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4" r:id="rId2"/>
    <p:sldId id="257" r:id="rId3"/>
    <p:sldId id="259" r:id="rId4"/>
    <p:sldId id="271" r:id="rId5"/>
    <p:sldId id="278" r:id="rId6"/>
    <p:sldId id="261" r:id="rId7"/>
    <p:sldId id="273" r:id="rId8"/>
    <p:sldId id="276" r:id="rId9"/>
    <p:sldId id="274" r:id="rId10"/>
    <p:sldId id="265" r:id="rId11"/>
    <p:sldId id="280" r:id="rId12"/>
    <p:sldId id="284" r:id="rId13"/>
    <p:sldId id="282" r:id="rId14"/>
    <p:sldId id="281" r:id="rId15"/>
    <p:sldId id="28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74A8A"/>
    <a:srgbClr val="88C6E1"/>
    <a:srgbClr val="AD9EE6"/>
    <a:srgbClr val="7055E1"/>
    <a:srgbClr val="AD9EEE"/>
    <a:srgbClr val="8C76DC"/>
    <a:srgbClr val="A277DB"/>
    <a:srgbClr val="B17ED8"/>
    <a:srgbClr val="38B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2E453-48FF-4E6D-972A-946BF0CA7BCF}" v="367" dt="2023-06-11T15:58:13.981"/>
    <p1510:client id="{D882493C-DC38-408A-A4DB-930D785325BA}" v="510" dt="2023-06-10T19:04:2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1" autoAdjust="0"/>
  </p:normalViewPr>
  <p:slideViewPr>
    <p:cSldViewPr snapToGrid="0">
      <p:cViewPr varScale="1">
        <p:scale>
          <a:sx n="98" d="100"/>
          <a:sy n="98" d="100"/>
        </p:scale>
        <p:origin x="10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ina Bata" userId="3fbb5690617aeb0f" providerId="LiveId" clId="{7F62E453-48FF-4E6D-972A-946BF0CA7BCF}"/>
    <pc:docChg chg="undo custSel delSld modSld">
      <pc:chgData name="Maritina Bata" userId="3fbb5690617aeb0f" providerId="LiveId" clId="{7F62E453-48FF-4E6D-972A-946BF0CA7BCF}" dt="2023-06-11T15:59:01.999" v="780" actId="113"/>
      <pc:docMkLst>
        <pc:docMk/>
      </pc:docMkLst>
      <pc:sldChg chg="modSp mod">
        <pc:chgData name="Maritina Bata" userId="3fbb5690617aeb0f" providerId="LiveId" clId="{7F62E453-48FF-4E6D-972A-946BF0CA7BCF}" dt="2023-06-11T14:35:35.965" v="2" actId="14861"/>
        <pc:sldMkLst>
          <pc:docMk/>
          <pc:sldMk cId="1013366792" sldId="257"/>
        </pc:sldMkLst>
        <pc:spChg chg="mod">
          <ac:chgData name="Maritina Bata" userId="3fbb5690617aeb0f" providerId="LiveId" clId="{7F62E453-48FF-4E6D-972A-946BF0CA7BCF}" dt="2023-06-11T14:35:13.705" v="0" actId="339"/>
          <ac:spMkLst>
            <pc:docMk/>
            <pc:sldMk cId="1013366792" sldId="257"/>
            <ac:spMk id="6" creationId="{A0256E54-4805-943F-0092-454F6462C6FD}"/>
          </ac:spMkLst>
        </pc:spChg>
        <pc:picChg chg="mod">
          <ac:chgData name="Maritina Bata" userId="3fbb5690617aeb0f" providerId="LiveId" clId="{7F62E453-48FF-4E6D-972A-946BF0CA7BCF}" dt="2023-06-11T14:35:35.965" v="2" actId="14861"/>
          <ac:picMkLst>
            <pc:docMk/>
            <pc:sldMk cId="1013366792" sldId="257"/>
            <ac:picMk id="7" creationId="{23E78F76-1C9F-B8B8-7501-F4236C842A65}"/>
          </ac:picMkLst>
        </pc:picChg>
      </pc:sldChg>
      <pc:sldChg chg="modSp mod">
        <pc:chgData name="Maritina Bata" userId="3fbb5690617aeb0f" providerId="LiveId" clId="{7F62E453-48FF-4E6D-972A-946BF0CA7BCF}" dt="2023-06-11T14:38:15.259" v="20" actId="113"/>
        <pc:sldMkLst>
          <pc:docMk/>
          <pc:sldMk cId="3375201610" sldId="259"/>
        </pc:sldMkLst>
        <pc:spChg chg="mod">
          <ac:chgData name="Maritina Bata" userId="3fbb5690617aeb0f" providerId="LiveId" clId="{7F62E453-48FF-4E6D-972A-946BF0CA7BCF}" dt="2023-06-11T14:36:55.387" v="9" actId="113"/>
          <ac:spMkLst>
            <pc:docMk/>
            <pc:sldMk cId="3375201610" sldId="259"/>
            <ac:spMk id="3" creationId="{E516DE26-6309-3707-744D-E5E34FDD4267}"/>
          </ac:spMkLst>
        </pc:spChg>
        <pc:spChg chg="mod">
          <ac:chgData name="Maritina Bata" userId="3fbb5690617aeb0f" providerId="LiveId" clId="{7F62E453-48FF-4E6D-972A-946BF0CA7BCF}" dt="2023-06-11T14:37:24.695" v="14" actId="113"/>
          <ac:spMkLst>
            <pc:docMk/>
            <pc:sldMk cId="3375201610" sldId="259"/>
            <ac:spMk id="11" creationId="{D9A38F71-EBC9-2243-768A-EEDF70CD5B55}"/>
          </ac:spMkLst>
        </pc:spChg>
        <pc:spChg chg="mod">
          <ac:chgData name="Maritina Bata" userId="3fbb5690617aeb0f" providerId="LiveId" clId="{7F62E453-48FF-4E6D-972A-946BF0CA7BCF}" dt="2023-06-11T14:38:15.259" v="20" actId="113"/>
          <ac:spMkLst>
            <pc:docMk/>
            <pc:sldMk cId="3375201610" sldId="259"/>
            <ac:spMk id="12" creationId="{A02C5F05-3235-1AEE-32CF-9454FFA4B23A}"/>
          </ac:spMkLst>
        </pc:spChg>
        <pc:graphicFrameChg chg="mod">
          <ac:chgData name="Maritina Bata" userId="3fbb5690617aeb0f" providerId="LiveId" clId="{7F62E453-48FF-4E6D-972A-946BF0CA7BCF}" dt="2023-06-11T14:37:02.193" v="11" actId="1076"/>
          <ac:graphicFrameMkLst>
            <pc:docMk/>
            <pc:sldMk cId="3375201610" sldId="259"/>
            <ac:graphicFrameMk id="2" creationId="{08DACA57-A4A9-3405-77EA-78D85C0E33E6}"/>
          </ac:graphicFrameMkLst>
        </pc:graphicFrameChg>
      </pc:sldChg>
      <pc:sldChg chg="modSp mod">
        <pc:chgData name="Maritina Bata" userId="3fbb5690617aeb0f" providerId="LiveId" clId="{7F62E453-48FF-4E6D-972A-946BF0CA7BCF}" dt="2023-06-11T14:45:49.508" v="159" actId="14100"/>
        <pc:sldMkLst>
          <pc:docMk/>
          <pc:sldMk cId="3311647020" sldId="261"/>
        </pc:sldMkLst>
        <pc:spChg chg="mod">
          <ac:chgData name="Maritina Bata" userId="3fbb5690617aeb0f" providerId="LiveId" clId="{7F62E453-48FF-4E6D-972A-946BF0CA7BCF}" dt="2023-06-11T14:43:07.884" v="57"/>
          <ac:spMkLst>
            <pc:docMk/>
            <pc:sldMk cId="3311647020" sldId="261"/>
            <ac:spMk id="4" creationId="{8AA9D402-5062-28CF-46AB-D770CC7F69E7}"/>
          </ac:spMkLst>
        </pc:spChg>
        <pc:spChg chg="mod">
          <ac:chgData name="Maritina Bata" userId="3fbb5690617aeb0f" providerId="LiveId" clId="{7F62E453-48FF-4E6D-972A-946BF0CA7BCF}" dt="2023-06-11T14:43:32.452" v="61"/>
          <ac:spMkLst>
            <pc:docMk/>
            <pc:sldMk cId="3311647020" sldId="261"/>
            <ac:spMk id="9" creationId="{22E0A558-99BF-1BE2-C8A7-E88B23E28344}"/>
          </ac:spMkLst>
        </pc:spChg>
        <pc:spChg chg="mod">
          <ac:chgData name="Maritina Bata" userId="3fbb5690617aeb0f" providerId="LiveId" clId="{7F62E453-48FF-4E6D-972A-946BF0CA7BCF}" dt="2023-06-11T14:45:49.508" v="159" actId="14100"/>
          <ac:spMkLst>
            <pc:docMk/>
            <pc:sldMk cId="3311647020" sldId="261"/>
            <ac:spMk id="10" creationId="{394AD6C8-019C-51D4-5356-803804B3DBE5}"/>
          </ac:spMkLst>
        </pc:spChg>
        <pc:spChg chg="mod">
          <ac:chgData name="Maritina Bata" userId="3fbb5690617aeb0f" providerId="LiveId" clId="{7F62E453-48FF-4E6D-972A-946BF0CA7BCF}" dt="2023-06-11T14:45:32.728" v="157" actId="20577"/>
          <ac:spMkLst>
            <pc:docMk/>
            <pc:sldMk cId="3311647020" sldId="261"/>
            <ac:spMk id="11" creationId="{B1269806-323D-4749-B013-35761366750F}"/>
          </ac:spMkLst>
        </pc:spChg>
      </pc:sldChg>
      <pc:sldChg chg="modSp">
        <pc:chgData name="Maritina Bata" userId="3fbb5690617aeb0f" providerId="LiveId" clId="{7F62E453-48FF-4E6D-972A-946BF0CA7BCF}" dt="2023-06-11T15:29:11.464" v="441" actId="113"/>
        <pc:sldMkLst>
          <pc:docMk/>
          <pc:sldMk cId="2883731085" sldId="265"/>
        </pc:sldMkLst>
        <pc:spChg chg="mod">
          <ac:chgData name="Maritina Bata" userId="3fbb5690617aeb0f" providerId="LiveId" clId="{7F62E453-48FF-4E6D-972A-946BF0CA7BCF}" dt="2023-06-11T15:28:43.439" v="440" actId="20577"/>
          <ac:spMkLst>
            <pc:docMk/>
            <pc:sldMk cId="2883731085" sldId="265"/>
            <ac:spMk id="11" creationId="{523F33F5-B958-1CDA-D001-82CCFF682267}"/>
          </ac:spMkLst>
        </pc:spChg>
        <pc:spChg chg="mod">
          <ac:chgData name="Maritina Bata" userId="3fbb5690617aeb0f" providerId="LiveId" clId="{7F62E453-48FF-4E6D-972A-946BF0CA7BCF}" dt="2023-06-11T15:29:11.464" v="441" actId="113"/>
          <ac:spMkLst>
            <pc:docMk/>
            <pc:sldMk cId="2883731085" sldId="265"/>
            <ac:spMk id="12" creationId="{10C1F6C8-F639-D96F-266D-03B310FF8114}"/>
          </ac:spMkLst>
        </pc:spChg>
        <pc:spChg chg="mod">
          <ac:chgData name="Maritina Bata" userId="3fbb5690617aeb0f" providerId="LiveId" clId="{7F62E453-48FF-4E6D-972A-946BF0CA7BCF}" dt="2023-06-11T15:28:12.747" v="436" actId="115"/>
          <ac:spMkLst>
            <pc:docMk/>
            <pc:sldMk cId="2883731085" sldId="265"/>
            <ac:spMk id="13" creationId="{EA901A10-B50C-1D90-D818-7732EC7BA56E}"/>
          </ac:spMkLst>
        </pc:spChg>
      </pc:sldChg>
      <pc:sldChg chg="modSp mod">
        <pc:chgData name="Maritina Bata" userId="3fbb5690617aeb0f" providerId="LiveId" clId="{7F62E453-48FF-4E6D-972A-946BF0CA7BCF}" dt="2023-06-11T14:39:53.739" v="33" actId="14100"/>
        <pc:sldMkLst>
          <pc:docMk/>
          <pc:sldMk cId="214689250" sldId="271"/>
        </pc:sldMkLst>
        <pc:spChg chg="mod">
          <ac:chgData name="Maritina Bata" userId="3fbb5690617aeb0f" providerId="LiveId" clId="{7F62E453-48FF-4E6D-972A-946BF0CA7BCF}" dt="2023-06-11T14:38:51.179" v="26" actId="115"/>
          <ac:spMkLst>
            <pc:docMk/>
            <pc:sldMk cId="214689250" sldId="271"/>
            <ac:spMk id="9" creationId="{BFDAA4CC-2180-32E3-D021-079723F68AFD}"/>
          </ac:spMkLst>
        </pc:spChg>
        <pc:spChg chg="mod">
          <ac:chgData name="Maritina Bata" userId="3fbb5690617aeb0f" providerId="LiveId" clId="{7F62E453-48FF-4E6D-972A-946BF0CA7BCF}" dt="2023-06-11T14:39:53.739" v="33" actId="14100"/>
          <ac:spMkLst>
            <pc:docMk/>
            <pc:sldMk cId="214689250" sldId="271"/>
            <ac:spMk id="10" creationId="{012BA3C0-5AF6-3677-DDF1-F59E7A5C153F}"/>
          </ac:spMkLst>
        </pc:spChg>
        <pc:spChg chg="mod">
          <ac:chgData name="Maritina Bata" userId="3fbb5690617aeb0f" providerId="LiveId" clId="{7F62E453-48FF-4E6D-972A-946BF0CA7BCF}" dt="2023-06-11T14:39:31.250" v="28" actId="113"/>
          <ac:spMkLst>
            <pc:docMk/>
            <pc:sldMk cId="214689250" sldId="271"/>
            <ac:spMk id="11" creationId="{E3B9EF6F-A14B-D019-F44A-3FF6102BB146}"/>
          </ac:spMkLst>
        </pc:spChg>
      </pc:sldChg>
      <pc:sldChg chg="modSp mod modAnim">
        <pc:chgData name="Maritina Bata" userId="3fbb5690617aeb0f" providerId="LiveId" clId="{7F62E453-48FF-4E6D-972A-946BF0CA7BCF}" dt="2023-06-11T15:13:06.738" v="259" actId="1076"/>
        <pc:sldMkLst>
          <pc:docMk/>
          <pc:sldMk cId="3699170472" sldId="273"/>
        </pc:sldMkLst>
        <pc:spChg chg="mod">
          <ac:chgData name="Maritina Bata" userId="3fbb5690617aeb0f" providerId="LiveId" clId="{7F62E453-48FF-4E6D-972A-946BF0CA7BCF}" dt="2023-06-11T15:13:06.738" v="259" actId="1076"/>
          <ac:spMkLst>
            <pc:docMk/>
            <pc:sldMk cId="3699170472" sldId="273"/>
            <ac:spMk id="11" creationId="{3F67E4C7-727A-ED6D-5F18-6D3BC9A56B3B}"/>
          </ac:spMkLst>
        </pc:spChg>
        <pc:picChg chg="mod">
          <ac:chgData name="Maritina Bata" userId="3fbb5690617aeb0f" providerId="LiveId" clId="{7F62E453-48FF-4E6D-972A-946BF0CA7BCF}" dt="2023-06-11T14:52:00.180" v="162" actId="1076"/>
          <ac:picMkLst>
            <pc:docMk/>
            <pc:sldMk cId="3699170472" sldId="273"/>
            <ac:picMk id="2050" creationId="{D447255D-45DB-70FC-6A29-26BCD4EE31B9}"/>
          </ac:picMkLst>
        </pc:picChg>
      </pc:sldChg>
      <pc:sldChg chg="modSp mod">
        <pc:chgData name="Maritina Bata" userId="3fbb5690617aeb0f" providerId="LiveId" clId="{7F62E453-48FF-4E6D-972A-946BF0CA7BCF}" dt="2023-06-11T15:24:51.367" v="433" actId="113"/>
        <pc:sldMkLst>
          <pc:docMk/>
          <pc:sldMk cId="178767247" sldId="274"/>
        </pc:sldMkLst>
        <pc:spChg chg="mod">
          <ac:chgData name="Maritina Bata" userId="3fbb5690617aeb0f" providerId="LiveId" clId="{7F62E453-48FF-4E6D-972A-946BF0CA7BCF}" dt="2023-06-11T15:22:57.569" v="425" actId="115"/>
          <ac:spMkLst>
            <pc:docMk/>
            <pc:sldMk cId="178767247" sldId="274"/>
            <ac:spMk id="3" creationId="{8F26697A-317C-7B26-55E5-A090884CB681}"/>
          </ac:spMkLst>
        </pc:spChg>
        <pc:spChg chg="mod">
          <ac:chgData name="Maritina Bata" userId="3fbb5690617aeb0f" providerId="LiveId" clId="{7F62E453-48FF-4E6D-972A-946BF0CA7BCF}" dt="2023-06-11T15:24:51.367" v="433" actId="113"/>
          <ac:spMkLst>
            <pc:docMk/>
            <pc:sldMk cId="178767247" sldId="274"/>
            <ac:spMk id="14" creationId="{FEB30F9A-D018-545F-D09F-7E2D4B9C7D86}"/>
          </ac:spMkLst>
        </pc:spChg>
      </pc:sldChg>
      <pc:sldChg chg="modSp mod">
        <pc:chgData name="Maritina Bata" userId="3fbb5690617aeb0f" providerId="LiveId" clId="{7F62E453-48FF-4E6D-972A-946BF0CA7BCF}" dt="2023-06-11T15:18:17.738" v="346" actId="20577"/>
        <pc:sldMkLst>
          <pc:docMk/>
          <pc:sldMk cId="3409113140" sldId="276"/>
        </pc:sldMkLst>
        <pc:spChg chg="mod">
          <ac:chgData name="Maritina Bata" userId="3fbb5690617aeb0f" providerId="LiveId" clId="{7F62E453-48FF-4E6D-972A-946BF0CA7BCF}" dt="2023-06-11T15:18:17.738" v="346" actId="20577"/>
          <ac:spMkLst>
            <pc:docMk/>
            <pc:sldMk cId="3409113140" sldId="276"/>
            <ac:spMk id="3" creationId="{8F26697A-317C-7B26-55E5-A090884CB681}"/>
          </ac:spMkLst>
        </pc:spChg>
        <pc:spChg chg="mod">
          <ac:chgData name="Maritina Bata" userId="3fbb5690617aeb0f" providerId="LiveId" clId="{7F62E453-48FF-4E6D-972A-946BF0CA7BCF}" dt="2023-06-11T15:13:45.886" v="268" actId="404"/>
          <ac:spMkLst>
            <pc:docMk/>
            <pc:sldMk cId="3409113140" sldId="276"/>
            <ac:spMk id="11" creationId="{A78E4A85-5FBC-9B66-4330-FC7B0E02483E}"/>
          </ac:spMkLst>
        </pc:spChg>
        <pc:spChg chg="mod">
          <ac:chgData name="Maritina Bata" userId="3fbb5690617aeb0f" providerId="LiveId" clId="{7F62E453-48FF-4E6D-972A-946BF0CA7BCF}" dt="2023-06-11T15:17:04.060" v="323" actId="113"/>
          <ac:spMkLst>
            <pc:docMk/>
            <pc:sldMk cId="3409113140" sldId="276"/>
            <ac:spMk id="20" creationId="{38FA9AC5-B8D0-C619-C177-FCC0429FD7A3}"/>
          </ac:spMkLst>
        </pc:spChg>
        <pc:spChg chg="mod">
          <ac:chgData name="Maritina Bata" userId="3fbb5690617aeb0f" providerId="LiveId" clId="{7F62E453-48FF-4E6D-972A-946BF0CA7BCF}" dt="2023-06-11T15:16:31.420" v="317" actId="120"/>
          <ac:spMkLst>
            <pc:docMk/>
            <pc:sldMk cId="3409113140" sldId="276"/>
            <ac:spMk id="22" creationId="{B1D573C8-8E0B-2EB5-60CB-5A869ECE06A4}"/>
          </ac:spMkLst>
        </pc:spChg>
        <pc:spChg chg="mod">
          <ac:chgData name="Maritina Bata" userId="3fbb5690617aeb0f" providerId="LiveId" clId="{7F62E453-48FF-4E6D-972A-946BF0CA7BCF}" dt="2023-06-11T15:16:34.701" v="318" actId="120"/>
          <ac:spMkLst>
            <pc:docMk/>
            <pc:sldMk cId="3409113140" sldId="276"/>
            <ac:spMk id="24" creationId="{E13EE240-ABB5-BB4B-832A-21800348A70E}"/>
          </ac:spMkLst>
        </pc:spChg>
        <pc:picChg chg="mod">
          <ac:chgData name="Maritina Bata" userId="3fbb5690617aeb0f" providerId="LiveId" clId="{7F62E453-48FF-4E6D-972A-946BF0CA7BCF}" dt="2023-06-11T15:13:29.167" v="262" actId="1076"/>
          <ac:picMkLst>
            <pc:docMk/>
            <pc:sldMk cId="3409113140" sldId="276"/>
            <ac:picMk id="17" creationId="{7BD52E75-D0EC-75AF-EAF5-E6641943E2E0}"/>
          </ac:picMkLst>
        </pc:picChg>
      </pc:sldChg>
      <pc:sldChg chg="modSp">
        <pc:chgData name="Maritina Bata" userId="3fbb5690617aeb0f" providerId="LiveId" clId="{7F62E453-48FF-4E6D-972A-946BF0CA7BCF}" dt="2023-06-11T14:41:09.564" v="41" actId="115"/>
        <pc:sldMkLst>
          <pc:docMk/>
          <pc:sldMk cId="900960607" sldId="278"/>
        </pc:sldMkLst>
        <pc:spChg chg="mod">
          <ac:chgData name="Maritina Bata" userId="3fbb5690617aeb0f" providerId="LiveId" clId="{7F62E453-48FF-4E6D-972A-946BF0CA7BCF}" dt="2023-06-11T14:40:32.051" v="35" actId="115"/>
          <ac:spMkLst>
            <pc:docMk/>
            <pc:sldMk cId="900960607" sldId="278"/>
            <ac:spMk id="7" creationId="{01069446-6F62-5A51-1EC1-F735FB4F63BD}"/>
          </ac:spMkLst>
        </pc:spChg>
        <pc:spChg chg="mod">
          <ac:chgData name="Maritina Bata" userId="3fbb5690617aeb0f" providerId="LiveId" clId="{7F62E453-48FF-4E6D-972A-946BF0CA7BCF}" dt="2023-06-11T14:40:50.287" v="38" actId="115"/>
          <ac:spMkLst>
            <pc:docMk/>
            <pc:sldMk cId="900960607" sldId="278"/>
            <ac:spMk id="8" creationId="{39BABFAD-17FA-9DA3-BE54-6EBED2CA1EEF}"/>
          </ac:spMkLst>
        </pc:spChg>
        <pc:spChg chg="mod">
          <ac:chgData name="Maritina Bata" userId="3fbb5690617aeb0f" providerId="LiveId" clId="{7F62E453-48FF-4E6D-972A-946BF0CA7BCF}" dt="2023-06-11T14:40:26.316" v="34" actId="115"/>
          <ac:spMkLst>
            <pc:docMk/>
            <pc:sldMk cId="900960607" sldId="278"/>
            <ac:spMk id="9" creationId="{D91AA798-E06C-A3F9-1BCC-3422FD96132D}"/>
          </ac:spMkLst>
        </pc:spChg>
        <pc:spChg chg="mod">
          <ac:chgData name="Maritina Bata" userId="3fbb5690617aeb0f" providerId="LiveId" clId="{7F62E453-48FF-4E6D-972A-946BF0CA7BCF}" dt="2023-06-11T14:41:09.564" v="41" actId="115"/>
          <ac:spMkLst>
            <pc:docMk/>
            <pc:sldMk cId="900960607" sldId="278"/>
            <ac:spMk id="12" creationId="{0AB5685B-18BF-8436-C180-6DDD67924A2E}"/>
          </ac:spMkLst>
        </pc:spChg>
        <pc:spChg chg="mod">
          <ac:chgData name="Maritina Bata" userId="3fbb5690617aeb0f" providerId="LiveId" clId="{7F62E453-48FF-4E6D-972A-946BF0CA7BCF}" dt="2023-06-11T14:41:04.750" v="40" actId="115"/>
          <ac:spMkLst>
            <pc:docMk/>
            <pc:sldMk cId="900960607" sldId="278"/>
            <ac:spMk id="19" creationId="{8A8D3183-D815-4467-464E-44D1366C2385}"/>
          </ac:spMkLst>
        </pc:spChg>
        <pc:spChg chg="mod">
          <ac:chgData name="Maritina Bata" userId="3fbb5690617aeb0f" providerId="LiveId" clId="{7F62E453-48FF-4E6D-972A-946BF0CA7BCF}" dt="2023-06-11T14:40:38.068" v="36" actId="115"/>
          <ac:spMkLst>
            <pc:docMk/>
            <pc:sldMk cId="900960607" sldId="278"/>
            <ac:spMk id="20" creationId="{07944E2E-7011-0DC8-007A-00ED574169AC}"/>
          </ac:spMkLst>
        </pc:spChg>
      </pc:sldChg>
      <pc:sldChg chg="addSp delSp modSp mod">
        <pc:chgData name="Maritina Bata" userId="3fbb5690617aeb0f" providerId="LiveId" clId="{7F62E453-48FF-4E6D-972A-946BF0CA7BCF}" dt="2023-06-11T15:39:26.758" v="597" actId="339"/>
        <pc:sldMkLst>
          <pc:docMk/>
          <pc:sldMk cId="3501752880" sldId="280"/>
        </pc:sldMkLst>
        <pc:spChg chg="mod">
          <ac:chgData name="Maritina Bata" userId="3fbb5690617aeb0f" providerId="LiveId" clId="{7F62E453-48FF-4E6D-972A-946BF0CA7BCF}" dt="2023-06-11T15:37:02.430" v="582" actId="27636"/>
          <ac:spMkLst>
            <pc:docMk/>
            <pc:sldMk cId="3501752880" sldId="280"/>
            <ac:spMk id="3" creationId="{8F26697A-317C-7B26-55E5-A090884CB681}"/>
          </ac:spMkLst>
        </pc:spChg>
        <pc:spChg chg="mod">
          <ac:chgData name="Maritina Bata" userId="3fbb5690617aeb0f" providerId="LiveId" clId="{7F62E453-48FF-4E6D-972A-946BF0CA7BCF}" dt="2023-06-11T15:38:56.653" v="596" actId="1076"/>
          <ac:spMkLst>
            <pc:docMk/>
            <pc:sldMk cId="3501752880" sldId="280"/>
            <ac:spMk id="6" creationId="{8BB036B4-7BFC-90E0-E5F7-1616A8CF5218}"/>
          </ac:spMkLst>
        </pc:spChg>
        <pc:picChg chg="add del mod">
          <ac:chgData name="Maritina Bata" userId="3fbb5690617aeb0f" providerId="LiveId" clId="{7F62E453-48FF-4E6D-972A-946BF0CA7BCF}" dt="2023-06-11T15:38:27.180" v="590" actId="21"/>
          <ac:picMkLst>
            <pc:docMk/>
            <pc:sldMk cId="3501752880" sldId="280"/>
            <ac:picMk id="7" creationId="{08AEFA7C-CB27-A058-55B8-3349F973C87A}"/>
          </ac:picMkLst>
        </pc:picChg>
        <pc:picChg chg="add del mod">
          <ac:chgData name="Maritina Bata" userId="3fbb5690617aeb0f" providerId="LiveId" clId="{7F62E453-48FF-4E6D-972A-946BF0CA7BCF}" dt="2023-06-11T15:38:24.742" v="589"/>
          <ac:picMkLst>
            <pc:docMk/>
            <pc:sldMk cId="3501752880" sldId="280"/>
            <ac:picMk id="1026" creationId="{D2B91FC3-45C3-E7D5-FF06-5A3CD8AEDBDC}"/>
          </ac:picMkLst>
        </pc:picChg>
        <pc:picChg chg="add mod">
          <ac:chgData name="Maritina Bata" userId="3fbb5690617aeb0f" providerId="LiveId" clId="{7F62E453-48FF-4E6D-972A-946BF0CA7BCF}" dt="2023-06-11T15:39:26.758" v="597" actId="339"/>
          <ac:picMkLst>
            <pc:docMk/>
            <pc:sldMk cId="3501752880" sldId="280"/>
            <ac:picMk id="1028" creationId="{674AB74B-26F1-6653-98D1-C22FEDABC02B}"/>
          </ac:picMkLst>
        </pc:picChg>
      </pc:sldChg>
      <pc:sldChg chg="addSp delSp modSp mod">
        <pc:chgData name="Maritina Bata" userId="3fbb5690617aeb0f" providerId="LiveId" clId="{7F62E453-48FF-4E6D-972A-946BF0CA7BCF}" dt="2023-06-11T15:57:35.299" v="764" actId="1076"/>
        <pc:sldMkLst>
          <pc:docMk/>
          <pc:sldMk cId="2315511580" sldId="281"/>
        </pc:sldMkLst>
        <pc:spChg chg="add mod">
          <ac:chgData name="Maritina Bata" userId="3fbb5690617aeb0f" providerId="LiveId" clId="{7F62E453-48FF-4E6D-972A-946BF0CA7BCF}" dt="2023-06-11T15:57:35.299" v="764" actId="1076"/>
          <ac:spMkLst>
            <pc:docMk/>
            <pc:sldMk cId="2315511580" sldId="281"/>
            <ac:spMk id="2" creationId="{9892C932-BFBD-3FC8-E702-A318D35EA681}"/>
          </ac:spMkLst>
        </pc:spChg>
        <pc:spChg chg="mod">
          <ac:chgData name="Maritina Bata" userId="3fbb5690617aeb0f" providerId="LiveId" clId="{7F62E453-48FF-4E6D-972A-946BF0CA7BCF}" dt="2023-06-11T15:57:31.066" v="762" actId="1076"/>
          <ac:spMkLst>
            <pc:docMk/>
            <pc:sldMk cId="2315511580" sldId="281"/>
            <ac:spMk id="3" creationId="{8F26697A-317C-7B26-55E5-A090884CB681}"/>
          </ac:spMkLst>
        </pc:spChg>
        <pc:spChg chg="del">
          <ac:chgData name="Maritina Bata" userId="3fbb5690617aeb0f" providerId="LiveId" clId="{7F62E453-48FF-4E6D-972A-946BF0CA7BCF}" dt="2023-06-11T15:53:22.049" v="727" actId="478"/>
          <ac:spMkLst>
            <pc:docMk/>
            <pc:sldMk cId="2315511580" sldId="281"/>
            <ac:spMk id="6" creationId="{31FD9C52-E61C-965C-1E59-05178A2C7752}"/>
          </ac:spMkLst>
        </pc:spChg>
        <pc:picChg chg="mod">
          <ac:chgData name="Maritina Bata" userId="3fbb5690617aeb0f" providerId="LiveId" clId="{7F62E453-48FF-4E6D-972A-946BF0CA7BCF}" dt="2023-06-11T15:56:30.371" v="753"/>
          <ac:picMkLst>
            <pc:docMk/>
            <pc:sldMk cId="2315511580" sldId="281"/>
            <ac:picMk id="3074" creationId="{2096741D-B151-6227-04CD-70D28927B3EB}"/>
          </ac:picMkLst>
        </pc:picChg>
      </pc:sldChg>
      <pc:sldChg chg="addSp delSp modSp mod">
        <pc:chgData name="Maritina Bata" userId="3fbb5690617aeb0f" providerId="LiveId" clId="{7F62E453-48FF-4E6D-972A-946BF0CA7BCF}" dt="2023-06-11T15:54:01.584" v="730" actId="1076"/>
        <pc:sldMkLst>
          <pc:docMk/>
          <pc:sldMk cId="1571650691" sldId="282"/>
        </pc:sldMkLst>
        <pc:spChg chg="del mod">
          <ac:chgData name="Maritina Bata" userId="3fbb5690617aeb0f" providerId="LiveId" clId="{7F62E453-48FF-4E6D-972A-946BF0CA7BCF}" dt="2023-06-11T15:51:04.170" v="704" actId="478"/>
          <ac:spMkLst>
            <pc:docMk/>
            <pc:sldMk cId="1571650691" sldId="282"/>
            <ac:spMk id="3" creationId="{8F26697A-317C-7B26-55E5-A090884CB681}"/>
          </ac:spMkLst>
        </pc:spChg>
        <pc:spChg chg="add mod">
          <ac:chgData name="Maritina Bata" userId="3fbb5690617aeb0f" providerId="LiveId" clId="{7F62E453-48FF-4E6D-972A-946BF0CA7BCF}" dt="2023-06-11T15:51:47.054" v="717" actId="1076"/>
          <ac:spMkLst>
            <pc:docMk/>
            <pc:sldMk cId="1571650691" sldId="282"/>
            <ac:spMk id="5" creationId="{E823B3A5-656F-8EF1-1870-402CC17255E5}"/>
          </ac:spMkLst>
        </pc:spChg>
        <pc:spChg chg="add mod">
          <ac:chgData name="Maritina Bata" userId="3fbb5690617aeb0f" providerId="LiveId" clId="{7F62E453-48FF-4E6D-972A-946BF0CA7BCF}" dt="2023-06-11T15:53:55.571" v="729" actId="1076"/>
          <ac:spMkLst>
            <pc:docMk/>
            <pc:sldMk cId="1571650691" sldId="282"/>
            <ac:spMk id="7" creationId="{375C58B8-A6C9-7413-1574-9E6A3D96E505}"/>
          </ac:spMkLst>
        </pc:spChg>
        <pc:spChg chg="add del">
          <ac:chgData name="Maritina Bata" userId="3fbb5690617aeb0f" providerId="LiveId" clId="{7F62E453-48FF-4E6D-972A-946BF0CA7BCF}" dt="2023-06-11T15:50:46.286" v="699" actId="478"/>
          <ac:spMkLst>
            <pc:docMk/>
            <pc:sldMk cId="1571650691" sldId="282"/>
            <ac:spMk id="9" creationId="{83C1D185-CBC4-6E4F-B961-918DC3478061}"/>
          </ac:spMkLst>
        </pc:spChg>
        <pc:spChg chg="add mod">
          <ac:chgData name="Maritina Bata" userId="3fbb5690617aeb0f" providerId="LiveId" clId="{7F62E453-48FF-4E6D-972A-946BF0CA7BCF}" dt="2023-06-11T15:54:01.584" v="730" actId="1076"/>
          <ac:spMkLst>
            <pc:docMk/>
            <pc:sldMk cId="1571650691" sldId="282"/>
            <ac:spMk id="10" creationId="{738D0A1B-6A62-AFFF-BFDA-CB23E5442C05}"/>
          </ac:spMkLst>
        </pc:spChg>
        <pc:graphicFrameChg chg="add del mod modGraphic">
          <ac:chgData name="Maritina Bata" userId="3fbb5690617aeb0f" providerId="LiveId" clId="{7F62E453-48FF-4E6D-972A-946BF0CA7BCF}" dt="2023-06-11T15:46:20.300" v="648" actId="478"/>
          <ac:graphicFrameMkLst>
            <pc:docMk/>
            <pc:sldMk cId="1571650691" sldId="282"/>
            <ac:graphicFrameMk id="2" creationId="{4D700B26-3FEB-1101-C450-EEFE920D0026}"/>
          </ac:graphicFrameMkLst>
        </pc:graphicFrameChg>
        <pc:graphicFrameChg chg="add del mod modGraphic">
          <ac:chgData name="Maritina Bata" userId="3fbb5690617aeb0f" providerId="LiveId" clId="{7F62E453-48FF-4E6D-972A-946BF0CA7BCF}" dt="2023-06-11T15:48:00.328" v="660" actId="478"/>
          <ac:graphicFrameMkLst>
            <pc:docMk/>
            <pc:sldMk cId="1571650691" sldId="282"/>
            <ac:graphicFrameMk id="4" creationId="{5AF094D6-F11A-093E-E1E5-54629E8226C2}"/>
          </ac:graphicFrameMkLst>
        </pc:graphicFrameChg>
      </pc:sldChg>
      <pc:sldChg chg="modSp del mod modAnim">
        <pc:chgData name="Maritina Bata" userId="3fbb5690617aeb0f" providerId="LiveId" clId="{7F62E453-48FF-4E6D-972A-946BF0CA7BCF}" dt="2023-06-11T15:12:57.264" v="258" actId="47"/>
        <pc:sldMkLst>
          <pc:docMk/>
          <pc:sldMk cId="234180686" sldId="283"/>
        </pc:sldMkLst>
        <pc:spChg chg="mod">
          <ac:chgData name="Maritina Bata" userId="3fbb5690617aeb0f" providerId="LiveId" clId="{7F62E453-48FF-4E6D-972A-946BF0CA7BCF}" dt="2023-06-11T15:11:18.657" v="207" actId="21"/>
          <ac:spMkLst>
            <pc:docMk/>
            <pc:sldMk cId="234180686" sldId="283"/>
            <ac:spMk id="11" creationId="{3F67E4C7-727A-ED6D-5F18-6D3BC9A56B3B}"/>
          </ac:spMkLst>
        </pc:spChg>
      </pc:sldChg>
      <pc:sldChg chg="addSp delSp modSp mod">
        <pc:chgData name="Maritina Bata" userId="3fbb5690617aeb0f" providerId="LiveId" clId="{7F62E453-48FF-4E6D-972A-946BF0CA7BCF}" dt="2023-06-11T15:42:45.167" v="634" actId="14100"/>
        <pc:sldMkLst>
          <pc:docMk/>
          <pc:sldMk cId="2757870130" sldId="284"/>
        </pc:sldMkLst>
        <pc:spChg chg="mod">
          <ac:chgData name="Maritina Bata" userId="3fbb5690617aeb0f" providerId="LiveId" clId="{7F62E453-48FF-4E6D-972A-946BF0CA7BCF}" dt="2023-06-11T15:41:57.541" v="630" actId="113"/>
          <ac:spMkLst>
            <pc:docMk/>
            <pc:sldMk cId="2757870130" sldId="284"/>
            <ac:spMk id="3" creationId="{8F26697A-317C-7B26-55E5-A090884CB681}"/>
          </ac:spMkLst>
        </pc:spChg>
        <pc:spChg chg="mod">
          <ac:chgData name="Maritina Bata" userId="3fbb5690617aeb0f" providerId="LiveId" clId="{7F62E453-48FF-4E6D-972A-946BF0CA7BCF}" dt="2023-06-11T15:39:54.994" v="604" actId="1076"/>
          <ac:spMkLst>
            <pc:docMk/>
            <pc:sldMk cId="2757870130" sldId="284"/>
            <ac:spMk id="6" creationId="{8BB036B4-7BFC-90E0-E5F7-1616A8CF5218}"/>
          </ac:spMkLst>
        </pc:spChg>
        <pc:picChg chg="del">
          <ac:chgData name="Maritina Bata" userId="3fbb5690617aeb0f" providerId="LiveId" clId="{7F62E453-48FF-4E6D-972A-946BF0CA7BCF}" dt="2023-06-11T15:39:35.593" v="598" actId="478"/>
          <ac:picMkLst>
            <pc:docMk/>
            <pc:sldMk cId="2757870130" sldId="284"/>
            <ac:picMk id="2" creationId="{D6711F56-38F1-5E48-903F-54E2CD904F31}"/>
          </ac:picMkLst>
        </pc:picChg>
        <pc:picChg chg="add mod">
          <ac:chgData name="Maritina Bata" userId="3fbb5690617aeb0f" providerId="LiveId" clId="{7F62E453-48FF-4E6D-972A-946BF0CA7BCF}" dt="2023-06-11T15:42:45.167" v="634" actId="14100"/>
          <ac:picMkLst>
            <pc:docMk/>
            <pc:sldMk cId="2757870130" sldId="284"/>
            <ac:picMk id="4" creationId="{2AB7F328-F913-FD55-93B8-FD43A6CBB1AB}"/>
          </ac:picMkLst>
        </pc:picChg>
      </pc:sldChg>
      <pc:sldChg chg="addSp delSp modSp del mod">
        <pc:chgData name="Maritina Bata" userId="3fbb5690617aeb0f" providerId="LiveId" clId="{7F62E453-48FF-4E6D-972A-946BF0CA7BCF}" dt="2023-06-11T15:42:19.906" v="632" actId="47"/>
        <pc:sldMkLst>
          <pc:docMk/>
          <pc:sldMk cId="2773418910" sldId="285"/>
        </pc:sldMkLst>
        <pc:spChg chg="del">
          <ac:chgData name="Maritina Bata" userId="3fbb5690617aeb0f" providerId="LiveId" clId="{7F62E453-48FF-4E6D-972A-946BF0CA7BCF}" dt="2023-06-11T15:42:17.548" v="631" actId="478"/>
          <ac:spMkLst>
            <pc:docMk/>
            <pc:sldMk cId="2773418910" sldId="285"/>
            <ac:spMk id="3" creationId="{8F26697A-317C-7B26-55E5-A090884CB681}"/>
          </ac:spMkLst>
        </pc:spChg>
        <pc:spChg chg="add mod">
          <ac:chgData name="Maritina Bata" userId="3fbb5690617aeb0f" providerId="LiveId" clId="{7F62E453-48FF-4E6D-972A-946BF0CA7BCF}" dt="2023-06-11T15:42:17.548" v="631" actId="478"/>
          <ac:spMkLst>
            <pc:docMk/>
            <pc:sldMk cId="2773418910" sldId="285"/>
            <ac:spMk id="4" creationId="{C8F22040-7755-9345-0253-30AEBA166B03}"/>
          </ac:spMkLst>
        </pc:spChg>
      </pc:sldChg>
      <pc:sldChg chg="addSp delSp modSp mod">
        <pc:chgData name="Maritina Bata" userId="3fbb5690617aeb0f" providerId="LiveId" clId="{7F62E453-48FF-4E6D-972A-946BF0CA7BCF}" dt="2023-06-11T15:59:01.999" v="780" actId="113"/>
        <pc:sldMkLst>
          <pc:docMk/>
          <pc:sldMk cId="3273352879" sldId="286"/>
        </pc:sldMkLst>
        <pc:spChg chg="add mod">
          <ac:chgData name="Maritina Bata" userId="3fbb5690617aeb0f" providerId="LiveId" clId="{7F62E453-48FF-4E6D-972A-946BF0CA7BCF}" dt="2023-06-11T15:58:13.981" v="775"/>
          <ac:spMkLst>
            <pc:docMk/>
            <pc:sldMk cId="3273352879" sldId="286"/>
            <ac:spMk id="2" creationId="{D6309C6F-29E8-1E99-9D3A-1FB30B1EDE63}"/>
          </ac:spMkLst>
        </pc:spChg>
        <pc:spChg chg="mod">
          <ac:chgData name="Maritina Bata" userId="3fbb5690617aeb0f" providerId="LiveId" clId="{7F62E453-48FF-4E6D-972A-946BF0CA7BCF}" dt="2023-06-11T15:59:01.999" v="780" actId="113"/>
          <ac:spMkLst>
            <pc:docMk/>
            <pc:sldMk cId="3273352879" sldId="286"/>
            <ac:spMk id="3" creationId="{8F26697A-317C-7B26-55E5-A090884CB681}"/>
          </ac:spMkLst>
        </pc:spChg>
        <pc:spChg chg="del">
          <ac:chgData name="Maritina Bata" userId="3fbb5690617aeb0f" providerId="LiveId" clId="{7F62E453-48FF-4E6D-972A-946BF0CA7BCF}" dt="2023-06-11T15:58:04.069" v="774" actId="478"/>
          <ac:spMkLst>
            <pc:docMk/>
            <pc:sldMk cId="3273352879" sldId="286"/>
            <ac:spMk id="6" creationId="{31FD9C52-E61C-965C-1E59-05178A2C7752}"/>
          </ac:spMkLst>
        </pc:spChg>
        <pc:picChg chg="add del">
          <ac:chgData name="Maritina Bata" userId="3fbb5690617aeb0f" providerId="LiveId" clId="{7F62E453-48FF-4E6D-972A-946BF0CA7BCF}" dt="2023-06-11T15:57:58.747" v="773" actId="478"/>
          <ac:picMkLst>
            <pc:docMk/>
            <pc:sldMk cId="3273352879" sldId="286"/>
            <ac:picMk id="2050" creationId="{F3B2CB49-D448-7D61-5337-B1ED9CF03B33}"/>
          </ac:picMkLst>
        </pc:picChg>
      </pc:sldChg>
    </pc:docChg>
  </pc:docChgLst>
  <pc:docChgLst>
    <pc:chgData name="Maritina Bata" userId="3fbb5690617aeb0f" providerId="LiveId" clId="{D882493C-DC38-408A-A4DB-930D785325BA}"/>
    <pc:docChg chg="undo redo custSel delSld modSld sldOrd">
      <pc:chgData name="Maritina Bata" userId="3fbb5690617aeb0f" providerId="LiveId" clId="{D882493C-DC38-408A-A4DB-930D785325BA}" dt="2023-06-10T19:06:07.391" v="2734" actId="1076"/>
      <pc:docMkLst>
        <pc:docMk/>
      </pc:docMkLst>
      <pc:sldChg chg="addSp delSp modSp mod delAnim modAnim">
        <pc:chgData name="Maritina Bata" userId="3fbb5690617aeb0f" providerId="LiveId" clId="{D882493C-DC38-408A-A4DB-930D785325BA}" dt="2023-06-10T18:32:26.548" v="2434" actId="14100"/>
        <pc:sldMkLst>
          <pc:docMk/>
          <pc:sldMk cId="1013366792" sldId="257"/>
        </pc:sldMkLst>
        <pc:spChg chg="mod">
          <ac:chgData name="Maritina Bata" userId="3fbb5690617aeb0f" providerId="LiveId" clId="{D882493C-DC38-408A-A4DB-930D785325BA}" dt="2023-06-10T15:17:44.666" v="205" actId="1076"/>
          <ac:spMkLst>
            <pc:docMk/>
            <pc:sldMk cId="1013366792" sldId="257"/>
            <ac:spMk id="2" creationId="{54DC4EC5-8C34-7D70-8AA5-453F9B6FB6DC}"/>
          </ac:spMkLst>
        </pc:spChg>
        <pc:spChg chg="add mod">
          <ac:chgData name="Maritina Bata" userId="3fbb5690617aeb0f" providerId="LiveId" clId="{D882493C-DC38-408A-A4DB-930D785325BA}" dt="2023-06-10T15:17:56.919" v="206" actId="2711"/>
          <ac:spMkLst>
            <pc:docMk/>
            <pc:sldMk cId="1013366792" sldId="257"/>
            <ac:spMk id="3" creationId="{BE6B8E47-8596-EFA1-276E-6BA9F9B7281D}"/>
          </ac:spMkLst>
        </pc:spChg>
        <pc:spChg chg="add mod">
          <ac:chgData name="Maritina Bata" userId="3fbb5690617aeb0f" providerId="LiveId" clId="{D882493C-DC38-408A-A4DB-930D785325BA}" dt="2023-06-10T16:14:22.556" v="966" actId="1076"/>
          <ac:spMkLst>
            <pc:docMk/>
            <pc:sldMk cId="1013366792" sldId="257"/>
            <ac:spMk id="4" creationId="{345D9A62-C4BB-320E-87A2-E99B0F234F80}"/>
          </ac:spMkLst>
        </pc:spChg>
        <pc:spChg chg="add mod">
          <ac:chgData name="Maritina Bata" userId="3fbb5690617aeb0f" providerId="LiveId" clId="{D882493C-DC38-408A-A4DB-930D785325BA}" dt="2023-06-10T15:14:15.684" v="161" actId="1076"/>
          <ac:spMkLst>
            <pc:docMk/>
            <pc:sldMk cId="1013366792" sldId="257"/>
            <ac:spMk id="5" creationId="{ABFBE0FA-4DE8-868D-B5EC-DC89F376AE15}"/>
          </ac:spMkLst>
        </pc:spChg>
        <pc:spChg chg="mod">
          <ac:chgData name="Maritina Bata" userId="3fbb5690617aeb0f" providerId="LiveId" clId="{D882493C-DC38-408A-A4DB-930D785325BA}" dt="2023-06-10T15:09:09.388" v="60" actId="1076"/>
          <ac:spMkLst>
            <pc:docMk/>
            <pc:sldMk cId="1013366792" sldId="257"/>
            <ac:spMk id="6" creationId="{A0256E54-4805-943F-0092-454F6462C6FD}"/>
          </ac:spMkLst>
        </pc:spChg>
        <pc:spChg chg="del mod">
          <ac:chgData name="Maritina Bata" userId="3fbb5690617aeb0f" providerId="LiveId" clId="{D882493C-DC38-408A-A4DB-930D785325BA}" dt="2023-06-10T15:06:49.950" v="26" actId="478"/>
          <ac:spMkLst>
            <pc:docMk/>
            <pc:sldMk cId="1013366792" sldId="257"/>
            <ac:spMk id="8" creationId="{1765D35A-4415-67BB-6338-8019BE7C6FBE}"/>
          </ac:spMkLst>
        </pc:spChg>
        <pc:spChg chg="del mod">
          <ac:chgData name="Maritina Bata" userId="3fbb5690617aeb0f" providerId="LiveId" clId="{D882493C-DC38-408A-A4DB-930D785325BA}" dt="2023-06-10T15:07:16.951" v="32" actId="478"/>
          <ac:spMkLst>
            <pc:docMk/>
            <pc:sldMk cId="1013366792" sldId="257"/>
            <ac:spMk id="9" creationId="{B351BA68-B258-777A-D2FE-839A60840890}"/>
          </ac:spMkLst>
        </pc:spChg>
        <pc:spChg chg="del mod">
          <ac:chgData name="Maritina Bata" userId="3fbb5690617aeb0f" providerId="LiveId" clId="{D882493C-DC38-408A-A4DB-930D785325BA}" dt="2023-06-10T15:07:45.174" v="41" actId="478"/>
          <ac:spMkLst>
            <pc:docMk/>
            <pc:sldMk cId="1013366792" sldId="257"/>
            <ac:spMk id="11" creationId="{7468C7E9-70B8-C97A-B221-644FD639C926}"/>
          </ac:spMkLst>
        </pc:spChg>
        <pc:spChg chg="del">
          <ac:chgData name="Maritina Bata" userId="3fbb5690617aeb0f" providerId="LiveId" clId="{D882493C-DC38-408A-A4DB-930D785325BA}" dt="2023-06-10T15:08:00.524" v="45" actId="478"/>
          <ac:spMkLst>
            <pc:docMk/>
            <pc:sldMk cId="1013366792" sldId="257"/>
            <ac:spMk id="12" creationId="{22E2F444-1815-317E-AA4F-0E537FAE823E}"/>
          </ac:spMkLst>
        </pc:spChg>
        <pc:spChg chg="add mod">
          <ac:chgData name="Maritina Bata" userId="3fbb5690617aeb0f" providerId="LiveId" clId="{D882493C-DC38-408A-A4DB-930D785325BA}" dt="2023-06-10T15:14:08.971" v="159" actId="1076"/>
          <ac:spMkLst>
            <pc:docMk/>
            <pc:sldMk cId="1013366792" sldId="257"/>
            <ac:spMk id="13" creationId="{2E7DA50D-C754-4219-0EF1-BBE85EA44F4E}"/>
          </ac:spMkLst>
        </pc:spChg>
        <pc:spChg chg="add mod ord">
          <ac:chgData name="Maritina Bata" userId="3fbb5690617aeb0f" providerId="LiveId" clId="{D882493C-DC38-408A-A4DB-930D785325BA}" dt="2023-06-10T15:18:35.565" v="210" actId="1076"/>
          <ac:spMkLst>
            <pc:docMk/>
            <pc:sldMk cId="1013366792" sldId="257"/>
            <ac:spMk id="16" creationId="{649333F1-2D8B-8FAF-5509-14BFBAF91D2F}"/>
          </ac:spMkLst>
        </pc:spChg>
        <pc:spChg chg="add mod">
          <ac:chgData name="Maritina Bata" userId="3fbb5690617aeb0f" providerId="LiveId" clId="{D882493C-DC38-408A-A4DB-930D785325BA}" dt="2023-06-10T15:16:31.238" v="192" actId="1076"/>
          <ac:spMkLst>
            <pc:docMk/>
            <pc:sldMk cId="1013366792" sldId="257"/>
            <ac:spMk id="18" creationId="{7203B53F-5DD2-BC0B-5667-6D6CB6A76CE9}"/>
          </ac:spMkLst>
        </pc:spChg>
        <pc:spChg chg="add mod">
          <ac:chgData name="Maritina Bata" userId="3fbb5690617aeb0f" providerId="LiveId" clId="{D882493C-DC38-408A-A4DB-930D785325BA}" dt="2023-06-10T15:16:58.531" v="200" actId="1076"/>
          <ac:spMkLst>
            <pc:docMk/>
            <pc:sldMk cId="1013366792" sldId="257"/>
            <ac:spMk id="20" creationId="{CD4EA91F-5A39-16C0-78BE-A1C8AE147763}"/>
          </ac:spMkLst>
        </pc:spChg>
        <pc:graphicFrameChg chg="mod ord modGraphic">
          <ac:chgData name="Maritina Bata" userId="3fbb5690617aeb0f" providerId="LiveId" clId="{D882493C-DC38-408A-A4DB-930D785325BA}" dt="2023-06-10T18:32:26.548" v="2434" actId="14100"/>
          <ac:graphicFrameMkLst>
            <pc:docMk/>
            <pc:sldMk cId="1013366792" sldId="257"/>
            <ac:graphicFrameMk id="10" creationId="{95D12A5C-E2D9-5C62-9DF4-9C784427EC89}"/>
          </ac:graphicFrameMkLst>
        </pc:graphicFrameChg>
        <pc:picChg chg="mod modCrop">
          <ac:chgData name="Maritina Bata" userId="3fbb5690617aeb0f" providerId="LiveId" clId="{D882493C-DC38-408A-A4DB-930D785325BA}" dt="2023-06-10T15:12:46.817" v="137" actId="1076"/>
          <ac:picMkLst>
            <pc:docMk/>
            <pc:sldMk cId="1013366792" sldId="257"/>
            <ac:picMk id="7" creationId="{23E78F76-1C9F-B8B8-7501-F4236C842A65}"/>
          </ac:picMkLst>
        </pc:picChg>
        <pc:cxnChg chg="del mod">
          <ac:chgData name="Maritina Bata" userId="3fbb5690617aeb0f" providerId="LiveId" clId="{D882493C-DC38-408A-A4DB-930D785325BA}" dt="2023-06-10T15:15:01.734" v="170" actId="478"/>
          <ac:cxnSpMkLst>
            <pc:docMk/>
            <pc:sldMk cId="1013366792" sldId="257"/>
            <ac:cxnSpMk id="14" creationId="{C53B43EA-2F34-E95A-232F-AF479A33E63C}"/>
          </ac:cxnSpMkLst>
        </pc:cxnChg>
      </pc:sldChg>
      <pc:sldChg chg="addSp delSp del mod">
        <pc:chgData name="Maritina Bata" userId="3fbb5690617aeb0f" providerId="LiveId" clId="{D882493C-DC38-408A-A4DB-930D785325BA}" dt="2023-06-10T17:11:35.611" v="1866" actId="47"/>
        <pc:sldMkLst>
          <pc:docMk/>
          <pc:sldMk cId="2287854698" sldId="258"/>
        </pc:sldMkLst>
        <pc:picChg chg="add del">
          <ac:chgData name="Maritina Bata" userId="3fbb5690617aeb0f" providerId="LiveId" clId="{D882493C-DC38-408A-A4DB-930D785325BA}" dt="2023-06-10T17:11:23.705" v="1862" actId="21"/>
          <ac:picMkLst>
            <pc:docMk/>
            <pc:sldMk cId="2287854698" sldId="258"/>
            <ac:picMk id="4" creationId="{0C0191B4-D71F-4845-5B43-07FBFF516B4F}"/>
          </ac:picMkLst>
        </pc:picChg>
        <pc:picChg chg="del">
          <ac:chgData name="Maritina Bata" userId="3fbb5690617aeb0f" providerId="LiveId" clId="{D882493C-DC38-408A-A4DB-930D785325BA}" dt="2023-06-10T17:11:09.971" v="1857" actId="478"/>
          <ac:picMkLst>
            <pc:docMk/>
            <pc:sldMk cId="2287854698" sldId="258"/>
            <ac:picMk id="5" creationId="{C525214A-5DE9-C052-0400-356686C6D350}"/>
          </ac:picMkLst>
        </pc:picChg>
        <pc:picChg chg="del">
          <ac:chgData name="Maritina Bata" userId="3fbb5690617aeb0f" providerId="LiveId" clId="{D882493C-DC38-408A-A4DB-930D785325BA}" dt="2023-06-10T17:09:50.177" v="1855" actId="478"/>
          <ac:picMkLst>
            <pc:docMk/>
            <pc:sldMk cId="2287854698" sldId="258"/>
            <ac:picMk id="6" creationId="{42F20944-C728-F0DF-D513-0CCD852C284A}"/>
          </ac:picMkLst>
        </pc:picChg>
        <pc:picChg chg="del">
          <ac:chgData name="Maritina Bata" userId="3fbb5690617aeb0f" providerId="LiveId" clId="{D882493C-DC38-408A-A4DB-930D785325BA}" dt="2023-06-10T17:09:51.837" v="1856" actId="478"/>
          <ac:picMkLst>
            <pc:docMk/>
            <pc:sldMk cId="2287854698" sldId="258"/>
            <ac:picMk id="7" creationId="{F8CA2EFF-1D15-DFE4-A39C-4C4FEF892B4E}"/>
          </ac:picMkLst>
        </pc:picChg>
        <pc:picChg chg="add del">
          <ac:chgData name="Maritina Bata" userId="3fbb5690617aeb0f" providerId="LiveId" clId="{D882493C-DC38-408A-A4DB-930D785325BA}" dt="2023-06-10T17:11:31.587" v="1864" actId="21"/>
          <ac:picMkLst>
            <pc:docMk/>
            <pc:sldMk cId="2287854698" sldId="258"/>
            <ac:picMk id="8" creationId="{B133C007-ACE3-0A95-6FFA-D0A663A21BCA}"/>
          </ac:picMkLst>
        </pc:picChg>
      </pc:sldChg>
      <pc:sldChg chg="modSp mod modAnim">
        <pc:chgData name="Maritina Bata" userId="3fbb5690617aeb0f" providerId="LiveId" clId="{D882493C-DC38-408A-A4DB-930D785325BA}" dt="2023-06-10T18:41:48.026" v="2514"/>
        <pc:sldMkLst>
          <pc:docMk/>
          <pc:sldMk cId="3375201610" sldId="259"/>
        </pc:sldMkLst>
        <pc:spChg chg="mod">
          <ac:chgData name="Maritina Bata" userId="3fbb5690617aeb0f" providerId="LiveId" clId="{D882493C-DC38-408A-A4DB-930D785325BA}" dt="2023-06-10T15:24:55.621" v="264" actId="123"/>
          <ac:spMkLst>
            <pc:docMk/>
            <pc:sldMk cId="3375201610" sldId="259"/>
            <ac:spMk id="3" creationId="{E516DE26-6309-3707-744D-E5E34FDD4267}"/>
          </ac:spMkLst>
        </pc:spChg>
        <pc:spChg chg="mod">
          <ac:chgData name="Maritina Bata" userId="3fbb5690617aeb0f" providerId="LiveId" clId="{D882493C-DC38-408A-A4DB-930D785325BA}" dt="2023-06-10T15:19:36.162" v="215" actId="1076"/>
          <ac:spMkLst>
            <pc:docMk/>
            <pc:sldMk cId="3375201610" sldId="259"/>
            <ac:spMk id="5" creationId="{54453677-8F1D-E884-4528-430453413280}"/>
          </ac:spMkLst>
        </pc:spChg>
        <pc:spChg chg="mod">
          <ac:chgData name="Maritina Bata" userId="3fbb5690617aeb0f" providerId="LiveId" clId="{D882493C-DC38-408A-A4DB-930D785325BA}" dt="2023-06-10T15:30:49.162" v="289" actId="1076"/>
          <ac:spMkLst>
            <pc:docMk/>
            <pc:sldMk cId="3375201610" sldId="259"/>
            <ac:spMk id="7" creationId="{1D8DA8F0-86FE-FB97-8FE7-B83AF7547BA7}"/>
          </ac:spMkLst>
        </pc:spChg>
        <pc:spChg chg="mod">
          <ac:chgData name="Maritina Bata" userId="3fbb5690617aeb0f" providerId="LiveId" clId="{D882493C-DC38-408A-A4DB-930D785325BA}" dt="2023-06-10T15:26:53.720" v="284" actId="1076"/>
          <ac:spMkLst>
            <pc:docMk/>
            <pc:sldMk cId="3375201610" sldId="259"/>
            <ac:spMk id="8" creationId="{528B733A-163C-792A-9CB3-2D4C580D6690}"/>
          </ac:spMkLst>
        </pc:spChg>
        <pc:spChg chg="mod">
          <ac:chgData name="Maritina Bata" userId="3fbb5690617aeb0f" providerId="LiveId" clId="{D882493C-DC38-408A-A4DB-930D785325BA}" dt="2023-06-10T15:31:04.649" v="296" actId="1076"/>
          <ac:spMkLst>
            <pc:docMk/>
            <pc:sldMk cId="3375201610" sldId="259"/>
            <ac:spMk id="9" creationId="{1D4A7D0C-1337-A987-8A2E-FDA3EDBB56CF}"/>
          </ac:spMkLst>
        </pc:spChg>
        <pc:spChg chg="mod">
          <ac:chgData name="Maritina Bata" userId="3fbb5690617aeb0f" providerId="LiveId" clId="{D882493C-DC38-408A-A4DB-930D785325BA}" dt="2023-06-10T15:30:44.879" v="288" actId="1076"/>
          <ac:spMkLst>
            <pc:docMk/>
            <pc:sldMk cId="3375201610" sldId="259"/>
            <ac:spMk id="10" creationId="{5DFDB100-3DD7-E1C8-06A3-140C22AF4B19}"/>
          </ac:spMkLst>
        </pc:spChg>
        <pc:spChg chg="mod">
          <ac:chgData name="Maritina Bata" userId="3fbb5690617aeb0f" providerId="LiveId" clId="{D882493C-DC38-408A-A4DB-930D785325BA}" dt="2023-06-10T18:35:58.113" v="2447" actId="2711"/>
          <ac:spMkLst>
            <pc:docMk/>
            <pc:sldMk cId="3375201610" sldId="259"/>
            <ac:spMk id="11" creationId="{D9A38F71-EBC9-2243-768A-EEDF70CD5B55}"/>
          </ac:spMkLst>
        </pc:spChg>
        <pc:spChg chg="mod">
          <ac:chgData name="Maritina Bata" userId="3fbb5690617aeb0f" providerId="LiveId" clId="{D882493C-DC38-408A-A4DB-930D785325BA}" dt="2023-06-10T15:26:21.521" v="278" actId="120"/>
          <ac:spMkLst>
            <pc:docMk/>
            <pc:sldMk cId="3375201610" sldId="259"/>
            <ac:spMk id="12" creationId="{A02C5F05-3235-1AEE-32CF-9454FFA4B23A}"/>
          </ac:spMkLst>
        </pc:spChg>
        <pc:graphicFrameChg chg="mod modGraphic">
          <ac:chgData name="Maritina Bata" userId="3fbb5690617aeb0f" providerId="LiveId" clId="{D882493C-DC38-408A-A4DB-930D785325BA}" dt="2023-06-10T18:35:51.874" v="2446" actId="403"/>
          <ac:graphicFrameMkLst>
            <pc:docMk/>
            <pc:sldMk cId="3375201610" sldId="259"/>
            <ac:graphicFrameMk id="2" creationId="{08DACA57-A4A9-3405-77EA-78D85C0E33E6}"/>
          </ac:graphicFrameMkLst>
        </pc:graphicFrameChg>
        <pc:graphicFrameChg chg="mod">
          <ac:chgData name="Maritina Bata" userId="3fbb5690617aeb0f" providerId="LiveId" clId="{D882493C-DC38-408A-A4DB-930D785325BA}" dt="2023-06-10T15:26:47.229" v="283" actId="1076"/>
          <ac:graphicFrameMkLst>
            <pc:docMk/>
            <pc:sldMk cId="3375201610" sldId="259"/>
            <ac:graphicFrameMk id="6" creationId="{8B553514-3D3B-606C-BA49-5C9900CC734B}"/>
          </ac:graphicFrameMkLst>
        </pc:graphicFrameChg>
      </pc:sldChg>
      <pc:sldChg chg="addSp delSp modSp mod">
        <pc:chgData name="Maritina Bata" userId="3fbb5690617aeb0f" providerId="LiveId" clId="{D882493C-DC38-408A-A4DB-930D785325BA}" dt="2023-06-10T19:05:26.171" v="2727" actId="1076"/>
        <pc:sldMkLst>
          <pc:docMk/>
          <pc:sldMk cId="3311647020" sldId="261"/>
        </pc:sldMkLst>
        <pc:spChg chg="add mod">
          <ac:chgData name="Maritina Bata" userId="3fbb5690617aeb0f" providerId="LiveId" clId="{D882493C-DC38-408A-A4DB-930D785325BA}" dt="2023-06-10T18:24:28.926" v="2349" actId="1076"/>
          <ac:spMkLst>
            <pc:docMk/>
            <pc:sldMk cId="3311647020" sldId="261"/>
            <ac:spMk id="3" creationId="{0BAF6A00-49B9-2548-D0BE-177C9D943793}"/>
          </ac:spMkLst>
        </pc:spChg>
        <pc:spChg chg="add mod">
          <ac:chgData name="Maritina Bata" userId="3fbb5690617aeb0f" providerId="LiveId" clId="{D882493C-DC38-408A-A4DB-930D785325BA}" dt="2023-06-10T18:29:39.485" v="2407" actId="1076"/>
          <ac:spMkLst>
            <pc:docMk/>
            <pc:sldMk cId="3311647020" sldId="261"/>
            <ac:spMk id="4" creationId="{8AA9D402-5062-28CF-46AB-D770CC7F69E7}"/>
          </ac:spMkLst>
        </pc:spChg>
        <pc:spChg chg="add del mod">
          <ac:chgData name="Maritina Bata" userId="3fbb5690617aeb0f" providerId="LiveId" clId="{D882493C-DC38-408A-A4DB-930D785325BA}" dt="2023-06-10T19:05:21.016" v="2726" actId="478"/>
          <ac:spMkLst>
            <pc:docMk/>
            <pc:sldMk cId="3311647020" sldId="261"/>
            <ac:spMk id="5" creationId="{862ABF28-4545-F37A-5FDC-D8D15207552D}"/>
          </ac:spMkLst>
        </pc:spChg>
        <pc:spChg chg="del mod">
          <ac:chgData name="Maritina Bata" userId="3fbb5690617aeb0f" providerId="LiveId" clId="{D882493C-DC38-408A-A4DB-930D785325BA}" dt="2023-06-10T19:05:19.465" v="2725" actId="478"/>
          <ac:spMkLst>
            <pc:docMk/>
            <pc:sldMk cId="3311647020" sldId="261"/>
            <ac:spMk id="7" creationId="{8A0381E8-6E2F-0A11-C092-9E31C4CE9D88}"/>
          </ac:spMkLst>
        </pc:spChg>
        <pc:spChg chg="del mod">
          <ac:chgData name="Maritina Bata" userId="3fbb5690617aeb0f" providerId="LiveId" clId="{D882493C-DC38-408A-A4DB-930D785325BA}" dt="2023-06-10T18:24:53.987" v="2353" actId="478"/>
          <ac:spMkLst>
            <pc:docMk/>
            <pc:sldMk cId="3311647020" sldId="261"/>
            <ac:spMk id="8" creationId="{C94FA676-2E14-90FD-3D87-F846EB75B62D}"/>
          </ac:spMkLst>
        </pc:spChg>
        <pc:spChg chg="mod">
          <ac:chgData name="Maritina Bata" userId="3fbb5690617aeb0f" providerId="LiveId" clId="{D882493C-DC38-408A-A4DB-930D785325BA}" dt="2023-06-10T18:45:09.598" v="2549" actId="2711"/>
          <ac:spMkLst>
            <pc:docMk/>
            <pc:sldMk cId="3311647020" sldId="261"/>
            <ac:spMk id="9" creationId="{22E0A558-99BF-1BE2-C8A7-E88B23E28344}"/>
          </ac:spMkLst>
        </pc:spChg>
        <pc:spChg chg="mod">
          <ac:chgData name="Maritina Bata" userId="3fbb5690617aeb0f" providerId="LiveId" clId="{D882493C-DC38-408A-A4DB-930D785325BA}" dt="2023-06-10T19:05:26.171" v="2727" actId="1076"/>
          <ac:spMkLst>
            <pc:docMk/>
            <pc:sldMk cId="3311647020" sldId="261"/>
            <ac:spMk id="10" creationId="{394AD6C8-019C-51D4-5356-803804B3DBE5}"/>
          </ac:spMkLst>
        </pc:spChg>
        <pc:spChg chg="mod">
          <ac:chgData name="Maritina Bata" userId="3fbb5690617aeb0f" providerId="LiveId" clId="{D882493C-DC38-408A-A4DB-930D785325BA}" dt="2023-06-10T18:45:01.131" v="2548" actId="2711"/>
          <ac:spMkLst>
            <pc:docMk/>
            <pc:sldMk cId="3311647020" sldId="261"/>
            <ac:spMk id="11" creationId="{B1269806-323D-4749-B013-35761366750F}"/>
          </ac:spMkLst>
        </pc:spChg>
      </pc:sldChg>
      <pc:sldChg chg="addSp delSp modSp mod modAnim delDesignElem">
        <pc:chgData name="Maritina Bata" userId="3fbb5690617aeb0f" providerId="LiveId" clId="{D882493C-DC38-408A-A4DB-930D785325BA}" dt="2023-06-10T18:31:35.103" v="2426"/>
        <pc:sldMkLst>
          <pc:docMk/>
          <pc:sldMk cId="1104311413" sldId="264"/>
        </pc:sldMkLst>
        <pc:spChg chg="add del mod">
          <ac:chgData name="Maritina Bata" userId="3fbb5690617aeb0f" providerId="LiveId" clId="{D882493C-DC38-408A-A4DB-930D785325BA}" dt="2023-06-10T16:13:40.657" v="959" actId="22"/>
          <ac:spMkLst>
            <pc:docMk/>
            <pc:sldMk cId="1104311413" sldId="264"/>
            <ac:spMk id="5" creationId="{A6D2C757-BD84-693E-612A-BF6494ED0827}"/>
          </ac:spMkLst>
        </pc:spChg>
        <pc:spChg chg="mod">
          <ac:chgData name="Maritina Bata" userId="3fbb5690617aeb0f" providerId="LiveId" clId="{D882493C-DC38-408A-A4DB-930D785325BA}" dt="2023-06-10T18:31:18.993" v="2425" actId="113"/>
          <ac:spMkLst>
            <pc:docMk/>
            <pc:sldMk cId="1104311413" sldId="264"/>
            <ac:spMk id="6" creationId="{495F8133-8AC0-39F4-E12E-EA405C704018}"/>
          </ac:spMkLst>
        </pc:spChg>
        <pc:spChg chg="mod">
          <ac:chgData name="Maritina Bata" userId="3fbb5690617aeb0f" providerId="LiveId" clId="{D882493C-DC38-408A-A4DB-930D785325BA}" dt="2023-06-10T18:30:39.391" v="2418"/>
          <ac:spMkLst>
            <pc:docMk/>
            <pc:sldMk cId="1104311413" sldId="264"/>
            <ac:spMk id="7" creationId="{62898F26-E683-615E-C595-277E567EBAD5}"/>
          </ac:spMkLst>
        </pc:spChg>
        <pc:spChg chg="del">
          <ac:chgData name="Maritina Bata" userId="3fbb5690617aeb0f" providerId="LiveId" clId="{D882493C-DC38-408A-A4DB-930D785325BA}" dt="2023-06-10T15:12:05.016" v="120"/>
          <ac:spMkLst>
            <pc:docMk/>
            <pc:sldMk cId="1104311413" sldId="264"/>
            <ac:spMk id="18" creationId="{2172A0AC-3DCE-4672-BCAF-28FEF91F6020}"/>
          </ac:spMkLst>
        </pc:spChg>
        <pc:spChg chg="del">
          <ac:chgData name="Maritina Bata" userId="3fbb5690617aeb0f" providerId="LiveId" clId="{D882493C-DC38-408A-A4DB-930D785325BA}" dt="2023-06-10T15:12:05.016" v="120"/>
          <ac:spMkLst>
            <pc:docMk/>
            <pc:sldMk cId="1104311413" sldId="264"/>
            <ac:spMk id="19" creationId="{AE6F1C77-EDC9-4C5F-8C1C-62DD46BDA3C3}"/>
          </ac:spMkLst>
        </pc:spChg>
        <pc:picChg chg="mod">
          <ac:chgData name="Maritina Bata" userId="3fbb5690617aeb0f" providerId="LiveId" clId="{D882493C-DC38-408A-A4DB-930D785325BA}" dt="2023-06-10T16:14:03.020" v="965" actId="14100"/>
          <ac:picMkLst>
            <pc:docMk/>
            <pc:sldMk cId="1104311413" sldId="264"/>
            <ac:picMk id="2" creationId="{2695E66A-5575-338D-C7B8-DB8A035D072E}"/>
          </ac:picMkLst>
        </pc:picChg>
      </pc:sldChg>
      <pc:sldChg chg="addSp delSp modSp mod modAnim">
        <pc:chgData name="Maritina Bata" userId="3fbb5690617aeb0f" providerId="LiveId" clId="{D882493C-DC38-408A-A4DB-930D785325BA}" dt="2023-06-10T18:56:17.713" v="2637"/>
        <pc:sldMkLst>
          <pc:docMk/>
          <pc:sldMk cId="2883731085" sldId="265"/>
        </pc:sldMkLst>
        <pc:spChg chg="del">
          <ac:chgData name="Maritina Bata" userId="3fbb5690617aeb0f" providerId="LiveId" clId="{D882493C-DC38-408A-A4DB-930D785325BA}" dt="2023-06-10T16:28:21.079" v="1267" actId="478"/>
          <ac:spMkLst>
            <pc:docMk/>
            <pc:sldMk cId="2883731085" sldId="265"/>
            <ac:spMk id="2" creationId="{5A45CA12-7A6E-0989-EAB5-6F34767A0CA6}"/>
          </ac:spMkLst>
        </pc:spChg>
        <pc:spChg chg="del mod">
          <ac:chgData name="Maritina Bata" userId="3fbb5690617aeb0f" providerId="LiveId" clId="{D882493C-DC38-408A-A4DB-930D785325BA}" dt="2023-06-10T17:39:57.052" v="2051" actId="478"/>
          <ac:spMkLst>
            <pc:docMk/>
            <pc:sldMk cId="2883731085" sldId="265"/>
            <ac:spMk id="3" creationId="{8F26697A-317C-7B26-55E5-A090884CB681}"/>
          </ac:spMkLst>
        </pc:spChg>
        <pc:spChg chg="add del mod">
          <ac:chgData name="Maritina Bata" userId="3fbb5690617aeb0f" providerId="LiveId" clId="{D882493C-DC38-408A-A4DB-930D785325BA}" dt="2023-06-10T16:28:23.166" v="1268" actId="478"/>
          <ac:spMkLst>
            <pc:docMk/>
            <pc:sldMk cId="2883731085" sldId="265"/>
            <ac:spMk id="5" creationId="{AF9D1A2B-D99D-4D70-4098-E85DA0E16693}"/>
          </ac:spMkLst>
        </pc:spChg>
        <pc:spChg chg="add mod">
          <ac:chgData name="Maritina Bata" userId="3fbb5690617aeb0f" providerId="LiveId" clId="{D882493C-DC38-408A-A4DB-930D785325BA}" dt="2023-06-10T16:28:24.792" v="1269"/>
          <ac:spMkLst>
            <pc:docMk/>
            <pc:sldMk cId="2883731085" sldId="265"/>
            <ac:spMk id="6" creationId="{59C9DEBC-731B-6A98-7168-620183AF5696}"/>
          </ac:spMkLst>
        </pc:spChg>
        <pc:spChg chg="add mod">
          <ac:chgData name="Maritina Bata" userId="3fbb5690617aeb0f" providerId="LiveId" clId="{D882493C-DC38-408A-A4DB-930D785325BA}" dt="2023-06-10T16:34:28.762" v="1349"/>
          <ac:spMkLst>
            <pc:docMk/>
            <pc:sldMk cId="2883731085" sldId="265"/>
            <ac:spMk id="8" creationId="{9D6501FA-9A93-02EF-AB58-809A843F8E58}"/>
          </ac:spMkLst>
        </pc:spChg>
        <pc:spChg chg="add mod">
          <ac:chgData name="Maritina Bata" userId="3fbb5690617aeb0f" providerId="LiveId" clId="{D882493C-DC38-408A-A4DB-930D785325BA}" dt="2023-06-10T17:36:29.504" v="1997" actId="403"/>
          <ac:spMkLst>
            <pc:docMk/>
            <pc:sldMk cId="2883731085" sldId="265"/>
            <ac:spMk id="9" creationId="{C587D60B-FDCF-37A1-384D-563D0E3D4F35}"/>
          </ac:spMkLst>
        </pc:spChg>
        <pc:spChg chg="add mod">
          <ac:chgData name="Maritina Bata" userId="3fbb5690617aeb0f" providerId="LiveId" clId="{D882493C-DC38-408A-A4DB-930D785325BA}" dt="2023-06-10T18:00:28.150" v="2202" actId="1076"/>
          <ac:spMkLst>
            <pc:docMk/>
            <pc:sldMk cId="2883731085" sldId="265"/>
            <ac:spMk id="11" creationId="{523F33F5-B958-1CDA-D001-82CCFF682267}"/>
          </ac:spMkLst>
        </pc:spChg>
        <pc:spChg chg="add mod">
          <ac:chgData name="Maritina Bata" userId="3fbb5690617aeb0f" providerId="LiveId" clId="{D882493C-DC38-408A-A4DB-930D785325BA}" dt="2023-06-10T18:00:23.016" v="2200" actId="1076"/>
          <ac:spMkLst>
            <pc:docMk/>
            <pc:sldMk cId="2883731085" sldId="265"/>
            <ac:spMk id="12" creationId="{10C1F6C8-F639-D96F-266D-03B310FF8114}"/>
          </ac:spMkLst>
        </pc:spChg>
        <pc:spChg chg="add mod">
          <ac:chgData name="Maritina Bata" userId="3fbb5690617aeb0f" providerId="LiveId" clId="{D882493C-DC38-408A-A4DB-930D785325BA}" dt="2023-06-10T18:00:16.050" v="2197" actId="1076"/>
          <ac:spMkLst>
            <pc:docMk/>
            <pc:sldMk cId="2883731085" sldId="265"/>
            <ac:spMk id="13" creationId="{EA901A10-B50C-1D90-D818-7732EC7BA56E}"/>
          </ac:spMkLst>
        </pc:spChg>
        <pc:spChg chg="add del mod">
          <ac:chgData name="Maritina Bata" userId="3fbb5690617aeb0f" providerId="LiveId" clId="{D882493C-DC38-408A-A4DB-930D785325BA}" dt="2023-06-10T17:39:59.236" v="2052" actId="478"/>
          <ac:spMkLst>
            <pc:docMk/>
            <pc:sldMk cId="2883731085" sldId="265"/>
            <ac:spMk id="15" creationId="{F485D384-A51C-296B-A1CA-207D88D03EBB}"/>
          </ac:spMkLst>
        </pc:spChg>
        <pc:grpChg chg="add mod">
          <ac:chgData name="Maritina Bata" userId="3fbb5690617aeb0f" providerId="LiveId" clId="{D882493C-DC38-408A-A4DB-930D785325BA}" dt="2023-06-10T18:00:32.213" v="2203" actId="1076"/>
          <ac:grpSpMkLst>
            <pc:docMk/>
            <pc:sldMk cId="2883731085" sldId="265"/>
            <ac:grpSpMk id="7" creationId="{FD3055CE-201C-74B7-595B-6AF18DFF9FA7}"/>
          </ac:grpSpMkLst>
        </pc:grpChg>
        <pc:picChg chg="add del mod">
          <ac:chgData name="Maritina Bata" userId="3fbb5690617aeb0f" providerId="LiveId" clId="{D882493C-DC38-408A-A4DB-930D785325BA}" dt="2023-06-10T17:11:44.227" v="1868" actId="478"/>
          <ac:picMkLst>
            <pc:docMk/>
            <pc:sldMk cId="2883731085" sldId="265"/>
            <ac:picMk id="10" creationId="{52025394-90FC-B912-F5AD-0ECD0CDF8B02}"/>
          </ac:picMkLst>
        </pc:picChg>
        <pc:picChg chg="add mod">
          <ac:chgData name="Maritina Bata" userId="3fbb5690617aeb0f" providerId="LiveId" clId="{D882493C-DC38-408A-A4DB-930D785325BA}" dt="2023-06-10T18:00:18.513" v="2198" actId="1076"/>
          <ac:picMkLst>
            <pc:docMk/>
            <pc:sldMk cId="2883731085" sldId="265"/>
            <ac:picMk id="3074" creationId="{472395C1-E584-5819-2502-D977322B598F}"/>
          </ac:picMkLst>
        </pc:picChg>
      </pc:sldChg>
      <pc:sldChg chg="addSp delSp modSp mod">
        <pc:chgData name="Maritina Bata" userId="3fbb5690617aeb0f" providerId="LiveId" clId="{D882493C-DC38-408A-A4DB-930D785325BA}" dt="2023-06-10T18:18:29.991" v="2320" actId="20577"/>
        <pc:sldMkLst>
          <pc:docMk/>
          <pc:sldMk cId="3412448987" sldId="270"/>
        </pc:sldMkLst>
        <pc:spChg chg="del">
          <ac:chgData name="Maritina Bata" userId="3fbb5690617aeb0f" providerId="LiveId" clId="{D882493C-DC38-408A-A4DB-930D785325BA}" dt="2023-06-10T16:29:08.366" v="1295" actId="478"/>
          <ac:spMkLst>
            <pc:docMk/>
            <pc:sldMk cId="3412448987" sldId="270"/>
            <ac:spMk id="2" creationId="{6D696791-3520-871E-E988-BB4D4EBA8FA6}"/>
          </ac:spMkLst>
        </pc:spChg>
        <pc:spChg chg="add del mod">
          <ac:chgData name="Maritina Bata" userId="3fbb5690617aeb0f" providerId="LiveId" clId="{D882493C-DC38-408A-A4DB-930D785325BA}" dt="2023-06-10T16:29:14.057" v="1298" actId="478"/>
          <ac:spMkLst>
            <pc:docMk/>
            <pc:sldMk cId="3412448987" sldId="270"/>
            <ac:spMk id="5" creationId="{EC013823-2D26-02F5-75A0-5B64389EF95D}"/>
          </ac:spMkLst>
        </pc:spChg>
        <pc:spChg chg="add mod">
          <ac:chgData name="Maritina Bata" userId="3fbb5690617aeb0f" providerId="LiveId" clId="{D882493C-DC38-408A-A4DB-930D785325BA}" dt="2023-06-10T16:29:21.787" v="1323" actId="20577"/>
          <ac:spMkLst>
            <pc:docMk/>
            <pc:sldMk cId="3412448987" sldId="270"/>
            <ac:spMk id="6" creationId="{8B9D2C53-B3C7-5C8A-384D-FC8B738DBDC2}"/>
          </ac:spMkLst>
        </pc:spChg>
        <pc:spChg chg="add del">
          <ac:chgData name="Maritina Bata" userId="3fbb5690617aeb0f" providerId="LiveId" clId="{D882493C-DC38-408A-A4DB-930D785325BA}" dt="2023-06-10T16:35:34.624" v="1389" actId="478"/>
          <ac:spMkLst>
            <pc:docMk/>
            <pc:sldMk cId="3412448987" sldId="270"/>
            <ac:spMk id="8" creationId="{6F81D089-3002-5AED-D10D-C561C38FEB0A}"/>
          </ac:spMkLst>
        </pc:spChg>
        <pc:spChg chg="add mod">
          <ac:chgData name="Maritina Bata" userId="3fbb5690617aeb0f" providerId="LiveId" clId="{D882493C-DC38-408A-A4DB-930D785325BA}" dt="2023-06-10T18:18:29.991" v="2320" actId="20577"/>
          <ac:spMkLst>
            <pc:docMk/>
            <pc:sldMk cId="3412448987" sldId="270"/>
            <ac:spMk id="10" creationId="{F62330F9-3806-2560-935D-041EA1FDD0A5}"/>
          </ac:spMkLst>
        </pc:spChg>
        <pc:spChg chg="add del mod">
          <ac:chgData name="Maritina Bata" userId="3fbb5690617aeb0f" providerId="LiveId" clId="{D882493C-DC38-408A-A4DB-930D785325BA}" dt="2023-06-10T17:47:02.708" v="2158"/>
          <ac:spMkLst>
            <pc:docMk/>
            <pc:sldMk cId="3412448987" sldId="270"/>
            <ac:spMk id="12" creationId="{295CAF73-C1F5-3245-3599-FA4C06DD2AD4}"/>
          </ac:spMkLst>
        </pc:spChg>
        <pc:picChg chg="add del">
          <ac:chgData name="Maritina Bata" userId="3fbb5690617aeb0f" providerId="LiveId" clId="{D882493C-DC38-408A-A4DB-930D785325BA}" dt="2023-06-10T16:29:12.242" v="1297" actId="478"/>
          <ac:picMkLst>
            <pc:docMk/>
            <pc:sldMk cId="3412448987" sldId="270"/>
            <ac:picMk id="4" creationId="{AC56E404-61A2-3B3E-E6B6-2AAABD3BDB72}"/>
          </ac:picMkLst>
        </pc:picChg>
      </pc:sldChg>
      <pc:sldChg chg="addSp delSp modSp mod setBg modAnim">
        <pc:chgData name="Maritina Bata" userId="3fbb5690617aeb0f" providerId="LiveId" clId="{D882493C-DC38-408A-A4DB-930D785325BA}" dt="2023-06-10T18:43:06.740" v="2535"/>
        <pc:sldMkLst>
          <pc:docMk/>
          <pc:sldMk cId="214689250" sldId="271"/>
        </pc:sldMkLst>
        <pc:spChg chg="mod">
          <ac:chgData name="Maritina Bata" userId="3fbb5690617aeb0f" providerId="LiveId" clId="{D882493C-DC38-408A-A4DB-930D785325BA}" dt="2023-06-10T15:36:09.157" v="481" actId="207"/>
          <ac:spMkLst>
            <pc:docMk/>
            <pc:sldMk cId="214689250" sldId="271"/>
            <ac:spMk id="5" creationId="{54453677-8F1D-E884-4528-430453413280}"/>
          </ac:spMkLst>
        </pc:spChg>
        <pc:spChg chg="mod">
          <ac:chgData name="Maritina Bata" userId="3fbb5690617aeb0f" providerId="LiveId" clId="{D882493C-DC38-408A-A4DB-930D785325BA}" dt="2023-06-10T18:36:14.767" v="2448" actId="2711"/>
          <ac:spMkLst>
            <pc:docMk/>
            <pc:sldMk cId="214689250" sldId="271"/>
            <ac:spMk id="9" creationId="{BFDAA4CC-2180-32E3-D021-079723F68AFD}"/>
          </ac:spMkLst>
        </pc:spChg>
        <pc:spChg chg="mod">
          <ac:chgData name="Maritina Bata" userId="3fbb5690617aeb0f" providerId="LiveId" clId="{D882493C-DC38-408A-A4DB-930D785325BA}" dt="2023-06-10T18:36:41.498" v="2454" actId="12"/>
          <ac:spMkLst>
            <pc:docMk/>
            <pc:sldMk cId="214689250" sldId="271"/>
            <ac:spMk id="10" creationId="{012BA3C0-5AF6-3677-DDF1-F59E7A5C153F}"/>
          </ac:spMkLst>
        </pc:spChg>
        <pc:spChg chg="mod">
          <ac:chgData name="Maritina Bata" userId="3fbb5690617aeb0f" providerId="LiveId" clId="{D882493C-DC38-408A-A4DB-930D785325BA}" dt="2023-06-10T18:36:44.811" v="2456" actId="12"/>
          <ac:spMkLst>
            <pc:docMk/>
            <pc:sldMk cId="214689250" sldId="271"/>
            <ac:spMk id="11" creationId="{E3B9EF6F-A14B-D019-F44A-3FF6102BB146}"/>
          </ac:spMkLst>
        </pc:spChg>
        <pc:picChg chg="add del mod ord modCrop">
          <ac:chgData name="Maritina Bata" userId="3fbb5690617aeb0f" providerId="LiveId" clId="{D882493C-DC38-408A-A4DB-930D785325BA}" dt="2023-06-10T17:09:30.032" v="1853" actId="21"/>
          <ac:picMkLst>
            <pc:docMk/>
            <pc:sldMk cId="214689250" sldId="271"/>
            <ac:picMk id="2" creationId="{3DBA71A6-6F3B-08EE-5DE9-FEA8FA0E30C0}"/>
          </ac:picMkLst>
        </pc:picChg>
        <pc:picChg chg="del mod ord modCrop">
          <ac:chgData name="Maritina Bata" userId="3fbb5690617aeb0f" providerId="LiveId" clId="{D882493C-DC38-408A-A4DB-930D785325BA}" dt="2023-06-10T15:38:53.414" v="531" actId="478"/>
          <ac:picMkLst>
            <pc:docMk/>
            <pc:sldMk cId="214689250" sldId="271"/>
            <ac:picMk id="12" creationId="{DE19817D-8E6D-EC35-5F1C-65BBF3B1FEBE}"/>
          </ac:picMkLst>
        </pc:picChg>
        <pc:picChg chg="add mod">
          <ac:chgData name="Maritina Bata" userId="3fbb5690617aeb0f" providerId="LiveId" clId="{D882493C-DC38-408A-A4DB-930D785325BA}" dt="2023-06-10T18:20:38.225" v="2327" actId="339"/>
          <ac:picMkLst>
            <pc:docMk/>
            <pc:sldMk cId="214689250" sldId="271"/>
            <ac:picMk id="4098" creationId="{766F45AE-152A-5040-A4B3-00407A93DFBC}"/>
          </ac:picMkLst>
        </pc:picChg>
      </pc:sldChg>
      <pc:sldChg chg="addSp delSp modSp del mod">
        <pc:chgData name="Maritina Bata" userId="3fbb5690617aeb0f" providerId="LiveId" clId="{D882493C-DC38-408A-A4DB-930D785325BA}" dt="2023-06-10T16:59:50.554" v="1710" actId="47"/>
        <pc:sldMkLst>
          <pc:docMk/>
          <pc:sldMk cId="1501966907" sldId="272"/>
        </pc:sldMkLst>
        <pc:spChg chg="del">
          <ac:chgData name="Maritina Bata" userId="3fbb5690617aeb0f" providerId="LiveId" clId="{D882493C-DC38-408A-A4DB-930D785325BA}" dt="2023-06-10T16:17:51.113" v="988" actId="478"/>
          <ac:spMkLst>
            <pc:docMk/>
            <pc:sldMk cId="1501966907" sldId="272"/>
            <ac:spMk id="2" creationId="{601D7D72-2D44-1E73-0702-7B234353B9B6}"/>
          </ac:spMkLst>
        </pc:spChg>
        <pc:spChg chg="mod">
          <ac:chgData name="Maritina Bata" userId="3fbb5690617aeb0f" providerId="LiveId" clId="{D882493C-DC38-408A-A4DB-930D785325BA}" dt="2023-06-10T16:59:46.740" v="1709" actId="21"/>
          <ac:spMkLst>
            <pc:docMk/>
            <pc:sldMk cId="1501966907" sldId="272"/>
            <ac:spMk id="3" creationId="{1954C1E6-AE7D-212B-1C64-CBCD357A601D}"/>
          </ac:spMkLst>
        </pc:spChg>
        <pc:spChg chg="add del mod">
          <ac:chgData name="Maritina Bata" userId="3fbb5690617aeb0f" providerId="LiveId" clId="{D882493C-DC38-408A-A4DB-930D785325BA}" dt="2023-06-10T16:17:53.501" v="989" actId="478"/>
          <ac:spMkLst>
            <pc:docMk/>
            <pc:sldMk cId="1501966907" sldId="272"/>
            <ac:spMk id="5" creationId="{641AB60A-6B2E-A1A2-01BC-C8102E18ED23}"/>
          </ac:spMkLst>
        </pc:spChg>
        <pc:spChg chg="add mod">
          <ac:chgData name="Maritina Bata" userId="3fbb5690617aeb0f" providerId="LiveId" clId="{D882493C-DC38-408A-A4DB-930D785325BA}" dt="2023-06-10T16:18:04.321" v="990"/>
          <ac:spMkLst>
            <pc:docMk/>
            <pc:sldMk cId="1501966907" sldId="272"/>
            <ac:spMk id="6" creationId="{B7A35F6F-992A-A52B-9588-CD7C63811933}"/>
          </ac:spMkLst>
        </pc:spChg>
      </pc:sldChg>
      <pc:sldChg chg="addSp delSp modSp mod addAnim delAnim modAnim">
        <pc:chgData name="Maritina Bata" userId="3fbb5690617aeb0f" providerId="LiveId" clId="{D882493C-DC38-408A-A4DB-930D785325BA}" dt="2023-06-10T18:48:55.061" v="2587"/>
        <pc:sldMkLst>
          <pc:docMk/>
          <pc:sldMk cId="3699170472" sldId="273"/>
        </pc:sldMkLst>
        <pc:spChg chg="del mod">
          <ac:chgData name="Maritina Bata" userId="3fbb5690617aeb0f" providerId="LiveId" clId="{D882493C-DC38-408A-A4DB-930D785325BA}" dt="2023-06-10T16:06:15.448" v="929" actId="478"/>
          <ac:spMkLst>
            <pc:docMk/>
            <pc:sldMk cId="3699170472" sldId="273"/>
            <ac:spMk id="2" creationId="{601D7D72-2D44-1E73-0702-7B234353B9B6}"/>
          </ac:spMkLst>
        </pc:spChg>
        <pc:spChg chg="add del mod">
          <ac:chgData name="Maritina Bata" userId="3fbb5690617aeb0f" providerId="LiveId" clId="{D882493C-DC38-408A-A4DB-930D785325BA}" dt="2023-06-10T16:45:21.133" v="1558" actId="478"/>
          <ac:spMkLst>
            <pc:docMk/>
            <pc:sldMk cId="3699170472" sldId="273"/>
            <ac:spMk id="4" creationId="{2964A94A-5C88-8CA7-2A09-57A0E1084A0B}"/>
          </ac:spMkLst>
        </pc:spChg>
        <pc:spChg chg="del mod">
          <ac:chgData name="Maritina Bata" userId="3fbb5690617aeb0f" providerId="LiveId" clId="{D882493C-DC38-408A-A4DB-930D785325BA}" dt="2023-06-10T16:46:32.379" v="1574" actId="478"/>
          <ac:spMkLst>
            <pc:docMk/>
            <pc:sldMk cId="3699170472" sldId="273"/>
            <ac:spMk id="6" creationId="{33EE8A0E-5577-55A0-F4CB-6DA2F47EBBB2}"/>
          </ac:spMkLst>
        </pc:spChg>
        <pc:spChg chg="add del">
          <ac:chgData name="Maritina Bata" userId="3fbb5690617aeb0f" providerId="LiveId" clId="{D882493C-DC38-408A-A4DB-930D785325BA}" dt="2023-06-10T16:45:36.535" v="1561" actId="478"/>
          <ac:spMkLst>
            <pc:docMk/>
            <pc:sldMk cId="3699170472" sldId="273"/>
            <ac:spMk id="7" creationId="{DD18BE30-597F-EB8D-FCC3-E83CFEE6E826}"/>
          </ac:spMkLst>
        </pc:spChg>
        <pc:spChg chg="del mod">
          <ac:chgData name="Maritina Bata" userId="3fbb5690617aeb0f" providerId="LiveId" clId="{D882493C-DC38-408A-A4DB-930D785325BA}" dt="2023-06-10T16:58:28.584" v="1698" actId="478"/>
          <ac:spMkLst>
            <pc:docMk/>
            <pc:sldMk cId="3699170472" sldId="273"/>
            <ac:spMk id="8" creationId="{05BD7D7D-DFA6-EE75-E14A-4640EF6F663C}"/>
          </ac:spMkLst>
        </pc:spChg>
        <pc:spChg chg="add mod">
          <ac:chgData name="Maritina Bata" userId="3fbb5690617aeb0f" providerId="LiveId" clId="{D882493C-DC38-408A-A4DB-930D785325BA}" dt="2023-06-10T16:55:00.490" v="1667" actId="1076"/>
          <ac:spMkLst>
            <pc:docMk/>
            <pc:sldMk cId="3699170472" sldId="273"/>
            <ac:spMk id="9" creationId="{93041471-17FB-FD26-A085-2C5DBA6BF31E}"/>
          </ac:spMkLst>
        </pc:spChg>
        <pc:spChg chg="mod ord">
          <ac:chgData name="Maritina Bata" userId="3fbb5690617aeb0f" providerId="LiveId" clId="{D882493C-DC38-408A-A4DB-930D785325BA}" dt="2023-06-10T18:47:08.501" v="2583" actId="20577"/>
          <ac:spMkLst>
            <pc:docMk/>
            <pc:sldMk cId="3699170472" sldId="273"/>
            <ac:spMk id="11" creationId="{3F67E4C7-727A-ED6D-5F18-6D3BC9A56B3B}"/>
          </ac:spMkLst>
        </pc:spChg>
        <pc:spChg chg="add mod">
          <ac:chgData name="Maritina Bata" userId="3fbb5690617aeb0f" providerId="LiveId" clId="{D882493C-DC38-408A-A4DB-930D785325BA}" dt="2023-06-10T16:25:54.842" v="1238"/>
          <ac:spMkLst>
            <pc:docMk/>
            <pc:sldMk cId="3699170472" sldId="273"/>
            <ac:spMk id="12" creationId="{2A3EB82E-1E1C-8F23-48AC-710F6F7A9795}"/>
          </ac:spMkLst>
        </pc:spChg>
        <pc:spChg chg="add mod">
          <ac:chgData name="Maritina Bata" userId="3fbb5690617aeb0f" providerId="LiveId" clId="{D882493C-DC38-408A-A4DB-930D785325BA}" dt="2023-06-10T16:25:54.842" v="1238"/>
          <ac:spMkLst>
            <pc:docMk/>
            <pc:sldMk cId="3699170472" sldId="273"/>
            <ac:spMk id="13" creationId="{8183FBF2-20E8-2C3C-D822-2BFAD4CFA219}"/>
          </ac:spMkLst>
        </pc:spChg>
        <pc:spChg chg="add del mod">
          <ac:chgData name="Maritina Bata" userId="3fbb5690617aeb0f" providerId="LiveId" clId="{D882493C-DC38-408A-A4DB-930D785325BA}" dt="2023-06-10T16:45:18.679" v="1555" actId="22"/>
          <ac:spMkLst>
            <pc:docMk/>
            <pc:sldMk cId="3699170472" sldId="273"/>
            <ac:spMk id="17" creationId="{0A5FA7E7-A119-F98D-115F-119603EE9678}"/>
          </ac:spMkLst>
        </pc:spChg>
        <pc:spChg chg="add mod">
          <ac:chgData name="Maritina Bata" userId="3fbb5690617aeb0f" providerId="LiveId" clId="{D882493C-DC38-408A-A4DB-930D785325BA}" dt="2023-06-10T17:16:35.519" v="1871" actId="14100"/>
          <ac:spMkLst>
            <pc:docMk/>
            <pc:sldMk cId="3699170472" sldId="273"/>
            <ac:spMk id="18" creationId="{5D54BFE9-9529-F112-A8FE-0B9F47F15CDD}"/>
          </ac:spMkLst>
        </pc:spChg>
        <pc:grpChg chg="add del mod">
          <ac:chgData name="Maritina Bata" userId="3fbb5690617aeb0f" providerId="LiveId" clId="{D882493C-DC38-408A-A4DB-930D785325BA}" dt="2023-06-10T17:01:22.952" v="1759" actId="478"/>
          <ac:grpSpMkLst>
            <pc:docMk/>
            <pc:sldMk cId="3699170472" sldId="273"/>
            <ac:grpSpMk id="10" creationId="{BAF0E473-FC4C-09FE-DC63-A6C48A0ABA55}"/>
          </ac:grpSpMkLst>
        </pc:grpChg>
        <pc:picChg chg="add del">
          <ac:chgData name="Maritina Bata" userId="3fbb5690617aeb0f" providerId="LiveId" clId="{D882493C-DC38-408A-A4DB-930D785325BA}" dt="2023-06-10T16:46:30.452" v="1573" actId="478"/>
          <ac:picMkLst>
            <pc:docMk/>
            <pc:sldMk cId="3699170472" sldId="273"/>
            <ac:picMk id="5" creationId="{B7A8F950-DEE6-E7E0-88C3-4896467D415F}"/>
          </ac:picMkLst>
        </pc:picChg>
        <pc:picChg chg="add del mod">
          <ac:chgData name="Maritina Bata" userId="3fbb5690617aeb0f" providerId="LiveId" clId="{D882493C-DC38-408A-A4DB-930D785325BA}" dt="2023-06-10T17:01:24.693" v="1760" actId="478"/>
          <ac:picMkLst>
            <pc:docMk/>
            <pc:sldMk cId="3699170472" sldId="273"/>
            <ac:picMk id="14" creationId="{301EF8FF-4343-E168-99B4-99777E83610D}"/>
          </ac:picMkLst>
        </pc:picChg>
        <pc:picChg chg="add mod">
          <ac:chgData name="Maritina Bata" userId="3fbb5690617aeb0f" providerId="LiveId" clId="{D882493C-DC38-408A-A4DB-930D785325BA}" dt="2023-06-10T16:57:58.429" v="1691" actId="1076"/>
          <ac:picMkLst>
            <pc:docMk/>
            <pc:sldMk cId="3699170472" sldId="273"/>
            <ac:picMk id="2050" creationId="{D447255D-45DB-70FC-6A29-26BCD4EE31B9}"/>
          </ac:picMkLst>
        </pc:picChg>
        <pc:cxnChg chg="mod">
          <ac:chgData name="Maritina Bata" userId="3fbb5690617aeb0f" providerId="LiveId" clId="{D882493C-DC38-408A-A4DB-930D785325BA}" dt="2023-06-10T16:46:32.379" v="1574" actId="478"/>
          <ac:cxnSpMkLst>
            <pc:docMk/>
            <pc:sldMk cId="3699170472" sldId="273"/>
            <ac:cxnSpMk id="15" creationId="{0A4D62C4-A4FC-16DD-0EF5-86BC067DD809}"/>
          </ac:cxnSpMkLst>
        </pc:cxnChg>
      </pc:sldChg>
      <pc:sldChg chg="addSp delSp modSp mod modAnim">
        <pc:chgData name="Maritina Bata" userId="3fbb5690617aeb0f" providerId="LiveId" clId="{D882493C-DC38-408A-A4DB-930D785325BA}" dt="2023-06-10T18:55:41.982" v="2635" actId="14100"/>
        <pc:sldMkLst>
          <pc:docMk/>
          <pc:sldMk cId="178767247" sldId="274"/>
        </pc:sldMkLst>
        <pc:spChg chg="del">
          <ac:chgData name="Maritina Bata" userId="3fbb5690617aeb0f" providerId="LiveId" clId="{D882493C-DC38-408A-A4DB-930D785325BA}" dt="2023-06-10T16:28:03.031" v="1261" actId="478"/>
          <ac:spMkLst>
            <pc:docMk/>
            <pc:sldMk cId="178767247" sldId="274"/>
            <ac:spMk id="2" creationId="{5A45CA12-7A6E-0989-EAB5-6F34767A0CA6}"/>
          </ac:spMkLst>
        </pc:spChg>
        <pc:spChg chg="mod">
          <ac:chgData name="Maritina Bata" userId="3fbb5690617aeb0f" providerId="LiveId" clId="{D882493C-DC38-408A-A4DB-930D785325BA}" dt="2023-06-10T17:33:14.935" v="1963" actId="20577"/>
          <ac:spMkLst>
            <pc:docMk/>
            <pc:sldMk cId="178767247" sldId="274"/>
            <ac:spMk id="3" creationId="{8F26697A-317C-7B26-55E5-A090884CB681}"/>
          </ac:spMkLst>
        </pc:spChg>
        <pc:spChg chg="add mod">
          <ac:chgData name="Maritina Bata" userId="3fbb5690617aeb0f" providerId="LiveId" clId="{D882493C-DC38-408A-A4DB-930D785325BA}" dt="2023-06-10T17:34:35.403" v="1972" actId="207"/>
          <ac:spMkLst>
            <pc:docMk/>
            <pc:sldMk cId="178767247" sldId="274"/>
            <ac:spMk id="5" creationId="{24C274CE-4415-2F46-D4C9-32EE31809185}"/>
          </ac:spMkLst>
        </pc:spChg>
        <pc:spChg chg="add mod">
          <ac:chgData name="Maritina Bata" userId="3fbb5690617aeb0f" providerId="LiveId" clId="{D882493C-DC38-408A-A4DB-930D785325BA}" dt="2023-06-10T17:31:04.262" v="1941" actId="207"/>
          <ac:spMkLst>
            <pc:docMk/>
            <pc:sldMk cId="178767247" sldId="274"/>
            <ac:spMk id="6" creationId="{8C79E695-B5DF-217C-AF4F-92CF3DC4227B}"/>
          </ac:spMkLst>
        </pc:spChg>
        <pc:spChg chg="add del mod">
          <ac:chgData name="Maritina Bata" userId="3fbb5690617aeb0f" providerId="LiveId" clId="{D882493C-DC38-408A-A4DB-930D785325BA}" dt="2023-06-10T16:28:06.259" v="1262" actId="478"/>
          <ac:spMkLst>
            <pc:docMk/>
            <pc:sldMk cId="178767247" sldId="274"/>
            <ac:spMk id="8" creationId="{3BD8FCEA-24E2-D7D0-A79D-0EA50B8E17BC}"/>
          </ac:spMkLst>
        </pc:spChg>
        <pc:spChg chg="add mod">
          <ac:chgData name="Maritina Bata" userId="3fbb5690617aeb0f" providerId="LiveId" clId="{D882493C-DC38-408A-A4DB-930D785325BA}" dt="2023-06-10T16:28:07.950" v="1263"/>
          <ac:spMkLst>
            <pc:docMk/>
            <pc:sldMk cId="178767247" sldId="274"/>
            <ac:spMk id="9" creationId="{42074AE6-9C1F-1DB8-0C47-A35C29CE284F}"/>
          </ac:spMkLst>
        </pc:spChg>
        <pc:spChg chg="add del mod">
          <ac:chgData name="Maritina Bata" userId="3fbb5690617aeb0f" providerId="LiveId" clId="{D882493C-DC38-408A-A4DB-930D785325BA}" dt="2023-06-10T17:29:36.039" v="1923" actId="22"/>
          <ac:spMkLst>
            <pc:docMk/>
            <pc:sldMk cId="178767247" sldId="274"/>
            <ac:spMk id="12" creationId="{E0BC80E9-B9DB-8DE4-3829-B726EA357E55}"/>
          </ac:spMkLst>
        </pc:spChg>
        <pc:spChg chg="add mod">
          <ac:chgData name="Maritina Bata" userId="3fbb5690617aeb0f" providerId="LiveId" clId="{D882493C-DC38-408A-A4DB-930D785325BA}" dt="2023-06-10T17:32:32.341" v="1952" actId="14100"/>
          <ac:spMkLst>
            <pc:docMk/>
            <pc:sldMk cId="178767247" sldId="274"/>
            <ac:spMk id="13" creationId="{7CED3C36-02F0-D315-A12D-729714861E5F}"/>
          </ac:spMkLst>
        </pc:spChg>
        <pc:spChg chg="add mod">
          <ac:chgData name="Maritina Bata" userId="3fbb5690617aeb0f" providerId="LiveId" clId="{D882493C-DC38-408A-A4DB-930D785325BA}" dt="2023-06-10T18:55:41.982" v="2635" actId="14100"/>
          <ac:spMkLst>
            <pc:docMk/>
            <pc:sldMk cId="178767247" sldId="274"/>
            <ac:spMk id="14" creationId="{FEB30F9A-D018-545F-D09F-7E2D4B9C7D86}"/>
          </ac:spMkLst>
        </pc:spChg>
        <pc:grpChg chg="add mod ord">
          <ac:chgData name="Maritina Bata" userId="3fbb5690617aeb0f" providerId="LiveId" clId="{D882493C-DC38-408A-A4DB-930D785325BA}" dt="2023-06-10T17:31:04.262" v="1941" actId="207"/>
          <ac:grpSpMkLst>
            <pc:docMk/>
            <pc:sldMk cId="178767247" sldId="274"/>
            <ac:grpSpMk id="4" creationId="{FE4B5FAB-32C7-1DDD-8448-5A7995F26A00}"/>
          </ac:grpSpMkLst>
        </pc:grpChg>
        <pc:picChg chg="add mod">
          <ac:chgData name="Maritina Bata" userId="3fbb5690617aeb0f" providerId="LiveId" clId="{D882493C-DC38-408A-A4DB-930D785325BA}" dt="2023-06-10T17:28:31.742" v="1909" actId="14100"/>
          <ac:picMkLst>
            <pc:docMk/>
            <pc:sldMk cId="178767247" sldId="274"/>
            <ac:picMk id="10" creationId="{44DAC04A-7A20-2086-885E-F69F5D1DEA05}"/>
          </ac:picMkLst>
        </pc:picChg>
      </pc:sldChg>
      <pc:sldChg chg="addSp delSp modSp del mod">
        <pc:chgData name="Maritina Bata" userId="3fbb5690617aeb0f" providerId="LiveId" clId="{D882493C-DC38-408A-A4DB-930D785325BA}" dt="2023-06-10T17:02:56.613" v="1776" actId="47"/>
        <pc:sldMkLst>
          <pc:docMk/>
          <pc:sldMk cId="2709032206" sldId="275"/>
        </pc:sldMkLst>
        <pc:spChg chg="del">
          <ac:chgData name="Maritina Bata" userId="3fbb5690617aeb0f" providerId="LiveId" clId="{D882493C-DC38-408A-A4DB-930D785325BA}" dt="2023-06-10T16:27:55.359" v="1258" actId="478"/>
          <ac:spMkLst>
            <pc:docMk/>
            <pc:sldMk cId="2709032206" sldId="275"/>
            <ac:spMk id="2" creationId="{5A45CA12-7A6E-0989-EAB5-6F34767A0CA6}"/>
          </ac:spMkLst>
        </pc:spChg>
        <pc:spChg chg="add del mod">
          <ac:chgData name="Maritina Bata" userId="3fbb5690617aeb0f" providerId="LiveId" clId="{D882493C-DC38-408A-A4DB-930D785325BA}" dt="2023-06-10T16:27:57.466" v="1259" actId="478"/>
          <ac:spMkLst>
            <pc:docMk/>
            <pc:sldMk cId="2709032206" sldId="275"/>
            <ac:spMk id="4" creationId="{63AD620B-231D-FD18-BC0D-A31C91AE4177}"/>
          </ac:spMkLst>
        </pc:spChg>
        <pc:spChg chg="mod">
          <ac:chgData name="Maritina Bata" userId="3fbb5690617aeb0f" providerId="LiveId" clId="{D882493C-DC38-408A-A4DB-930D785325BA}" dt="2023-06-10T16:38:17.860" v="1465" actId="20577"/>
          <ac:spMkLst>
            <pc:docMk/>
            <pc:sldMk cId="2709032206" sldId="275"/>
            <ac:spMk id="6" creationId="{010CB047-592C-799A-C1F0-E396C8B4E404}"/>
          </ac:spMkLst>
        </pc:spChg>
        <pc:spChg chg="add mod">
          <ac:chgData name="Maritina Bata" userId="3fbb5690617aeb0f" providerId="LiveId" clId="{D882493C-DC38-408A-A4DB-930D785325BA}" dt="2023-06-10T16:27:59.115" v="1260"/>
          <ac:spMkLst>
            <pc:docMk/>
            <pc:sldMk cId="2709032206" sldId="275"/>
            <ac:spMk id="7" creationId="{94E52957-8AE5-2FAB-6B4F-6EFD88AFFE3C}"/>
          </ac:spMkLst>
        </pc:spChg>
      </pc:sldChg>
      <pc:sldChg chg="addSp delSp modSp mod modAnim">
        <pc:chgData name="Maritina Bata" userId="3fbb5690617aeb0f" providerId="LiveId" clId="{D882493C-DC38-408A-A4DB-930D785325BA}" dt="2023-06-10T19:06:07.391" v="2734" actId="1076"/>
        <pc:sldMkLst>
          <pc:docMk/>
          <pc:sldMk cId="3409113140" sldId="276"/>
        </pc:sldMkLst>
        <pc:spChg chg="del">
          <ac:chgData name="Maritina Bata" userId="3fbb5690617aeb0f" providerId="LiveId" clId="{D882493C-DC38-408A-A4DB-930D785325BA}" dt="2023-06-10T16:20:16.106" v="1092" actId="478"/>
          <ac:spMkLst>
            <pc:docMk/>
            <pc:sldMk cId="3409113140" sldId="276"/>
            <ac:spMk id="2" creationId="{5A45CA12-7A6E-0989-EAB5-6F34767A0CA6}"/>
          </ac:spMkLst>
        </pc:spChg>
        <pc:spChg chg="mod">
          <ac:chgData name="Maritina Bata" userId="3fbb5690617aeb0f" providerId="LiveId" clId="{D882493C-DC38-408A-A4DB-930D785325BA}" dt="2023-06-10T19:06:07.391" v="2734" actId="1076"/>
          <ac:spMkLst>
            <pc:docMk/>
            <pc:sldMk cId="3409113140" sldId="276"/>
            <ac:spMk id="3" creationId="{8F26697A-317C-7B26-55E5-A090884CB681}"/>
          </ac:spMkLst>
        </pc:spChg>
        <pc:spChg chg="del mod">
          <ac:chgData name="Maritina Bata" userId="3fbb5690617aeb0f" providerId="LiveId" clId="{D882493C-DC38-408A-A4DB-930D785325BA}" dt="2023-06-10T17:02:25.205" v="1775" actId="478"/>
          <ac:spMkLst>
            <pc:docMk/>
            <pc:sldMk cId="3409113140" sldId="276"/>
            <ac:spMk id="4" creationId="{C2CAC574-054B-71AF-8160-CE92D5A9E965}"/>
          </ac:spMkLst>
        </pc:spChg>
        <pc:spChg chg="add del mod">
          <ac:chgData name="Maritina Bata" userId="3fbb5690617aeb0f" providerId="LiveId" clId="{D882493C-DC38-408A-A4DB-930D785325BA}" dt="2023-06-10T16:20:18.477" v="1093" actId="478"/>
          <ac:spMkLst>
            <pc:docMk/>
            <pc:sldMk cId="3409113140" sldId="276"/>
            <ac:spMk id="6" creationId="{370152EE-3DD8-9E34-3DC3-B42EA14D31AB}"/>
          </ac:spMkLst>
        </pc:spChg>
        <pc:spChg chg="add mod">
          <ac:chgData name="Maritina Bata" userId="3fbb5690617aeb0f" providerId="LiveId" clId="{D882493C-DC38-408A-A4DB-930D785325BA}" dt="2023-06-10T16:20:20.071" v="1094"/>
          <ac:spMkLst>
            <pc:docMk/>
            <pc:sldMk cId="3409113140" sldId="276"/>
            <ac:spMk id="7" creationId="{50C5219C-BCB5-9236-9787-A9950AB23023}"/>
          </ac:spMkLst>
        </pc:spChg>
        <pc:spChg chg="add del mod topLvl">
          <ac:chgData name="Maritina Bata" userId="3fbb5690617aeb0f" providerId="LiveId" clId="{D882493C-DC38-408A-A4DB-930D785325BA}" dt="2023-06-10T17:03:26.507" v="1782" actId="478"/>
          <ac:spMkLst>
            <pc:docMk/>
            <pc:sldMk cId="3409113140" sldId="276"/>
            <ac:spMk id="9" creationId="{7BE6FEBC-850C-FC1E-0D46-3A6221AC8A7B}"/>
          </ac:spMkLst>
        </pc:spChg>
        <pc:spChg chg="add del mod topLvl">
          <ac:chgData name="Maritina Bata" userId="3fbb5690617aeb0f" providerId="LiveId" clId="{D882493C-DC38-408A-A4DB-930D785325BA}" dt="2023-06-10T17:03:24.983" v="1781" actId="478"/>
          <ac:spMkLst>
            <pc:docMk/>
            <pc:sldMk cId="3409113140" sldId="276"/>
            <ac:spMk id="10" creationId="{084E926A-A16C-3991-B727-100380F29B0E}"/>
          </ac:spMkLst>
        </pc:spChg>
        <pc:spChg chg="add mod">
          <ac:chgData name="Maritina Bata" userId="3fbb5690617aeb0f" providerId="LiveId" clId="{D882493C-DC38-408A-A4DB-930D785325BA}" dt="2023-06-10T17:04:30.356" v="1803" actId="404"/>
          <ac:spMkLst>
            <pc:docMk/>
            <pc:sldMk cId="3409113140" sldId="276"/>
            <ac:spMk id="11" creationId="{A78E4A85-5FBC-9B66-4330-FC7B0E02483E}"/>
          </ac:spMkLst>
        </pc:spChg>
        <pc:spChg chg="add del">
          <ac:chgData name="Maritina Bata" userId="3fbb5690617aeb0f" providerId="LiveId" clId="{D882493C-DC38-408A-A4DB-930D785325BA}" dt="2023-06-10T16:30:22.347" v="1325" actId="478"/>
          <ac:spMkLst>
            <pc:docMk/>
            <pc:sldMk cId="3409113140" sldId="276"/>
            <ac:spMk id="12" creationId="{BC781127-0AF7-6930-CCB8-89D93384AF47}"/>
          </ac:spMkLst>
        </pc:spChg>
        <pc:spChg chg="add del mod">
          <ac:chgData name="Maritina Bata" userId="3fbb5690617aeb0f" providerId="LiveId" clId="{D882493C-DC38-408A-A4DB-930D785325BA}" dt="2023-06-10T16:30:36.827" v="1328" actId="478"/>
          <ac:spMkLst>
            <pc:docMk/>
            <pc:sldMk cId="3409113140" sldId="276"/>
            <ac:spMk id="13" creationId="{94ABEE51-115E-BF7C-7E83-C91F39D1E16F}"/>
          </ac:spMkLst>
        </pc:spChg>
        <pc:spChg chg="add del">
          <ac:chgData name="Maritina Bata" userId="3fbb5690617aeb0f" providerId="LiveId" clId="{D882493C-DC38-408A-A4DB-930D785325BA}" dt="2023-06-10T16:30:55.003" v="1330" actId="478"/>
          <ac:spMkLst>
            <pc:docMk/>
            <pc:sldMk cId="3409113140" sldId="276"/>
            <ac:spMk id="14" creationId="{A0FE05D2-1140-C770-5196-9E504BFA0435}"/>
          </ac:spMkLst>
        </pc:spChg>
        <pc:spChg chg="add del">
          <ac:chgData name="Maritina Bata" userId="3fbb5690617aeb0f" providerId="LiveId" clId="{D882493C-DC38-408A-A4DB-930D785325BA}" dt="2023-06-10T16:32:02.288" v="1333" actId="478"/>
          <ac:spMkLst>
            <pc:docMk/>
            <pc:sldMk cId="3409113140" sldId="276"/>
            <ac:spMk id="16" creationId="{55A31536-E2E7-18FA-BB8A-5AF521BC175C}"/>
          </ac:spMkLst>
        </pc:spChg>
        <pc:spChg chg="add del mod">
          <ac:chgData name="Maritina Bata" userId="3fbb5690617aeb0f" providerId="LiveId" clId="{D882493C-DC38-408A-A4DB-930D785325BA}" dt="2023-06-10T17:06:28.897" v="1806" actId="478"/>
          <ac:spMkLst>
            <pc:docMk/>
            <pc:sldMk cId="3409113140" sldId="276"/>
            <ac:spMk id="18" creationId="{BD6E2536-3900-9ACA-F72A-51A2CFF95666}"/>
          </ac:spMkLst>
        </pc:spChg>
        <pc:spChg chg="add mod">
          <ac:chgData name="Maritina Bata" userId="3fbb5690617aeb0f" providerId="LiveId" clId="{D882493C-DC38-408A-A4DB-930D785325BA}" dt="2023-06-10T19:06:07.200" v="2733" actId="1076"/>
          <ac:spMkLst>
            <pc:docMk/>
            <pc:sldMk cId="3409113140" sldId="276"/>
            <ac:spMk id="20" creationId="{38FA9AC5-B8D0-C619-C177-FCC0429FD7A3}"/>
          </ac:spMkLst>
        </pc:spChg>
        <pc:spChg chg="add mod">
          <ac:chgData name="Maritina Bata" userId="3fbb5690617aeb0f" providerId="LiveId" clId="{D882493C-DC38-408A-A4DB-930D785325BA}" dt="2023-06-10T18:53:10.536" v="2614" actId="14100"/>
          <ac:spMkLst>
            <pc:docMk/>
            <pc:sldMk cId="3409113140" sldId="276"/>
            <ac:spMk id="22" creationId="{B1D573C8-8E0B-2EB5-60CB-5A869ECE06A4}"/>
          </ac:spMkLst>
        </pc:spChg>
        <pc:spChg chg="add mod">
          <ac:chgData name="Maritina Bata" userId="3fbb5690617aeb0f" providerId="LiveId" clId="{D882493C-DC38-408A-A4DB-930D785325BA}" dt="2023-06-10T18:53:23.681" v="2618" actId="1076"/>
          <ac:spMkLst>
            <pc:docMk/>
            <pc:sldMk cId="3409113140" sldId="276"/>
            <ac:spMk id="24" creationId="{E13EE240-ABB5-BB4B-832A-21800348A70E}"/>
          </ac:spMkLst>
        </pc:spChg>
        <pc:grpChg chg="add del mod">
          <ac:chgData name="Maritina Bata" userId="3fbb5690617aeb0f" providerId="LiveId" clId="{D882493C-DC38-408A-A4DB-930D785325BA}" dt="2023-06-10T17:03:24.983" v="1781" actId="478"/>
          <ac:grpSpMkLst>
            <pc:docMk/>
            <pc:sldMk cId="3409113140" sldId="276"/>
            <ac:grpSpMk id="8" creationId="{C272B15C-7B31-C406-41FA-C388D5EEFE50}"/>
          </ac:grpSpMkLst>
        </pc:grpChg>
        <pc:picChg chg="add mod ord">
          <ac:chgData name="Maritina Bata" userId="3fbb5690617aeb0f" providerId="LiveId" clId="{D882493C-DC38-408A-A4DB-930D785325BA}" dt="2023-06-10T17:06:39.266" v="1809" actId="339"/>
          <ac:picMkLst>
            <pc:docMk/>
            <pc:sldMk cId="3409113140" sldId="276"/>
            <ac:picMk id="17" creationId="{7BD52E75-D0EC-75AF-EAF5-E6641943E2E0}"/>
          </ac:picMkLst>
        </pc:picChg>
        <pc:picChg chg="add del mod">
          <ac:chgData name="Maritina Bata" userId="3fbb5690617aeb0f" providerId="LiveId" clId="{D882493C-DC38-408A-A4DB-930D785325BA}" dt="2023-06-10T16:34:09.828" v="1347" actId="478"/>
          <ac:picMkLst>
            <pc:docMk/>
            <pc:sldMk cId="3409113140" sldId="276"/>
            <ac:picMk id="1032" creationId="{2C230F64-5268-71C2-8800-A0763AEB2ED7}"/>
          </ac:picMkLst>
        </pc:picChg>
        <pc:picChg chg="add del mod">
          <ac:chgData name="Maritina Bata" userId="3fbb5690617aeb0f" providerId="LiveId" clId="{D882493C-DC38-408A-A4DB-930D785325BA}" dt="2023-06-10T16:34:00.693" v="1344"/>
          <ac:picMkLst>
            <pc:docMk/>
            <pc:sldMk cId="3409113140" sldId="276"/>
            <ac:picMk id="1034" creationId="{18291ADF-B9F4-374C-33B4-0D2974047E5F}"/>
          </ac:picMkLst>
        </pc:picChg>
        <pc:picChg chg="add del mod">
          <ac:chgData name="Maritina Bata" userId="3fbb5690617aeb0f" providerId="LiveId" clId="{D882493C-DC38-408A-A4DB-930D785325BA}" dt="2023-06-10T16:33:53.483" v="1341"/>
          <ac:picMkLst>
            <pc:docMk/>
            <pc:sldMk cId="3409113140" sldId="276"/>
            <ac:picMk id="1036" creationId="{ED5CB68C-ADC2-8379-151D-F64931C5EA75}"/>
          </ac:picMkLst>
        </pc:picChg>
      </pc:sldChg>
      <pc:sldChg chg="addSp delSp modSp mod setBg modAnim setClrOvrMap">
        <pc:chgData name="Maritina Bata" userId="3fbb5690617aeb0f" providerId="LiveId" clId="{D882493C-DC38-408A-A4DB-930D785325BA}" dt="2023-06-10T18:44:33.440" v="2547" actId="2711"/>
        <pc:sldMkLst>
          <pc:docMk/>
          <pc:sldMk cId="900960607" sldId="278"/>
        </pc:sldMkLst>
        <pc:spChg chg="del mod">
          <ac:chgData name="Maritina Bata" userId="3fbb5690617aeb0f" providerId="LiveId" clId="{D882493C-DC38-408A-A4DB-930D785325BA}" dt="2023-06-10T18:23:55.106" v="2337" actId="478"/>
          <ac:spMkLst>
            <pc:docMk/>
            <pc:sldMk cId="900960607" sldId="278"/>
            <ac:spMk id="5" creationId="{54453677-8F1D-E884-4528-430453413280}"/>
          </ac:spMkLst>
        </pc:spChg>
        <pc:spChg chg="add mod">
          <ac:chgData name="Maritina Bata" userId="3fbb5690617aeb0f" providerId="LiveId" clId="{D882493C-DC38-408A-A4DB-930D785325BA}" dt="2023-06-10T16:04:23.284" v="905" actId="339"/>
          <ac:spMkLst>
            <pc:docMk/>
            <pc:sldMk cId="900960607" sldId="278"/>
            <ac:spMk id="7" creationId="{01069446-6F62-5A51-1EC1-F735FB4F63BD}"/>
          </ac:spMkLst>
        </pc:spChg>
        <pc:spChg chg="add mod">
          <ac:chgData name="Maritina Bata" userId="3fbb5690617aeb0f" providerId="LiveId" clId="{D882493C-DC38-408A-A4DB-930D785325BA}" dt="2023-06-10T18:40:51.114" v="2505" actId="1076"/>
          <ac:spMkLst>
            <pc:docMk/>
            <pc:sldMk cId="900960607" sldId="278"/>
            <ac:spMk id="8" creationId="{39BABFAD-17FA-9DA3-BE54-6EBED2CA1EEF}"/>
          </ac:spMkLst>
        </pc:spChg>
        <pc:spChg chg="add mod">
          <ac:chgData name="Maritina Bata" userId="3fbb5690617aeb0f" providerId="LiveId" clId="{D882493C-DC38-408A-A4DB-930D785325BA}" dt="2023-06-10T18:21:59.571" v="2336" actId="14100"/>
          <ac:spMkLst>
            <pc:docMk/>
            <pc:sldMk cId="900960607" sldId="278"/>
            <ac:spMk id="9" creationId="{D91AA798-E06C-A3F9-1BCC-3422FD96132D}"/>
          </ac:spMkLst>
        </pc:spChg>
        <pc:spChg chg="add mod">
          <ac:chgData name="Maritina Bata" userId="3fbb5690617aeb0f" providerId="LiveId" clId="{D882493C-DC38-408A-A4DB-930D785325BA}" dt="2023-06-10T18:44:33.440" v="2547" actId="2711"/>
          <ac:spMkLst>
            <pc:docMk/>
            <pc:sldMk cId="900960607" sldId="278"/>
            <ac:spMk id="10" creationId="{5F4940D6-A87B-6071-045B-7DAC3F1DB600}"/>
          </ac:spMkLst>
        </pc:spChg>
        <pc:spChg chg="add del">
          <ac:chgData name="Maritina Bata" userId="3fbb5690617aeb0f" providerId="LiveId" clId="{D882493C-DC38-408A-A4DB-930D785325BA}" dt="2023-06-10T15:49:37.057" v="698" actId="26606"/>
          <ac:spMkLst>
            <pc:docMk/>
            <pc:sldMk cId="900960607" sldId="278"/>
            <ac:spMk id="11" creationId="{124D9F5B-C72B-41EE-97C2-D3600B62717D}"/>
          </ac:spMkLst>
        </pc:spChg>
        <pc:spChg chg="add mod">
          <ac:chgData name="Maritina Bata" userId="3fbb5690617aeb0f" providerId="LiveId" clId="{D882493C-DC38-408A-A4DB-930D785325BA}" dt="2023-06-10T18:40:23.859" v="2500" actId="1076"/>
          <ac:spMkLst>
            <pc:docMk/>
            <pc:sldMk cId="900960607" sldId="278"/>
            <ac:spMk id="12" creationId="{0AB5685B-18BF-8436-C180-6DDD67924A2E}"/>
          </ac:spMkLst>
        </pc:spChg>
        <pc:spChg chg="add mod">
          <ac:chgData name="Maritina Bata" userId="3fbb5690617aeb0f" providerId="LiveId" clId="{D882493C-DC38-408A-A4DB-930D785325BA}" dt="2023-06-10T18:43:02.657" v="2526" actId="14100"/>
          <ac:spMkLst>
            <pc:docMk/>
            <pc:sldMk cId="900960607" sldId="278"/>
            <ac:spMk id="19" creationId="{8A8D3183-D815-4467-464E-44D1366C2385}"/>
          </ac:spMkLst>
        </pc:spChg>
        <pc:spChg chg="add mod">
          <ac:chgData name="Maritina Bata" userId="3fbb5690617aeb0f" providerId="LiveId" clId="{D882493C-DC38-408A-A4DB-930D785325BA}" dt="2023-06-10T18:37:25.350" v="2470" actId="20577"/>
          <ac:spMkLst>
            <pc:docMk/>
            <pc:sldMk cId="900960607" sldId="278"/>
            <ac:spMk id="20" creationId="{07944E2E-7011-0DC8-007A-00ED574169AC}"/>
          </ac:spMkLst>
        </pc:spChg>
        <pc:spChg chg="add del">
          <ac:chgData name="Maritina Bata" userId="3fbb5690617aeb0f" providerId="LiveId" clId="{D882493C-DC38-408A-A4DB-930D785325BA}" dt="2023-06-10T18:23:59.810" v="2339" actId="22"/>
          <ac:spMkLst>
            <pc:docMk/>
            <pc:sldMk cId="900960607" sldId="278"/>
            <ac:spMk id="22" creationId="{99F6E65F-2A60-7A90-B618-D0A24974AE21}"/>
          </ac:spMkLst>
        </pc:spChg>
        <pc:spChg chg="add del">
          <ac:chgData name="Maritina Bata" userId="3fbb5690617aeb0f" providerId="LiveId" clId="{D882493C-DC38-408A-A4DB-930D785325BA}" dt="2023-06-10T18:24:03.743" v="2341" actId="22"/>
          <ac:spMkLst>
            <pc:docMk/>
            <pc:sldMk cId="900960607" sldId="278"/>
            <ac:spMk id="24" creationId="{EC451D3A-0DAB-9C22-8986-77A2524D15FE}"/>
          </ac:spMkLst>
        </pc:spChg>
        <pc:spChg chg="add del">
          <ac:chgData name="Maritina Bata" userId="3fbb5690617aeb0f" providerId="LiveId" clId="{D882493C-DC38-408A-A4DB-930D785325BA}" dt="2023-06-10T18:24:07.144" v="2343" actId="22"/>
          <ac:spMkLst>
            <pc:docMk/>
            <pc:sldMk cId="900960607" sldId="278"/>
            <ac:spMk id="26" creationId="{239268CA-DD88-4C47-4AB2-955B53A393A2}"/>
          </ac:spMkLst>
        </pc:spChg>
        <pc:spChg chg="add mod">
          <ac:chgData name="Maritina Bata" userId="3fbb5690617aeb0f" providerId="LiveId" clId="{D882493C-DC38-408A-A4DB-930D785325BA}" dt="2023-06-10T18:24:17.011" v="2347" actId="1076"/>
          <ac:spMkLst>
            <pc:docMk/>
            <pc:sldMk cId="900960607" sldId="278"/>
            <ac:spMk id="30" creationId="{3B27561F-3843-5C92-89D9-C8D137A9BA09}"/>
          </ac:spMkLst>
        </pc:spChg>
        <pc:grpChg chg="add del">
          <ac:chgData name="Maritina Bata" userId="3fbb5690617aeb0f" providerId="LiveId" clId="{D882493C-DC38-408A-A4DB-930D785325BA}" dt="2023-06-10T15:49:37.057" v="698" actId="26606"/>
          <ac:grpSpMkLst>
            <pc:docMk/>
            <pc:sldMk cId="900960607" sldId="278"/>
            <ac:grpSpMk id="13" creationId="{0180A64C-1862-4B1B-8953-FA96DEE4C44F}"/>
          </ac:grpSpMkLst>
        </pc:grpChg>
        <pc:graphicFrameChg chg="del mod ord modGraphic">
          <ac:chgData name="Maritina Bata" userId="3fbb5690617aeb0f" providerId="LiveId" clId="{D882493C-DC38-408A-A4DB-930D785325BA}" dt="2023-06-10T15:57:41.600" v="794" actId="478"/>
          <ac:graphicFrameMkLst>
            <pc:docMk/>
            <pc:sldMk cId="900960607" sldId="278"/>
            <ac:graphicFrameMk id="6" creationId="{9BAA2771-4603-C42D-AFA6-877FEED9746B}"/>
          </ac:graphicFrameMkLst>
        </pc:graphicFrameChg>
        <pc:picChg chg="add mod">
          <ac:chgData name="Maritina Bata" userId="3fbb5690617aeb0f" providerId="LiveId" clId="{D882493C-DC38-408A-A4DB-930D785325BA}" dt="2023-06-10T18:41:12.494" v="2512" actId="1076"/>
          <ac:picMkLst>
            <pc:docMk/>
            <pc:sldMk cId="900960607" sldId="278"/>
            <ac:picMk id="3" creationId="{6EA36750-4BCE-AF20-47C4-5AE859EFA6B8}"/>
          </ac:picMkLst>
        </pc:picChg>
        <pc:picChg chg="del mod modCrop">
          <ac:chgData name="Maritina Bata" userId="3fbb5690617aeb0f" providerId="LiveId" clId="{D882493C-DC38-408A-A4DB-930D785325BA}" dt="2023-06-10T15:48:30.347" v="694" actId="21"/>
          <ac:picMkLst>
            <pc:docMk/>
            <pc:sldMk cId="900960607" sldId="278"/>
            <ac:picMk id="4" creationId="{6D9287D0-B3CF-08B1-D13E-85384BBE972F}"/>
          </ac:picMkLst>
        </pc:picChg>
        <pc:picChg chg="add del">
          <ac:chgData name="Maritina Bata" userId="3fbb5690617aeb0f" providerId="LiveId" clId="{D882493C-DC38-408A-A4DB-930D785325BA}" dt="2023-06-10T18:24:11.231" v="2345" actId="22"/>
          <ac:picMkLst>
            <pc:docMk/>
            <pc:sldMk cId="900960607" sldId="278"/>
            <ac:picMk id="28" creationId="{34ACC21F-DAA1-F892-02FE-1639104ACB16}"/>
          </ac:picMkLst>
        </pc:picChg>
      </pc:sldChg>
      <pc:sldChg chg="addSp delSp modSp del mod">
        <pc:chgData name="Maritina Bata" userId="3fbb5690617aeb0f" providerId="LiveId" clId="{D882493C-DC38-408A-A4DB-930D785325BA}" dt="2023-06-10T17:35:04.104" v="1973" actId="47"/>
        <pc:sldMkLst>
          <pc:docMk/>
          <pc:sldMk cId="1719610611" sldId="279"/>
        </pc:sldMkLst>
        <pc:spChg chg="del">
          <ac:chgData name="Maritina Bata" userId="3fbb5690617aeb0f" providerId="LiveId" clId="{D882493C-DC38-408A-A4DB-930D785325BA}" dt="2023-06-10T16:28:11.727" v="1264" actId="478"/>
          <ac:spMkLst>
            <pc:docMk/>
            <pc:sldMk cId="1719610611" sldId="279"/>
            <ac:spMk id="2" creationId="{5A45CA12-7A6E-0989-EAB5-6F34767A0CA6}"/>
          </ac:spMkLst>
        </pc:spChg>
        <pc:spChg chg="mod">
          <ac:chgData name="Maritina Bata" userId="3fbb5690617aeb0f" providerId="LiveId" clId="{D882493C-DC38-408A-A4DB-930D785325BA}" dt="2023-06-10T16:40:11.510" v="1473" actId="20577"/>
          <ac:spMkLst>
            <pc:docMk/>
            <pc:sldMk cId="1719610611" sldId="279"/>
            <ac:spMk id="3" creationId="{8F26697A-317C-7B26-55E5-A090884CB681}"/>
          </ac:spMkLst>
        </pc:spChg>
        <pc:spChg chg="add del mod">
          <ac:chgData name="Maritina Bata" userId="3fbb5690617aeb0f" providerId="LiveId" clId="{D882493C-DC38-408A-A4DB-930D785325BA}" dt="2023-06-10T16:28:13.915" v="1265" actId="478"/>
          <ac:spMkLst>
            <pc:docMk/>
            <pc:sldMk cId="1719610611" sldId="279"/>
            <ac:spMk id="5" creationId="{D160EC5A-C916-A44E-00E9-A1E053592920}"/>
          </ac:spMkLst>
        </pc:spChg>
        <pc:spChg chg="add mod">
          <ac:chgData name="Maritina Bata" userId="3fbb5690617aeb0f" providerId="LiveId" clId="{D882493C-DC38-408A-A4DB-930D785325BA}" dt="2023-06-10T16:28:15.556" v="1266"/>
          <ac:spMkLst>
            <pc:docMk/>
            <pc:sldMk cId="1719610611" sldId="279"/>
            <ac:spMk id="6" creationId="{E183954B-331A-7F61-E8AA-4CE2700C6980}"/>
          </ac:spMkLst>
        </pc:spChg>
      </pc:sldChg>
      <pc:sldChg chg="addSp delSp modSp mod setBg setClrOvrMap">
        <pc:chgData name="Maritina Bata" userId="3fbb5690617aeb0f" providerId="LiveId" clId="{D882493C-DC38-408A-A4DB-930D785325BA}" dt="2023-06-10T18:57:29.920" v="2645" actId="5793"/>
        <pc:sldMkLst>
          <pc:docMk/>
          <pc:sldMk cId="3501752880" sldId="280"/>
        </pc:sldMkLst>
        <pc:spChg chg="del">
          <ac:chgData name="Maritina Bata" userId="3fbb5690617aeb0f" providerId="LiveId" clId="{D882493C-DC38-408A-A4DB-930D785325BA}" dt="2023-06-10T16:28:31.682" v="1270" actId="478"/>
          <ac:spMkLst>
            <pc:docMk/>
            <pc:sldMk cId="3501752880" sldId="280"/>
            <ac:spMk id="2" creationId="{5A45CA12-7A6E-0989-EAB5-6F34767A0CA6}"/>
          </ac:spMkLst>
        </pc:spChg>
        <pc:spChg chg="mod ord">
          <ac:chgData name="Maritina Bata" userId="3fbb5690617aeb0f" providerId="LiveId" clId="{D882493C-DC38-408A-A4DB-930D785325BA}" dt="2023-06-10T18:57:29.920" v="2645" actId="5793"/>
          <ac:spMkLst>
            <pc:docMk/>
            <pc:sldMk cId="3501752880" sldId="280"/>
            <ac:spMk id="3" creationId="{8F26697A-317C-7B26-55E5-A090884CB681}"/>
          </ac:spMkLst>
        </pc:spChg>
        <pc:spChg chg="add del mod">
          <ac:chgData name="Maritina Bata" userId="3fbb5690617aeb0f" providerId="LiveId" clId="{D882493C-DC38-408A-A4DB-930D785325BA}" dt="2023-06-10T16:28:33.558" v="1271" actId="478"/>
          <ac:spMkLst>
            <pc:docMk/>
            <pc:sldMk cId="3501752880" sldId="280"/>
            <ac:spMk id="5" creationId="{DD6446AD-C92C-9830-FEC8-4812B25983F1}"/>
          </ac:spMkLst>
        </pc:spChg>
        <pc:spChg chg="add mod">
          <ac:chgData name="Maritina Bata" userId="3fbb5690617aeb0f" providerId="LiveId" clId="{D882493C-DC38-408A-A4DB-930D785325BA}" dt="2023-06-10T18:13:09.982" v="2305" actId="1076"/>
          <ac:spMkLst>
            <pc:docMk/>
            <pc:sldMk cId="3501752880" sldId="280"/>
            <ac:spMk id="6" creationId="{8BB036B4-7BFC-90E0-E5F7-1616A8CF5218}"/>
          </ac:spMkLst>
        </pc:spChg>
        <pc:spChg chg="add del">
          <ac:chgData name="Maritina Bata" userId="3fbb5690617aeb0f" providerId="LiveId" clId="{D882493C-DC38-408A-A4DB-930D785325BA}" dt="2023-06-10T18:12:46.317" v="2296" actId="26606"/>
          <ac:spMkLst>
            <pc:docMk/>
            <pc:sldMk cId="3501752880" sldId="280"/>
            <ac:spMk id="12" creationId="{124D9F5B-C72B-41EE-97C2-D3600B62717D}"/>
          </ac:spMkLst>
        </pc:spChg>
        <pc:grpChg chg="add del">
          <ac:chgData name="Maritina Bata" userId="3fbb5690617aeb0f" providerId="LiveId" clId="{D882493C-DC38-408A-A4DB-930D785325BA}" dt="2023-06-10T18:12:46.317" v="2296" actId="26606"/>
          <ac:grpSpMkLst>
            <pc:docMk/>
            <pc:sldMk cId="3501752880" sldId="280"/>
            <ac:grpSpMk id="14" creationId="{0180A64C-1862-4B1B-8953-FA96DEE4C44F}"/>
          </ac:grpSpMkLst>
        </pc:grpChg>
        <pc:picChg chg="add mod">
          <ac:chgData name="Maritina Bata" userId="3fbb5690617aeb0f" providerId="LiveId" clId="{D882493C-DC38-408A-A4DB-930D785325BA}" dt="2023-06-10T18:13:34.817" v="2311" actId="1076"/>
          <ac:picMkLst>
            <pc:docMk/>
            <pc:sldMk cId="3501752880" sldId="280"/>
            <ac:picMk id="7" creationId="{08AEFA7C-CB27-A058-55B8-3349F973C87A}"/>
          </ac:picMkLst>
        </pc:picChg>
      </pc:sldChg>
      <pc:sldChg chg="addSp delSp modSp mod ord">
        <pc:chgData name="Maritina Bata" userId="3fbb5690617aeb0f" providerId="LiveId" clId="{D882493C-DC38-408A-A4DB-930D785325BA}" dt="2023-06-10T19:04:38.854" v="2723" actId="207"/>
        <pc:sldMkLst>
          <pc:docMk/>
          <pc:sldMk cId="2315511580" sldId="281"/>
        </pc:sldMkLst>
        <pc:spChg chg="del">
          <ac:chgData name="Maritina Bata" userId="3fbb5690617aeb0f" providerId="LiveId" clId="{D882493C-DC38-408A-A4DB-930D785325BA}" dt="2023-06-10T16:28:59.703" v="1292" actId="478"/>
          <ac:spMkLst>
            <pc:docMk/>
            <pc:sldMk cId="2315511580" sldId="281"/>
            <ac:spMk id="2" creationId="{5A45CA12-7A6E-0989-EAB5-6F34767A0CA6}"/>
          </ac:spMkLst>
        </pc:spChg>
        <pc:spChg chg="mod">
          <ac:chgData name="Maritina Bata" userId="3fbb5690617aeb0f" providerId="LiveId" clId="{D882493C-DC38-408A-A4DB-930D785325BA}" dt="2023-06-10T19:04:38.854" v="2723" actId="207"/>
          <ac:spMkLst>
            <pc:docMk/>
            <pc:sldMk cId="2315511580" sldId="281"/>
            <ac:spMk id="3" creationId="{8F26697A-317C-7B26-55E5-A090884CB681}"/>
          </ac:spMkLst>
        </pc:spChg>
        <pc:spChg chg="add del mod">
          <ac:chgData name="Maritina Bata" userId="3fbb5690617aeb0f" providerId="LiveId" clId="{D882493C-DC38-408A-A4DB-930D785325BA}" dt="2023-06-10T16:29:01.560" v="1293" actId="478"/>
          <ac:spMkLst>
            <pc:docMk/>
            <pc:sldMk cId="2315511580" sldId="281"/>
            <ac:spMk id="5" creationId="{6CB24A02-5BA4-EC80-19DD-1FD3E86905A9}"/>
          </ac:spMkLst>
        </pc:spChg>
        <pc:spChg chg="add mod">
          <ac:chgData name="Maritina Bata" userId="3fbb5690617aeb0f" providerId="LiveId" clId="{D882493C-DC38-408A-A4DB-930D785325BA}" dt="2023-06-10T16:29:04.167" v="1294"/>
          <ac:spMkLst>
            <pc:docMk/>
            <pc:sldMk cId="2315511580" sldId="281"/>
            <ac:spMk id="6" creationId="{31FD9C52-E61C-965C-1E59-05178A2C7752}"/>
          </ac:spMkLst>
        </pc:spChg>
        <pc:picChg chg="add del mod">
          <ac:chgData name="Maritina Bata" userId="3fbb5690617aeb0f" providerId="LiveId" clId="{D882493C-DC38-408A-A4DB-930D785325BA}" dt="2023-06-10T19:04:33.586" v="2722" actId="478"/>
          <ac:picMkLst>
            <pc:docMk/>
            <pc:sldMk cId="2315511580" sldId="281"/>
            <ac:picMk id="7" creationId="{7E55D918-9E38-81D4-9E26-30DE9FA62208}"/>
          </ac:picMkLst>
        </pc:picChg>
        <pc:picChg chg="add del mod">
          <ac:chgData name="Maritina Bata" userId="3fbb5690617aeb0f" providerId="LiveId" clId="{D882493C-DC38-408A-A4DB-930D785325BA}" dt="2023-06-10T18:09:26.037" v="2276" actId="21"/>
          <ac:picMkLst>
            <pc:docMk/>
            <pc:sldMk cId="2315511580" sldId="281"/>
            <ac:picMk id="8" creationId="{221ECB8E-4350-9A60-63C2-C40564579B38}"/>
          </ac:picMkLst>
        </pc:picChg>
      </pc:sldChg>
      <pc:sldChg chg="addSp delSp modSp mod">
        <pc:chgData name="Maritina Bata" userId="3fbb5690617aeb0f" providerId="LiveId" clId="{D882493C-DC38-408A-A4DB-930D785325BA}" dt="2023-06-10T18:59:20.614" v="2663" actId="12"/>
        <pc:sldMkLst>
          <pc:docMk/>
          <pc:sldMk cId="1571650691" sldId="282"/>
        </pc:sldMkLst>
        <pc:spChg chg="del">
          <ac:chgData name="Maritina Bata" userId="3fbb5690617aeb0f" providerId="LiveId" clId="{D882493C-DC38-408A-A4DB-930D785325BA}" dt="2023-06-10T16:28:53.122" v="1289" actId="478"/>
          <ac:spMkLst>
            <pc:docMk/>
            <pc:sldMk cId="1571650691" sldId="282"/>
            <ac:spMk id="2" creationId="{5A45CA12-7A6E-0989-EAB5-6F34767A0CA6}"/>
          </ac:spMkLst>
        </pc:spChg>
        <pc:spChg chg="mod">
          <ac:chgData name="Maritina Bata" userId="3fbb5690617aeb0f" providerId="LiveId" clId="{D882493C-DC38-408A-A4DB-930D785325BA}" dt="2023-06-10T18:59:20.614" v="2663" actId="12"/>
          <ac:spMkLst>
            <pc:docMk/>
            <pc:sldMk cId="1571650691" sldId="282"/>
            <ac:spMk id="3" creationId="{8F26697A-317C-7B26-55E5-A090884CB681}"/>
          </ac:spMkLst>
        </pc:spChg>
        <pc:spChg chg="add del mod">
          <ac:chgData name="Maritina Bata" userId="3fbb5690617aeb0f" providerId="LiveId" clId="{D882493C-DC38-408A-A4DB-930D785325BA}" dt="2023-06-10T16:28:54.834" v="1290" actId="478"/>
          <ac:spMkLst>
            <pc:docMk/>
            <pc:sldMk cId="1571650691" sldId="282"/>
            <ac:spMk id="5" creationId="{3A854B91-109D-E227-6421-AAC5827C9827}"/>
          </ac:spMkLst>
        </pc:spChg>
        <pc:spChg chg="add mod">
          <ac:chgData name="Maritina Bata" userId="3fbb5690617aeb0f" providerId="LiveId" clId="{D882493C-DC38-408A-A4DB-930D785325BA}" dt="2023-06-10T16:28:56.381" v="1291"/>
          <ac:spMkLst>
            <pc:docMk/>
            <pc:sldMk cId="1571650691" sldId="282"/>
            <ac:spMk id="6" creationId="{4C057CBD-057D-69EF-6084-97C54CFD66AE}"/>
          </ac:spMkLst>
        </pc:spChg>
      </pc:sldChg>
    </pc:docChg>
  </pc:docChgLst>
  <pc:docChgLst>
    <pc:chgData name="Maritina Bata" userId="3fbb5690617aeb0f" providerId="LiveId" clId="{EE8938E6-E62D-4116-8E97-E7D224943DE2}"/>
    <pc:docChg chg="undo custSel addSld delSld modSld sldOrd">
      <pc:chgData name="Maritina Bata" userId="3fbb5690617aeb0f" providerId="LiveId" clId="{EE8938E6-E62D-4116-8E97-E7D224943DE2}" dt="2023-06-05T15:45:41.745" v="3414" actId="123"/>
      <pc:docMkLst>
        <pc:docMk/>
      </pc:docMkLst>
      <pc:sldChg chg="addSp delSp new del mod setBg">
        <pc:chgData name="Maritina Bata" userId="3fbb5690617aeb0f" providerId="LiveId" clId="{EE8938E6-E62D-4116-8E97-E7D224943DE2}" dt="2023-04-30T18:10:46.834" v="28" actId="47"/>
        <pc:sldMkLst>
          <pc:docMk/>
          <pc:sldMk cId="2737965821" sldId="256"/>
        </pc:sldMkLst>
        <pc:spChg chg="del">
          <ac:chgData name="Maritina Bata" userId="3fbb5690617aeb0f" providerId="LiveId" clId="{EE8938E6-E62D-4116-8E97-E7D224943DE2}" dt="2023-04-30T18:10:07.805" v="9" actId="478"/>
          <ac:spMkLst>
            <pc:docMk/>
            <pc:sldMk cId="2737965821" sldId="256"/>
            <ac:spMk id="2" creationId="{92F13FA4-5049-AC65-9DCE-A8C7738234F4}"/>
          </ac:spMkLst>
        </pc:spChg>
        <pc:spChg chg="del">
          <ac:chgData name="Maritina Bata" userId="3fbb5690617aeb0f" providerId="LiveId" clId="{EE8938E6-E62D-4116-8E97-E7D224943DE2}" dt="2023-04-30T18:10:10.433" v="10" actId="478"/>
          <ac:spMkLst>
            <pc:docMk/>
            <pc:sldMk cId="2737965821" sldId="256"/>
            <ac:spMk id="3" creationId="{76417579-7FE2-1C70-2F97-BC65BEDE8B71}"/>
          </ac:spMkLst>
        </pc:spChg>
        <pc:spChg chg="add del">
          <ac:chgData name="Maritina Bata" userId="3fbb5690617aeb0f" providerId="LiveId" clId="{EE8938E6-E62D-4116-8E97-E7D224943DE2}" dt="2023-04-30T18:10:18.440" v="12" actId="26606"/>
          <ac:spMkLst>
            <pc:docMk/>
            <pc:sldMk cId="2737965821" sldId="256"/>
            <ac:spMk id="7" creationId="{42A4FC2C-047E-45A5-965D-8E1E3BF09BC6}"/>
          </ac:spMkLst>
        </pc:spChg>
        <pc:spChg chg="add del">
          <ac:chgData name="Maritina Bata" userId="3fbb5690617aeb0f" providerId="LiveId" clId="{EE8938E6-E62D-4116-8E97-E7D224943DE2}" dt="2023-04-30T18:10:19.382" v="14" actId="26606"/>
          <ac:spMkLst>
            <pc:docMk/>
            <pc:sldMk cId="2737965821" sldId="256"/>
            <ac:spMk id="9" creationId="{E559D998-AB6C-46E1-B394-118E9A1E2D62}"/>
          </ac:spMkLst>
        </pc:spChg>
        <pc:spChg chg="add del">
          <ac:chgData name="Maritina Bata" userId="3fbb5690617aeb0f" providerId="LiveId" clId="{EE8938E6-E62D-4116-8E97-E7D224943DE2}" dt="2023-04-30T18:10:23.027" v="16" actId="26606"/>
          <ac:spMkLst>
            <pc:docMk/>
            <pc:sldMk cId="2737965821" sldId="256"/>
            <ac:spMk id="12" creationId="{92CC4BDB-5B81-4023-B967-7DF04BC13389}"/>
          </ac:spMkLst>
        </pc:spChg>
        <pc:spChg chg="add del">
          <ac:chgData name="Maritina Bata" userId="3fbb5690617aeb0f" providerId="LiveId" clId="{EE8938E6-E62D-4116-8E97-E7D224943DE2}" dt="2023-04-30T18:10:24.103" v="18" actId="26606"/>
          <ac:spMkLst>
            <pc:docMk/>
            <pc:sldMk cId="2737965821" sldId="256"/>
            <ac:spMk id="15" creationId="{42A4FC2C-047E-45A5-965D-8E1E3BF09BC6}"/>
          </ac:spMkLst>
        </pc:spChg>
        <pc:spChg chg="add del">
          <ac:chgData name="Maritina Bata" userId="3fbb5690617aeb0f" providerId="LiveId" clId="{EE8938E6-E62D-4116-8E97-E7D224943DE2}" dt="2023-04-30T18:10:26.532" v="20" actId="26606"/>
          <ac:spMkLst>
            <pc:docMk/>
            <pc:sldMk cId="2737965821" sldId="256"/>
            <ac:spMk id="18" creationId="{92CC4BDB-5B81-4023-B967-7DF04BC13389}"/>
          </ac:spMkLst>
        </pc:spChg>
        <pc:spChg chg="add del">
          <ac:chgData name="Maritina Bata" userId="3fbb5690617aeb0f" providerId="LiveId" clId="{EE8938E6-E62D-4116-8E97-E7D224943DE2}" dt="2023-04-30T18:10:27.387" v="22" actId="26606"/>
          <ac:spMkLst>
            <pc:docMk/>
            <pc:sldMk cId="2737965821" sldId="256"/>
            <ac:spMk id="21" creationId="{42A4FC2C-047E-45A5-965D-8E1E3BF09BC6}"/>
          </ac:spMkLst>
        </pc:spChg>
        <pc:spChg chg="add del">
          <ac:chgData name="Maritina Bata" userId="3fbb5690617aeb0f" providerId="LiveId" clId="{EE8938E6-E62D-4116-8E97-E7D224943DE2}" dt="2023-04-30T18:10:32.315" v="24" actId="26606"/>
          <ac:spMkLst>
            <pc:docMk/>
            <pc:sldMk cId="2737965821" sldId="256"/>
            <ac:spMk id="24" creationId="{E559D998-AB6C-46E1-B394-118E9A1E2D62}"/>
          </ac:spMkLst>
        </pc:spChg>
        <pc:spChg chg="add del">
          <ac:chgData name="Maritina Bata" userId="3fbb5690617aeb0f" providerId="LiveId" clId="{EE8938E6-E62D-4116-8E97-E7D224943DE2}" dt="2023-04-30T18:10:33.862" v="26" actId="26606"/>
          <ac:spMkLst>
            <pc:docMk/>
            <pc:sldMk cId="2737965821" sldId="256"/>
            <ac:spMk id="27" creationId="{42A4FC2C-047E-45A5-965D-8E1E3BF09BC6}"/>
          </ac:spMkLst>
        </pc:spChg>
        <pc:spChg chg="add">
          <ac:chgData name="Maritina Bata" userId="3fbb5690617aeb0f" providerId="LiveId" clId="{EE8938E6-E62D-4116-8E97-E7D224943DE2}" dt="2023-04-30T18:10:33.896" v="27" actId="26606"/>
          <ac:spMkLst>
            <pc:docMk/>
            <pc:sldMk cId="2737965821" sldId="256"/>
            <ac:spMk id="30" creationId="{92CC4BDB-5B81-4023-B967-7DF04BC13389}"/>
          </ac:spMkLst>
        </pc:spChg>
        <pc:picChg chg="add del">
          <ac:chgData name="Maritina Bata" userId="3fbb5690617aeb0f" providerId="LiveId" clId="{EE8938E6-E62D-4116-8E97-E7D224943DE2}" dt="2023-04-30T18:10:18.440" v="12" actId="26606"/>
          <ac:picMkLst>
            <pc:docMk/>
            <pc:sldMk cId="2737965821" sldId="256"/>
            <ac:picMk id="4" creationId="{749775DE-5848-C4FE-E2C3-AAFD3FE18470}"/>
          </ac:picMkLst>
        </pc:picChg>
        <pc:picChg chg="add del">
          <ac:chgData name="Maritina Bata" userId="3fbb5690617aeb0f" providerId="LiveId" clId="{EE8938E6-E62D-4116-8E97-E7D224943DE2}" dt="2023-04-30T18:10:19.382" v="14" actId="26606"/>
          <ac:picMkLst>
            <pc:docMk/>
            <pc:sldMk cId="2737965821" sldId="256"/>
            <ac:picMk id="10" creationId="{1EF95DEB-BDB9-E852-67B3-4797B59325EE}"/>
          </ac:picMkLst>
        </pc:picChg>
        <pc:picChg chg="add del">
          <ac:chgData name="Maritina Bata" userId="3fbb5690617aeb0f" providerId="LiveId" clId="{EE8938E6-E62D-4116-8E97-E7D224943DE2}" dt="2023-04-30T18:10:23.027" v="16" actId="26606"/>
          <ac:picMkLst>
            <pc:docMk/>
            <pc:sldMk cId="2737965821" sldId="256"/>
            <ac:picMk id="13" creationId="{0F0C3BBF-255D-2A01-7A56-2B7F6708B88D}"/>
          </ac:picMkLst>
        </pc:picChg>
        <pc:picChg chg="add del">
          <ac:chgData name="Maritina Bata" userId="3fbb5690617aeb0f" providerId="LiveId" clId="{EE8938E6-E62D-4116-8E97-E7D224943DE2}" dt="2023-04-30T18:10:24.103" v="18" actId="26606"/>
          <ac:picMkLst>
            <pc:docMk/>
            <pc:sldMk cId="2737965821" sldId="256"/>
            <ac:picMk id="16" creationId="{749775DE-5848-C4FE-E2C3-AAFD3FE18470}"/>
          </ac:picMkLst>
        </pc:picChg>
        <pc:picChg chg="add del">
          <ac:chgData name="Maritina Bata" userId="3fbb5690617aeb0f" providerId="LiveId" clId="{EE8938E6-E62D-4116-8E97-E7D224943DE2}" dt="2023-04-30T18:10:26.532" v="20" actId="26606"/>
          <ac:picMkLst>
            <pc:docMk/>
            <pc:sldMk cId="2737965821" sldId="256"/>
            <ac:picMk id="19" creationId="{0F0C3BBF-255D-2A01-7A56-2B7F6708B88D}"/>
          </ac:picMkLst>
        </pc:picChg>
        <pc:picChg chg="add del">
          <ac:chgData name="Maritina Bata" userId="3fbb5690617aeb0f" providerId="LiveId" clId="{EE8938E6-E62D-4116-8E97-E7D224943DE2}" dt="2023-04-30T18:10:27.387" v="22" actId="26606"/>
          <ac:picMkLst>
            <pc:docMk/>
            <pc:sldMk cId="2737965821" sldId="256"/>
            <ac:picMk id="22" creationId="{749775DE-5848-C4FE-E2C3-AAFD3FE18470}"/>
          </ac:picMkLst>
        </pc:picChg>
        <pc:picChg chg="add del">
          <ac:chgData name="Maritina Bata" userId="3fbb5690617aeb0f" providerId="LiveId" clId="{EE8938E6-E62D-4116-8E97-E7D224943DE2}" dt="2023-04-30T18:10:32.315" v="24" actId="26606"/>
          <ac:picMkLst>
            <pc:docMk/>
            <pc:sldMk cId="2737965821" sldId="256"/>
            <ac:picMk id="25" creationId="{1EF95DEB-BDB9-E852-67B3-4797B59325EE}"/>
          </ac:picMkLst>
        </pc:picChg>
        <pc:picChg chg="add del">
          <ac:chgData name="Maritina Bata" userId="3fbb5690617aeb0f" providerId="LiveId" clId="{EE8938E6-E62D-4116-8E97-E7D224943DE2}" dt="2023-04-30T18:10:33.862" v="26" actId="26606"/>
          <ac:picMkLst>
            <pc:docMk/>
            <pc:sldMk cId="2737965821" sldId="256"/>
            <ac:picMk id="28" creationId="{749775DE-5848-C4FE-E2C3-AAFD3FE18470}"/>
          </ac:picMkLst>
        </pc:picChg>
        <pc:picChg chg="add">
          <ac:chgData name="Maritina Bata" userId="3fbb5690617aeb0f" providerId="LiveId" clId="{EE8938E6-E62D-4116-8E97-E7D224943DE2}" dt="2023-04-30T18:10:33.896" v="27" actId="26606"/>
          <ac:picMkLst>
            <pc:docMk/>
            <pc:sldMk cId="2737965821" sldId="256"/>
            <ac:picMk id="31" creationId="{0F0C3BBF-255D-2A01-7A56-2B7F6708B88D}"/>
          </ac:picMkLst>
        </pc:picChg>
      </pc:sldChg>
      <pc:sldChg chg="addSp delSp modSp new mod">
        <pc:chgData name="Maritina Bata" userId="3fbb5690617aeb0f" providerId="LiveId" clId="{EE8938E6-E62D-4116-8E97-E7D224943DE2}" dt="2023-05-12T17:48:46.980" v="972" actId="2711"/>
        <pc:sldMkLst>
          <pc:docMk/>
          <pc:sldMk cId="1013366792" sldId="257"/>
        </pc:sldMkLst>
        <pc:spChg chg="del mod">
          <ac:chgData name="Maritina Bata" userId="3fbb5690617aeb0f" providerId="LiveId" clId="{EE8938E6-E62D-4116-8E97-E7D224943DE2}" dt="2023-04-30T18:16:19.899" v="310" actId="478"/>
          <ac:spMkLst>
            <pc:docMk/>
            <pc:sldMk cId="1013366792" sldId="257"/>
            <ac:spMk id="2" creationId="{1B480D2F-F281-EF61-C2B3-39964BC527B8}"/>
          </ac:spMkLst>
        </pc:spChg>
        <pc:spChg chg="add mod">
          <ac:chgData name="Maritina Bata" userId="3fbb5690617aeb0f" providerId="LiveId" clId="{EE8938E6-E62D-4116-8E97-E7D224943DE2}" dt="2023-05-12T17:48:42.226" v="971" actId="2711"/>
          <ac:spMkLst>
            <pc:docMk/>
            <pc:sldMk cId="1013366792" sldId="257"/>
            <ac:spMk id="2" creationId="{54DC4EC5-8C34-7D70-8AA5-453F9B6FB6DC}"/>
          </ac:spMkLst>
        </pc:spChg>
        <pc:spChg chg="mod">
          <ac:chgData name="Maritina Bata" userId="3fbb5690617aeb0f" providerId="LiveId" clId="{EE8938E6-E62D-4116-8E97-E7D224943DE2}" dt="2023-05-12T17:48:46.980" v="972" actId="2711"/>
          <ac:spMkLst>
            <pc:docMk/>
            <pc:sldMk cId="1013366792" sldId="257"/>
            <ac:spMk id="3" creationId="{96664143-1FCF-F8F1-B579-46073E3B6177}"/>
          </ac:spMkLst>
        </pc:spChg>
        <pc:picChg chg="add del mod">
          <ac:chgData name="Maritina Bata" userId="3fbb5690617aeb0f" providerId="LiveId" clId="{EE8938E6-E62D-4116-8E97-E7D224943DE2}" dt="2023-05-12T17:46:42.480" v="959" actId="478"/>
          <ac:picMkLst>
            <pc:docMk/>
            <pc:sldMk cId="1013366792" sldId="257"/>
            <ac:picMk id="4" creationId="{5E22ED40-40E3-97CF-4F6E-33787D64F399}"/>
          </ac:picMkLst>
        </pc:picChg>
        <pc:picChg chg="add del">
          <ac:chgData name="Maritina Bata" userId="3fbb5690617aeb0f" providerId="LiveId" clId="{EE8938E6-E62D-4116-8E97-E7D224943DE2}" dt="2023-04-30T18:15:41.564" v="307" actId="21"/>
          <ac:picMkLst>
            <pc:docMk/>
            <pc:sldMk cId="1013366792" sldId="257"/>
            <ac:picMk id="4" creationId="{FD5D74EA-A0E9-7173-38D7-F97D5B1E327B}"/>
          </ac:picMkLst>
        </pc:picChg>
      </pc:sldChg>
      <pc:sldChg chg="addSp delSp modSp new mod ord">
        <pc:chgData name="Maritina Bata" userId="3fbb5690617aeb0f" providerId="LiveId" clId="{EE8938E6-E62D-4116-8E97-E7D224943DE2}" dt="2023-05-12T17:47:32.197" v="961" actId="478"/>
        <pc:sldMkLst>
          <pc:docMk/>
          <pc:sldMk cId="2287854698" sldId="258"/>
        </pc:sldMkLst>
        <pc:spChg chg="del mod">
          <ac:chgData name="Maritina Bata" userId="3fbb5690617aeb0f" providerId="LiveId" clId="{EE8938E6-E62D-4116-8E97-E7D224943DE2}" dt="2023-05-12T17:18:49.323" v="431" actId="478"/>
          <ac:spMkLst>
            <pc:docMk/>
            <pc:sldMk cId="2287854698" sldId="258"/>
            <ac:spMk id="2" creationId="{167C10B6-1242-F7BF-5808-E893AD99EE90}"/>
          </ac:spMkLst>
        </pc:spChg>
        <pc:spChg chg="del mod">
          <ac:chgData name="Maritina Bata" userId="3fbb5690617aeb0f" providerId="LiveId" clId="{EE8938E6-E62D-4116-8E97-E7D224943DE2}" dt="2023-05-12T17:18:46.906" v="430" actId="478"/>
          <ac:spMkLst>
            <pc:docMk/>
            <pc:sldMk cId="2287854698" sldId="258"/>
            <ac:spMk id="3" creationId="{CBF8811B-4053-7C43-29CE-636ED3BDB714}"/>
          </ac:spMkLst>
        </pc:spChg>
        <pc:spChg chg="add del mod">
          <ac:chgData name="Maritina Bata" userId="3fbb5690617aeb0f" providerId="LiveId" clId="{EE8938E6-E62D-4116-8E97-E7D224943DE2}" dt="2023-05-12T17:47:32.197" v="961" actId="478"/>
          <ac:spMkLst>
            <pc:docMk/>
            <pc:sldMk cId="2287854698" sldId="258"/>
            <ac:spMk id="9" creationId="{9EF1871D-E14C-B2A4-67FF-4251631D21B4}"/>
          </ac:spMkLst>
        </pc:spChg>
        <pc:picChg chg="add mod">
          <ac:chgData name="Maritina Bata" userId="3fbb5690617aeb0f" providerId="LiveId" clId="{EE8938E6-E62D-4116-8E97-E7D224943DE2}" dt="2023-05-12T17:18:51.826" v="432" actId="1076"/>
          <ac:picMkLst>
            <pc:docMk/>
            <pc:sldMk cId="2287854698" sldId="258"/>
            <ac:picMk id="4" creationId="{0C0191B4-D71F-4845-5B43-07FBFF516B4F}"/>
          </ac:picMkLst>
        </pc:picChg>
        <pc:picChg chg="add mod">
          <ac:chgData name="Maritina Bata" userId="3fbb5690617aeb0f" providerId="LiveId" clId="{EE8938E6-E62D-4116-8E97-E7D224943DE2}" dt="2023-04-30T18:41:33.991" v="320" actId="14100"/>
          <ac:picMkLst>
            <pc:docMk/>
            <pc:sldMk cId="2287854698" sldId="258"/>
            <ac:picMk id="5" creationId="{C525214A-5DE9-C052-0400-356686C6D350}"/>
          </ac:picMkLst>
        </pc:picChg>
        <pc:picChg chg="add mod">
          <ac:chgData name="Maritina Bata" userId="3fbb5690617aeb0f" providerId="LiveId" clId="{EE8938E6-E62D-4116-8E97-E7D224943DE2}" dt="2023-05-12T17:18:55.750" v="434" actId="1076"/>
          <ac:picMkLst>
            <pc:docMk/>
            <pc:sldMk cId="2287854698" sldId="258"/>
            <ac:picMk id="6" creationId="{42F20944-C728-F0DF-D513-0CCD852C284A}"/>
          </ac:picMkLst>
        </pc:picChg>
        <pc:picChg chg="add mod">
          <ac:chgData name="Maritina Bata" userId="3fbb5690617aeb0f" providerId="LiveId" clId="{EE8938E6-E62D-4116-8E97-E7D224943DE2}" dt="2023-04-30T18:41:38.107" v="322" actId="14100"/>
          <ac:picMkLst>
            <pc:docMk/>
            <pc:sldMk cId="2287854698" sldId="258"/>
            <ac:picMk id="7" creationId="{F8CA2EFF-1D15-DFE4-A39C-4C4FEF892B4E}"/>
          </ac:picMkLst>
        </pc:picChg>
        <pc:picChg chg="add mod">
          <ac:chgData name="Maritina Bata" userId="3fbb5690617aeb0f" providerId="LiveId" clId="{EE8938E6-E62D-4116-8E97-E7D224943DE2}" dt="2023-05-12T17:18:53.482" v="433" actId="1076"/>
          <ac:picMkLst>
            <pc:docMk/>
            <pc:sldMk cId="2287854698" sldId="258"/>
            <ac:picMk id="8" creationId="{B133C007-ACE3-0A95-6FFA-D0A663A21BCA}"/>
          </ac:picMkLst>
        </pc:picChg>
      </pc:sldChg>
      <pc:sldChg chg="addSp delSp modSp new mod">
        <pc:chgData name="Maritina Bata" userId="3fbb5690617aeb0f" providerId="LiveId" clId="{EE8938E6-E62D-4116-8E97-E7D224943DE2}" dt="2023-05-12T17:49:11.908" v="984" actId="1076"/>
        <pc:sldMkLst>
          <pc:docMk/>
          <pc:sldMk cId="3375201610" sldId="259"/>
        </pc:sldMkLst>
        <pc:spChg chg="del mod">
          <ac:chgData name="Maritina Bata" userId="3fbb5690617aeb0f" providerId="LiveId" clId="{EE8938E6-E62D-4116-8E97-E7D224943DE2}" dt="2023-05-12T17:24:55.491" v="597" actId="478"/>
          <ac:spMkLst>
            <pc:docMk/>
            <pc:sldMk cId="3375201610" sldId="259"/>
            <ac:spMk id="2" creationId="{42D6B55A-0E69-C668-3621-3503ECBE0E1A}"/>
          </ac:spMkLst>
        </pc:spChg>
        <pc:spChg chg="mod">
          <ac:chgData name="Maritina Bata" userId="3fbb5690617aeb0f" providerId="LiveId" clId="{EE8938E6-E62D-4116-8E97-E7D224943DE2}" dt="2023-04-30T18:15:18.750" v="306"/>
          <ac:spMkLst>
            <pc:docMk/>
            <pc:sldMk cId="3375201610" sldId="259"/>
            <ac:spMk id="3" creationId="{E516DE26-6309-3707-744D-E5E34FDD4267}"/>
          </ac:spMkLst>
        </pc:spChg>
        <pc:spChg chg="add del mod">
          <ac:chgData name="Maritina Bata" userId="3fbb5690617aeb0f" providerId="LiveId" clId="{EE8938E6-E62D-4116-8E97-E7D224943DE2}" dt="2023-05-12T17:25:13.214" v="600"/>
          <ac:spMkLst>
            <pc:docMk/>
            <pc:sldMk cId="3375201610" sldId="259"/>
            <ac:spMk id="4" creationId="{5BBE6901-56BF-12DC-F54F-B06CE8C99FB3}"/>
          </ac:spMkLst>
        </pc:spChg>
        <pc:spChg chg="add mod">
          <ac:chgData name="Maritina Bata" userId="3fbb5690617aeb0f" providerId="LiveId" clId="{EE8938E6-E62D-4116-8E97-E7D224943DE2}" dt="2023-05-12T17:49:11.908" v="984" actId="1076"/>
          <ac:spMkLst>
            <pc:docMk/>
            <pc:sldMk cId="3375201610" sldId="259"/>
            <ac:spMk id="5" creationId="{54453677-8F1D-E884-4528-430453413280}"/>
          </ac:spMkLst>
        </pc:spChg>
      </pc:sldChg>
      <pc:sldChg chg="modSp new del mod">
        <pc:chgData name="Maritina Bata" userId="3fbb5690617aeb0f" providerId="LiveId" clId="{EE8938E6-E62D-4116-8E97-E7D224943DE2}" dt="2023-05-12T17:49:19.446" v="985" actId="47"/>
        <pc:sldMkLst>
          <pc:docMk/>
          <pc:sldMk cId="3932084896" sldId="260"/>
        </pc:sldMkLst>
        <pc:spChg chg="mod">
          <ac:chgData name="Maritina Bata" userId="3fbb5690617aeb0f" providerId="LiveId" clId="{EE8938E6-E62D-4116-8E97-E7D224943DE2}" dt="2023-05-12T17:25:52.882" v="651" actId="20577"/>
          <ac:spMkLst>
            <pc:docMk/>
            <pc:sldMk cId="3932084896" sldId="260"/>
            <ac:spMk id="2" creationId="{5570663B-4702-7C0F-62B8-FA6AB57ADA72}"/>
          </ac:spMkLst>
        </pc:spChg>
        <pc:spChg chg="mod">
          <ac:chgData name="Maritina Bata" userId="3fbb5690617aeb0f" providerId="LiveId" clId="{EE8938E6-E62D-4116-8E97-E7D224943DE2}" dt="2023-04-30T18:15:18.750" v="306"/>
          <ac:spMkLst>
            <pc:docMk/>
            <pc:sldMk cId="3932084896" sldId="260"/>
            <ac:spMk id="3" creationId="{E1064399-54F3-AF17-3830-DA0B8DF1E081}"/>
          </ac:spMkLst>
        </pc:spChg>
      </pc:sldChg>
      <pc:sldChg chg="modSp new mod">
        <pc:chgData name="Maritina Bata" userId="3fbb5690617aeb0f" providerId="LiveId" clId="{EE8938E6-E62D-4116-8E97-E7D224943DE2}" dt="2023-05-12T17:49:45.079" v="990" actId="1076"/>
        <pc:sldMkLst>
          <pc:docMk/>
          <pc:sldMk cId="3311647020" sldId="261"/>
        </pc:sldMkLst>
        <pc:spChg chg="mod">
          <ac:chgData name="Maritina Bata" userId="3fbb5690617aeb0f" providerId="LiveId" clId="{EE8938E6-E62D-4116-8E97-E7D224943DE2}" dt="2023-05-12T17:49:45.079" v="990" actId="1076"/>
          <ac:spMkLst>
            <pc:docMk/>
            <pc:sldMk cId="3311647020" sldId="261"/>
            <ac:spMk id="2" creationId="{601D7D72-2D44-1E73-0702-7B234353B9B6}"/>
          </ac:spMkLst>
        </pc:spChg>
        <pc:spChg chg="mod">
          <ac:chgData name="Maritina Bata" userId="3fbb5690617aeb0f" providerId="LiveId" clId="{EE8938E6-E62D-4116-8E97-E7D224943DE2}" dt="2023-04-30T18:15:18.750" v="306"/>
          <ac:spMkLst>
            <pc:docMk/>
            <pc:sldMk cId="3311647020" sldId="261"/>
            <ac:spMk id="3" creationId="{1954C1E6-AE7D-212B-1C64-CBCD357A601D}"/>
          </ac:spMkLst>
        </pc:spChg>
      </pc:sldChg>
      <pc:sldChg chg="modSp new del mod">
        <pc:chgData name="Maritina Bata" userId="3fbb5690617aeb0f" providerId="LiveId" clId="{EE8938E6-E62D-4116-8E97-E7D224943DE2}" dt="2023-05-12T17:49:49.463" v="991" actId="47"/>
        <pc:sldMkLst>
          <pc:docMk/>
          <pc:sldMk cId="315117438" sldId="262"/>
        </pc:sldMkLst>
        <pc:spChg chg="mod">
          <ac:chgData name="Maritina Bata" userId="3fbb5690617aeb0f" providerId="LiveId" clId="{EE8938E6-E62D-4116-8E97-E7D224943DE2}" dt="2023-05-12T17:26:04.140" v="667" actId="20577"/>
          <ac:spMkLst>
            <pc:docMk/>
            <pc:sldMk cId="315117438" sldId="262"/>
            <ac:spMk id="2" creationId="{6555971F-770F-D9FB-3CAF-D6706FB83911}"/>
          </ac:spMkLst>
        </pc:spChg>
        <pc:spChg chg="mod">
          <ac:chgData name="Maritina Bata" userId="3fbb5690617aeb0f" providerId="LiveId" clId="{EE8938E6-E62D-4116-8E97-E7D224943DE2}" dt="2023-04-30T18:15:18.750" v="306"/>
          <ac:spMkLst>
            <pc:docMk/>
            <pc:sldMk cId="315117438" sldId="262"/>
            <ac:spMk id="3" creationId="{663914AA-3891-2D4E-1A2D-563CF2A02602}"/>
          </ac:spMkLst>
        </pc:spChg>
      </pc:sldChg>
      <pc:sldChg chg="modSp new del mod">
        <pc:chgData name="Maritina Bata" userId="3fbb5690617aeb0f" providerId="LiveId" clId="{EE8938E6-E62D-4116-8E97-E7D224943DE2}" dt="2023-05-12T17:49:50.987" v="992" actId="47"/>
        <pc:sldMkLst>
          <pc:docMk/>
          <pc:sldMk cId="2563478130" sldId="263"/>
        </pc:sldMkLst>
        <pc:spChg chg="mod">
          <ac:chgData name="Maritina Bata" userId="3fbb5690617aeb0f" providerId="LiveId" clId="{EE8938E6-E62D-4116-8E97-E7D224943DE2}" dt="2023-05-12T17:26:09.589" v="675" actId="20577"/>
          <ac:spMkLst>
            <pc:docMk/>
            <pc:sldMk cId="2563478130" sldId="263"/>
            <ac:spMk id="2" creationId="{99E77927-1C7F-FD6E-E537-8B4DD0989190}"/>
          </ac:spMkLst>
        </pc:spChg>
        <pc:spChg chg="mod">
          <ac:chgData name="Maritina Bata" userId="3fbb5690617aeb0f" providerId="LiveId" clId="{EE8938E6-E62D-4116-8E97-E7D224943DE2}" dt="2023-04-30T18:15:18.750" v="306"/>
          <ac:spMkLst>
            <pc:docMk/>
            <pc:sldMk cId="2563478130" sldId="263"/>
            <ac:spMk id="3" creationId="{C790B350-DDAE-929E-D346-EDA271B0EC24}"/>
          </ac:spMkLst>
        </pc:spChg>
      </pc:sldChg>
      <pc:sldChg chg="addSp delSp modSp new mod setBg modAnim">
        <pc:chgData name="Maritina Bata" userId="3fbb5690617aeb0f" providerId="LiveId" clId="{EE8938E6-E62D-4116-8E97-E7D224943DE2}" dt="2023-06-05T14:25:30.068" v="1006" actId="22"/>
        <pc:sldMkLst>
          <pc:docMk/>
          <pc:sldMk cId="1104311413" sldId="264"/>
        </pc:sldMkLst>
        <pc:spChg chg="del">
          <ac:chgData name="Maritina Bata" userId="3fbb5690617aeb0f" providerId="LiveId" clId="{EE8938E6-E62D-4116-8E97-E7D224943DE2}" dt="2023-04-30T18:10:53.869" v="30" actId="478"/>
          <ac:spMkLst>
            <pc:docMk/>
            <pc:sldMk cId="1104311413" sldId="264"/>
            <ac:spMk id="2" creationId="{8F66393D-4339-28FE-3F31-87D46C40DC2A}"/>
          </ac:spMkLst>
        </pc:spChg>
        <pc:spChg chg="del">
          <ac:chgData name="Maritina Bata" userId="3fbb5690617aeb0f" providerId="LiveId" clId="{EE8938E6-E62D-4116-8E97-E7D224943DE2}" dt="2023-04-30T18:10:55.624" v="31" actId="478"/>
          <ac:spMkLst>
            <pc:docMk/>
            <pc:sldMk cId="1104311413" sldId="264"/>
            <ac:spMk id="3" creationId="{D19A3BA4-7259-0F78-F753-18AF41F93824}"/>
          </ac:spMkLst>
        </pc:spChg>
        <pc:spChg chg="add del">
          <ac:chgData name="Maritina Bata" userId="3fbb5690617aeb0f" providerId="LiveId" clId="{EE8938E6-E62D-4116-8E97-E7D224943DE2}" dt="2023-06-05T14:25:30.068" v="1006" actId="22"/>
          <ac:spMkLst>
            <pc:docMk/>
            <pc:sldMk cId="1104311413" sldId="264"/>
            <ac:spMk id="5" creationId="{90D2E8E4-1599-AE0A-8547-7FA3E4A38E86}"/>
          </ac:spMkLst>
        </pc:spChg>
        <pc:spChg chg="add mod ord">
          <ac:chgData name="Maritina Bata" userId="3fbb5690617aeb0f" providerId="LiveId" clId="{EE8938E6-E62D-4116-8E97-E7D224943DE2}" dt="2023-05-12T17:34:17.320" v="875" actId="1076"/>
          <ac:spMkLst>
            <pc:docMk/>
            <pc:sldMk cId="1104311413" sldId="264"/>
            <ac:spMk id="6" creationId="{495F8133-8AC0-39F4-E12E-EA405C704018}"/>
          </ac:spMkLst>
        </pc:spChg>
        <pc:spChg chg="add mod">
          <ac:chgData name="Maritina Bata" userId="3fbb5690617aeb0f" providerId="LiveId" clId="{EE8938E6-E62D-4116-8E97-E7D224943DE2}" dt="2023-05-12T17:34:13.349" v="874" actId="1076"/>
          <ac:spMkLst>
            <pc:docMk/>
            <pc:sldMk cId="1104311413" sldId="264"/>
            <ac:spMk id="7" creationId="{62898F26-E683-615E-C595-277E567EBAD5}"/>
          </ac:spMkLst>
        </pc:spChg>
        <pc:spChg chg="add del">
          <ac:chgData name="Maritina Bata" userId="3fbb5690617aeb0f" providerId="LiveId" clId="{EE8938E6-E62D-4116-8E97-E7D224943DE2}" dt="2023-05-12T17:19:57.121" v="439" actId="26606"/>
          <ac:spMkLst>
            <pc:docMk/>
            <pc:sldMk cId="1104311413" sldId="264"/>
            <ac:spMk id="9" creationId="{2172A0AC-3DCE-4672-BCAF-28FEF91F6020}"/>
          </ac:spMkLst>
        </pc:spChg>
        <pc:spChg chg="add del">
          <ac:chgData name="Maritina Bata" userId="3fbb5690617aeb0f" providerId="LiveId" clId="{EE8938E6-E62D-4116-8E97-E7D224943DE2}" dt="2023-05-12T17:19:57.121" v="439" actId="26606"/>
          <ac:spMkLst>
            <pc:docMk/>
            <pc:sldMk cId="1104311413" sldId="264"/>
            <ac:spMk id="10" creationId="{AE6F1C77-EDC9-4C5F-8C1C-62DD46BDA3C3}"/>
          </ac:spMkLst>
        </pc:spChg>
        <pc:spChg chg="add del">
          <ac:chgData name="Maritina Bata" userId="3fbb5690617aeb0f" providerId="LiveId" clId="{EE8938E6-E62D-4116-8E97-E7D224943DE2}" dt="2023-05-12T17:19:38.660" v="437" actId="26606"/>
          <ac:spMkLst>
            <pc:docMk/>
            <pc:sldMk cId="1104311413" sldId="264"/>
            <ac:spMk id="12" creationId="{AAB8EDC3-1C0D-4505-A2C7-839A5161FB53}"/>
          </ac:spMkLst>
        </pc:spChg>
        <pc:spChg chg="add del">
          <ac:chgData name="Maritina Bata" userId="3fbb5690617aeb0f" providerId="LiveId" clId="{EE8938E6-E62D-4116-8E97-E7D224943DE2}" dt="2023-05-12T17:20:00.323" v="441" actId="26606"/>
          <ac:spMkLst>
            <pc:docMk/>
            <pc:sldMk cId="1104311413" sldId="264"/>
            <ac:spMk id="13" creationId="{38468727-63BE-4191-B4A6-C30C82C0E986}"/>
          </ac:spMkLst>
        </pc:spChg>
        <pc:spChg chg="add del">
          <ac:chgData name="Maritina Bata" userId="3fbb5690617aeb0f" providerId="LiveId" clId="{EE8938E6-E62D-4116-8E97-E7D224943DE2}" dt="2023-05-12T17:19:38.660" v="437" actId="26606"/>
          <ac:spMkLst>
            <pc:docMk/>
            <pc:sldMk cId="1104311413" sldId="264"/>
            <ac:spMk id="14" creationId="{2069E294-3813-4588-9E9C-AEA08F9C4DA1}"/>
          </ac:spMkLst>
        </pc:spChg>
        <pc:spChg chg="add del">
          <ac:chgData name="Maritina Bata" userId="3fbb5690617aeb0f" providerId="LiveId" clId="{EE8938E6-E62D-4116-8E97-E7D224943DE2}" dt="2023-05-12T17:20:00.323" v="441" actId="26606"/>
          <ac:spMkLst>
            <pc:docMk/>
            <pc:sldMk cId="1104311413" sldId="264"/>
            <ac:spMk id="15" creationId="{9D355BB6-1BB8-4828-B246-CFB31742D7B8}"/>
          </ac:spMkLst>
        </pc:spChg>
        <pc:spChg chg="add del">
          <ac:chgData name="Maritina Bata" userId="3fbb5690617aeb0f" providerId="LiveId" clId="{EE8938E6-E62D-4116-8E97-E7D224943DE2}" dt="2023-05-12T17:20:00.323" v="441" actId="26606"/>
          <ac:spMkLst>
            <pc:docMk/>
            <pc:sldMk cId="1104311413" sldId="264"/>
            <ac:spMk id="16" creationId="{CA52A9B9-B2B3-46F0-9D53-0EFF9905BF8F}"/>
          </ac:spMkLst>
        </pc:spChg>
        <pc:spChg chg="add">
          <ac:chgData name="Maritina Bata" userId="3fbb5690617aeb0f" providerId="LiveId" clId="{EE8938E6-E62D-4116-8E97-E7D224943DE2}" dt="2023-05-12T17:20:00.381" v="442" actId="26606"/>
          <ac:spMkLst>
            <pc:docMk/>
            <pc:sldMk cId="1104311413" sldId="264"/>
            <ac:spMk id="18" creationId="{2172A0AC-3DCE-4672-BCAF-28FEF91F6020}"/>
          </ac:spMkLst>
        </pc:spChg>
        <pc:spChg chg="add">
          <ac:chgData name="Maritina Bata" userId="3fbb5690617aeb0f" providerId="LiveId" clId="{EE8938E6-E62D-4116-8E97-E7D224943DE2}" dt="2023-05-12T17:20:00.381" v="442" actId="26606"/>
          <ac:spMkLst>
            <pc:docMk/>
            <pc:sldMk cId="1104311413" sldId="264"/>
            <ac:spMk id="19" creationId="{AE6F1C77-EDC9-4C5F-8C1C-62DD46BDA3C3}"/>
          </ac:spMkLst>
        </pc:spChg>
        <pc:picChg chg="add mod ord modCrop">
          <ac:chgData name="Maritina Bata" userId="3fbb5690617aeb0f" providerId="LiveId" clId="{EE8938E6-E62D-4116-8E97-E7D224943DE2}" dt="2023-05-12T17:32:07.561" v="865" actId="732"/>
          <ac:picMkLst>
            <pc:docMk/>
            <pc:sldMk cId="1104311413" sldId="264"/>
            <ac:picMk id="2" creationId="{2695E66A-5575-338D-C7B8-DB8A035D072E}"/>
          </ac:picMkLst>
        </pc:picChg>
        <pc:picChg chg="add del mod">
          <ac:chgData name="Maritina Bata" userId="3fbb5690617aeb0f" providerId="LiveId" clId="{EE8938E6-E62D-4116-8E97-E7D224943DE2}" dt="2023-05-12T17:39:32.856" v="881" actId="478"/>
          <ac:picMkLst>
            <pc:docMk/>
            <pc:sldMk cId="1104311413" sldId="264"/>
            <ac:picMk id="3" creationId="{F035FA28-330A-7122-CBC6-99706A19E760}"/>
          </ac:picMkLst>
        </pc:picChg>
        <pc:picChg chg="add mod ord modCrop">
          <ac:chgData name="Maritina Bata" userId="3fbb5690617aeb0f" providerId="LiveId" clId="{EE8938E6-E62D-4116-8E97-E7D224943DE2}" dt="2023-05-12T17:31:56.368" v="862" actId="1076"/>
          <ac:picMkLst>
            <pc:docMk/>
            <pc:sldMk cId="1104311413" sldId="264"/>
            <ac:picMk id="4" creationId="{135F499E-8AC8-9389-9DBB-5C9C3FC8C945}"/>
          </ac:picMkLst>
        </pc:picChg>
        <pc:picChg chg="add del mod">
          <ac:chgData name="Maritina Bata" userId="3fbb5690617aeb0f" providerId="LiveId" clId="{EE8938E6-E62D-4116-8E97-E7D224943DE2}" dt="2023-05-12T17:40:20.341" v="888" actId="478"/>
          <ac:picMkLst>
            <pc:docMk/>
            <pc:sldMk cId="1104311413" sldId="264"/>
            <ac:picMk id="5" creationId="{837049B0-0B31-4E7D-5A45-846770C9EA3E}"/>
          </ac:picMkLst>
        </pc:picChg>
      </pc:sldChg>
      <pc:sldChg chg="modSp new mod">
        <pc:chgData name="Maritina Bata" userId="3fbb5690617aeb0f" providerId="LiveId" clId="{EE8938E6-E62D-4116-8E97-E7D224943DE2}" dt="2023-05-12T17:50:34.944" v="1000" actId="14100"/>
        <pc:sldMkLst>
          <pc:docMk/>
          <pc:sldMk cId="2883731085" sldId="265"/>
        </pc:sldMkLst>
        <pc:spChg chg="mod">
          <ac:chgData name="Maritina Bata" userId="3fbb5690617aeb0f" providerId="LiveId" clId="{EE8938E6-E62D-4116-8E97-E7D224943DE2}" dt="2023-05-12T17:50:34.944" v="1000" actId="14100"/>
          <ac:spMkLst>
            <pc:docMk/>
            <pc:sldMk cId="2883731085" sldId="265"/>
            <ac:spMk id="2" creationId="{5A45CA12-7A6E-0989-EAB5-6F34767A0CA6}"/>
          </ac:spMkLst>
        </pc:spChg>
      </pc:sldChg>
      <pc:sldChg chg="del">
        <pc:chgData name="Maritina Bata" userId="3fbb5690617aeb0f" providerId="LiveId" clId="{EE8938E6-E62D-4116-8E97-E7D224943DE2}" dt="2023-05-12T17:50:41.524" v="1004" actId="47"/>
        <pc:sldMkLst>
          <pc:docMk/>
          <pc:sldMk cId="2625832462" sldId="266"/>
        </pc:sldMkLst>
      </pc:sldChg>
      <pc:sldChg chg="del">
        <pc:chgData name="Maritina Bata" userId="3fbb5690617aeb0f" providerId="LiveId" clId="{EE8938E6-E62D-4116-8E97-E7D224943DE2}" dt="2023-05-12T17:50:40.567" v="1003" actId="47"/>
        <pc:sldMkLst>
          <pc:docMk/>
          <pc:sldMk cId="1318670167" sldId="267"/>
        </pc:sldMkLst>
      </pc:sldChg>
      <pc:sldChg chg="del">
        <pc:chgData name="Maritina Bata" userId="3fbb5690617aeb0f" providerId="LiveId" clId="{EE8938E6-E62D-4116-8E97-E7D224943DE2}" dt="2023-05-12T17:50:38.560" v="1002" actId="47"/>
        <pc:sldMkLst>
          <pc:docMk/>
          <pc:sldMk cId="3167859173" sldId="268"/>
        </pc:sldMkLst>
      </pc:sldChg>
      <pc:sldChg chg="del">
        <pc:chgData name="Maritina Bata" userId="3fbb5690617aeb0f" providerId="LiveId" clId="{EE8938E6-E62D-4116-8E97-E7D224943DE2}" dt="2023-05-12T17:50:37.673" v="1001" actId="47"/>
        <pc:sldMkLst>
          <pc:docMk/>
          <pc:sldMk cId="763121541" sldId="269"/>
        </pc:sldMkLst>
      </pc:sldChg>
      <pc:sldChg chg="addSp delSp modSp new mod setBg">
        <pc:chgData name="Maritina Bata" userId="3fbb5690617aeb0f" providerId="LiveId" clId="{EE8938E6-E62D-4116-8E97-E7D224943DE2}" dt="2023-05-12T17:45:58.873" v="956" actId="1076"/>
        <pc:sldMkLst>
          <pc:docMk/>
          <pc:sldMk cId="3412448987" sldId="270"/>
        </pc:sldMkLst>
        <pc:spChg chg="mod ord">
          <ac:chgData name="Maritina Bata" userId="3fbb5690617aeb0f" providerId="LiveId" clId="{EE8938E6-E62D-4116-8E97-E7D224943DE2}" dt="2023-05-12T17:45:58.873" v="956" actId="1076"/>
          <ac:spMkLst>
            <pc:docMk/>
            <pc:sldMk cId="3412448987" sldId="270"/>
            <ac:spMk id="2" creationId="{6D696791-3520-871E-E988-BB4D4EBA8FA6}"/>
          </ac:spMkLst>
        </pc:spChg>
        <pc:spChg chg="add del">
          <ac:chgData name="Maritina Bata" userId="3fbb5690617aeb0f" providerId="LiveId" clId="{EE8938E6-E62D-4116-8E97-E7D224943DE2}" dt="2023-05-12T17:43:24.331" v="921" actId="478"/>
          <ac:spMkLst>
            <pc:docMk/>
            <pc:sldMk cId="3412448987" sldId="270"/>
            <ac:spMk id="3" creationId="{1F4BDB3F-9F8E-5379-07F1-EC51AF99132B}"/>
          </ac:spMkLst>
        </pc:spChg>
        <pc:spChg chg="add del">
          <ac:chgData name="Maritina Bata" userId="3fbb5690617aeb0f" providerId="LiveId" clId="{EE8938E6-E62D-4116-8E97-E7D224943DE2}" dt="2023-05-12T17:43:08.379" v="893" actId="26606"/>
          <ac:spMkLst>
            <pc:docMk/>
            <pc:sldMk cId="3412448987" sldId="270"/>
            <ac:spMk id="9" creationId="{37C89E4B-3C9F-44B9-8B86-D9E3D112D8EC}"/>
          </ac:spMkLst>
        </pc:spChg>
        <pc:picChg chg="add mod modCrop">
          <ac:chgData name="Maritina Bata" userId="3fbb5690617aeb0f" providerId="LiveId" clId="{EE8938E6-E62D-4116-8E97-E7D224943DE2}" dt="2023-05-12T17:45:04.168" v="950" actId="29295"/>
          <ac:picMkLst>
            <pc:docMk/>
            <pc:sldMk cId="3412448987" sldId="270"/>
            <ac:picMk id="4" creationId="{AC56E404-61A2-3B3E-E6B6-2AAABD3BDB72}"/>
          </ac:picMkLst>
        </pc:picChg>
        <pc:cxnChg chg="add del">
          <ac:chgData name="Maritina Bata" userId="3fbb5690617aeb0f" providerId="LiveId" clId="{EE8938E6-E62D-4116-8E97-E7D224943DE2}" dt="2023-05-12T17:43:08.379" v="893" actId="26606"/>
          <ac:cxnSpMkLst>
            <pc:docMk/>
            <pc:sldMk cId="3412448987" sldId="270"/>
            <ac:cxnSpMk id="11" creationId="{AA2EAA10-076F-46BD-8F0F-B9A2FB77A85C}"/>
          </ac:cxnSpMkLst>
        </pc:cxnChg>
        <pc:cxnChg chg="add del">
          <ac:chgData name="Maritina Bata" userId="3fbb5690617aeb0f" providerId="LiveId" clId="{EE8938E6-E62D-4116-8E97-E7D224943DE2}" dt="2023-05-12T17:43:08.379" v="893" actId="26606"/>
          <ac:cxnSpMkLst>
            <pc:docMk/>
            <pc:sldMk cId="3412448987" sldId="270"/>
            <ac:cxnSpMk id="13" creationId="{D891E407-403B-4764-86C9-33A56D3BCAA3}"/>
          </ac:cxnSpMkLst>
        </pc:cxnChg>
      </pc:sldChg>
      <pc:sldChg chg="delSp modSp new mod">
        <pc:chgData name="Maritina Bata" userId="3fbb5690617aeb0f" providerId="LiveId" clId="{EE8938E6-E62D-4116-8E97-E7D224943DE2}" dt="2023-06-05T15:45:41.745" v="3414" actId="123"/>
        <pc:sldMkLst>
          <pc:docMk/>
          <pc:sldMk cId="3112338530" sldId="277"/>
        </pc:sldMkLst>
        <pc:spChg chg="del mod">
          <ac:chgData name="Maritina Bata" userId="3fbb5690617aeb0f" providerId="LiveId" clId="{EE8938E6-E62D-4116-8E97-E7D224943DE2}" dt="2023-06-05T14:25:48.981" v="1024" actId="478"/>
          <ac:spMkLst>
            <pc:docMk/>
            <pc:sldMk cId="3112338530" sldId="277"/>
            <ac:spMk id="2" creationId="{646329FF-157B-182A-10CE-24FA4C65E0D3}"/>
          </ac:spMkLst>
        </pc:spChg>
        <pc:spChg chg="mod">
          <ac:chgData name="Maritina Bata" userId="3fbb5690617aeb0f" providerId="LiveId" clId="{EE8938E6-E62D-4116-8E97-E7D224943DE2}" dt="2023-06-05T15:45:41.745" v="3414" actId="123"/>
          <ac:spMkLst>
            <pc:docMk/>
            <pc:sldMk cId="3112338530" sldId="277"/>
            <ac:spMk id="3" creationId="{C13508C9-130C-C445-1D30-8F41DDF440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6FC55-2359-45C2-A16C-7428623AB8B6}" type="doc">
      <dgm:prSet loTypeId="urn:microsoft.com/office/officeart/2008/layout/AlternatingHexagons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54EF36-31A7-4B51-A9B9-E961657F91CF}">
      <dgm:prSet phldrT="[Κείμενο]" custT="1"/>
      <dgm:spPr/>
      <dgm:t>
        <a:bodyPr/>
        <a:lstStyle/>
        <a:p>
          <a:endParaRPr lang="en-US" sz="1200" b="1" dirty="0"/>
        </a:p>
      </dgm:t>
    </dgm:pt>
    <dgm:pt modelId="{1548C0B9-7D13-4A5B-8D85-BBDE266E7CF3}" type="parTrans" cxnId="{F59B72F6-193C-4CFC-8ABB-6B7FB448B478}">
      <dgm:prSet/>
      <dgm:spPr/>
      <dgm:t>
        <a:bodyPr/>
        <a:lstStyle/>
        <a:p>
          <a:endParaRPr lang="en-US"/>
        </a:p>
      </dgm:t>
    </dgm:pt>
    <dgm:pt modelId="{CAB388D8-C6E2-48B8-89BC-D78FE8F02DF2}" type="sibTrans" cxnId="{F59B72F6-193C-4CFC-8ABB-6B7FB448B478}">
      <dgm:prSet custT="1"/>
      <dgm:spPr/>
      <dgm:t>
        <a:bodyPr/>
        <a:lstStyle/>
        <a:p>
          <a:endParaRPr lang="en-US" sz="1600" b="1" dirty="0"/>
        </a:p>
      </dgm:t>
    </dgm:pt>
    <dgm:pt modelId="{13C09C27-8A5D-4FCC-B105-A6E07BCE5928}">
      <dgm:prSet phldrT="[Κείμενο]" custT="1"/>
      <dgm:spPr/>
      <dgm:t>
        <a:bodyPr/>
        <a:lstStyle/>
        <a:p>
          <a:r>
            <a:rPr lang="el-GR" sz="1800" b="1" dirty="0"/>
            <a:t>Κέρδη</a:t>
          </a:r>
          <a:endParaRPr lang="en-US" sz="1800" b="1" dirty="0"/>
        </a:p>
      </dgm:t>
    </dgm:pt>
    <dgm:pt modelId="{BC8C4AC2-BC91-4F4C-BB18-3E7BE5BCDD3D}" type="parTrans" cxnId="{EAB13E6A-C2BA-469E-8540-BE078A9F7FC5}">
      <dgm:prSet/>
      <dgm:spPr/>
      <dgm:t>
        <a:bodyPr/>
        <a:lstStyle/>
        <a:p>
          <a:endParaRPr lang="en-US"/>
        </a:p>
      </dgm:t>
    </dgm:pt>
    <dgm:pt modelId="{12E81C48-2CF9-4EBD-B244-64D864DEB021}" type="sibTrans" cxnId="{EAB13E6A-C2BA-469E-8540-BE078A9F7FC5}">
      <dgm:prSet custT="1"/>
      <dgm:spPr/>
      <dgm:t>
        <a:bodyPr/>
        <a:lstStyle/>
        <a:p>
          <a:r>
            <a:rPr lang="el-GR" sz="1800" b="1" dirty="0"/>
            <a:t>Εμπόδια</a:t>
          </a:r>
          <a:endParaRPr lang="en-US" sz="1800" b="1" dirty="0"/>
        </a:p>
      </dgm:t>
    </dgm:pt>
    <dgm:pt modelId="{A6EC1785-9C8D-408D-921F-4BDE5616C288}" type="pres">
      <dgm:prSet presAssocID="{6FB6FC55-2359-45C2-A16C-7428623AB8B6}" presName="Name0" presStyleCnt="0">
        <dgm:presLayoutVars>
          <dgm:chMax/>
          <dgm:chPref/>
          <dgm:dir/>
          <dgm:animLvl val="lvl"/>
        </dgm:presLayoutVars>
      </dgm:prSet>
      <dgm:spPr/>
    </dgm:pt>
    <dgm:pt modelId="{C3F02CFD-272A-4406-B2E3-1EC502650243}" type="pres">
      <dgm:prSet presAssocID="{6B54EF36-31A7-4B51-A9B9-E961657F91CF}" presName="composite" presStyleCnt="0"/>
      <dgm:spPr/>
    </dgm:pt>
    <dgm:pt modelId="{2C2F7764-7F52-4617-BB6C-61DF52C680A8}" type="pres">
      <dgm:prSet presAssocID="{6B54EF36-31A7-4B51-A9B9-E961657F91CF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0CF9468-7CB6-42D3-B74F-682EDE870DF8}" type="pres">
      <dgm:prSet presAssocID="{6B54EF36-31A7-4B51-A9B9-E961657F91CF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1759DDE-59B3-40E3-8E6D-956FCF69C718}" type="pres">
      <dgm:prSet presAssocID="{6B54EF36-31A7-4B51-A9B9-E961657F91CF}" presName="BalanceSpacing" presStyleCnt="0"/>
      <dgm:spPr/>
    </dgm:pt>
    <dgm:pt modelId="{8FDB0A43-2E39-4F56-9867-075C7F437554}" type="pres">
      <dgm:prSet presAssocID="{6B54EF36-31A7-4B51-A9B9-E961657F91CF}" presName="BalanceSpacing1" presStyleCnt="0"/>
      <dgm:spPr/>
    </dgm:pt>
    <dgm:pt modelId="{066A2B31-7BCF-42A2-9EF9-641774F0D547}" type="pres">
      <dgm:prSet presAssocID="{CAB388D8-C6E2-48B8-89BC-D78FE8F02DF2}" presName="Accent1Text" presStyleLbl="node1" presStyleIdx="1" presStyleCnt="4"/>
      <dgm:spPr/>
    </dgm:pt>
    <dgm:pt modelId="{6D01A985-16FD-42FB-9CE5-A9EA5CF51FE4}" type="pres">
      <dgm:prSet presAssocID="{CAB388D8-C6E2-48B8-89BC-D78FE8F02DF2}" presName="spaceBetweenRectangles" presStyleCnt="0"/>
      <dgm:spPr/>
    </dgm:pt>
    <dgm:pt modelId="{89BB94D2-83CB-4F0A-A191-2FF2B3471F25}" type="pres">
      <dgm:prSet presAssocID="{13C09C27-8A5D-4FCC-B105-A6E07BCE5928}" presName="composite" presStyleCnt="0"/>
      <dgm:spPr/>
    </dgm:pt>
    <dgm:pt modelId="{CF25AAFA-9FD6-48F4-BFE0-994712DAEB91}" type="pres">
      <dgm:prSet presAssocID="{13C09C27-8A5D-4FCC-B105-A6E07BCE592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0A45266-C275-4511-8303-B6670E008D65}" type="pres">
      <dgm:prSet presAssocID="{13C09C27-8A5D-4FCC-B105-A6E07BCE59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EFE8528-1308-4610-BDF7-1033B88C0F0D}" type="pres">
      <dgm:prSet presAssocID="{13C09C27-8A5D-4FCC-B105-A6E07BCE5928}" presName="BalanceSpacing" presStyleCnt="0"/>
      <dgm:spPr/>
    </dgm:pt>
    <dgm:pt modelId="{64EBE89B-7E6C-4EE6-87BF-94AC654C908C}" type="pres">
      <dgm:prSet presAssocID="{13C09C27-8A5D-4FCC-B105-A6E07BCE5928}" presName="BalanceSpacing1" presStyleCnt="0"/>
      <dgm:spPr/>
    </dgm:pt>
    <dgm:pt modelId="{1A16072D-E6CF-47E7-B658-CA7C5B49889A}" type="pres">
      <dgm:prSet presAssocID="{12E81C48-2CF9-4EBD-B244-64D864DEB021}" presName="Accent1Text" presStyleLbl="node1" presStyleIdx="3" presStyleCnt="4"/>
      <dgm:spPr/>
    </dgm:pt>
  </dgm:ptLst>
  <dgm:cxnLst>
    <dgm:cxn modelId="{A97AF328-7A98-4FE1-ABC9-180CA4880AA2}" type="presOf" srcId="{6B54EF36-31A7-4B51-A9B9-E961657F91CF}" destId="{2C2F7764-7F52-4617-BB6C-61DF52C680A8}" srcOrd="0" destOrd="0" presId="urn:microsoft.com/office/officeart/2008/layout/AlternatingHexagons"/>
    <dgm:cxn modelId="{97F12A34-A8F2-4C3C-9603-F3919285A01D}" type="presOf" srcId="{CAB388D8-C6E2-48B8-89BC-D78FE8F02DF2}" destId="{066A2B31-7BCF-42A2-9EF9-641774F0D547}" srcOrd="0" destOrd="0" presId="urn:microsoft.com/office/officeart/2008/layout/AlternatingHexagons"/>
    <dgm:cxn modelId="{963B465E-C984-4919-8CD5-5C66CBF6DE5C}" type="presOf" srcId="{12E81C48-2CF9-4EBD-B244-64D864DEB021}" destId="{1A16072D-E6CF-47E7-B658-CA7C5B49889A}" srcOrd="0" destOrd="0" presId="urn:microsoft.com/office/officeart/2008/layout/AlternatingHexagons"/>
    <dgm:cxn modelId="{EAB13E6A-C2BA-469E-8540-BE078A9F7FC5}" srcId="{6FB6FC55-2359-45C2-A16C-7428623AB8B6}" destId="{13C09C27-8A5D-4FCC-B105-A6E07BCE5928}" srcOrd="1" destOrd="0" parTransId="{BC8C4AC2-BC91-4F4C-BB18-3E7BE5BCDD3D}" sibTransId="{12E81C48-2CF9-4EBD-B244-64D864DEB021}"/>
    <dgm:cxn modelId="{08E6277D-0EC8-4F43-88DC-8478092116A8}" type="presOf" srcId="{6FB6FC55-2359-45C2-A16C-7428623AB8B6}" destId="{A6EC1785-9C8D-408D-921F-4BDE5616C288}" srcOrd="0" destOrd="0" presId="urn:microsoft.com/office/officeart/2008/layout/AlternatingHexagons"/>
    <dgm:cxn modelId="{9ED90E7E-675E-4921-BA56-836E5A1331D5}" type="presOf" srcId="{13C09C27-8A5D-4FCC-B105-A6E07BCE5928}" destId="{CF25AAFA-9FD6-48F4-BFE0-994712DAEB91}" srcOrd="0" destOrd="0" presId="urn:microsoft.com/office/officeart/2008/layout/AlternatingHexagons"/>
    <dgm:cxn modelId="{F59B72F6-193C-4CFC-8ABB-6B7FB448B478}" srcId="{6FB6FC55-2359-45C2-A16C-7428623AB8B6}" destId="{6B54EF36-31A7-4B51-A9B9-E961657F91CF}" srcOrd="0" destOrd="0" parTransId="{1548C0B9-7D13-4A5B-8D85-BBDE266E7CF3}" sibTransId="{CAB388D8-C6E2-48B8-89BC-D78FE8F02DF2}"/>
    <dgm:cxn modelId="{F178E2DD-581B-45A9-9C3D-02699EE60840}" type="presParOf" srcId="{A6EC1785-9C8D-408D-921F-4BDE5616C288}" destId="{C3F02CFD-272A-4406-B2E3-1EC502650243}" srcOrd="0" destOrd="0" presId="urn:microsoft.com/office/officeart/2008/layout/AlternatingHexagons"/>
    <dgm:cxn modelId="{B8E5C8DC-156F-4AEC-AB77-3D7F49189BA6}" type="presParOf" srcId="{C3F02CFD-272A-4406-B2E3-1EC502650243}" destId="{2C2F7764-7F52-4617-BB6C-61DF52C680A8}" srcOrd="0" destOrd="0" presId="urn:microsoft.com/office/officeart/2008/layout/AlternatingHexagons"/>
    <dgm:cxn modelId="{DD829A90-453A-46D4-849A-2611DEAA1B33}" type="presParOf" srcId="{C3F02CFD-272A-4406-B2E3-1EC502650243}" destId="{50CF9468-7CB6-42D3-B74F-682EDE870DF8}" srcOrd="1" destOrd="0" presId="urn:microsoft.com/office/officeart/2008/layout/AlternatingHexagons"/>
    <dgm:cxn modelId="{C55F63BD-9CBF-4843-AC42-21CB9DF15D32}" type="presParOf" srcId="{C3F02CFD-272A-4406-B2E3-1EC502650243}" destId="{C1759DDE-59B3-40E3-8E6D-956FCF69C718}" srcOrd="2" destOrd="0" presId="urn:microsoft.com/office/officeart/2008/layout/AlternatingHexagons"/>
    <dgm:cxn modelId="{C3EAFF6D-EAA8-4D75-8D45-9DC5EA6D0450}" type="presParOf" srcId="{C3F02CFD-272A-4406-B2E3-1EC502650243}" destId="{8FDB0A43-2E39-4F56-9867-075C7F437554}" srcOrd="3" destOrd="0" presId="urn:microsoft.com/office/officeart/2008/layout/AlternatingHexagons"/>
    <dgm:cxn modelId="{A964ADDC-DC00-44A0-8048-05724F9BCD1E}" type="presParOf" srcId="{C3F02CFD-272A-4406-B2E3-1EC502650243}" destId="{066A2B31-7BCF-42A2-9EF9-641774F0D547}" srcOrd="4" destOrd="0" presId="urn:microsoft.com/office/officeart/2008/layout/AlternatingHexagons"/>
    <dgm:cxn modelId="{178E85C5-0FA6-447C-9A35-178EFE596425}" type="presParOf" srcId="{A6EC1785-9C8D-408D-921F-4BDE5616C288}" destId="{6D01A985-16FD-42FB-9CE5-A9EA5CF51FE4}" srcOrd="1" destOrd="0" presId="urn:microsoft.com/office/officeart/2008/layout/AlternatingHexagons"/>
    <dgm:cxn modelId="{74FA6B70-7FC4-4C02-95E9-BB8BBD82C300}" type="presParOf" srcId="{A6EC1785-9C8D-408D-921F-4BDE5616C288}" destId="{89BB94D2-83CB-4F0A-A191-2FF2B3471F25}" srcOrd="2" destOrd="0" presId="urn:microsoft.com/office/officeart/2008/layout/AlternatingHexagons"/>
    <dgm:cxn modelId="{7E9032FB-9A8C-4F38-9AD8-CA5EBE2698A3}" type="presParOf" srcId="{89BB94D2-83CB-4F0A-A191-2FF2B3471F25}" destId="{CF25AAFA-9FD6-48F4-BFE0-994712DAEB91}" srcOrd="0" destOrd="0" presId="urn:microsoft.com/office/officeart/2008/layout/AlternatingHexagons"/>
    <dgm:cxn modelId="{C60B6FEA-6E8F-4030-89FF-5531973735B4}" type="presParOf" srcId="{89BB94D2-83CB-4F0A-A191-2FF2B3471F25}" destId="{F0A45266-C275-4511-8303-B6670E008D65}" srcOrd="1" destOrd="0" presId="urn:microsoft.com/office/officeart/2008/layout/AlternatingHexagons"/>
    <dgm:cxn modelId="{DE2B520D-505C-4239-8237-E0CF09B8AB0A}" type="presParOf" srcId="{89BB94D2-83CB-4F0A-A191-2FF2B3471F25}" destId="{FEFE8528-1308-4610-BDF7-1033B88C0F0D}" srcOrd="2" destOrd="0" presId="urn:microsoft.com/office/officeart/2008/layout/AlternatingHexagons"/>
    <dgm:cxn modelId="{309DF257-772D-43B2-9751-8A138E168102}" type="presParOf" srcId="{89BB94D2-83CB-4F0A-A191-2FF2B3471F25}" destId="{64EBE89B-7E6C-4EE6-87BF-94AC654C908C}" srcOrd="3" destOrd="0" presId="urn:microsoft.com/office/officeart/2008/layout/AlternatingHexagons"/>
    <dgm:cxn modelId="{BC22AA3C-4373-4397-81F8-8751A479892F}" type="presParOf" srcId="{89BB94D2-83CB-4F0A-A191-2FF2B3471F25}" destId="{1A16072D-E6CF-47E7-B658-CA7C5B4988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DFD85-EDCF-4F48-9D86-2D3BB1F1AE1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977098-9BAB-44BE-A005-8190CCEDE4CB}">
      <dgm:prSet phldrT="[Κείμενο]" custT="1"/>
      <dgm:spPr/>
      <dgm:t>
        <a:bodyPr/>
        <a:lstStyle/>
        <a:p>
          <a:r>
            <a:rPr lang="el-GR" sz="1800" b="1" dirty="0"/>
            <a:t>1957</a:t>
          </a:r>
          <a:endParaRPr lang="en-US" sz="1800" b="1" dirty="0"/>
        </a:p>
      </dgm:t>
    </dgm:pt>
    <dgm:pt modelId="{E20B3AE4-365C-48C1-9AC3-7F1DF4293B97}" type="parTrans" cxnId="{653DC604-B472-48DF-994E-33A0AF225E3A}">
      <dgm:prSet/>
      <dgm:spPr/>
      <dgm:t>
        <a:bodyPr/>
        <a:lstStyle/>
        <a:p>
          <a:endParaRPr lang="en-US"/>
        </a:p>
      </dgm:t>
    </dgm:pt>
    <dgm:pt modelId="{4EE040FB-9B3C-4F7A-8502-AA8D548DA856}" type="sibTrans" cxnId="{653DC604-B472-48DF-994E-33A0AF225E3A}">
      <dgm:prSet/>
      <dgm:spPr/>
      <dgm:t>
        <a:bodyPr/>
        <a:lstStyle/>
        <a:p>
          <a:endParaRPr lang="en-US"/>
        </a:p>
      </dgm:t>
    </dgm:pt>
    <dgm:pt modelId="{0A8AD3AE-F9C1-4E6A-B4BD-F895E24DF30D}">
      <dgm:prSet phldrT="[Κείμενο]" custT="1"/>
      <dgm:spPr/>
      <dgm:t>
        <a:bodyPr/>
        <a:lstStyle/>
        <a:p>
          <a:r>
            <a:rPr lang="el-GR" sz="1800" b="1" dirty="0"/>
            <a:t>Σήμερα</a:t>
          </a:r>
          <a:endParaRPr lang="en-US" sz="1800" b="1" dirty="0"/>
        </a:p>
      </dgm:t>
    </dgm:pt>
    <dgm:pt modelId="{628BA5B4-088D-4A87-8BC6-99A2B06E04F7}" type="parTrans" cxnId="{86BFD998-B941-416A-913A-B5EFC51A2BCE}">
      <dgm:prSet/>
      <dgm:spPr/>
      <dgm:t>
        <a:bodyPr/>
        <a:lstStyle/>
        <a:p>
          <a:endParaRPr lang="en-US"/>
        </a:p>
      </dgm:t>
    </dgm:pt>
    <dgm:pt modelId="{6B132135-A25F-484C-B6CF-536B05C01A28}" type="sibTrans" cxnId="{86BFD998-B941-416A-913A-B5EFC51A2BCE}">
      <dgm:prSet/>
      <dgm:spPr/>
      <dgm:t>
        <a:bodyPr/>
        <a:lstStyle/>
        <a:p>
          <a:endParaRPr lang="en-US"/>
        </a:p>
      </dgm:t>
    </dgm:pt>
    <dgm:pt modelId="{CED7AF3E-E1F1-40AA-87E0-78CB4757D687}">
      <dgm:prSet custT="1"/>
      <dgm:spPr/>
      <dgm:t>
        <a:bodyPr/>
        <a:lstStyle/>
        <a:p>
          <a:r>
            <a:rPr lang="el-GR" sz="1800" b="1" dirty="0">
              <a:latin typeface="+mj-lt"/>
            </a:rPr>
            <a:t>Συνθήκη Ρώμης</a:t>
          </a:r>
          <a:endParaRPr lang="en-US" sz="1800" b="1" dirty="0">
            <a:latin typeface="+mj-lt"/>
          </a:endParaRPr>
        </a:p>
      </dgm:t>
    </dgm:pt>
    <dgm:pt modelId="{8683D916-C472-429C-812E-E1A6587141EF}" type="parTrans" cxnId="{119A8D25-E718-4A1E-AE90-70FADAE25D21}">
      <dgm:prSet/>
      <dgm:spPr/>
      <dgm:t>
        <a:bodyPr/>
        <a:lstStyle/>
        <a:p>
          <a:endParaRPr lang="en-US"/>
        </a:p>
      </dgm:t>
    </dgm:pt>
    <dgm:pt modelId="{1F8CEE8D-722A-4E72-AB06-3BFF1EAF6199}" type="sibTrans" cxnId="{119A8D25-E718-4A1E-AE90-70FADAE25D21}">
      <dgm:prSet/>
      <dgm:spPr/>
      <dgm:t>
        <a:bodyPr/>
        <a:lstStyle/>
        <a:p>
          <a:endParaRPr lang="en-US"/>
        </a:p>
      </dgm:t>
    </dgm:pt>
    <dgm:pt modelId="{7F164B7D-456D-4651-9D6F-36B8BA98E6D8}">
      <dgm:prSet/>
      <dgm:spPr/>
      <dgm:t>
        <a:bodyPr/>
        <a:lstStyle/>
        <a:p>
          <a:r>
            <a:rPr lang="el-GR" b="1" dirty="0">
              <a:latin typeface="+mj-lt"/>
            </a:rPr>
            <a:t>Κατάργηση νομικών ορίων</a:t>
          </a:r>
          <a:endParaRPr lang="en-US" b="1" dirty="0">
            <a:latin typeface="+mj-lt"/>
          </a:endParaRPr>
        </a:p>
      </dgm:t>
    </dgm:pt>
    <dgm:pt modelId="{1DCBE452-EE11-447A-BD85-B1A337E97A33}" type="parTrans" cxnId="{3C5272BB-163D-484D-B149-13456FD52666}">
      <dgm:prSet/>
      <dgm:spPr/>
      <dgm:t>
        <a:bodyPr/>
        <a:lstStyle/>
        <a:p>
          <a:endParaRPr lang="en-US"/>
        </a:p>
      </dgm:t>
    </dgm:pt>
    <dgm:pt modelId="{1205B81C-5899-41F2-94D0-2A811AE4DB0F}" type="sibTrans" cxnId="{3C5272BB-163D-484D-B149-13456FD52666}">
      <dgm:prSet/>
      <dgm:spPr/>
      <dgm:t>
        <a:bodyPr/>
        <a:lstStyle/>
        <a:p>
          <a:endParaRPr lang="en-US"/>
        </a:p>
      </dgm:t>
    </dgm:pt>
    <dgm:pt modelId="{3A5A3346-0EE7-480D-B1DA-AACFE498234F}" type="pres">
      <dgm:prSet presAssocID="{AC9DFD85-EDCF-4F48-9D86-2D3BB1F1AE13}" presName="linearFlow" presStyleCnt="0">
        <dgm:presLayoutVars>
          <dgm:dir/>
          <dgm:animLvl val="lvl"/>
          <dgm:resizeHandles val="exact"/>
        </dgm:presLayoutVars>
      </dgm:prSet>
      <dgm:spPr/>
    </dgm:pt>
    <dgm:pt modelId="{7BEC8FD6-5FEB-4EDC-A384-CD9DF2907464}" type="pres">
      <dgm:prSet presAssocID="{DA977098-9BAB-44BE-A005-8190CCEDE4CB}" presName="composite" presStyleCnt="0"/>
      <dgm:spPr/>
    </dgm:pt>
    <dgm:pt modelId="{118E68C4-5FF0-4801-A4E7-0A212453A25A}" type="pres">
      <dgm:prSet presAssocID="{DA977098-9BAB-44BE-A005-8190CCEDE4C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F9033B2-E500-4AF8-BAF1-F4CD900263CC}" type="pres">
      <dgm:prSet presAssocID="{DA977098-9BAB-44BE-A005-8190CCEDE4CB}" presName="parSh" presStyleLbl="node1" presStyleIdx="0" presStyleCnt="2"/>
      <dgm:spPr/>
    </dgm:pt>
    <dgm:pt modelId="{52C92EB8-2FCA-45BF-86C6-1EAE53ECE159}" type="pres">
      <dgm:prSet presAssocID="{DA977098-9BAB-44BE-A005-8190CCEDE4CB}" presName="desTx" presStyleLbl="fgAcc1" presStyleIdx="0" presStyleCnt="2">
        <dgm:presLayoutVars>
          <dgm:bulletEnabled val="1"/>
        </dgm:presLayoutVars>
      </dgm:prSet>
      <dgm:spPr/>
    </dgm:pt>
    <dgm:pt modelId="{62025B79-FE88-4703-B7EA-5F9A6482E28D}" type="pres">
      <dgm:prSet presAssocID="{4EE040FB-9B3C-4F7A-8502-AA8D548DA856}" presName="sibTrans" presStyleLbl="sibTrans2D1" presStyleIdx="0" presStyleCnt="1"/>
      <dgm:spPr/>
    </dgm:pt>
    <dgm:pt modelId="{A23E9F4E-6D83-4C2F-B1AC-5261173229EB}" type="pres">
      <dgm:prSet presAssocID="{4EE040FB-9B3C-4F7A-8502-AA8D548DA856}" presName="connTx" presStyleLbl="sibTrans2D1" presStyleIdx="0" presStyleCnt="1"/>
      <dgm:spPr/>
    </dgm:pt>
    <dgm:pt modelId="{512F40F0-F089-4C54-869E-7524E5A62787}" type="pres">
      <dgm:prSet presAssocID="{0A8AD3AE-F9C1-4E6A-B4BD-F895E24DF30D}" presName="composite" presStyleCnt="0"/>
      <dgm:spPr/>
    </dgm:pt>
    <dgm:pt modelId="{AA1AF420-1B09-4CDA-8B84-FA2B2DF494BF}" type="pres">
      <dgm:prSet presAssocID="{0A8AD3AE-F9C1-4E6A-B4BD-F895E24DF30D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3BBCCDF-562B-42CD-9396-3FA61470027E}" type="pres">
      <dgm:prSet presAssocID="{0A8AD3AE-F9C1-4E6A-B4BD-F895E24DF30D}" presName="parSh" presStyleLbl="node1" presStyleIdx="1" presStyleCnt="2"/>
      <dgm:spPr/>
    </dgm:pt>
    <dgm:pt modelId="{90072DFD-E4E4-4D51-AE84-25FC9E42D303}" type="pres">
      <dgm:prSet presAssocID="{0A8AD3AE-F9C1-4E6A-B4BD-F895E24DF30D}" presName="desTx" presStyleLbl="fgAcc1" presStyleIdx="1" presStyleCnt="2">
        <dgm:presLayoutVars>
          <dgm:bulletEnabled val="1"/>
        </dgm:presLayoutVars>
      </dgm:prSet>
      <dgm:spPr/>
    </dgm:pt>
  </dgm:ptLst>
  <dgm:cxnLst>
    <dgm:cxn modelId="{653DC604-B472-48DF-994E-33A0AF225E3A}" srcId="{AC9DFD85-EDCF-4F48-9D86-2D3BB1F1AE13}" destId="{DA977098-9BAB-44BE-A005-8190CCEDE4CB}" srcOrd="0" destOrd="0" parTransId="{E20B3AE4-365C-48C1-9AC3-7F1DF4293B97}" sibTransId="{4EE040FB-9B3C-4F7A-8502-AA8D548DA856}"/>
    <dgm:cxn modelId="{29098621-FE54-45AE-BE05-7C60C6F5245B}" type="presOf" srcId="{DA977098-9BAB-44BE-A005-8190CCEDE4CB}" destId="{3F9033B2-E500-4AF8-BAF1-F4CD900263CC}" srcOrd="1" destOrd="0" presId="urn:microsoft.com/office/officeart/2005/8/layout/process3"/>
    <dgm:cxn modelId="{119A8D25-E718-4A1E-AE90-70FADAE25D21}" srcId="{DA977098-9BAB-44BE-A005-8190CCEDE4CB}" destId="{CED7AF3E-E1F1-40AA-87E0-78CB4757D687}" srcOrd="0" destOrd="0" parTransId="{8683D916-C472-429C-812E-E1A6587141EF}" sibTransId="{1F8CEE8D-722A-4E72-AB06-3BFF1EAF6199}"/>
    <dgm:cxn modelId="{D0D3AC32-0DCE-4985-89DA-4C2FF15DBA36}" type="presOf" srcId="{4EE040FB-9B3C-4F7A-8502-AA8D548DA856}" destId="{62025B79-FE88-4703-B7EA-5F9A6482E28D}" srcOrd="0" destOrd="0" presId="urn:microsoft.com/office/officeart/2005/8/layout/process3"/>
    <dgm:cxn modelId="{5D31CA39-233E-4CEE-9F38-2E6FA08DA496}" type="presOf" srcId="{CED7AF3E-E1F1-40AA-87E0-78CB4757D687}" destId="{52C92EB8-2FCA-45BF-86C6-1EAE53ECE159}" srcOrd="0" destOrd="0" presId="urn:microsoft.com/office/officeart/2005/8/layout/process3"/>
    <dgm:cxn modelId="{4282AF71-0047-4F74-B02B-E34473B3D397}" type="presOf" srcId="{AC9DFD85-EDCF-4F48-9D86-2D3BB1F1AE13}" destId="{3A5A3346-0EE7-480D-B1DA-AACFE498234F}" srcOrd="0" destOrd="0" presId="urn:microsoft.com/office/officeart/2005/8/layout/process3"/>
    <dgm:cxn modelId="{86BFD998-B941-416A-913A-B5EFC51A2BCE}" srcId="{AC9DFD85-EDCF-4F48-9D86-2D3BB1F1AE13}" destId="{0A8AD3AE-F9C1-4E6A-B4BD-F895E24DF30D}" srcOrd="1" destOrd="0" parTransId="{628BA5B4-088D-4A87-8BC6-99A2B06E04F7}" sibTransId="{6B132135-A25F-484C-B6CF-536B05C01A28}"/>
    <dgm:cxn modelId="{BD7B49A7-D4B5-4659-A839-BABA522C74E0}" type="presOf" srcId="{0A8AD3AE-F9C1-4E6A-B4BD-F895E24DF30D}" destId="{AA1AF420-1B09-4CDA-8B84-FA2B2DF494BF}" srcOrd="0" destOrd="0" presId="urn:microsoft.com/office/officeart/2005/8/layout/process3"/>
    <dgm:cxn modelId="{5E38A5AE-5A81-44C7-B3C0-F5D4B9722C38}" type="presOf" srcId="{4EE040FB-9B3C-4F7A-8502-AA8D548DA856}" destId="{A23E9F4E-6D83-4C2F-B1AC-5261173229EB}" srcOrd="1" destOrd="0" presId="urn:microsoft.com/office/officeart/2005/8/layout/process3"/>
    <dgm:cxn modelId="{AECFA3B8-EBDF-458D-BD40-A08F8572D3E9}" type="presOf" srcId="{7F164B7D-456D-4651-9D6F-36B8BA98E6D8}" destId="{90072DFD-E4E4-4D51-AE84-25FC9E42D303}" srcOrd="0" destOrd="0" presId="urn:microsoft.com/office/officeart/2005/8/layout/process3"/>
    <dgm:cxn modelId="{3C5272BB-163D-484D-B149-13456FD52666}" srcId="{0A8AD3AE-F9C1-4E6A-B4BD-F895E24DF30D}" destId="{7F164B7D-456D-4651-9D6F-36B8BA98E6D8}" srcOrd="0" destOrd="0" parTransId="{1DCBE452-EE11-447A-BD85-B1A337E97A33}" sibTransId="{1205B81C-5899-41F2-94D0-2A811AE4DB0F}"/>
    <dgm:cxn modelId="{B69720D7-A114-41A6-94BD-D7F1B3AD236E}" type="presOf" srcId="{DA977098-9BAB-44BE-A005-8190CCEDE4CB}" destId="{118E68C4-5FF0-4801-A4E7-0A212453A25A}" srcOrd="0" destOrd="0" presId="urn:microsoft.com/office/officeart/2005/8/layout/process3"/>
    <dgm:cxn modelId="{FC1555E6-D7D9-40E4-9D2B-BB939C195CDD}" type="presOf" srcId="{0A8AD3AE-F9C1-4E6A-B4BD-F895E24DF30D}" destId="{73BBCCDF-562B-42CD-9396-3FA61470027E}" srcOrd="1" destOrd="0" presId="urn:microsoft.com/office/officeart/2005/8/layout/process3"/>
    <dgm:cxn modelId="{9885CC78-ABB9-413F-B174-BC709748EB9F}" type="presParOf" srcId="{3A5A3346-0EE7-480D-B1DA-AACFE498234F}" destId="{7BEC8FD6-5FEB-4EDC-A384-CD9DF2907464}" srcOrd="0" destOrd="0" presId="urn:microsoft.com/office/officeart/2005/8/layout/process3"/>
    <dgm:cxn modelId="{FFA71445-B705-41EC-92C0-C2D4B0686E10}" type="presParOf" srcId="{7BEC8FD6-5FEB-4EDC-A384-CD9DF2907464}" destId="{118E68C4-5FF0-4801-A4E7-0A212453A25A}" srcOrd="0" destOrd="0" presId="urn:microsoft.com/office/officeart/2005/8/layout/process3"/>
    <dgm:cxn modelId="{3FD22908-D24C-44DE-A5CE-3A603DA019B6}" type="presParOf" srcId="{7BEC8FD6-5FEB-4EDC-A384-CD9DF2907464}" destId="{3F9033B2-E500-4AF8-BAF1-F4CD900263CC}" srcOrd="1" destOrd="0" presId="urn:microsoft.com/office/officeart/2005/8/layout/process3"/>
    <dgm:cxn modelId="{DFE8FE56-D1C3-4075-8868-1EF2F725CF8B}" type="presParOf" srcId="{7BEC8FD6-5FEB-4EDC-A384-CD9DF2907464}" destId="{52C92EB8-2FCA-45BF-86C6-1EAE53ECE159}" srcOrd="2" destOrd="0" presId="urn:microsoft.com/office/officeart/2005/8/layout/process3"/>
    <dgm:cxn modelId="{E3A0737F-A635-430F-85DD-D47505496D43}" type="presParOf" srcId="{3A5A3346-0EE7-480D-B1DA-AACFE498234F}" destId="{62025B79-FE88-4703-B7EA-5F9A6482E28D}" srcOrd="1" destOrd="0" presId="urn:microsoft.com/office/officeart/2005/8/layout/process3"/>
    <dgm:cxn modelId="{0564472B-04B6-437B-812D-04890B4B8E67}" type="presParOf" srcId="{62025B79-FE88-4703-B7EA-5F9A6482E28D}" destId="{A23E9F4E-6D83-4C2F-B1AC-5261173229EB}" srcOrd="0" destOrd="0" presId="urn:microsoft.com/office/officeart/2005/8/layout/process3"/>
    <dgm:cxn modelId="{E970406D-8D9D-4FD3-B215-4F5629AA4ABD}" type="presParOf" srcId="{3A5A3346-0EE7-480D-B1DA-AACFE498234F}" destId="{512F40F0-F089-4C54-869E-7524E5A62787}" srcOrd="2" destOrd="0" presId="urn:microsoft.com/office/officeart/2005/8/layout/process3"/>
    <dgm:cxn modelId="{FABA8DB1-9A68-4FB9-987E-102DF9FD74B2}" type="presParOf" srcId="{512F40F0-F089-4C54-869E-7524E5A62787}" destId="{AA1AF420-1B09-4CDA-8B84-FA2B2DF494BF}" srcOrd="0" destOrd="0" presId="urn:microsoft.com/office/officeart/2005/8/layout/process3"/>
    <dgm:cxn modelId="{24F15B32-E5E1-4E41-A728-2F3116560947}" type="presParOf" srcId="{512F40F0-F089-4C54-869E-7524E5A62787}" destId="{73BBCCDF-562B-42CD-9396-3FA61470027E}" srcOrd="1" destOrd="0" presId="urn:microsoft.com/office/officeart/2005/8/layout/process3"/>
    <dgm:cxn modelId="{D2CF9E5B-CC66-4F2A-8EB6-44E8808E482A}" type="presParOf" srcId="{512F40F0-F089-4C54-869E-7524E5A62787}" destId="{90072DFD-E4E4-4D51-AE84-25FC9E42D30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56B4A-8F6B-4157-AC3C-B55C3CF466B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724E3-122B-4D3E-8120-C4EFB1EBEFA1}">
      <dgm:prSet phldrT="[Κείμενο]"/>
      <dgm:spPr/>
      <dgm:t>
        <a:bodyPr/>
        <a:lstStyle/>
        <a:p>
          <a:r>
            <a:rPr lang="el-GR" dirty="0"/>
            <a:t>ΗΠΑ</a:t>
          </a:r>
          <a:endParaRPr lang="en-US" dirty="0"/>
        </a:p>
      </dgm:t>
    </dgm:pt>
    <dgm:pt modelId="{FC9BBD1F-CCB1-4A2C-B545-4B5DB4BAEA2C}" type="parTrans" cxnId="{5D80EABE-18FC-4C1B-A716-DECA803177B6}">
      <dgm:prSet/>
      <dgm:spPr/>
      <dgm:t>
        <a:bodyPr/>
        <a:lstStyle/>
        <a:p>
          <a:endParaRPr lang="en-US"/>
        </a:p>
      </dgm:t>
    </dgm:pt>
    <dgm:pt modelId="{30754D6C-F2B4-4BFD-AE3B-981665B5380A}" type="sibTrans" cxnId="{5D80EABE-18FC-4C1B-A716-DECA803177B6}">
      <dgm:prSet/>
      <dgm:spPr/>
      <dgm:t>
        <a:bodyPr/>
        <a:lstStyle/>
        <a:p>
          <a:endParaRPr lang="en-US"/>
        </a:p>
      </dgm:t>
    </dgm:pt>
    <dgm:pt modelId="{9304973F-65B4-4632-82F7-960EAF135670}">
      <dgm:prSet phldrT="[Κείμενο]"/>
      <dgm:spPr/>
      <dgm:t>
        <a:bodyPr/>
        <a:lstStyle/>
        <a:p>
          <a:r>
            <a:rPr lang="el-GR" dirty="0"/>
            <a:t>Ε.Ε.</a:t>
          </a:r>
          <a:endParaRPr lang="en-US" dirty="0"/>
        </a:p>
      </dgm:t>
    </dgm:pt>
    <dgm:pt modelId="{C066EDB0-BBDD-4F31-B4B7-29B3757DE455}" type="parTrans" cxnId="{4DFC54CF-D66E-4DA8-B21A-78FEA58EE7F6}">
      <dgm:prSet/>
      <dgm:spPr/>
      <dgm:t>
        <a:bodyPr/>
        <a:lstStyle/>
        <a:p>
          <a:endParaRPr lang="en-US"/>
        </a:p>
      </dgm:t>
    </dgm:pt>
    <dgm:pt modelId="{9415FBAE-6661-47C5-BD9A-1539BEFC6B42}" type="sibTrans" cxnId="{4DFC54CF-D66E-4DA8-B21A-78FEA58EE7F6}">
      <dgm:prSet/>
      <dgm:spPr/>
      <dgm:t>
        <a:bodyPr/>
        <a:lstStyle/>
        <a:p>
          <a:endParaRPr lang="en-US"/>
        </a:p>
      </dgm:t>
    </dgm:pt>
    <dgm:pt modelId="{6D41EBF2-2428-4359-AE28-473999D9C822}" type="pres">
      <dgm:prSet presAssocID="{63E56B4A-8F6B-4157-AC3C-B55C3CF466B0}" presName="compositeShape" presStyleCnt="0">
        <dgm:presLayoutVars>
          <dgm:chMax val="2"/>
          <dgm:dir/>
          <dgm:resizeHandles val="exact"/>
        </dgm:presLayoutVars>
      </dgm:prSet>
      <dgm:spPr/>
    </dgm:pt>
    <dgm:pt modelId="{E78B87CF-F78A-4C9A-80B8-4C5FA5FF392E}" type="pres">
      <dgm:prSet presAssocID="{63E56B4A-8F6B-4157-AC3C-B55C3CF466B0}" presName="ribbon" presStyleLbl="node1" presStyleIdx="0" presStyleCnt="1" custLinFactNeighborY="-1931"/>
      <dgm:spPr/>
    </dgm:pt>
    <dgm:pt modelId="{E6867630-6261-43AC-916B-24A8F4AA1B87}" type="pres">
      <dgm:prSet presAssocID="{63E56B4A-8F6B-4157-AC3C-B55C3CF466B0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A5C5D0F-0E6D-4A16-A4A0-AD79D041DB5E}" type="pres">
      <dgm:prSet presAssocID="{63E56B4A-8F6B-4157-AC3C-B55C3CF466B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39CF31-592D-4089-97BF-AB5CFE286620}" type="presOf" srcId="{9304973F-65B4-4632-82F7-960EAF135670}" destId="{FA5C5D0F-0E6D-4A16-A4A0-AD79D041DB5E}" srcOrd="0" destOrd="0" presId="urn:microsoft.com/office/officeart/2005/8/layout/arrow6"/>
    <dgm:cxn modelId="{24121C6C-47D0-41E5-B22C-3A32B7C73E57}" type="presOf" srcId="{63E56B4A-8F6B-4157-AC3C-B55C3CF466B0}" destId="{6D41EBF2-2428-4359-AE28-473999D9C822}" srcOrd="0" destOrd="0" presId="urn:microsoft.com/office/officeart/2005/8/layout/arrow6"/>
    <dgm:cxn modelId="{F4ABDE7E-66E4-490F-9041-CB24C4EA72EB}" type="presOf" srcId="{876724E3-122B-4D3E-8120-C4EFB1EBEFA1}" destId="{E6867630-6261-43AC-916B-24A8F4AA1B87}" srcOrd="0" destOrd="0" presId="urn:microsoft.com/office/officeart/2005/8/layout/arrow6"/>
    <dgm:cxn modelId="{5D80EABE-18FC-4C1B-A716-DECA803177B6}" srcId="{63E56B4A-8F6B-4157-AC3C-B55C3CF466B0}" destId="{876724E3-122B-4D3E-8120-C4EFB1EBEFA1}" srcOrd="0" destOrd="0" parTransId="{FC9BBD1F-CCB1-4A2C-B545-4B5DB4BAEA2C}" sibTransId="{30754D6C-F2B4-4BFD-AE3B-981665B5380A}"/>
    <dgm:cxn modelId="{4DFC54CF-D66E-4DA8-B21A-78FEA58EE7F6}" srcId="{63E56B4A-8F6B-4157-AC3C-B55C3CF466B0}" destId="{9304973F-65B4-4632-82F7-960EAF135670}" srcOrd="1" destOrd="0" parTransId="{C066EDB0-BBDD-4F31-B4B7-29B3757DE455}" sibTransId="{9415FBAE-6661-47C5-BD9A-1539BEFC6B42}"/>
    <dgm:cxn modelId="{6256514C-733B-43B5-A279-CA4CBCEC7E85}" type="presParOf" srcId="{6D41EBF2-2428-4359-AE28-473999D9C822}" destId="{E78B87CF-F78A-4C9A-80B8-4C5FA5FF392E}" srcOrd="0" destOrd="0" presId="urn:microsoft.com/office/officeart/2005/8/layout/arrow6"/>
    <dgm:cxn modelId="{695A40BE-7DA6-40D1-8684-0C994274F0AF}" type="presParOf" srcId="{6D41EBF2-2428-4359-AE28-473999D9C822}" destId="{E6867630-6261-43AC-916B-24A8F4AA1B87}" srcOrd="1" destOrd="0" presId="urn:microsoft.com/office/officeart/2005/8/layout/arrow6"/>
    <dgm:cxn modelId="{D5CE0714-7760-4A65-A504-5BBE587FBF3A}" type="presParOf" srcId="{6D41EBF2-2428-4359-AE28-473999D9C822}" destId="{FA5C5D0F-0E6D-4A16-A4A0-AD79D041DB5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F7764-7F52-4617-BB6C-61DF52C680A8}">
      <dsp:nvSpPr>
        <dsp:cNvPr id="0" name=""/>
        <dsp:cNvSpPr/>
      </dsp:nvSpPr>
      <dsp:spPr>
        <a:xfrm rot="5400000">
          <a:off x="3034261" y="1171764"/>
          <a:ext cx="1992816" cy="173375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 rot="-5400000">
        <a:off x="3433970" y="1352778"/>
        <a:ext cx="1193398" cy="1371722"/>
      </dsp:txXfrm>
    </dsp:sp>
    <dsp:sp modelId="{50CF9468-7CB6-42D3-B74F-682EDE870DF8}">
      <dsp:nvSpPr>
        <dsp:cNvPr id="0" name=""/>
        <dsp:cNvSpPr/>
      </dsp:nvSpPr>
      <dsp:spPr>
        <a:xfrm>
          <a:off x="4950155" y="1440795"/>
          <a:ext cx="2223982" cy="119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A2B31-7BCF-42A2-9EF9-641774F0D547}">
      <dsp:nvSpPr>
        <dsp:cNvPr id="0" name=""/>
        <dsp:cNvSpPr/>
      </dsp:nvSpPr>
      <dsp:spPr>
        <a:xfrm rot="5400000">
          <a:off x="1161811" y="1171764"/>
          <a:ext cx="1992816" cy="173375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 rot="-5400000">
        <a:off x="1561520" y="1352778"/>
        <a:ext cx="1193398" cy="1371722"/>
      </dsp:txXfrm>
    </dsp:sp>
    <dsp:sp modelId="{CF25AAFA-9FD6-48F4-BFE0-994712DAEB91}">
      <dsp:nvSpPr>
        <dsp:cNvPr id="0" name=""/>
        <dsp:cNvSpPr/>
      </dsp:nvSpPr>
      <dsp:spPr>
        <a:xfrm rot="5400000">
          <a:off x="2094449" y="2863267"/>
          <a:ext cx="1992816" cy="173375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Κέρδη</a:t>
          </a:r>
          <a:endParaRPr lang="en-US" sz="1800" b="1" kern="1200" dirty="0"/>
        </a:p>
      </dsp:txBody>
      <dsp:txXfrm rot="-5400000">
        <a:off x="2494158" y="3044281"/>
        <a:ext cx="1193398" cy="1371722"/>
      </dsp:txXfrm>
    </dsp:sp>
    <dsp:sp modelId="{F0A45266-C275-4511-8303-B6670E008D65}">
      <dsp:nvSpPr>
        <dsp:cNvPr id="0" name=""/>
        <dsp:cNvSpPr/>
      </dsp:nvSpPr>
      <dsp:spPr>
        <a:xfrm>
          <a:off x="0" y="3132297"/>
          <a:ext cx="2152241" cy="119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6072D-E6CF-47E7-B658-CA7C5B49889A}">
      <dsp:nvSpPr>
        <dsp:cNvPr id="0" name=""/>
        <dsp:cNvSpPr/>
      </dsp:nvSpPr>
      <dsp:spPr>
        <a:xfrm rot="5400000">
          <a:off x="3966899" y="2863267"/>
          <a:ext cx="1992816" cy="173375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Εμπόδια</a:t>
          </a:r>
          <a:endParaRPr lang="en-US" sz="1800" b="1" kern="1200" dirty="0"/>
        </a:p>
      </dsp:txBody>
      <dsp:txXfrm rot="-5400000">
        <a:off x="4366608" y="3044281"/>
        <a:ext cx="1193398" cy="1371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33B2-E500-4AF8-BAF1-F4CD900263CC}">
      <dsp:nvSpPr>
        <dsp:cNvPr id="0" name=""/>
        <dsp:cNvSpPr/>
      </dsp:nvSpPr>
      <dsp:spPr>
        <a:xfrm>
          <a:off x="1826" y="677915"/>
          <a:ext cx="1568110" cy="67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1957</a:t>
          </a:r>
          <a:endParaRPr lang="en-US" sz="1800" b="1" kern="1200" dirty="0"/>
        </a:p>
      </dsp:txBody>
      <dsp:txXfrm>
        <a:off x="1826" y="677915"/>
        <a:ext cx="1568110" cy="450304"/>
      </dsp:txXfrm>
    </dsp:sp>
    <dsp:sp modelId="{52C92EB8-2FCA-45BF-86C6-1EAE53ECE159}">
      <dsp:nvSpPr>
        <dsp:cNvPr id="0" name=""/>
        <dsp:cNvSpPr/>
      </dsp:nvSpPr>
      <dsp:spPr>
        <a:xfrm>
          <a:off x="323005" y="1128219"/>
          <a:ext cx="1568110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+mj-lt"/>
            </a:rPr>
            <a:t>Συνθήκη Ρώμης</a:t>
          </a:r>
          <a:endParaRPr lang="en-US" sz="1800" b="1" kern="1200" dirty="0">
            <a:latin typeface="+mj-lt"/>
          </a:endParaRPr>
        </a:p>
      </dsp:txBody>
      <dsp:txXfrm>
        <a:off x="349892" y="1155106"/>
        <a:ext cx="1514336" cy="864226"/>
      </dsp:txXfrm>
    </dsp:sp>
    <dsp:sp modelId="{62025B79-FE88-4703-B7EA-5F9A6482E28D}">
      <dsp:nvSpPr>
        <dsp:cNvPr id="0" name=""/>
        <dsp:cNvSpPr/>
      </dsp:nvSpPr>
      <dsp:spPr>
        <a:xfrm>
          <a:off x="1807656" y="707860"/>
          <a:ext cx="503966" cy="390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807656" y="785943"/>
        <a:ext cx="386842" cy="234248"/>
      </dsp:txXfrm>
    </dsp:sp>
    <dsp:sp modelId="{73BBCCDF-562B-42CD-9396-3FA61470027E}">
      <dsp:nvSpPr>
        <dsp:cNvPr id="0" name=""/>
        <dsp:cNvSpPr/>
      </dsp:nvSpPr>
      <dsp:spPr>
        <a:xfrm>
          <a:off x="2520816" y="677915"/>
          <a:ext cx="1568110" cy="675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Σήμερα</a:t>
          </a:r>
          <a:endParaRPr lang="en-US" sz="1800" b="1" kern="1200" dirty="0"/>
        </a:p>
      </dsp:txBody>
      <dsp:txXfrm>
        <a:off x="2520816" y="677915"/>
        <a:ext cx="1568110" cy="450304"/>
      </dsp:txXfrm>
    </dsp:sp>
    <dsp:sp modelId="{90072DFD-E4E4-4D51-AE84-25FC9E42D303}">
      <dsp:nvSpPr>
        <dsp:cNvPr id="0" name=""/>
        <dsp:cNvSpPr/>
      </dsp:nvSpPr>
      <dsp:spPr>
        <a:xfrm>
          <a:off x="2841995" y="1128219"/>
          <a:ext cx="1568110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b="1" kern="1200" dirty="0">
              <a:latin typeface="+mj-lt"/>
            </a:rPr>
            <a:t>Κατάργηση νομικών ορίων</a:t>
          </a:r>
          <a:endParaRPr lang="en-US" sz="1500" b="1" kern="1200" dirty="0">
            <a:latin typeface="+mj-lt"/>
          </a:endParaRPr>
        </a:p>
      </dsp:txBody>
      <dsp:txXfrm>
        <a:off x="2868882" y="1155106"/>
        <a:ext cx="1514336" cy="864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B87CF-F78A-4C9A-80B8-4C5FA5FF392E}">
      <dsp:nvSpPr>
        <dsp:cNvPr id="0" name=""/>
        <dsp:cNvSpPr/>
      </dsp:nvSpPr>
      <dsp:spPr>
        <a:xfrm>
          <a:off x="0" y="721975"/>
          <a:ext cx="3662779" cy="146511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67630-6261-43AC-916B-24A8F4AA1B87}">
      <dsp:nvSpPr>
        <dsp:cNvPr id="0" name=""/>
        <dsp:cNvSpPr/>
      </dsp:nvSpPr>
      <dsp:spPr>
        <a:xfrm>
          <a:off x="439533" y="1006661"/>
          <a:ext cx="1208717" cy="71790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ΗΠΑ</a:t>
          </a:r>
          <a:endParaRPr lang="en-US" sz="3300" kern="1200" dirty="0"/>
        </a:p>
      </dsp:txBody>
      <dsp:txXfrm>
        <a:off x="439533" y="1006661"/>
        <a:ext cx="1208717" cy="717904"/>
      </dsp:txXfrm>
    </dsp:sp>
    <dsp:sp modelId="{FA5C5D0F-0E6D-4A16-A4A0-AD79D041DB5E}">
      <dsp:nvSpPr>
        <dsp:cNvPr id="0" name=""/>
        <dsp:cNvSpPr/>
      </dsp:nvSpPr>
      <dsp:spPr>
        <a:xfrm>
          <a:off x="1831390" y="1241079"/>
          <a:ext cx="1428484" cy="71790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 dirty="0"/>
            <a:t>Ε.Ε.</a:t>
          </a:r>
          <a:endParaRPr lang="en-US" sz="3300" kern="1200" dirty="0"/>
        </a:p>
      </dsp:txBody>
      <dsp:txXfrm>
        <a:off x="1831390" y="1241079"/>
        <a:ext cx="1428484" cy="71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DCF1-DEBE-46C4-8CEE-E0620E17348D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2D10-8DBD-4703-BEB2-3744867E3A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40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81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44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62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51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84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01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7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15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3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71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2D10-8DBD-4703-BEB2-3744867E3A2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16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72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71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1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67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30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71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9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25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8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5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4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15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24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8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0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5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E0E1BE-C8B1-4FF0-BBE1-87147BC8E4A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DBF605-5988-4F36-B653-7BF11DA6B6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075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opoldina.org/veranstaltungen/veranstaltung/event/2925/" TargetMode="External"/><Relationship Id="rId3" Type="http://schemas.openxmlformats.org/officeDocument/2006/relationships/hyperlink" Target="https://www.reporter.gr/MONEY/Ergasiaka/510727-Eurostat-O-%C2%ABcharths%C2%BB-twn-misthwn-Sthn-katwterh-klimaka-h-Ellada" TargetMode="External"/><Relationship Id="rId7" Type="http://schemas.openxmlformats.org/officeDocument/2006/relationships/hyperlink" Target="https://www.europarl.europa.eu/news/el/headlines/priorities/emporike-sumphonia-ee-epa/20150202STO18324/emporike-sumphonia-ee-ep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t.gr/2022/08/03/apopseis/otan-i-ee-akolouthei-tyfla-tis-ipa/" TargetMode="External"/><Relationship Id="rId5" Type="http://schemas.openxmlformats.org/officeDocument/2006/relationships/hyperlink" Target="https://www.newsbomb.gr/kosmos/story/257530/kai-stis-23-glosses-oi-aggelies-gia-ergasia-stin-ee" TargetMode="External"/><Relationship Id="rId4" Type="http://schemas.openxmlformats.org/officeDocument/2006/relationships/hyperlink" Target="https://www.aftodioikisi.gr/tag/morfos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άτομο, παπούτσια, ρουχισμός, μπλέιζερ&#10;&#10;Περιγραφή που δημιουργήθηκε αυτόματα">
            <a:extLst>
              <a:ext uri="{FF2B5EF4-FFF2-40B4-BE49-F238E27FC236}">
                <a16:creationId xmlns:a16="http://schemas.microsoft.com/office/drawing/2014/main" id="{135F499E-8AC8-9389-9DBB-5C9C3FC8C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8000"/>
          </a:blip>
          <a:srcRect l="11235" r="12101"/>
          <a:stretch/>
        </p:blipFill>
        <p:spPr>
          <a:xfrm>
            <a:off x="0" y="-10"/>
            <a:ext cx="10515231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98F26-E683-615E-C595-277E567EBAD5}"/>
              </a:ext>
            </a:extLst>
          </p:cNvPr>
          <p:cNvSpPr txBox="1"/>
          <p:nvPr/>
        </p:nvSpPr>
        <p:spPr>
          <a:xfrm>
            <a:off x="1103671" y="4991312"/>
            <a:ext cx="5962785" cy="216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Μα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ρί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 Φωτεινή Μπάτα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Κωνσταντίνος Ρατσιάτος </a:t>
            </a:r>
            <a:endParaRPr lang="el-G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Διεθνών και Ευρωπαϊκών Οικονομικών Σπουδών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κ.α. Ελευθερία Βέλλα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" name="Εικόνα 1" descr="Εικόνα που περιέχει αστέρι, σημαία, Μπελ ηλεκτρίκ, Μπλε Majorelle&#10;&#10;Περιγραφή που δημιουργήθηκε αυτόματα">
            <a:extLst>
              <a:ext uri="{FF2B5EF4-FFF2-40B4-BE49-F238E27FC236}">
                <a16:creationId xmlns:a16="http://schemas.microsoft.com/office/drawing/2014/main" id="{2695E66A-5575-338D-C7B8-DB8A035D0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4604" t="-1" r="8624" b="-1"/>
          <a:stretch/>
        </p:blipFill>
        <p:spPr>
          <a:xfrm>
            <a:off x="7658101" y="-53206"/>
            <a:ext cx="4533900" cy="698822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8133-8AC0-39F4-E12E-EA405C704018}"/>
              </a:ext>
            </a:extLst>
          </p:cNvPr>
          <p:cNvSpPr txBox="1"/>
          <p:nvPr/>
        </p:nvSpPr>
        <p:spPr>
          <a:xfrm>
            <a:off x="641076" y="1334714"/>
            <a:ext cx="7140677" cy="3126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Migration and </a:t>
            </a:r>
            <a:r>
              <a:rPr lang="en-US" sz="6600" b="1" kern="1200" dirty="0">
                <a:solidFill>
                  <a:srgbClr val="FFFFFF"/>
                </a:solidFill>
                <a:ea typeface="+mj-ea"/>
                <a:cs typeface="+mj-cs"/>
              </a:rPr>
              <a:t>Labor Market Integration in Europe</a:t>
            </a:r>
          </a:p>
        </p:txBody>
      </p:sp>
    </p:spTree>
    <p:extLst>
      <p:ext uri="{BB962C8B-B14F-4D97-AF65-F5344CB8AC3E}">
        <p14:creationId xmlns:p14="http://schemas.microsoft.com/office/powerpoint/2010/main" val="11043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C9DEBC-731B-6A98-7168-620183AF5696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D3055CE-201C-74B7-595B-6AF18DFF9FA7}"/>
              </a:ext>
            </a:extLst>
          </p:cNvPr>
          <p:cNvGrpSpPr/>
          <p:nvPr/>
        </p:nvGrpSpPr>
        <p:grpSpPr>
          <a:xfrm>
            <a:off x="8609063" y="4201425"/>
            <a:ext cx="2394857" cy="2262691"/>
            <a:chOff x="4085204" y="2645297"/>
            <a:chExt cx="1728997" cy="1987353"/>
          </a:xfrm>
        </p:grpSpPr>
        <p:sp>
          <p:nvSpPr>
            <p:cNvPr id="8" name="Εξάγωνο 7">
              <a:extLst>
                <a:ext uri="{FF2B5EF4-FFF2-40B4-BE49-F238E27FC236}">
                  <a16:creationId xmlns:a16="http://schemas.microsoft.com/office/drawing/2014/main" id="{9D6501FA-9A93-02EF-AB58-809A843F8E58}"/>
                </a:ext>
              </a:extLst>
            </p:cNvPr>
            <p:cNvSpPr/>
            <p:nvPr/>
          </p:nvSpPr>
          <p:spPr>
            <a:xfrm rot="5400000">
              <a:off x="3956026" y="2774475"/>
              <a:ext cx="1987353" cy="17289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Εξάγωνο 4">
              <a:extLst>
                <a:ext uri="{FF2B5EF4-FFF2-40B4-BE49-F238E27FC236}">
                  <a16:creationId xmlns:a16="http://schemas.microsoft.com/office/drawing/2014/main" id="{C587D60B-FDCF-37A1-384D-563D0E3D4F35}"/>
                </a:ext>
              </a:extLst>
            </p:cNvPr>
            <p:cNvSpPr txBox="1"/>
            <p:nvPr/>
          </p:nvSpPr>
          <p:spPr>
            <a:xfrm>
              <a:off x="4354639" y="2954993"/>
              <a:ext cx="1190127" cy="1367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b="1" kern="1200" dirty="0"/>
                <a:t>Εμπόδια</a:t>
              </a:r>
              <a:endParaRPr lang="en-US" sz="2800" b="1" kern="1200" dirty="0"/>
            </a:p>
          </p:txBody>
        </p:sp>
      </p:grpSp>
      <p:pic>
        <p:nvPicPr>
          <p:cNvPr id="3074" name="Picture 2" descr="Και στις 23 γλώσσες οι αγγελίες για εργασία στην ΕΕ - Newsbomb - Ειδησεις -  News">
            <a:extLst>
              <a:ext uri="{FF2B5EF4-FFF2-40B4-BE49-F238E27FC236}">
                <a16:creationId xmlns:a16="http://schemas.microsoft.com/office/drawing/2014/main" id="{472395C1-E584-5819-2502-D977322B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54" y="995042"/>
            <a:ext cx="4453251" cy="2634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23F33F5-B958-1CDA-D001-82CCFF682267}"/>
              </a:ext>
            </a:extLst>
          </p:cNvPr>
          <p:cNvSpPr/>
          <p:nvPr/>
        </p:nvSpPr>
        <p:spPr>
          <a:xfrm>
            <a:off x="260194" y="2756544"/>
            <a:ext cx="7051805" cy="1880755"/>
          </a:xfrm>
          <a:prstGeom prst="rect">
            <a:avLst/>
          </a:prstGeom>
          <a:solidFill>
            <a:srgbClr val="D700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dirty="0"/>
              <a:t>Η Ευρώπη έχει </a:t>
            </a:r>
            <a:r>
              <a:rPr lang="el-GR" sz="2000" b="1" dirty="0"/>
              <a:t>εξαιρετικά μεγάλη ετερογένεια </a:t>
            </a:r>
            <a:r>
              <a:rPr lang="el-GR" sz="2000" dirty="0"/>
              <a:t>στις </a:t>
            </a:r>
            <a:r>
              <a:rPr lang="el-GR" sz="2000" b="1" dirty="0"/>
              <a:t>γλώσσες</a:t>
            </a:r>
            <a:r>
              <a:rPr lang="el-GR" sz="2000" dirty="0"/>
              <a:t>: </a:t>
            </a:r>
            <a:r>
              <a:rPr lang="el-GR" sz="2000" u="sng" dirty="0"/>
              <a:t>24 διαφορετικές επίσημες γλώσσες</a:t>
            </a:r>
            <a:r>
              <a:rPr lang="el-GR" sz="2000" dirty="0"/>
              <a:t>.</a:t>
            </a:r>
          </a:p>
          <a:p>
            <a:pPr algn="just"/>
            <a:r>
              <a:rPr lang="el-GR" sz="2000" dirty="0"/>
              <a:t>Η έλλειψη γνώσης της γλώσσας της χώρας προορισμού περιορίζει την ικανότητα των μεταναστών να βρίσκουν γρήγορα δουλειά, μειώσει την παραγωγικότητα και την κοινωνική ένταξη.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0C1F6C8-F639-D96F-266D-03B310FF8114}"/>
              </a:ext>
            </a:extLst>
          </p:cNvPr>
          <p:cNvSpPr/>
          <p:nvPr/>
        </p:nvSpPr>
        <p:spPr>
          <a:xfrm>
            <a:off x="260194" y="4979447"/>
            <a:ext cx="7051805" cy="1320617"/>
          </a:xfrm>
          <a:prstGeom prst="rect">
            <a:avLst/>
          </a:prstGeom>
          <a:solidFill>
            <a:srgbClr val="022B8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Υπάρχουν άφθονα στοιχεία από την Ευρώπη για </a:t>
            </a:r>
            <a:r>
              <a:rPr lang="el-GR" sz="2000" b="1" dirty="0">
                <a:solidFill>
                  <a:schemeClr val="tx1"/>
                </a:solidFill>
              </a:rPr>
              <a:t>διακρίσεις σε βάρος φυλετικών και </a:t>
            </a:r>
            <a:r>
              <a:rPr lang="el-GR" sz="2000" b="1" dirty="0" err="1">
                <a:solidFill>
                  <a:schemeClr val="tx1"/>
                </a:solidFill>
              </a:rPr>
              <a:t>εθνοτικών</a:t>
            </a:r>
            <a:r>
              <a:rPr lang="el-GR" sz="2000" b="1" dirty="0">
                <a:solidFill>
                  <a:schemeClr val="tx1"/>
                </a:solidFill>
              </a:rPr>
              <a:t> μειονοτήτων</a:t>
            </a:r>
            <a:r>
              <a:rPr lang="el-GR" sz="2000" dirty="0">
                <a:solidFill>
                  <a:schemeClr val="tx1"/>
                </a:solidFill>
              </a:rPr>
              <a:t> στην αγορά εργασίας.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A901A10-B50C-1D90-D818-7732EC7BA56E}"/>
              </a:ext>
            </a:extLst>
          </p:cNvPr>
          <p:cNvSpPr/>
          <p:nvPr/>
        </p:nvSpPr>
        <p:spPr>
          <a:xfrm>
            <a:off x="260193" y="995042"/>
            <a:ext cx="7051806" cy="1353273"/>
          </a:xfrm>
          <a:prstGeom prst="rect">
            <a:avLst/>
          </a:prstGeom>
          <a:solidFill>
            <a:srgbClr val="088D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dirty="0"/>
              <a:t>Τα ευρωπαϊκά </a:t>
            </a:r>
            <a:r>
              <a:rPr lang="el-GR" sz="2000" b="1" dirty="0"/>
              <a:t>συστήματα εκπαίδευσης </a:t>
            </a:r>
            <a:r>
              <a:rPr lang="el-GR" sz="2000" dirty="0"/>
              <a:t>και </a:t>
            </a:r>
            <a:r>
              <a:rPr lang="el-GR" sz="2000" b="1" dirty="0"/>
              <a:t>επαγγελματικής κατάρτισης </a:t>
            </a:r>
            <a:r>
              <a:rPr lang="el-GR" sz="2000" u="sng" dirty="0"/>
              <a:t>διαφέρουν</a:t>
            </a:r>
            <a:r>
              <a:rPr lang="el-GR" sz="2000" dirty="0"/>
              <a:t> μεταξύ των χωρών και οι ειδικευμένοι μετανάστες αντιμετωπίζουν συχνά περιορισμούς.</a:t>
            </a:r>
          </a:p>
        </p:txBody>
      </p:sp>
    </p:spTree>
    <p:extLst>
      <p:ext uri="{BB962C8B-B14F-4D97-AF65-F5344CB8AC3E}">
        <p14:creationId xmlns:p14="http://schemas.microsoft.com/office/powerpoint/2010/main" val="28837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4" y="200025"/>
            <a:ext cx="5600942" cy="64579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</a:rPr>
              <a:t>Είμαστε ακόμη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μακριά</a:t>
            </a:r>
            <a:r>
              <a:rPr lang="el-GR" sz="2800" dirty="0">
                <a:solidFill>
                  <a:schemeClr val="bg1"/>
                </a:solidFill>
              </a:rPr>
              <a:t> από μια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κοινή ευρωπαϊκή αγορά εργασίας</a:t>
            </a:r>
            <a:r>
              <a:rPr lang="el-GR" sz="2800" b="1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</a:rPr>
              <a:t>Παρά την άρση των νομικών φραγμών στην κινητικότητα της εργασίας,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εξακολουθούν</a:t>
            </a:r>
            <a:r>
              <a:rPr lang="el-GR" sz="2800" dirty="0">
                <a:solidFill>
                  <a:schemeClr val="bg1"/>
                </a:solidFill>
              </a:rPr>
              <a:t> να υπάρχουν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εμπόδια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Εναπομείναντα εμπόδια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ετερογένεια</a:t>
            </a:r>
            <a:r>
              <a:rPr lang="el-GR" sz="2800" dirty="0">
                <a:solidFill>
                  <a:schemeClr val="bg1"/>
                </a:solidFill>
              </a:rPr>
              <a:t> της Ευρώπης όσον αφορά τις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γλώσσες</a:t>
            </a:r>
            <a:r>
              <a:rPr lang="el-GR" sz="2800" dirty="0">
                <a:solidFill>
                  <a:schemeClr val="bg1"/>
                </a:solidFill>
              </a:rPr>
              <a:t> και τους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πολιτισμούς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εκπαίδευση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800" dirty="0">
                <a:solidFill>
                  <a:schemeClr val="bg1"/>
                </a:solidFill>
              </a:rPr>
              <a:t>τις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συνθήκες απασχόλησης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και τις </a:t>
            </a: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διακρίσεις</a:t>
            </a:r>
            <a:r>
              <a:rPr lang="el-GR" sz="2800" dirty="0">
                <a:solidFill>
                  <a:schemeClr val="bg1"/>
                </a:solidFill>
              </a:rPr>
              <a:t> σε βάρος των μεταναστών.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36B4-7BFC-90E0-E5F7-1616A8CF5218}"/>
              </a:ext>
            </a:extLst>
          </p:cNvPr>
          <p:cNvSpPr txBox="1"/>
          <p:nvPr/>
        </p:nvSpPr>
        <p:spPr>
          <a:xfrm>
            <a:off x="1220847" y="411978"/>
            <a:ext cx="408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Συμπεράσματα</a:t>
            </a:r>
          </a:p>
        </p:txBody>
      </p:sp>
      <p:pic>
        <p:nvPicPr>
          <p:cNvPr id="1028" name="Picture 4" descr="Προσέλκυση &amp; επιλογή στελεχών - People services - KPMG Greece">
            <a:extLst>
              <a:ext uri="{FF2B5EF4-FFF2-40B4-BE49-F238E27FC236}">
                <a16:creationId xmlns:a16="http://schemas.microsoft.com/office/drawing/2014/main" id="{674AB74B-26F1-6653-98D1-C22FEDAB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6" y="1658030"/>
            <a:ext cx="6213988" cy="41386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5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973407"/>
            <a:ext cx="11783786" cy="2455593"/>
          </a:xfrm>
          <a:solidFill>
            <a:srgbClr val="374A8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solidFill>
                  <a:schemeClr val="tx1"/>
                </a:solidFill>
              </a:rPr>
              <a:t>Τα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ποσοστά</a:t>
            </a:r>
            <a:r>
              <a:rPr lang="el-GR" sz="2800" b="1" dirty="0">
                <a:solidFill>
                  <a:schemeClr val="tx1"/>
                </a:solidFill>
              </a:rPr>
              <a:t> μετανάστευσης</a:t>
            </a:r>
            <a:r>
              <a:rPr lang="el-GR" sz="2800" dirty="0">
                <a:solidFill>
                  <a:schemeClr val="tx1"/>
                </a:solidFill>
              </a:rPr>
              <a:t> στην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ΕΕ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είναι </a:t>
            </a:r>
            <a:r>
              <a:rPr lang="el-GR" sz="2800" u="sng" dirty="0">
                <a:solidFill>
                  <a:schemeClr val="tx1"/>
                </a:solidFill>
              </a:rPr>
              <a:t>πολύ </a:t>
            </a:r>
            <a:r>
              <a:rPr lang="el-GR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μικρότερα</a:t>
            </a:r>
            <a:r>
              <a:rPr lang="el-GR" sz="2800" u="sng" dirty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από ό,τι στις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ΗΠΑ</a:t>
            </a:r>
            <a:r>
              <a:rPr lang="el-GR" sz="2800" dirty="0">
                <a:solidFill>
                  <a:schemeClr val="tx1"/>
                </a:solidFill>
              </a:rPr>
              <a:t>, παρά το γεγονός ότι η </a:t>
            </a:r>
            <a:r>
              <a:rPr lang="el-GR" sz="2800" b="1" dirty="0">
                <a:solidFill>
                  <a:schemeClr val="tx1"/>
                </a:solidFill>
              </a:rPr>
              <a:t>Ευρώπη</a:t>
            </a:r>
            <a:r>
              <a:rPr lang="el-GR" sz="2800" dirty="0">
                <a:solidFill>
                  <a:schemeClr val="tx1"/>
                </a:solidFill>
              </a:rPr>
              <a:t> καλύπτει </a:t>
            </a:r>
            <a:r>
              <a:rPr lang="el-GR" sz="2800" b="1" dirty="0">
                <a:solidFill>
                  <a:schemeClr val="tx1"/>
                </a:solidFill>
              </a:rPr>
              <a:t>μεγαλύτερο πληθυσμό</a:t>
            </a:r>
            <a:r>
              <a:rPr lang="el-GR" sz="2800" dirty="0">
                <a:solidFill>
                  <a:schemeClr val="tx1"/>
                </a:solidFill>
              </a:rPr>
              <a:t> κατανεμημένο σε πολύ </a:t>
            </a:r>
            <a:r>
              <a:rPr lang="el-GR" sz="2800" b="1" dirty="0">
                <a:solidFill>
                  <a:schemeClr val="tx1"/>
                </a:solidFill>
              </a:rPr>
              <a:t>μικρότερη έκταση γης</a:t>
            </a:r>
            <a:r>
              <a:rPr lang="el-GR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36B4-7BFC-90E0-E5F7-1616A8CF5218}"/>
              </a:ext>
            </a:extLst>
          </p:cNvPr>
          <p:cNvSpPr txBox="1"/>
          <p:nvPr/>
        </p:nvSpPr>
        <p:spPr>
          <a:xfrm>
            <a:off x="3915757" y="0"/>
            <a:ext cx="408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Συμπεράσματα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AB7F328-F913-FD55-93B8-FD43A6CB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46" y="2990240"/>
            <a:ext cx="4897227" cy="36696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5787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057CBD-057D-69EF-6084-97C54CFD66AE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Συμπεράσματα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23B3A5-656F-8EF1-1870-402CC17255E5}"/>
              </a:ext>
            </a:extLst>
          </p:cNvPr>
          <p:cNvSpPr/>
          <p:nvPr/>
        </p:nvSpPr>
        <p:spPr>
          <a:xfrm>
            <a:off x="370111" y="1241971"/>
            <a:ext cx="7805058" cy="1371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Τα </a:t>
            </a:r>
            <a:r>
              <a:rPr lang="el-GR" sz="2000" b="1" dirty="0">
                <a:solidFill>
                  <a:schemeClr val="bg1"/>
                </a:solidFill>
              </a:rPr>
              <a:t>εθνικά σύνορα </a:t>
            </a:r>
            <a:r>
              <a:rPr lang="el-GR" sz="2000" dirty="0">
                <a:solidFill>
                  <a:schemeClr val="bg1"/>
                </a:solidFill>
              </a:rPr>
              <a:t>δεν αποτελούν πλέον εμπόδια στη μετανάστευση εργατικού δυναμικού, αλλά παραμένουν σημαντικά για τον </a:t>
            </a:r>
            <a:r>
              <a:rPr lang="el-GR" sz="2000" b="1" dirty="0">
                <a:solidFill>
                  <a:schemeClr val="bg1"/>
                </a:solidFill>
              </a:rPr>
              <a:t>αυτοπροσδιορισμό των Ευρωπαίων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75C58B8-A6C9-7413-1574-9E6A3D96E505}"/>
              </a:ext>
            </a:extLst>
          </p:cNvPr>
          <p:cNvSpPr/>
          <p:nvPr/>
        </p:nvSpPr>
        <p:spPr>
          <a:xfrm>
            <a:off x="2193470" y="2969806"/>
            <a:ext cx="7805058" cy="137159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4 στους 7 πολίτες </a:t>
            </a:r>
            <a:r>
              <a:rPr lang="el-GR" sz="2000" dirty="0">
                <a:solidFill>
                  <a:schemeClr val="bg1"/>
                </a:solidFill>
              </a:rPr>
              <a:t>της ΕΕ (57 %) αισθάνονται πολύ </a:t>
            </a:r>
            <a:r>
              <a:rPr lang="el-GR" sz="2000" b="1" dirty="0">
                <a:solidFill>
                  <a:schemeClr val="bg1"/>
                </a:solidFill>
              </a:rPr>
              <a:t>δεμένοι με τη χώρα τους</a:t>
            </a:r>
            <a:r>
              <a:rPr lang="el-GR" sz="2000" dirty="0">
                <a:solidFill>
                  <a:schemeClr val="bg1"/>
                </a:solidFill>
              </a:rPr>
              <a:t>, ενώ μόνο </a:t>
            </a:r>
            <a:r>
              <a:rPr lang="el-GR" sz="2000" b="1" dirty="0">
                <a:solidFill>
                  <a:schemeClr val="bg1"/>
                </a:solidFill>
              </a:rPr>
              <a:t>1 στους 7 </a:t>
            </a:r>
            <a:r>
              <a:rPr lang="el-GR" sz="2000" dirty="0">
                <a:solidFill>
                  <a:schemeClr val="bg1"/>
                </a:solidFill>
              </a:rPr>
              <a:t>(14%) αισθάνεται πολύ </a:t>
            </a:r>
            <a:r>
              <a:rPr lang="el-GR" sz="2000" b="1" dirty="0">
                <a:solidFill>
                  <a:schemeClr val="bg1"/>
                </a:solidFill>
              </a:rPr>
              <a:t>δεμένος με την ΕΕ 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38D0A1B-6A62-AFFF-BFDA-CB23E5442C05}"/>
              </a:ext>
            </a:extLst>
          </p:cNvPr>
          <p:cNvSpPr/>
          <p:nvPr/>
        </p:nvSpPr>
        <p:spPr>
          <a:xfrm>
            <a:off x="4065816" y="4745626"/>
            <a:ext cx="7805058" cy="1371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Η </a:t>
            </a:r>
            <a:r>
              <a:rPr lang="el-GR" sz="2000" b="1" dirty="0">
                <a:solidFill>
                  <a:schemeClr val="bg1"/>
                </a:solidFill>
              </a:rPr>
              <a:t>αποχώρηση</a:t>
            </a:r>
            <a:r>
              <a:rPr lang="el-GR" sz="2000" dirty="0">
                <a:solidFill>
                  <a:schemeClr val="bg1"/>
                </a:solidFill>
              </a:rPr>
              <a:t> του </a:t>
            </a:r>
            <a:r>
              <a:rPr lang="el-GR" sz="2000" b="1" dirty="0">
                <a:solidFill>
                  <a:schemeClr val="bg1"/>
                </a:solidFill>
              </a:rPr>
              <a:t>ΗΒ</a:t>
            </a:r>
            <a:r>
              <a:rPr lang="el-GR" sz="2000" dirty="0">
                <a:solidFill>
                  <a:schemeClr val="bg1"/>
                </a:solidFill>
              </a:rPr>
              <a:t> από την κοινή αγορά —η οποία οφείλεται εν μέρει για τις ανησυχίες για τη μετανάστευση— καθιστά σαφές ότι </a:t>
            </a:r>
            <a:r>
              <a:rPr lang="el-GR" sz="2000" b="1" dirty="0">
                <a:solidFill>
                  <a:schemeClr val="bg1"/>
                </a:solidFill>
              </a:rPr>
              <a:t>η περαιτέρω ολοκλήρωση </a:t>
            </a:r>
            <a:r>
              <a:rPr lang="el-GR" sz="2000" dirty="0">
                <a:solidFill>
                  <a:schemeClr val="bg1"/>
                </a:solidFill>
              </a:rPr>
              <a:t>της ευρωπαϊκής αγοράς εργασίας </a:t>
            </a:r>
            <a:r>
              <a:rPr lang="el-GR" sz="2000" b="1" dirty="0">
                <a:solidFill>
                  <a:schemeClr val="bg1"/>
                </a:solidFill>
              </a:rPr>
              <a:t>δεν μπορεί να θεωρείται δεδομένη</a:t>
            </a:r>
            <a:r>
              <a:rPr lang="el-GR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16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e Effekte der Migration – Fakt, Fiktion und Perzeption (25.10.2021)">
            <a:extLst>
              <a:ext uri="{FF2B5EF4-FFF2-40B4-BE49-F238E27FC236}">
                <a16:creationId xmlns:a16="http://schemas.microsoft.com/office/drawing/2014/main" id="{2096741D-B151-6227-04CD-70D28927B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-12700" y="-9256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908" y="1149707"/>
            <a:ext cx="9827986" cy="4540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Αν</a:t>
            </a:r>
            <a:r>
              <a:rPr lang="en-US" sz="2800" dirty="0">
                <a:solidFill>
                  <a:schemeClr val="tx1"/>
                </a:solidFill>
              </a:rPr>
              <a:t> και </a:t>
            </a:r>
            <a:r>
              <a:rPr lang="en-US" sz="2800" dirty="0" err="1">
                <a:solidFill>
                  <a:schemeClr val="tx1"/>
                </a:solidFill>
              </a:rPr>
              <a:t>δεν</a:t>
            </a:r>
            <a:r>
              <a:rPr lang="en-US" sz="2800" dirty="0">
                <a:solidFill>
                  <a:schemeClr val="tx1"/>
                </a:solidFill>
              </a:rPr>
              <a:t> υπ</a:t>
            </a:r>
            <a:r>
              <a:rPr lang="en-US" sz="2800" dirty="0" err="1">
                <a:solidFill>
                  <a:schemeClr val="tx1"/>
                </a:solidFill>
              </a:rPr>
              <a:t>άρχει</a:t>
            </a:r>
            <a:r>
              <a:rPr lang="en-US" sz="2800" dirty="0">
                <a:solidFill>
                  <a:schemeClr val="tx1"/>
                </a:solidFill>
              </a:rPr>
              <a:t> επί </a:t>
            </a:r>
            <a:r>
              <a:rPr lang="en-US" sz="2800" dirty="0" err="1">
                <a:solidFill>
                  <a:schemeClr val="tx1"/>
                </a:solidFill>
              </a:rPr>
              <a:t>του</a:t>
            </a:r>
            <a:r>
              <a:rPr lang="en-US" sz="2800" dirty="0">
                <a:solidFill>
                  <a:schemeClr val="tx1"/>
                </a:solidFill>
              </a:rPr>
              <a:t> πα</a:t>
            </a:r>
            <a:r>
              <a:rPr lang="en-US" sz="2800" dirty="0" err="1">
                <a:solidFill>
                  <a:schemeClr val="tx1"/>
                </a:solidFill>
              </a:rPr>
              <a:t>ρόντος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κα</a:t>
            </a:r>
            <a:r>
              <a:rPr lang="en-US" sz="2800" b="1" dirty="0" err="1">
                <a:solidFill>
                  <a:schemeClr val="tx1"/>
                </a:solidFill>
              </a:rPr>
              <a:t>μί</a:t>
            </a:r>
            <a:r>
              <a:rPr lang="en-US" sz="2800" b="1" dirty="0">
                <a:solidFill>
                  <a:schemeClr val="tx1"/>
                </a:solidFill>
              </a:rPr>
              <a:t>α ένδειξη για έξοδο άλλων χωρών </a:t>
            </a:r>
            <a:r>
              <a:rPr lang="en-US" sz="2800" dirty="0">
                <a:solidFill>
                  <a:schemeClr val="tx1"/>
                </a:solidFill>
              </a:rPr>
              <a:t>από την ΕΕ, είναι επίσης </a:t>
            </a:r>
            <a:r>
              <a:rPr lang="en-US" sz="2800" u="sng" dirty="0">
                <a:solidFill>
                  <a:schemeClr val="tx1"/>
                </a:solidFill>
              </a:rPr>
              <a:t>απίθανο</a:t>
            </a:r>
            <a:r>
              <a:rPr lang="en-US" sz="2800" dirty="0">
                <a:solidFill>
                  <a:schemeClr val="tx1"/>
                </a:solidFill>
              </a:rPr>
              <a:t> η </a:t>
            </a:r>
            <a:r>
              <a:rPr lang="en-US" sz="2800" b="1" dirty="0">
                <a:solidFill>
                  <a:schemeClr val="tx1"/>
                </a:solidFill>
              </a:rPr>
              <a:t>ευρωπαϊκή αγορά εργασίας </a:t>
            </a:r>
            <a:r>
              <a:rPr lang="en-US" sz="2800" dirty="0">
                <a:solidFill>
                  <a:schemeClr val="tx1"/>
                </a:solidFill>
              </a:rPr>
              <a:t>να </a:t>
            </a:r>
            <a:r>
              <a:rPr lang="en-US" sz="2800" b="1" dirty="0">
                <a:solidFill>
                  <a:schemeClr val="tx1"/>
                </a:solidFill>
              </a:rPr>
              <a:t>αναπτυχθεί σημαντικά </a:t>
            </a:r>
            <a:r>
              <a:rPr lang="en-US" sz="2800" dirty="0">
                <a:solidFill>
                  <a:schemeClr val="tx1"/>
                </a:solidFill>
              </a:rPr>
              <a:t>την επόμενη δεκαετία μέσω της </a:t>
            </a:r>
            <a:r>
              <a:rPr lang="en-US" sz="2800" b="1" dirty="0">
                <a:solidFill>
                  <a:schemeClr val="tx1"/>
                </a:solidFill>
              </a:rPr>
              <a:t>προσχώρησης νέων κρατών μελών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Η ΕΕ </a:t>
            </a:r>
            <a:r>
              <a:rPr lang="en-US" sz="2800" dirty="0" err="1">
                <a:solidFill>
                  <a:schemeClr val="tx1"/>
                </a:solidFill>
              </a:rPr>
              <a:t>έχει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εντ</a:t>
            </a:r>
            <a:r>
              <a:rPr lang="en-US" sz="2800" b="1" dirty="0">
                <a:solidFill>
                  <a:schemeClr val="tx1"/>
                </a:solidFill>
              </a:rPr>
              <a:t>αξιακές διαπραγματεύσεις </a:t>
            </a:r>
            <a:r>
              <a:rPr lang="en-US" sz="2800" dirty="0">
                <a:solidFill>
                  <a:schemeClr val="tx1"/>
                </a:solidFill>
              </a:rPr>
              <a:t>με </a:t>
            </a:r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χώρες.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Οι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δι</a:t>
            </a:r>
            <a:r>
              <a:rPr lang="en-US" sz="2800" b="1" dirty="0">
                <a:solidFill>
                  <a:schemeClr val="tx1"/>
                </a:solidFill>
              </a:rPr>
              <a:t>απραγματεύσεις</a:t>
            </a:r>
            <a:r>
              <a:rPr lang="en-US" sz="2800" dirty="0">
                <a:solidFill>
                  <a:schemeClr val="tx1"/>
                </a:solidFill>
              </a:rPr>
              <a:t> με τη μεγαλύτερη υποψήφια χώρα </a:t>
            </a:r>
            <a:r>
              <a:rPr lang="en-US" sz="2800" b="1" dirty="0">
                <a:solidFill>
                  <a:schemeClr val="tx1"/>
                </a:solidFill>
              </a:rPr>
              <a:t>(Τουρκία) </a:t>
            </a:r>
            <a:r>
              <a:rPr lang="en-US" sz="2800" dirty="0">
                <a:solidFill>
                  <a:schemeClr val="tx1"/>
                </a:solidFill>
              </a:rPr>
              <a:t>έχουν πλέον </a:t>
            </a:r>
            <a:r>
              <a:rPr lang="en-US" sz="2800" b="1" dirty="0">
                <a:solidFill>
                  <a:schemeClr val="tx1"/>
                </a:solidFill>
              </a:rPr>
              <a:t>παγώσει</a:t>
            </a:r>
            <a:r>
              <a:rPr lang="en-US" sz="2800" dirty="0">
                <a:solidFill>
                  <a:schemeClr val="tx1"/>
                </a:solidFill>
              </a:rPr>
              <a:t> εδώ και πολλά χρόνια.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92C932-BFBD-3FC8-E702-A318D35EA681}"/>
              </a:ext>
            </a:extLst>
          </p:cNvPr>
          <p:cNvSpPr txBox="1"/>
          <p:nvPr/>
        </p:nvSpPr>
        <p:spPr>
          <a:xfrm>
            <a:off x="3660837" y="1851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231551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de, Migration and Development | UNCTAD">
            <a:extLst>
              <a:ext uri="{FF2B5EF4-FFF2-40B4-BE49-F238E27FC236}">
                <a16:creationId xmlns:a16="http://schemas.microsoft.com/office/drawing/2014/main" id="{F3B2CB49-D448-7D61-5337-B1ED9CF0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993" y="1441114"/>
            <a:ext cx="9641568" cy="4714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Οι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άλλες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4 </a:t>
            </a:r>
            <a:r>
              <a:rPr lang="en-US" sz="2800" b="1" dirty="0" err="1">
                <a:solidFill>
                  <a:schemeClr val="tx1"/>
                </a:solidFill>
              </a:rPr>
              <a:t>χώρες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Αλ</a:t>
            </a:r>
            <a:r>
              <a:rPr lang="en-US" sz="2800" dirty="0">
                <a:solidFill>
                  <a:schemeClr val="tx1"/>
                </a:solidFill>
              </a:rPr>
              <a:t>βανία, Μαυροβούνιο, Βόρεια Μακεδονία και Σερβία) </a:t>
            </a:r>
            <a:r>
              <a:rPr lang="en-US" sz="2800" b="1" dirty="0">
                <a:solidFill>
                  <a:schemeClr val="tx1"/>
                </a:solidFill>
              </a:rPr>
              <a:t>θα πρόσθεταν </a:t>
            </a:r>
            <a:r>
              <a:rPr lang="en-US" sz="2800" dirty="0">
                <a:solidFill>
                  <a:schemeClr val="tx1"/>
                </a:solidFill>
              </a:rPr>
              <a:t>λιγότερο από </a:t>
            </a:r>
            <a:r>
              <a:rPr lang="en-US" sz="2800" b="1" dirty="0">
                <a:solidFill>
                  <a:schemeClr val="tx1"/>
                </a:solidFill>
              </a:rPr>
              <a:t>3%  στο πληθυσμού του ΕΟΧ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Μι</a:t>
            </a:r>
            <a:r>
              <a:rPr lang="en-US" sz="2800" dirty="0">
                <a:solidFill>
                  <a:schemeClr val="tx1"/>
                </a:solidFill>
              </a:rPr>
              <a:t>α </a:t>
            </a:r>
            <a:r>
              <a:rPr lang="en-US" sz="2800" b="1" dirty="0">
                <a:solidFill>
                  <a:schemeClr val="tx1"/>
                </a:solidFill>
              </a:rPr>
              <a:t>περαιτέρω ολοκλήρωση </a:t>
            </a:r>
            <a:r>
              <a:rPr lang="en-US" sz="2800" dirty="0">
                <a:solidFill>
                  <a:schemeClr val="tx1"/>
                </a:solidFill>
              </a:rPr>
              <a:t>της ευρωπαϊκής αγοράς εργασίας μπορεί επομένως να εναρμονίσει ή να συντονίσει τους εθνικούς κανονισμούς προκειμένου να μειωθούν τα </a:t>
            </a:r>
            <a:r>
              <a:rPr lang="en-US" sz="2800">
                <a:solidFill>
                  <a:schemeClr val="tx1"/>
                </a:solidFill>
              </a:rPr>
              <a:t>εμπόδια από </a:t>
            </a:r>
            <a:r>
              <a:rPr lang="en-US" sz="2800" dirty="0">
                <a:solidFill>
                  <a:schemeClr val="tx1"/>
                </a:solidFill>
              </a:rPr>
              <a:t>τη </a:t>
            </a:r>
            <a:r>
              <a:rPr lang="en-US" sz="2800" b="1" dirty="0">
                <a:solidFill>
                  <a:schemeClr val="tx1"/>
                </a:solidFill>
              </a:rPr>
              <a:t>συνεχιζόμενη μετανάστευση </a:t>
            </a:r>
            <a:r>
              <a:rPr lang="en-US" sz="2800" dirty="0">
                <a:solidFill>
                  <a:schemeClr val="tx1"/>
                </a:solidFill>
              </a:rPr>
              <a:t>εργαζομένων από την Ανατολική προς τη Δυτική Ευρώπη.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09C6F-29E8-1E99-9D3A-1FB30B1EDE63}"/>
              </a:ext>
            </a:extLst>
          </p:cNvPr>
          <p:cNvSpPr txBox="1"/>
          <p:nvPr/>
        </p:nvSpPr>
        <p:spPr>
          <a:xfrm>
            <a:off x="3660837" y="1851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327335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56E404-61A2-3B3E-E6B6-2AAABD3B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b="20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D2C53-B3C7-5C8A-384D-FC8B738DBDC2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Βιβλιογραφία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330F9-3806-2560-935D-041EA1FDD0A5}"/>
              </a:ext>
            </a:extLst>
          </p:cNvPr>
          <p:cNvSpPr txBox="1"/>
          <p:nvPr/>
        </p:nvSpPr>
        <p:spPr>
          <a:xfrm>
            <a:off x="408214" y="1120676"/>
            <a:ext cx="79152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https://www.reporter.gr/MONEY/Ergasiaka/510727-Eurostat-O-%C2%ABcharths%C2%BB-twn-misthwn-Sthn-katwterh-klimaka-h-Ellada</a:t>
            </a:r>
            <a:endParaRPr lang="el-GR" dirty="0"/>
          </a:p>
          <a:p>
            <a:endParaRPr lang="el-GR" dirty="0"/>
          </a:p>
          <a:p>
            <a:r>
              <a:rPr lang="de-DE" dirty="0">
                <a:hlinkClick r:id="rId4"/>
              </a:rPr>
              <a:t>https://www.aftodioikisi.gr/tag/morfosi/</a:t>
            </a:r>
            <a:endParaRPr lang="el-GR" dirty="0"/>
          </a:p>
          <a:p>
            <a:endParaRPr lang="el-GR" dirty="0"/>
          </a:p>
          <a:p>
            <a:r>
              <a:rPr lang="el-GR" dirty="0">
                <a:hlinkClick r:id="rId5"/>
              </a:rPr>
              <a:t>Και στις 23 γλώσσες οι αγγελίες για εργασία στην ΕΕ - </a:t>
            </a:r>
            <a:r>
              <a:rPr lang="el-GR" dirty="0" err="1">
                <a:hlinkClick r:id="rId5"/>
              </a:rPr>
              <a:t>Newsbomb</a:t>
            </a:r>
            <a:r>
              <a:rPr lang="el-GR" dirty="0">
                <a:hlinkClick r:id="rId5"/>
              </a:rPr>
              <a:t> - </a:t>
            </a:r>
            <a:r>
              <a:rPr lang="el-GR" dirty="0" err="1">
                <a:hlinkClick r:id="rId5"/>
              </a:rPr>
              <a:t>Ειδησεις</a:t>
            </a:r>
            <a:r>
              <a:rPr lang="el-GR" dirty="0">
                <a:hlinkClick r:id="rId5"/>
              </a:rPr>
              <a:t> – </a:t>
            </a:r>
            <a:r>
              <a:rPr lang="el-GR" dirty="0" err="1">
                <a:hlinkClick r:id="rId5"/>
              </a:rPr>
              <a:t>News</a:t>
            </a:r>
            <a:endParaRPr lang="el-GR" dirty="0"/>
          </a:p>
          <a:p>
            <a:endParaRPr lang="el-GR" dirty="0"/>
          </a:p>
          <a:p>
            <a:r>
              <a:rPr lang="el-GR" dirty="0" err="1">
                <a:hlinkClick r:id="rId6"/>
              </a:rPr>
              <a:t>Oταν</a:t>
            </a:r>
            <a:r>
              <a:rPr lang="el-GR" dirty="0">
                <a:hlinkClick r:id="rId6"/>
              </a:rPr>
              <a:t> η ΕΕ ακολουθεί τυφλά τις ΗΠΑ - Οικονομικός Ταχυδρόμος - ot.gr</a:t>
            </a:r>
            <a:endParaRPr lang="el-GR" dirty="0"/>
          </a:p>
          <a:p>
            <a:endParaRPr lang="el-GR" dirty="0"/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hlinkClick r:id="rId7"/>
              </a:rPr>
              <a:t>https://www.europarl.europa.eu/news/el/headlines/priorities/emporike-sumphonia-ee-epa/20150202STO18324/emporike-sumphonia-ee-epa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hlinkClick r:id="rId8"/>
              </a:rPr>
              <a:t>https://www.leopoldina.org/veranstaltungen/veranstaltung/event/2925/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https://unctad.org/topic/trade-agreements/trade-migration-and-development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44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649333F1-2D8B-8FAF-5509-14BFBAF91D2F}"/>
              </a:ext>
            </a:extLst>
          </p:cNvPr>
          <p:cNvSpPr/>
          <p:nvPr/>
        </p:nvSpPr>
        <p:spPr>
          <a:xfrm>
            <a:off x="6409731" y="3491269"/>
            <a:ext cx="927591" cy="37308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C4EC5-8C34-7D70-8AA5-453F9B6FB6DC}"/>
              </a:ext>
            </a:extLst>
          </p:cNvPr>
          <p:cNvSpPr txBox="1"/>
          <p:nvPr/>
        </p:nvSpPr>
        <p:spPr>
          <a:xfrm>
            <a:off x="4342889" y="51728"/>
            <a:ext cx="3506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Περιεχόμενα</a:t>
            </a:r>
          </a:p>
        </p:txBody>
      </p:sp>
      <p:sp>
        <p:nvSpPr>
          <p:cNvPr id="6" name="Διάγραμμα ροής: Εξαγωγή 5">
            <a:extLst>
              <a:ext uri="{FF2B5EF4-FFF2-40B4-BE49-F238E27FC236}">
                <a16:creationId xmlns:a16="http://schemas.microsoft.com/office/drawing/2014/main" id="{A0256E54-4805-943F-0092-454F6462C6FD}"/>
              </a:ext>
            </a:extLst>
          </p:cNvPr>
          <p:cNvSpPr/>
          <p:nvPr/>
        </p:nvSpPr>
        <p:spPr>
          <a:xfrm>
            <a:off x="0" y="0"/>
            <a:ext cx="4500410" cy="6858000"/>
          </a:xfrm>
          <a:prstGeom prst="flowChartExtract">
            <a:avLst/>
          </a:prstGeom>
          <a:solidFill>
            <a:srgbClr val="00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E78F76-1C9F-B8B8-7501-F4236C842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0" t="11995" r="26548" b="12106"/>
          <a:stretch/>
        </p:blipFill>
        <p:spPr>
          <a:xfrm rot="11810952">
            <a:off x="1005377" y="2383662"/>
            <a:ext cx="1585467" cy="37887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E6B8E47-8596-EFA1-276E-6BA9F9B7281D}"/>
              </a:ext>
            </a:extLst>
          </p:cNvPr>
          <p:cNvSpPr/>
          <p:nvPr/>
        </p:nvSpPr>
        <p:spPr>
          <a:xfrm>
            <a:off x="2175100" y="2235209"/>
            <a:ext cx="4536119" cy="583558"/>
          </a:xfrm>
          <a:prstGeom prst="rect">
            <a:avLst/>
          </a:prstGeom>
          <a:solidFill>
            <a:srgbClr val="F9C70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+mj-lt"/>
              </a:rPr>
              <a:t>Ερευνητικό Ερώτημα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45D9A62-C4BB-320E-87A2-E99B0F234F80}"/>
              </a:ext>
            </a:extLst>
          </p:cNvPr>
          <p:cNvSpPr/>
          <p:nvPr/>
        </p:nvSpPr>
        <p:spPr>
          <a:xfrm>
            <a:off x="2175100" y="3337978"/>
            <a:ext cx="4536119" cy="583558"/>
          </a:xfrm>
          <a:prstGeom prst="rect">
            <a:avLst/>
          </a:prstGeom>
          <a:solidFill>
            <a:srgbClr val="F9C70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+mj-lt"/>
              </a:rPr>
              <a:t>Ανάλυση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BFBE0FA-4DE8-868D-B5EC-DC89F376AE15}"/>
              </a:ext>
            </a:extLst>
          </p:cNvPr>
          <p:cNvSpPr/>
          <p:nvPr/>
        </p:nvSpPr>
        <p:spPr>
          <a:xfrm>
            <a:off x="2175100" y="4462093"/>
            <a:ext cx="4536119" cy="583558"/>
          </a:xfrm>
          <a:prstGeom prst="rect">
            <a:avLst/>
          </a:prstGeom>
          <a:solidFill>
            <a:srgbClr val="F9C70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Συμπεράσματα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E7DA50D-C754-4219-0EF1-BBE85EA44F4E}"/>
              </a:ext>
            </a:extLst>
          </p:cNvPr>
          <p:cNvSpPr/>
          <p:nvPr/>
        </p:nvSpPr>
        <p:spPr>
          <a:xfrm>
            <a:off x="2175100" y="5578463"/>
            <a:ext cx="4536119" cy="583558"/>
          </a:xfrm>
          <a:prstGeom prst="rect">
            <a:avLst/>
          </a:prstGeom>
          <a:solidFill>
            <a:srgbClr val="F9C70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Βιβλιογραφία</a:t>
            </a: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95D12A5C-E2D9-5C62-9DF4-9C784427E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963399"/>
              </p:ext>
            </p:extLst>
          </p:nvPr>
        </p:nvGraphicFramePr>
        <p:xfrm>
          <a:off x="5982510" y="552071"/>
          <a:ext cx="7174138" cy="576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203B53F-5DD2-BC0B-5667-6D6CB6A76CE9}"/>
              </a:ext>
            </a:extLst>
          </p:cNvPr>
          <p:cNvSpPr txBox="1"/>
          <p:nvPr/>
        </p:nvSpPr>
        <p:spPr>
          <a:xfrm>
            <a:off x="8509085" y="2280248"/>
            <a:ext cx="3015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Μισθολογικές </a:t>
            </a:r>
          </a:p>
          <a:p>
            <a:pPr algn="ctr"/>
            <a:r>
              <a:rPr lang="el-GR" b="1" dirty="0"/>
              <a:t>διαφορές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EA91F-5A39-16C0-78BE-A1C8AE147763}"/>
              </a:ext>
            </a:extLst>
          </p:cNvPr>
          <p:cNvSpPr txBox="1"/>
          <p:nvPr/>
        </p:nvSpPr>
        <p:spPr>
          <a:xfrm>
            <a:off x="7337322" y="2003249"/>
            <a:ext cx="1548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b="1" dirty="0"/>
          </a:p>
          <a:p>
            <a:pPr algn="ctr"/>
            <a:r>
              <a:rPr lang="el-GR" b="1" dirty="0"/>
              <a:t>Μορφωτικό</a:t>
            </a:r>
          </a:p>
          <a:p>
            <a:pPr algn="ctr"/>
            <a:r>
              <a:rPr lang="el-GR" b="1" dirty="0"/>
              <a:t>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0133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5" grpId="0" animBg="1"/>
      <p:bldP spid="13" grpId="0" animBg="1"/>
      <p:bldGraphic spid="10" grpId="0">
        <p:bldAsOne/>
      </p:bldGraphic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16DE26-6309-3707-744D-E5E34FDD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63" y="988491"/>
            <a:ext cx="11015072" cy="1776874"/>
          </a:xfrm>
        </p:spPr>
        <p:txBody>
          <a:bodyPr>
            <a:noAutofit/>
          </a:bodyPr>
          <a:lstStyle/>
          <a:p>
            <a:pPr algn="just"/>
            <a:r>
              <a:rPr lang="el-GR" sz="2400" dirty="0">
                <a:solidFill>
                  <a:schemeClr val="bg1"/>
                </a:solidFill>
              </a:rPr>
              <a:t>Σε αυτό το άρθρο, συζητάμε το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παρελθόν</a:t>
            </a:r>
            <a:r>
              <a:rPr lang="el-GR" sz="2400" dirty="0">
                <a:solidFill>
                  <a:schemeClr val="bg1"/>
                </a:solidFill>
              </a:rPr>
              <a:t>, το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παρόν</a:t>
            </a:r>
            <a:r>
              <a:rPr lang="el-GR" sz="2400" dirty="0">
                <a:solidFill>
                  <a:schemeClr val="bg1"/>
                </a:solidFill>
              </a:rPr>
              <a:t> και το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πιθανό μέλλον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της Ευρωπαϊκής αγοράς εργασίας. 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Κύριος στόχος </a:t>
            </a:r>
            <a:r>
              <a:rPr lang="el-GR" sz="2400" dirty="0">
                <a:solidFill>
                  <a:schemeClr val="bg1"/>
                </a:solidFill>
              </a:rPr>
              <a:t>του άρθρου είναι η ανάλυση της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μετανάστευσης</a:t>
            </a:r>
            <a:r>
              <a:rPr lang="el-GR" sz="2400" dirty="0">
                <a:solidFill>
                  <a:schemeClr val="bg1"/>
                </a:solidFill>
              </a:rPr>
              <a:t> στις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χώρες της Ευρώπης</a:t>
            </a:r>
            <a:r>
              <a:rPr lang="el-G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53677-8F1D-E884-4528-430453413280}"/>
              </a:ext>
            </a:extLst>
          </p:cNvPr>
          <p:cNvSpPr txBox="1"/>
          <p:nvPr/>
        </p:nvSpPr>
        <p:spPr>
          <a:xfrm>
            <a:off x="3582935" y="57894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Ερευνητικό ερώτημα 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08DACA57-A4A9-3405-77EA-78D85C0E3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410140"/>
              </p:ext>
            </p:extLst>
          </p:nvPr>
        </p:nvGraphicFramePr>
        <p:xfrm>
          <a:off x="743619" y="2633266"/>
          <a:ext cx="4411932" cy="27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8B553514-3D3B-606C-BA49-5C9900CC7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893596"/>
              </p:ext>
            </p:extLst>
          </p:nvPr>
        </p:nvGraphicFramePr>
        <p:xfrm>
          <a:off x="6400985" y="4386686"/>
          <a:ext cx="3662780" cy="296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8DA8F0-86FE-FB97-8FE7-B83AF7547BA7}"/>
              </a:ext>
            </a:extLst>
          </p:cNvPr>
          <p:cNvSpPr txBox="1"/>
          <p:nvPr/>
        </p:nvSpPr>
        <p:spPr>
          <a:xfrm>
            <a:off x="4825998" y="5428433"/>
            <a:ext cx="127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2,4%-6,1%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B733A-163C-792A-9CB3-2D4C580D6690}"/>
              </a:ext>
            </a:extLst>
          </p:cNvPr>
          <p:cNvSpPr txBox="1"/>
          <p:nvPr/>
        </p:nvSpPr>
        <p:spPr>
          <a:xfrm>
            <a:off x="10318569" y="5924376"/>
            <a:ext cx="12634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2%-16,6%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A7D0C-1337-A987-8A2E-FDA3EDBB56CF}"/>
              </a:ext>
            </a:extLst>
          </p:cNvPr>
          <p:cNvSpPr txBox="1"/>
          <p:nvPr/>
        </p:nvSpPr>
        <p:spPr>
          <a:xfrm>
            <a:off x="5002655" y="5833621"/>
            <a:ext cx="134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ΠΟΣΟΣΤΟ ΑΝΕΡΓΙΑΣ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DB100-3DD7-E1C8-06A3-140C22AF4B19}"/>
              </a:ext>
            </a:extLst>
          </p:cNvPr>
          <p:cNvSpPr txBox="1"/>
          <p:nvPr/>
        </p:nvSpPr>
        <p:spPr>
          <a:xfrm>
            <a:off x="10418994" y="5351489"/>
            <a:ext cx="134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ΠΟΣΟΣΤΟ ΑΝΕΡΓΙΑΣ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38F71-EBC9-2243-768A-EEDF70CD5B55}"/>
              </a:ext>
            </a:extLst>
          </p:cNvPr>
          <p:cNvSpPr txBox="1"/>
          <p:nvPr/>
        </p:nvSpPr>
        <p:spPr>
          <a:xfrm>
            <a:off x="5676181" y="3252412"/>
            <a:ext cx="6137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chemeClr val="bg1"/>
                </a:solidFill>
                <a:latin typeface="+mj-lt"/>
              </a:rPr>
              <a:t>Από το </a:t>
            </a:r>
            <a:r>
              <a:rPr lang="el-GR" sz="2000" b="1" dirty="0">
                <a:solidFill>
                  <a:schemeClr val="bg1"/>
                </a:solidFill>
                <a:latin typeface="+mj-lt"/>
              </a:rPr>
              <a:t>όραμα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του 1957 και τη </a:t>
            </a:r>
            <a:r>
              <a:rPr lang="el-GR" sz="2000" b="1" dirty="0">
                <a:solidFill>
                  <a:schemeClr val="bg1"/>
                </a:solidFill>
                <a:latin typeface="+mj-lt"/>
              </a:rPr>
              <a:t>συνθήκη της Ρώμης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για μια ελεύθερη αγορά, στη σημερινή </a:t>
            </a:r>
            <a:r>
              <a:rPr lang="el-GR" sz="2000" b="1" dirty="0">
                <a:solidFill>
                  <a:schemeClr val="bg1"/>
                </a:solidFill>
                <a:latin typeface="+mj-lt"/>
              </a:rPr>
              <a:t>ελεύθερη κινητικότητα.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C5F05-3235-1AEE-32CF-9454FFA4B23A}"/>
              </a:ext>
            </a:extLst>
          </p:cNvPr>
          <p:cNvSpPr txBox="1"/>
          <p:nvPr/>
        </p:nvSpPr>
        <p:spPr>
          <a:xfrm>
            <a:off x="743619" y="5463018"/>
            <a:ext cx="3903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Η </a:t>
            </a:r>
            <a:r>
              <a:rPr lang="el-GR" sz="2000" b="1" dirty="0">
                <a:solidFill>
                  <a:schemeClr val="bg1"/>
                </a:solidFill>
              </a:rPr>
              <a:t>ανομοιομορφία</a:t>
            </a:r>
            <a:r>
              <a:rPr lang="el-GR" sz="2000" dirty="0">
                <a:solidFill>
                  <a:schemeClr val="bg1"/>
                </a:solidFill>
              </a:rPr>
              <a:t> στα </a:t>
            </a:r>
            <a:r>
              <a:rPr lang="el-GR" sz="2000" b="1" dirty="0">
                <a:solidFill>
                  <a:schemeClr val="bg1"/>
                </a:solidFill>
              </a:rPr>
              <a:t>ποσοστά ανεργίας</a:t>
            </a:r>
            <a:r>
              <a:rPr lang="el-GR" sz="2000" dirty="0">
                <a:solidFill>
                  <a:schemeClr val="bg1"/>
                </a:solidFill>
              </a:rPr>
              <a:t> ανάμεσα σε ΗΠΑ και Ε.Ε.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" grpId="0">
        <p:bldAsOne/>
      </p:bldGraphic>
      <p:bldGraphic spid="6" grpId="0">
        <p:bldAsOne/>
      </p:bldGraphic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53677-8F1D-E884-4528-430453413280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Ερευνητικό ερώτημα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AA4CC-2180-32E3-D021-079723F68AFD}"/>
              </a:ext>
            </a:extLst>
          </p:cNvPr>
          <p:cNvSpPr txBox="1"/>
          <p:nvPr/>
        </p:nvSpPr>
        <p:spPr>
          <a:xfrm>
            <a:off x="757761" y="921985"/>
            <a:ext cx="1060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>
                <a:solidFill>
                  <a:schemeClr val="bg1"/>
                </a:solidFill>
                <a:latin typeface="+mj-lt"/>
              </a:rPr>
              <a:t>Από το 2000 οι </a:t>
            </a:r>
            <a:r>
              <a:rPr lang="el-GR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Ευρωπαίοι πολίτες</a:t>
            </a: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400" i="1" dirty="0">
                <a:solidFill>
                  <a:schemeClr val="bg1"/>
                </a:solidFill>
                <a:latin typeface="+mj-lt"/>
              </a:rPr>
              <a:t>που επιλέγουν να </a:t>
            </a:r>
            <a:r>
              <a:rPr lang="el-GR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μεταναστέψουν εντός της Ευρώπης</a:t>
            </a:r>
            <a:r>
              <a:rPr lang="el-GR" sz="2400" i="1" dirty="0">
                <a:solidFill>
                  <a:schemeClr val="bg1"/>
                </a:solidFill>
                <a:latin typeface="+mj-lt"/>
              </a:rPr>
              <a:t> είναι όλο και περισσότεροι και κατέχουν </a:t>
            </a:r>
            <a:r>
              <a:rPr lang="el-GR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πληθώρα ικανοτήτων. </a:t>
            </a:r>
            <a:endParaRPr lang="el-GR" sz="2400" i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BA3C0-5AF6-3677-DDF1-F59E7A5C153F}"/>
              </a:ext>
            </a:extLst>
          </p:cNvPr>
          <p:cNvSpPr txBox="1"/>
          <p:nvPr/>
        </p:nvSpPr>
        <p:spPr>
          <a:xfrm>
            <a:off x="6321427" y="2122314"/>
            <a:ext cx="5496873" cy="2215991"/>
          </a:xfrm>
          <a:prstGeom prst="rect">
            <a:avLst/>
          </a:prstGeom>
          <a:solidFill>
            <a:srgbClr val="B2D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+mj-lt"/>
              </a:rPr>
              <a:t>Αύξηση εισροής μεταναστών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σχεδόν σε όλες τις χώρες (εξαιρέσεις: Εσθονία, Λετονία).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+mj-lt"/>
              </a:rPr>
              <a:t>Μεγέθυνση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του 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ξένου πληθυσμού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των χωρών κατά 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5 %.</a:t>
            </a:r>
          </a:p>
          <a:p>
            <a:r>
              <a:rPr lang="el-GR" dirty="0">
                <a:latin typeface="+mj-lt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9EF6F-A14B-D019-F44A-3FF6102BB146}"/>
              </a:ext>
            </a:extLst>
          </p:cNvPr>
          <p:cNvSpPr txBox="1"/>
          <p:nvPr/>
        </p:nvSpPr>
        <p:spPr>
          <a:xfrm>
            <a:off x="6321427" y="4569138"/>
            <a:ext cx="5496873" cy="1938992"/>
          </a:xfrm>
          <a:prstGeom prst="rect">
            <a:avLst/>
          </a:prstGeom>
          <a:solidFill>
            <a:srgbClr val="38BB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+mj-lt"/>
              </a:rPr>
              <a:t>Βλέπουμε ενδοευρωπαϊκές ροές εργασίας 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από τις φτωχότερες προς τις πλουσιότερες χώρες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 και ιδιαίτερα από την </a:t>
            </a:r>
            <a:r>
              <a:rPr lang="el-GR" sz="2400" b="1" dirty="0">
                <a:solidFill>
                  <a:schemeClr val="bg1"/>
                </a:solidFill>
                <a:latin typeface="+mj-lt"/>
              </a:rPr>
              <a:t>ανατολή προς τη δύση.</a:t>
            </a:r>
          </a:p>
        </p:txBody>
      </p:sp>
      <p:pic>
        <p:nvPicPr>
          <p:cNvPr id="4098" name="Picture 2" descr="Tαξιδιωτική ασφάλιση: Όλα όσα πρέπει να γνωρίζετε πριν κλείσετε το επόμενο  ταξίδι σας | travel.gr">
            <a:extLst>
              <a:ext uri="{FF2B5EF4-FFF2-40B4-BE49-F238E27FC236}">
                <a16:creationId xmlns:a16="http://schemas.microsoft.com/office/drawing/2014/main" id="{766F45AE-152A-5040-A4B3-00407A93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7" y="2602125"/>
            <a:ext cx="5145086" cy="3428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A36750-4BCE-AF20-47C4-5AE859EF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55" y="1010131"/>
            <a:ext cx="5698690" cy="483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1069446-6F62-5A51-1EC1-F735FB4F63BD}"/>
              </a:ext>
            </a:extLst>
          </p:cNvPr>
          <p:cNvSpPr/>
          <p:nvPr/>
        </p:nvSpPr>
        <p:spPr>
          <a:xfrm>
            <a:off x="0" y="2735356"/>
            <a:ext cx="2808514" cy="1918676"/>
          </a:xfrm>
          <a:prstGeom prst="rect">
            <a:avLst/>
          </a:prstGeom>
          <a:solidFill>
            <a:srgbClr val="9ECF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Μεγάλος αριθμός μεταναστών προέρχεται από χώρες που </a:t>
            </a:r>
            <a:r>
              <a:rPr lang="el-GR" sz="2000" u="sng" dirty="0">
                <a:solidFill>
                  <a:schemeClr val="bg1"/>
                </a:solidFill>
              </a:rPr>
              <a:t>ανήκουν στην Ε.Ε. από το 2007.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9BABFAD-17FA-9DA3-BE54-6EBED2CA1EEF}"/>
              </a:ext>
            </a:extLst>
          </p:cNvPr>
          <p:cNvSpPr/>
          <p:nvPr/>
        </p:nvSpPr>
        <p:spPr>
          <a:xfrm>
            <a:off x="9436177" y="490736"/>
            <a:ext cx="2808513" cy="1371600"/>
          </a:xfrm>
          <a:prstGeom prst="rect">
            <a:avLst/>
          </a:prstGeom>
          <a:solidFill>
            <a:srgbClr val="F199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Μετανάστες που προέρχονται από τη </a:t>
            </a:r>
            <a:r>
              <a:rPr lang="el-GR" sz="2000" u="sng" dirty="0">
                <a:solidFill>
                  <a:schemeClr val="bg1"/>
                </a:solidFill>
              </a:rPr>
              <a:t>μέση Ανατολή</a:t>
            </a:r>
            <a:r>
              <a:rPr lang="el-GR" sz="2000" dirty="0">
                <a:solidFill>
                  <a:schemeClr val="bg1"/>
                </a:solidFill>
              </a:rPr>
              <a:t> και τη </a:t>
            </a:r>
            <a:r>
              <a:rPr lang="el-GR" sz="2000" u="sng" dirty="0">
                <a:solidFill>
                  <a:schemeClr val="bg1"/>
                </a:solidFill>
              </a:rPr>
              <a:t>Τουρκία.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91AA798-E06C-A3F9-1BCC-3422FD96132D}"/>
              </a:ext>
            </a:extLst>
          </p:cNvPr>
          <p:cNvSpPr/>
          <p:nvPr/>
        </p:nvSpPr>
        <p:spPr>
          <a:xfrm>
            <a:off x="0" y="572140"/>
            <a:ext cx="2808514" cy="1918676"/>
          </a:xfrm>
          <a:prstGeom prst="rect">
            <a:avLst/>
          </a:prstGeom>
          <a:solidFill>
            <a:srgbClr val="F7B9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Αρκετοί μετανάστες από τη </a:t>
            </a:r>
            <a:r>
              <a:rPr lang="el-GR" sz="2000" u="sng" dirty="0">
                <a:solidFill>
                  <a:schemeClr val="bg1"/>
                </a:solidFill>
              </a:rPr>
              <a:t>Νότια Αφρική </a:t>
            </a:r>
            <a:r>
              <a:rPr lang="el-GR" sz="2000" dirty="0">
                <a:solidFill>
                  <a:schemeClr val="bg1"/>
                </a:solidFill>
              </a:rPr>
              <a:t>είχαν ως προορισμό τις κάτω χώρες της Ε.Ε.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F4940D6-A87B-6071-045B-7DAC3F1DB600}"/>
              </a:ext>
            </a:extLst>
          </p:cNvPr>
          <p:cNvSpPr/>
          <p:nvPr/>
        </p:nvSpPr>
        <p:spPr>
          <a:xfrm>
            <a:off x="9383487" y="6008914"/>
            <a:ext cx="2843641" cy="840702"/>
          </a:xfrm>
          <a:prstGeom prst="rect">
            <a:avLst/>
          </a:prstGeom>
          <a:solidFill>
            <a:srgbClr val="BDBE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+mj-lt"/>
              </a:rPr>
              <a:t>Άλλες εθνικότητες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AB5685B-18BF-8436-C180-6DDD67924A2E}"/>
              </a:ext>
            </a:extLst>
          </p:cNvPr>
          <p:cNvSpPr/>
          <p:nvPr/>
        </p:nvSpPr>
        <p:spPr>
          <a:xfrm>
            <a:off x="9401049" y="4947336"/>
            <a:ext cx="2843641" cy="840702"/>
          </a:xfrm>
          <a:prstGeom prst="rect">
            <a:avLst/>
          </a:prstGeom>
          <a:solidFill>
            <a:srgbClr val="D52E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Μετανάστες που προέρχονται από χώρα </a:t>
            </a:r>
            <a:r>
              <a:rPr lang="el-GR" u="sng" dirty="0">
                <a:solidFill>
                  <a:schemeClr val="tx1"/>
                </a:solidFill>
              </a:rPr>
              <a:t>εκτός ΕΟΧ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8A8D3183-D815-4467-464E-44D1366C2385}"/>
              </a:ext>
            </a:extLst>
          </p:cNvPr>
          <p:cNvSpPr/>
          <p:nvPr/>
        </p:nvSpPr>
        <p:spPr>
          <a:xfrm>
            <a:off x="9436177" y="2086892"/>
            <a:ext cx="2808514" cy="2635888"/>
          </a:xfrm>
          <a:prstGeom prst="rect">
            <a:avLst/>
          </a:prstGeom>
          <a:solidFill>
            <a:srgbClr val="207AB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dirty="0">
                <a:solidFill>
                  <a:schemeClr val="tx1"/>
                </a:solidFill>
              </a:rPr>
              <a:t>Σε πολλές περιοχές της Αυστρίας, της Ελβετίας, της Γαλλίας, του Βελγίου και του Λουξεμβούργου, η </a:t>
            </a:r>
            <a:r>
              <a:rPr lang="el-GR" sz="1900" u="sng" dirty="0">
                <a:solidFill>
                  <a:schemeClr val="tx1"/>
                </a:solidFill>
              </a:rPr>
              <a:t>κυρίαρχη ομάδα αλλοδαπών </a:t>
            </a:r>
            <a:r>
              <a:rPr lang="el-GR" sz="1900" dirty="0">
                <a:solidFill>
                  <a:schemeClr val="tx1"/>
                </a:solidFill>
              </a:rPr>
              <a:t>προέρχεται από την </a:t>
            </a:r>
            <a:r>
              <a:rPr lang="el-GR" sz="1900" u="sng" dirty="0">
                <a:solidFill>
                  <a:schemeClr val="tx1"/>
                </a:solidFill>
              </a:rPr>
              <a:t>ΕΖΕΣ.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07944E2E-7011-0DC8-007A-00ED574169AC}"/>
              </a:ext>
            </a:extLst>
          </p:cNvPr>
          <p:cNvSpPr/>
          <p:nvPr/>
        </p:nvSpPr>
        <p:spPr>
          <a:xfrm>
            <a:off x="0" y="4898572"/>
            <a:ext cx="2808514" cy="1918676"/>
          </a:xfrm>
          <a:prstGeom prst="rect">
            <a:avLst/>
          </a:prstGeom>
          <a:solidFill>
            <a:srgbClr val="052F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Μεγάλος αριθμός μεταναστών προέρχεται από χώρες που έχουν </a:t>
            </a:r>
            <a:r>
              <a:rPr lang="el-GR" sz="2000" u="sng" dirty="0">
                <a:solidFill>
                  <a:schemeClr val="tx1"/>
                </a:solidFill>
              </a:rPr>
              <a:t>ενταχτεί στην Ε.Ε. από το 2004.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27561F-3843-5C92-89D9-C8D137A9BA09}"/>
              </a:ext>
            </a:extLst>
          </p:cNvPr>
          <p:cNvSpPr txBox="1"/>
          <p:nvPr/>
        </p:nvSpPr>
        <p:spPr>
          <a:xfrm>
            <a:off x="2907845" y="-21621"/>
            <a:ext cx="62620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</p:spTree>
    <p:extLst>
      <p:ext uri="{BB962C8B-B14F-4D97-AF65-F5344CB8AC3E}">
        <p14:creationId xmlns:p14="http://schemas.microsoft.com/office/powerpoint/2010/main" val="9009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E0A558-99BF-1BE2-C8A7-E88B23E28344}"/>
              </a:ext>
            </a:extLst>
          </p:cNvPr>
          <p:cNvSpPr txBox="1"/>
          <p:nvPr/>
        </p:nvSpPr>
        <p:spPr>
          <a:xfrm>
            <a:off x="3706585" y="3301297"/>
            <a:ext cx="808264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+mj-lt"/>
              </a:rPr>
              <a:t>2)Η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γεωγραφική απόσταση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400" dirty="0">
                <a:latin typeface="+mj-lt"/>
              </a:rPr>
              <a:t>παίζει επίσης ρόλο στις επιλογές προορισμού των μεταναστών.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AD6C8-019C-51D4-5356-803804B3DBE5}"/>
              </a:ext>
            </a:extLst>
          </p:cNvPr>
          <p:cNvSpPr txBox="1"/>
          <p:nvPr/>
        </p:nvSpPr>
        <p:spPr>
          <a:xfrm>
            <a:off x="1730827" y="4855376"/>
            <a:ext cx="100584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+mj-lt"/>
              </a:rPr>
              <a:t>3)Η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γλώσσα</a:t>
            </a:r>
            <a:r>
              <a:rPr lang="el-GR" sz="2400" dirty="0">
                <a:latin typeface="+mj-lt"/>
              </a:rPr>
              <a:t> δεν παίζει τόσο σημαντικό ρόλο. Οι περισσότεροι  μετανάστες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δε μοιράζονται</a:t>
            </a:r>
            <a:r>
              <a:rPr lang="el-GR" sz="2400" b="1" u="sng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την ίδια γλώσσα με τη Δυτικοευρωπαϊκή χώρα που επιλέγουν.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69806-323D-4749-B013-35761366750F}"/>
              </a:ext>
            </a:extLst>
          </p:cNvPr>
          <p:cNvSpPr txBox="1"/>
          <p:nvPr/>
        </p:nvSpPr>
        <p:spPr>
          <a:xfrm>
            <a:off x="4555672" y="1250539"/>
            <a:ext cx="723355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+mj-lt"/>
              </a:rPr>
              <a:t>1) Οι περισσότερες εθνικότητες μεταναστών τείνουν να εγκαθίστανται σε χώρες που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φιλοξενούν ήδη</a:t>
            </a:r>
            <a:r>
              <a:rPr lang="el-GR" sz="2400" dirty="0">
                <a:latin typeface="+mj-lt"/>
              </a:rPr>
              <a:t> μεγάλη διασπορά της 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ίδιας εθνικότητας</a:t>
            </a:r>
            <a:r>
              <a:rPr lang="el-GR" sz="2400" u="sng" dirty="0">
                <a:latin typeface="+mj-lt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F6A00-49B9-2548-D0BE-177C9D943793}"/>
              </a:ext>
            </a:extLst>
          </p:cNvPr>
          <p:cNvSpPr txBox="1"/>
          <p:nvPr/>
        </p:nvSpPr>
        <p:spPr>
          <a:xfrm>
            <a:off x="2813958" y="0"/>
            <a:ext cx="610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  <p:sp>
        <p:nvSpPr>
          <p:cNvPr id="4" name="Δάκρυ 3">
            <a:extLst>
              <a:ext uri="{FF2B5EF4-FFF2-40B4-BE49-F238E27FC236}">
                <a16:creationId xmlns:a16="http://schemas.microsoft.com/office/drawing/2014/main" id="{8AA9D402-5062-28CF-46AB-D770CC7F69E7}"/>
              </a:ext>
            </a:extLst>
          </p:cNvPr>
          <p:cNvSpPr/>
          <p:nvPr/>
        </p:nvSpPr>
        <p:spPr>
          <a:xfrm flipH="1">
            <a:off x="527957" y="454727"/>
            <a:ext cx="3069772" cy="2974273"/>
          </a:xfrm>
          <a:prstGeom prst="teardrop">
            <a:avLst/>
          </a:prstGeom>
          <a:solidFill>
            <a:srgbClr val="AD9E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Τι εξηγεί τις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επιλογές τοποθεσίας </a:t>
            </a:r>
            <a:r>
              <a:rPr lang="el-GR" sz="2000" b="1" dirty="0"/>
              <a:t>ξένων εθνικοτήτων που μετακομίζουν στη Δυτική Ευρώπη; </a:t>
            </a:r>
          </a:p>
        </p:txBody>
      </p:sp>
    </p:spTree>
    <p:extLst>
      <p:ext uri="{BB962C8B-B14F-4D97-AF65-F5344CB8AC3E}">
        <p14:creationId xmlns:p14="http://schemas.microsoft.com/office/powerpoint/2010/main" val="3311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ΟΡΦΩΣΗ Archives - Aftodioikisi.gr">
            <a:extLst>
              <a:ext uri="{FF2B5EF4-FFF2-40B4-BE49-F238E27FC236}">
                <a16:creationId xmlns:a16="http://schemas.microsoft.com/office/drawing/2014/main" id="{D447255D-45DB-70FC-6A29-26BCD4EE3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r="972"/>
          <a:stretch/>
        </p:blipFill>
        <p:spPr bwMode="auto">
          <a:xfrm>
            <a:off x="0" y="0"/>
            <a:ext cx="12192000" cy="71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0A4D62C4-A4FC-16DD-0EF5-86BC067DD809}"/>
              </a:ext>
            </a:extLst>
          </p:cNvPr>
          <p:cNvCxnSpPr>
            <a:cxnSpLocks/>
          </p:cNvCxnSpPr>
          <p:nvPr/>
        </p:nvCxnSpPr>
        <p:spPr>
          <a:xfrm flipV="1">
            <a:off x="6287424" y="5507563"/>
            <a:ext cx="11041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041471-17FB-FD26-A085-2C5DBA6BF31E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5D54BFE9-9529-F112-A8FE-0B9F47F15CDD}"/>
              </a:ext>
            </a:extLst>
          </p:cNvPr>
          <p:cNvSpPr/>
          <p:nvPr/>
        </p:nvSpPr>
        <p:spPr>
          <a:xfrm>
            <a:off x="1888441" y="5192486"/>
            <a:ext cx="8251601" cy="1045028"/>
          </a:xfrm>
          <a:prstGeom prst="rect">
            <a:avLst/>
          </a:prstGeom>
          <a:solidFill>
            <a:srgbClr val="3C8BA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bg2">
                    <a:lumMod val="50000"/>
                  </a:schemeClr>
                </a:solidFill>
              </a:rPr>
              <a:t>Μορφωτικό επίπεδο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7E4C7-727A-ED6D-5F18-6D3BC9A56B3B}"/>
              </a:ext>
            </a:extLst>
          </p:cNvPr>
          <p:cNvSpPr txBox="1"/>
          <p:nvPr/>
        </p:nvSpPr>
        <p:spPr>
          <a:xfrm>
            <a:off x="297819" y="0"/>
            <a:ext cx="11596359" cy="65556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Μεγάλο μέρος μετανάστευσης από τις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φτωχότερες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προς τις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πλουσιότερες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ευρωπαϊκές χώρες, αφορούσε ανειδίκευτους εργάτες που παρείχαν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φθηνό εργατικό δυναμικό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Ωστόσο, η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παγκοσμιοποίηση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και οι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τεχνικές αλλαγές 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έχουν αυξήσει τη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ζήτηση για εργαζομένους υψηλής ειδίκευσης.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Το επίπεδο εκπαίδευσης των μεταναστών έχει αυξηθεί, όμως οι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μετανάστες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παραμένουν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λιγότερο μορφωμένοι 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από τους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γηγενείς</a:t>
            </a:r>
            <a:r>
              <a:rPr 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στις περισσότερες ευρωπαϊκές χώρες.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1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BD52E75-D0EC-75AF-EAF5-E6641943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264" y="2088791"/>
            <a:ext cx="4621469" cy="2988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766" y="3388245"/>
            <a:ext cx="3606193" cy="3378192"/>
          </a:xfrm>
          <a:solidFill>
            <a:srgbClr val="88C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1800" dirty="0">
                <a:solidFill>
                  <a:schemeClr val="bg1"/>
                </a:solidFill>
              </a:rPr>
              <a:t>2014-2020: Η </a:t>
            </a:r>
            <a:r>
              <a:rPr lang="el-GR" sz="1800" b="1" dirty="0">
                <a:solidFill>
                  <a:schemeClr val="bg1"/>
                </a:solidFill>
              </a:rPr>
              <a:t>ΕΕ</a:t>
            </a:r>
            <a:r>
              <a:rPr lang="el-GR" sz="1800" dirty="0">
                <a:solidFill>
                  <a:schemeClr val="bg1"/>
                </a:solidFill>
              </a:rPr>
              <a:t> διέθεσε το </a:t>
            </a:r>
            <a:r>
              <a:rPr lang="el-GR" sz="1800" b="1" dirty="0">
                <a:solidFill>
                  <a:schemeClr val="bg1"/>
                </a:solidFill>
              </a:rPr>
              <a:t>1/3 </a:t>
            </a:r>
            <a:r>
              <a:rPr lang="el-GR" sz="1800" dirty="0">
                <a:solidFill>
                  <a:schemeClr val="bg1"/>
                </a:solidFill>
              </a:rPr>
              <a:t>του συνολικού </a:t>
            </a:r>
            <a:r>
              <a:rPr lang="el-GR" sz="1800" b="1" dirty="0">
                <a:solidFill>
                  <a:schemeClr val="bg1"/>
                </a:solidFill>
              </a:rPr>
              <a:t>προϋπολογισμού της</a:t>
            </a:r>
            <a:r>
              <a:rPr lang="el-GR" sz="1800" dirty="0">
                <a:solidFill>
                  <a:schemeClr val="bg1"/>
                </a:solidFill>
              </a:rPr>
              <a:t>, σε επιδοτούμενα έργα υποδομής που υποστηρίζουν την </a:t>
            </a:r>
            <a:r>
              <a:rPr lang="el-GR" sz="1800" b="1" dirty="0">
                <a:solidFill>
                  <a:schemeClr val="bg1"/>
                </a:solidFill>
              </a:rPr>
              <a:t>πολιτική συνοχής</a:t>
            </a:r>
            <a:r>
              <a:rPr lang="el-GR" sz="1800" dirty="0">
                <a:solidFill>
                  <a:schemeClr val="bg1"/>
                </a:solidFill>
              </a:rPr>
              <a:t>. Παρόλα αυτά, οι οικονομικές διαφορές ανάμεσα στα κράτη μέλη της Ε.Ε. παραμένουν πάρα πολύ μεγάλες.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5219C-BCB5-9236-9787-A9950AB23023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E4A85-5FBC-9B66-4330-FC7B0E02483E}"/>
              </a:ext>
            </a:extLst>
          </p:cNvPr>
          <p:cNvSpPr txBox="1"/>
          <p:nvPr/>
        </p:nvSpPr>
        <p:spPr>
          <a:xfrm>
            <a:off x="3582935" y="2078458"/>
            <a:ext cx="5026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Μισθολογικές </a:t>
            </a:r>
          </a:p>
          <a:p>
            <a:pPr algn="ctr"/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διαφορές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FA9AC5-B8D0-C619-C177-FCC0429FD7A3}"/>
              </a:ext>
            </a:extLst>
          </p:cNvPr>
          <p:cNvSpPr txBox="1"/>
          <p:nvPr/>
        </p:nvSpPr>
        <p:spPr>
          <a:xfrm>
            <a:off x="8461764" y="91563"/>
            <a:ext cx="3606195" cy="2585323"/>
          </a:xfrm>
          <a:prstGeom prst="rect">
            <a:avLst/>
          </a:prstGeom>
          <a:solidFill>
            <a:srgbClr val="88C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chemeClr val="bg1"/>
                </a:solidFill>
              </a:rPr>
              <a:t>Οι </a:t>
            </a:r>
            <a:r>
              <a:rPr lang="el-GR" b="1" dirty="0">
                <a:solidFill>
                  <a:schemeClr val="bg1"/>
                </a:solidFill>
              </a:rPr>
              <a:t>διαφορές</a:t>
            </a:r>
            <a:r>
              <a:rPr lang="el-GR" dirty="0">
                <a:solidFill>
                  <a:schemeClr val="bg1"/>
                </a:solidFill>
              </a:rPr>
              <a:t> μεταξύ χωρών στις </a:t>
            </a:r>
            <a:r>
              <a:rPr lang="el-GR" u="sng" dirty="0">
                <a:solidFill>
                  <a:schemeClr val="bg1"/>
                </a:solidFill>
              </a:rPr>
              <a:t>δεξιότητες</a:t>
            </a:r>
            <a:r>
              <a:rPr lang="el-GR" dirty="0">
                <a:solidFill>
                  <a:schemeClr val="bg1"/>
                </a:solidFill>
              </a:rPr>
              <a:t> του εργατικού δυναμικού, στη </a:t>
            </a:r>
            <a:r>
              <a:rPr lang="el-GR" u="sng" dirty="0">
                <a:solidFill>
                  <a:schemeClr val="bg1"/>
                </a:solidFill>
              </a:rPr>
              <a:t>σύνθεση του κλάδου</a:t>
            </a:r>
            <a:r>
              <a:rPr lang="el-GR" dirty="0">
                <a:solidFill>
                  <a:schemeClr val="bg1"/>
                </a:solidFill>
              </a:rPr>
              <a:t>, στις </a:t>
            </a:r>
            <a:r>
              <a:rPr lang="el-GR" u="sng" dirty="0">
                <a:solidFill>
                  <a:schemeClr val="bg1"/>
                </a:solidFill>
              </a:rPr>
              <a:t>υποδομές</a:t>
            </a:r>
            <a:r>
              <a:rPr lang="el-GR" dirty="0">
                <a:solidFill>
                  <a:schemeClr val="bg1"/>
                </a:solidFill>
              </a:rPr>
              <a:t> και στο </a:t>
            </a:r>
            <a:r>
              <a:rPr lang="el-GR" u="sng" dirty="0">
                <a:solidFill>
                  <a:schemeClr val="bg1"/>
                </a:solidFill>
              </a:rPr>
              <a:t>θεσμικό περιβάλλον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καθορίζουν</a:t>
            </a:r>
            <a:r>
              <a:rPr lang="el-GR" dirty="0">
                <a:solidFill>
                  <a:schemeClr val="bg1"/>
                </a:solidFill>
              </a:rPr>
              <a:t> και θα συνεχίσουν να καθορίσουν τις </a:t>
            </a:r>
            <a:r>
              <a:rPr lang="el-GR" b="1" dirty="0">
                <a:solidFill>
                  <a:schemeClr val="bg1"/>
                </a:solidFill>
              </a:rPr>
              <a:t>μισθολογικές διαφορές</a:t>
            </a:r>
            <a:r>
              <a:rPr lang="el-GR" dirty="0">
                <a:solidFill>
                  <a:schemeClr val="bg1"/>
                </a:solidFill>
              </a:rPr>
              <a:t> μεταξύ των χωρών.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D573C8-8E0B-2EB5-60CB-5A869ECE06A4}"/>
              </a:ext>
            </a:extLst>
          </p:cNvPr>
          <p:cNvSpPr txBox="1"/>
          <p:nvPr/>
        </p:nvSpPr>
        <p:spPr>
          <a:xfrm>
            <a:off x="124039" y="136552"/>
            <a:ext cx="3606193" cy="2862322"/>
          </a:xfrm>
          <a:prstGeom prst="rect">
            <a:avLst/>
          </a:prstGeom>
          <a:solidFill>
            <a:srgbClr val="88C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+mj-lt"/>
              </a:rPr>
              <a:t>Τα </a:t>
            </a:r>
            <a:r>
              <a:rPr lang="el-GR" b="1" dirty="0">
                <a:solidFill>
                  <a:schemeClr val="bg1"/>
                </a:solidFill>
                <a:latin typeface="+mj-lt"/>
              </a:rPr>
              <a:t>ανατολικά κράτη μέλη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απέκτησαν </a:t>
            </a:r>
            <a:r>
              <a:rPr lang="el-GR" u="sng" dirty="0">
                <a:solidFill>
                  <a:schemeClr val="bg1"/>
                </a:solidFill>
                <a:latin typeface="+mj-lt"/>
              </a:rPr>
              <a:t>πρόσβαση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στην ελεύθερη κυκλοφορία αγαθών, κεφαλαίων και υπηρεσιών και υποστήριξη μέσω της πολιτικής χωρικής συνοχής της ΕΕ. </a:t>
            </a:r>
            <a:r>
              <a:rPr lang="el-GR" b="1" dirty="0">
                <a:solidFill>
                  <a:schemeClr val="bg1"/>
                </a:solidFill>
                <a:latin typeface="+mj-lt"/>
              </a:rPr>
              <a:t>Αυτή η πολιτική επιδιώκει να μειώσει τις οικονομικές ανισότητες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μεταξύ χωρών και περιφερειών εντός της ΕΕ.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3EE240-ABB5-BB4B-832A-21800348A70E}"/>
              </a:ext>
            </a:extLst>
          </p:cNvPr>
          <p:cNvSpPr txBox="1"/>
          <p:nvPr/>
        </p:nvSpPr>
        <p:spPr>
          <a:xfrm>
            <a:off x="124040" y="4849586"/>
            <a:ext cx="3606192" cy="1188992"/>
          </a:xfrm>
          <a:prstGeom prst="rect">
            <a:avLst/>
          </a:prstGeom>
          <a:solidFill>
            <a:srgbClr val="88C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Αναμένεται </a:t>
            </a:r>
            <a:r>
              <a:rPr lang="el-GR" b="1" dirty="0">
                <a:solidFill>
                  <a:schemeClr val="bg1"/>
                </a:solidFill>
              </a:rPr>
              <a:t>σύγκλιση μισθών </a:t>
            </a:r>
            <a:r>
              <a:rPr lang="el-GR" dirty="0">
                <a:solidFill>
                  <a:schemeClr val="bg1"/>
                </a:solidFill>
              </a:rPr>
              <a:t>μεταξύ των χωρών της </a:t>
            </a:r>
            <a:r>
              <a:rPr lang="el-GR" u="sng" dirty="0">
                <a:solidFill>
                  <a:schemeClr val="bg1"/>
                </a:solidFill>
              </a:rPr>
              <a:t>Ανατολικής και Δυτικής Ευρώπης.</a:t>
            </a:r>
          </a:p>
        </p:txBody>
      </p:sp>
    </p:spTree>
    <p:extLst>
      <p:ext uri="{BB962C8B-B14F-4D97-AF65-F5344CB8AC3E}">
        <p14:creationId xmlns:p14="http://schemas.microsoft.com/office/powerpoint/2010/main" val="34091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6697A-317C-7B26-55E5-A090884C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98" y="769441"/>
            <a:ext cx="5774999" cy="5862504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solidFill>
                  <a:schemeClr val="tx1"/>
                </a:solidFill>
              </a:rPr>
              <a:t>Τα </a:t>
            </a:r>
            <a:r>
              <a:rPr lang="el-GR" sz="2400" b="1" dirty="0">
                <a:solidFill>
                  <a:schemeClr val="tx1"/>
                </a:solidFill>
              </a:rPr>
              <a:t>πιθανά κέρδη</a:t>
            </a:r>
            <a:r>
              <a:rPr lang="el-GR" sz="2400" dirty="0">
                <a:solidFill>
                  <a:schemeClr val="tx1"/>
                </a:solidFill>
              </a:rPr>
              <a:t> από τη </a:t>
            </a:r>
            <a:r>
              <a:rPr lang="el-GR" sz="2400" b="1" dirty="0">
                <a:solidFill>
                  <a:schemeClr val="tx1"/>
                </a:solidFill>
              </a:rPr>
              <a:t>μετανάστευση</a:t>
            </a:r>
            <a:r>
              <a:rPr lang="el-GR" sz="2400" dirty="0">
                <a:solidFill>
                  <a:schemeClr val="tx1"/>
                </a:solidFill>
              </a:rPr>
              <a:t> μπορεί να </a:t>
            </a:r>
            <a:r>
              <a:rPr lang="el-GR" sz="2400" u="sng" dirty="0">
                <a:solidFill>
                  <a:schemeClr val="tx1"/>
                </a:solidFill>
              </a:rPr>
              <a:t>διαφέρουν</a:t>
            </a:r>
            <a:r>
              <a:rPr lang="el-GR" sz="2400" dirty="0">
                <a:solidFill>
                  <a:schemeClr val="tx1"/>
                </a:solidFill>
              </a:rPr>
              <a:t> μεταξύ των εργαζομένων και είναι λογικό ότι όσοι θέλουν να </a:t>
            </a:r>
            <a:r>
              <a:rPr lang="el-GR" sz="2400" b="1" dirty="0">
                <a:solidFill>
                  <a:schemeClr val="tx1"/>
                </a:solidFill>
              </a:rPr>
              <a:t>κερδίσουν περισσότερα</a:t>
            </a:r>
            <a:r>
              <a:rPr lang="el-GR" sz="2400" dirty="0">
                <a:solidFill>
                  <a:schemeClr val="tx1"/>
                </a:solidFill>
              </a:rPr>
              <a:t> είναι </a:t>
            </a:r>
            <a:r>
              <a:rPr lang="el-GR" sz="2400" u="sng" dirty="0">
                <a:solidFill>
                  <a:schemeClr val="tx1"/>
                </a:solidFill>
              </a:rPr>
              <a:t>πιθανό να μεταναστεύσουν.</a:t>
            </a:r>
          </a:p>
          <a:p>
            <a:pPr algn="just"/>
            <a:r>
              <a:rPr lang="el-GR" sz="2400" dirty="0">
                <a:solidFill>
                  <a:schemeClr val="tx1"/>
                </a:solidFill>
              </a:rPr>
              <a:t>Οι μεταναστευτικές ροές από τις φτωχότερες προς τις πλουσιότερες χώρες δείχνουν ότι τα </a:t>
            </a:r>
            <a:r>
              <a:rPr lang="el-GR" sz="2400" b="1" dirty="0">
                <a:solidFill>
                  <a:schemeClr val="tx1"/>
                </a:solidFill>
              </a:rPr>
              <a:t>κέρδη</a:t>
            </a:r>
            <a:r>
              <a:rPr lang="el-GR" sz="2400" dirty="0">
                <a:solidFill>
                  <a:schemeClr val="tx1"/>
                </a:solidFill>
              </a:rPr>
              <a:t> της ΕΕ </a:t>
            </a:r>
            <a:r>
              <a:rPr lang="el-GR" sz="2400" b="1" dirty="0">
                <a:solidFill>
                  <a:schemeClr val="tx1"/>
                </a:solidFill>
              </a:rPr>
              <a:t>από τη μετανάστευση </a:t>
            </a:r>
            <a:r>
              <a:rPr lang="el-GR" sz="2400" dirty="0">
                <a:solidFill>
                  <a:schemeClr val="tx1"/>
                </a:solidFill>
              </a:rPr>
              <a:t>ανέρχονται σε </a:t>
            </a:r>
            <a:r>
              <a:rPr lang="el-GR" sz="2400" u="sng" dirty="0">
                <a:solidFill>
                  <a:schemeClr val="tx1"/>
                </a:solidFill>
              </a:rPr>
              <a:t>97,4 δισ. ευρώ </a:t>
            </a:r>
            <a:r>
              <a:rPr lang="el-GR" sz="2400" dirty="0">
                <a:solidFill>
                  <a:schemeClr val="tx1"/>
                </a:solidFill>
              </a:rPr>
              <a:t>ή </a:t>
            </a:r>
            <a:r>
              <a:rPr lang="el-GR" sz="2400" u="sng" dirty="0">
                <a:solidFill>
                  <a:schemeClr val="tx1"/>
                </a:solidFill>
              </a:rPr>
              <a:t>0,6% του ΑΕΠ της ΕΕ.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74AE6-9C1F-1DB8-0C47-A35C29CE284F}"/>
              </a:ext>
            </a:extLst>
          </p:cNvPr>
          <p:cNvSpPr txBox="1"/>
          <p:nvPr/>
        </p:nvSpPr>
        <p:spPr>
          <a:xfrm>
            <a:off x="3582936" y="0"/>
            <a:ext cx="502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Ανάλυση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4DAC04A-7A20-2086-885E-F69F5D1D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66" y="3233058"/>
            <a:ext cx="5806000" cy="3624942"/>
          </a:xfrm>
          <a:prstGeom prst="rect">
            <a:avLst/>
          </a:prstGeo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FE4B5FAB-32C7-1DDD-8448-5A7995F26A00}"/>
              </a:ext>
            </a:extLst>
          </p:cNvPr>
          <p:cNvGrpSpPr/>
          <p:nvPr/>
        </p:nvGrpSpPr>
        <p:grpSpPr>
          <a:xfrm>
            <a:off x="6135389" y="2430916"/>
            <a:ext cx="1877786" cy="1996167"/>
            <a:chOff x="2217886" y="2645297"/>
            <a:chExt cx="1728997" cy="1987353"/>
          </a:xfrm>
        </p:grpSpPr>
        <p:sp>
          <p:nvSpPr>
            <p:cNvPr id="5" name="Εξάγωνο 4">
              <a:extLst>
                <a:ext uri="{FF2B5EF4-FFF2-40B4-BE49-F238E27FC236}">
                  <a16:creationId xmlns:a16="http://schemas.microsoft.com/office/drawing/2014/main" id="{24C274CE-4415-2F46-D4C9-32EE31809185}"/>
                </a:ext>
              </a:extLst>
            </p:cNvPr>
            <p:cNvSpPr/>
            <p:nvPr/>
          </p:nvSpPr>
          <p:spPr>
            <a:xfrm rot="5400000">
              <a:off x="2088708" y="2774475"/>
              <a:ext cx="1987353" cy="17289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6D04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4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6" name="Εξάγωνο 4">
              <a:extLst>
                <a:ext uri="{FF2B5EF4-FFF2-40B4-BE49-F238E27FC236}">
                  <a16:creationId xmlns:a16="http://schemas.microsoft.com/office/drawing/2014/main" id="{8C79E695-B5DF-217C-AF4F-92CF3DC4227B}"/>
                </a:ext>
              </a:extLst>
            </p:cNvPr>
            <p:cNvSpPr txBox="1"/>
            <p:nvPr/>
          </p:nvSpPr>
          <p:spPr>
            <a:xfrm>
              <a:off x="2487321" y="2954993"/>
              <a:ext cx="1190127" cy="136796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800" b="1" kern="1200" dirty="0"/>
                <a:t>Κέρδη</a:t>
              </a:r>
              <a:endParaRPr lang="en-US" sz="2800" b="1" kern="1200" dirty="0"/>
            </a:p>
          </p:txBody>
        </p:sp>
      </p:grpSp>
      <p:sp>
        <p:nvSpPr>
          <p:cNvPr id="13" name="Διάγραμμα ροής: Κάρτα 12">
            <a:extLst>
              <a:ext uri="{FF2B5EF4-FFF2-40B4-BE49-F238E27FC236}">
                <a16:creationId xmlns:a16="http://schemas.microsoft.com/office/drawing/2014/main" id="{7CED3C36-02F0-D315-A12D-729714861E5F}"/>
              </a:ext>
            </a:extLst>
          </p:cNvPr>
          <p:cNvSpPr/>
          <p:nvPr/>
        </p:nvSpPr>
        <p:spPr>
          <a:xfrm rot="10800000" flipH="1">
            <a:off x="7544552" y="353384"/>
            <a:ext cx="4647447" cy="2388602"/>
          </a:xfrm>
          <a:prstGeom prst="flowChartPunchedCard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30F9A-D018-545F-D09F-7E2D4B9C7D86}"/>
              </a:ext>
            </a:extLst>
          </p:cNvPr>
          <p:cNvSpPr txBox="1"/>
          <p:nvPr/>
        </p:nvSpPr>
        <p:spPr>
          <a:xfrm>
            <a:off x="7544552" y="322335"/>
            <a:ext cx="4699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</a:rPr>
              <a:t>Με μειώσεις των φραγμών κινητικότητας που οδηγούν σε μετανάστευση περίπου </a:t>
            </a:r>
            <a:r>
              <a:rPr lang="el-GR" sz="2400" b="1" dirty="0">
                <a:solidFill>
                  <a:schemeClr val="bg1"/>
                </a:solidFill>
              </a:rPr>
              <a:t>1-2% </a:t>
            </a:r>
            <a:r>
              <a:rPr lang="el-GR" sz="2400" dirty="0">
                <a:solidFill>
                  <a:schemeClr val="bg1"/>
                </a:solidFill>
              </a:rPr>
              <a:t>του </a:t>
            </a:r>
            <a:r>
              <a:rPr lang="el-GR" sz="2400" b="1" dirty="0">
                <a:solidFill>
                  <a:schemeClr val="bg1"/>
                </a:solidFill>
              </a:rPr>
              <a:t>πληθυσμού</a:t>
            </a:r>
            <a:r>
              <a:rPr lang="el-GR" sz="2400" dirty="0">
                <a:solidFill>
                  <a:schemeClr val="bg1"/>
                </a:solidFill>
              </a:rPr>
              <a:t>, το παγκόσμιο </a:t>
            </a:r>
            <a:r>
              <a:rPr lang="el-GR" sz="2400" b="1" dirty="0">
                <a:solidFill>
                  <a:schemeClr val="bg1"/>
                </a:solidFill>
              </a:rPr>
              <a:t>ΑΕΠ</a:t>
            </a:r>
            <a:r>
              <a:rPr lang="el-GR" sz="2400" dirty="0">
                <a:solidFill>
                  <a:schemeClr val="bg1"/>
                </a:solidFill>
              </a:rPr>
              <a:t> θα μπορούσε να </a:t>
            </a:r>
            <a:r>
              <a:rPr lang="el-GR" sz="2400" u="sng" dirty="0">
                <a:solidFill>
                  <a:schemeClr val="bg1"/>
                </a:solidFill>
              </a:rPr>
              <a:t>αυξηθεί</a:t>
            </a:r>
            <a:r>
              <a:rPr lang="el-GR" sz="2400" dirty="0">
                <a:solidFill>
                  <a:schemeClr val="bg1"/>
                </a:solidFill>
              </a:rPr>
              <a:t> κατά περίπου </a:t>
            </a:r>
            <a:r>
              <a:rPr lang="el-GR" sz="2400" b="1" dirty="0">
                <a:solidFill>
                  <a:schemeClr val="bg1"/>
                </a:solidFill>
              </a:rPr>
              <a:t>1-2%.</a:t>
            </a:r>
          </a:p>
        </p:txBody>
      </p:sp>
    </p:spTree>
    <p:extLst>
      <p:ext uri="{BB962C8B-B14F-4D97-AF65-F5344CB8AC3E}">
        <p14:creationId xmlns:p14="http://schemas.microsoft.com/office/powerpoint/2010/main" val="1787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823</TotalTime>
  <Words>1162</Words>
  <Application>Microsoft Office PowerPoint</Application>
  <PresentationFormat>Ευρεία οθόνη</PresentationFormat>
  <Paragraphs>121</Paragraphs>
  <Slides>16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Franklin Gothic Book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Maritina Bata</dc:creator>
  <cp:lastModifiedBy>KONSTANTINOS RATSIATOS</cp:lastModifiedBy>
  <cp:revision>17</cp:revision>
  <dcterms:created xsi:type="dcterms:W3CDTF">2023-04-30T18:03:53Z</dcterms:created>
  <dcterms:modified xsi:type="dcterms:W3CDTF">2023-06-12T09:31:29Z</dcterms:modified>
</cp:coreProperties>
</file>