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258" r:id="rId4"/>
    <p:sldId id="259" r:id="rId5"/>
    <p:sldId id="260" r:id="rId6"/>
    <p:sldId id="261" r:id="rId7"/>
    <p:sldId id="270" r:id="rId8"/>
    <p:sldId id="264" r:id="rId9"/>
    <p:sldId id="265" r:id="rId10"/>
    <p:sldId id="271" r:id="rId11"/>
    <p:sldId id="266" r:id="rId12"/>
    <p:sldId id="269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557F9-4FD8-45F9-BD6D-407A9D71911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58317-AE7C-4CC4-A17D-183EDF4E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17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2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3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4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5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8F397C-8980-4EF5-9EB5-E44A729C9748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14</a:t>
            </a:fld>
            <a:endParaRPr lang="el-GR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0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71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23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21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17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02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6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4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67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8289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3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2890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049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5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5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9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63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21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65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487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5254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3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73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Επιχειρηματικότητα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5575" cy="1636713"/>
          </a:xfrm>
        </p:spPr>
        <p:txBody>
          <a:bodyPr>
            <a:noAutofit/>
          </a:bodyPr>
          <a:lstStyle/>
          <a:p>
            <a:r>
              <a:rPr lang="el-GR" sz="2400" dirty="0" smtClean="0"/>
              <a:t> </a:t>
            </a:r>
            <a:r>
              <a:rPr lang="el-GR" sz="2400" b="1" dirty="0"/>
              <a:t>Ενότητα # </a:t>
            </a:r>
            <a:r>
              <a:rPr lang="en-US" sz="2400" b="1" dirty="0" smtClean="0"/>
              <a:t>7</a:t>
            </a:r>
            <a:r>
              <a:rPr lang="el-GR" sz="2400" b="1" dirty="0" smtClean="0"/>
              <a:t>: </a:t>
            </a:r>
            <a:r>
              <a:rPr lang="el-GR" sz="2400" dirty="0" smtClean="0"/>
              <a:t>Επίλογος.</a:t>
            </a:r>
            <a:r>
              <a:rPr lang="el-GR" sz="2400" b="1" dirty="0" smtClean="0"/>
              <a:t> </a:t>
            </a:r>
            <a:r>
              <a:rPr lang="el-GR" sz="2400" dirty="0" smtClean="0"/>
              <a:t>Σύνοψη</a:t>
            </a:r>
            <a:endParaRPr lang="el-GR" sz="2400" dirty="0"/>
          </a:p>
          <a:p>
            <a:r>
              <a:rPr lang="el-GR" sz="2400" b="1" dirty="0" smtClean="0"/>
              <a:t>Διδάσκουσα: </a:t>
            </a:r>
            <a:r>
              <a:rPr lang="el-GR" sz="2400" dirty="0" smtClean="0"/>
              <a:t>Ιωάννα Σαπφώ Πεπελάση</a:t>
            </a:r>
            <a:endParaRPr lang="el-GR" sz="2400" dirty="0"/>
          </a:p>
          <a:p>
            <a:r>
              <a:rPr lang="el-GR" sz="2400" b="1" dirty="0"/>
              <a:t>Τμήμα: </a:t>
            </a:r>
            <a:r>
              <a:rPr lang="el-GR" sz="2400" dirty="0" smtClean="0"/>
              <a:t>Οικονομικής Επιστήμης</a:t>
            </a:r>
            <a:endParaRPr lang="el-GR" sz="2300" dirty="0"/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29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Προσωπικές μαρτυρίες (1 από 4)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Ποιο </a:t>
            </a:r>
            <a:r>
              <a:rPr lang="el-GR" dirty="0"/>
              <a:t>το σημείο εκκίνησης; </a:t>
            </a:r>
          </a:p>
          <a:p>
            <a:r>
              <a:rPr lang="el-GR" dirty="0" smtClean="0"/>
              <a:t>Ποιες </a:t>
            </a:r>
            <a:r>
              <a:rPr lang="el-GR" dirty="0"/>
              <a:t>οι πρακτικές δυσκολίες που συνάντησαν οι επιχειρηματίες στο ξεκίνημά τους;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Προσωπικές μαρτυρίες </a:t>
            </a:r>
            <a:r>
              <a:rPr lang="el-GR" dirty="0" smtClean="0"/>
              <a:t>(2 </a:t>
            </a:r>
            <a:r>
              <a:rPr lang="el-GR" dirty="0"/>
              <a:t>από 4)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Ποιες </a:t>
            </a:r>
            <a:r>
              <a:rPr lang="el-GR" dirty="0"/>
              <a:t>οι στρατηγικές τους; </a:t>
            </a:r>
          </a:p>
          <a:p>
            <a:r>
              <a:rPr lang="el-GR" dirty="0" smtClean="0"/>
              <a:t>Τι </a:t>
            </a:r>
            <a:r>
              <a:rPr lang="el-GR" dirty="0"/>
              <a:t>μάθαμε για την οικογενειακή επιχείρηση/επιχειρηματικότητα;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71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Προσωπικές μαρτυρίες </a:t>
            </a:r>
            <a:r>
              <a:rPr lang="el-GR" dirty="0" smtClean="0"/>
              <a:t>(3 </a:t>
            </a:r>
            <a:r>
              <a:rPr lang="el-GR" dirty="0"/>
              <a:t>από 4)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Ποια </a:t>
            </a:r>
            <a:r>
              <a:rPr lang="el-GR" dirty="0"/>
              <a:t>είναι τα χαρακτηριστικά των επιχειρηματιών που άντεξαν στο χρόνο; </a:t>
            </a:r>
          </a:p>
          <a:p>
            <a:r>
              <a:rPr lang="el-GR" dirty="0" smtClean="0"/>
              <a:t>Ποιες </a:t>
            </a:r>
            <a:r>
              <a:rPr lang="el-GR" dirty="0"/>
              <a:t>είναι οι δυσκολίες και ευκαιρίες που συνάντησαν μέσα στην κρίση;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33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Προσωπικές </a:t>
            </a:r>
            <a:r>
              <a:rPr lang="el-GR" dirty="0" smtClean="0"/>
              <a:t>μαρτυρίες (4 </a:t>
            </a:r>
            <a:r>
              <a:rPr lang="el-GR" dirty="0"/>
              <a:t>από 4)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</a:t>
            </a:r>
            <a:r>
              <a:rPr lang="el-GR" dirty="0"/>
              <a:t>μάθαμε για τον περιβάλλοντα χώρο/θεσμικό υπόβαθρο; </a:t>
            </a:r>
          </a:p>
          <a:p>
            <a:r>
              <a:rPr lang="el-GR" dirty="0" smtClean="0"/>
              <a:t>Ποιες </a:t>
            </a:r>
            <a:r>
              <a:rPr lang="el-GR" dirty="0"/>
              <a:t>αρετές/χαρακτηριστικά είναι απαραίτητα για την επιχειρηματική επιτυχία;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07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Τέλος Ενότητας #</a:t>
            </a:r>
            <a:r>
              <a:rPr lang="en-US" altLang="en-US" dirty="0" smtClean="0"/>
              <a:t> </a:t>
            </a:r>
            <a:r>
              <a:rPr lang="el-GR" altLang="en-US" dirty="0" smtClean="0"/>
              <a:t>8</a:t>
            </a:r>
          </a:p>
        </p:txBody>
      </p:sp>
      <p:sp>
        <p:nvSpPr>
          <p:cNvPr id="45059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5575" cy="17891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l-GR" sz="2600" b="1" dirty="0"/>
              <a:t>Μάθημα: </a:t>
            </a:r>
            <a:r>
              <a:rPr lang="el-GR" sz="2600" dirty="0"/>
              <a:t>Επιχειρηματικότητα, </a:t>
            </a:r>
            <a:r>
              <a:rPr lang="el-GR" sz="2600" b="1" dirty="0"/>
              <a:t>Ενότητα # </a:t>
            </a:r>
            <a:r>
              <a:rPr lang="el-GR" sz="2600" b="1" dirty="0" smtClean="0"/>
              <a:t>7: </a:t>
            </a:r>
            <a:r>
              <a:rPr lang="el-GR" sz="2600" dirty="0"/>
              <a:t>Επίλογος. </a:t>
            </a:r>
            <a:r>
              <a:rPr lang="el-GR" sz="2600" dirty="0" smtClean="0"/>
              <a:t>Σύνοψη</a:t>
            </a:r>
            <a:endParaRPr lang="el-GR" sz="2600" dirty="0"/>
          </a:p>
          <a:p>
            <a:pPr>
              <a:lnSpc>
                <a:spcPct val="120000"/>
              </a:lnSpc>
            </a:pPr>
            <a:r>
              <a:rPr lang="el-GR" sz="2600" b="1" dirty="0"/>
              <a:t>Διδάσκουσά: </a:t>
            </a:r>
            <a:r>
              <a:rPr lang="el-GR" sz="2600" dirty="0"/>
              <a:t>Ιωάννα Σαπφώ Πεπελάση, </a:t>
            </a:r>
            <a:r>
              <a:rPr lang="el-GR" sz="2600" b="1" dirty="0"/>
              <a:t>Τμήμα: </a:t>
            </a:r>
            <a:r>
              <a:rPr lang="el-GR" sz="2600" dirty="0"/>
              <a:t>Οικονομικής Επιστήμης</a:t>
            </a:r>
          </a:p>
          <a:p>
            <a:pPr algn="l" eaLnBrk="1" hangingPunct="1"/>
            <a:endParaRPr lang="el-GR" altLang="en-US" sz="2300" dirty="0" smtClean="0"/>
          </a:p>
          <a:p>
            <a:pPr eaLnBrk="1" hangingPunct="1"/>
            <a:endParaRPr lang="el-GR" altLang="en-US" dirty="0" smtClean="0"/>
          </a:p>
        </p:txBody>
      </p:sp>
      <p:pic>
        <p:nvPicPr>
          <p:cNvPr id="4506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2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pPr eaLnBrk="1" hangingPunct="1"/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dirty="0" smtClean="0"/>
              <a:t>Το παρόν εκπαιδευτικό υλικό υπόκειται σε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άδειες χρήσης </a:t>
            </a:r>
            <a:r>
              <a:rPr lang="en-US" altLang="en-US" sz="2800" dirty="0" smtClean="0"/>
              <a:t>Creative Commons.</a:t>
            </a:r>
            <a:endParaRPr lang="el-GR" altLang="en-US" sz="2800" dirty="0" smtClean="0"/>
          </a:p>
          <a:p>
            <a:r>
              <a:rPr lang="el-GR" sz="2800" dirty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4724400"/>
            <a:ext cx="3071812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8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Σύνοψη του μαθήματος και σύντομη επανάληψη των βασικών </a:t>
            </a:r>
            <a:r>
              <a:rPr lang="el-GR" altLang="en-US" dirty="0" smtClean="0"/>
              <a:t>σημείων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1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Ενότητες και βασικά </a:t>
            </a:r>
            <a:r>
              <a:rPr lang="el-GR" dirty="0" smtClean="0"/>
              <a:t>σημεία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Έμφαση στις προσωπικές </a:t>
            </a:r>
            <a:r>
              <a:rPr lang="el-GR" dirty="0" smtClean="0"/>
              <a:t>μαρτυρίες</a:t>
            </a:r>
            <a:r>
              <a:rPr lang="en-US" dirty="0" smtClean="0"/>
              <a:t>.</a:t>
            </a: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1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l-GR" dirty="0" smtClean="0"/>
              <a:t>Ενότητες και βασικά σημεία</a:t>
            </a:r>
            <a:endParaRPr lang="el-GR" dirty="0"/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4114801"/>
            <a:ext cx="7772400" cy="169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400" b="1" dirty="0" smtClean="0"/>
              <a:t>Μάθημα</a:t>
            </a:r>
            <a:r>
              <a:rPr lang="el-GR" sz="2400" b="1" dirty="0"/>
              <a:t>: </a:t>
            </a:r>
            <a:r>
              <a:rPr lang="el-GR" sz="2400" dirty="0" smtClean="0"/>
              <a:t>Επιχειρηματικότητα, </a:t>
            </a:r>
            <a:r>
              <a:rPr lang="el-GR" sz="2400" b="1" dirty="0"/>
              <a:t>Ενότητα # </a:t>
            </a:r>
            <a:r>
              <a:rPr lang="el-GR" sz="2400" b="1" dirty="0" smtClean="0"/>
              <a:t>7: </a:t>
            </a:r>
            <a:r>
              <a:rPr lang="el-GR" sz="2400" dirty="0"/>
              <a:t>Επίλογος.</a:t>
            </a:r>
            <a:r>
              <a:rPr lang="el-GR" sz="2400" b="1" dirty="0" smtClean="0"/>
              <a:t> </a:t>
            </a:r>
            <a:r>
              <a:rPr lang="el-GR" sz="2400" dirty="0" smtClean="0"/>
              <a:t>Σύνοψη</a:t>
            </a:r>
          </a:p>
          <a:p>
            <a:pPr algn="l"/>
            <a:r>
              <a:rPr lang="el-GR" sz="2400" b="1" dirty="0" smtClean="0"/>
              <a:t>Διδάσκουσά: </a:t>
            </a:r>
            <a:r>
              <a:rPr lang="el-GR" sz="2400" dirty="0"/>
              <a:t>Ιωάννα Σαπφώ Πεπελάση</a:t>
            </a:r>
            <a:r>
              <a:rPr lang="el-GR" sz="2400" dirty="0" smtClean="0"/>
              <a:t>, </a:t>
            </a:r>
            <a:r>
              <a:rPr lang="el-GR" sz="2400" b="1" dirty="0"/>
              <a:t>Τμήμα: </a:t>
            </a:r>
            <a:r>
              <a:rPr lang="el-GR" sz="2400" dirty="0" smtClean="0"/>
              <a:t>Οικονομικής Επιστήμης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809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Θεματικές Ενότητες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Θεωρία </a:t>
            </a:r>
            <a:endParaRPr lang="el-GR" dirty="0"/>
          </a:p>
          <a:p>
            <a:r>
              <a:rPr lang="el-GR" dirty="0" smtClean="0"/>
              <a:t>Ιστορία </a:t>
            </a:r>
            <a:endParaRPr lang="el-GR" dirty="0"/>
          </a:p>
          <a:p>
            <a:r>
              <a:rPr lang="el-GR" dirty="0" smtClean="0"/>
              <a:t>Μακρο-αναλύσεις </a:t>
            </a:r>
            <a:r>
              <a:rPr lang="el-GR" dirty="0"/>
              <a:t>κλάδων (εδώ συμπεριλαμβάνουμε και επιχειρήσεις χαμηλής τεχνολογίας αλλά εντάσεις </a:t>
            </a:r>
            <a:r>
              <a:rPr lang="el-GR" dirty="0" smtClean="0"/>
              <a:t>γνώσης). </a:t>
            </a:r>
            <a:endParaRPr lang="el-GR" dirty="0"/>
          </a:p>
          <a:p>
            <a:r>
              <a:rPr lang="el-GR" dirty="0" smtClean="0"/>
              <a:t>Προσωπικές μαρτυρίες.</a:t>
            </a:r>
            <a:endParaRPr lang="el-GR" dirty="0"/>
          </a:p>
          <a:p>
            <a:r>
              <a:rPr lang="el-GR" dirty="0" smtClean="0"/>
              <a:t>Νέοι ορίζοντες.</a:t>
            </a:r>
            <a:endParaRPr lang="el-GR" dirty="0"/>
          </a:p>
          <a:p>
            <a:r>
              <a:rPr lang="en-US" dirty="0" smtClean="0"/>
              <a:t>Business Plan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8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Βασικές </a:t>
            </a:r>
            <a:r>
              <a:rPr lang="el-GR" dirty="0" smtClean="0"/>
              <a:t>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</a:t>
            </a:r>
            <a:r>
              <a:rPr lang="el-GR" dirty="0"/>
              <a:t>είναι επιχειρηματικότητα; </a:t>
            </a:r>
          </a:p>
          <a:p>
            <a:r>
              <a:rPr lang="el-GR" dirty="0" smtClean="0"/>
              <a:t>Η </a:t>
            </a:r>
            <a:r>
              <a:rPr lang="el-GR" dirty="0"/>
              <a:t>θεωρία επιβεβαιώνεται στην πράξη; </a:t>
            </a:r>
          </a:p>
          <a:p>
            <a:r>
              <a:rPr lang="el-GR" dirty="0" smtClean="0"/>
              <a:t>Η </a:t>
            </a:r>
            <a:r>
              <a:rPr lang="el-GR" dirty="0"/>
              <a:t>ιστορία τι μας διδάσκει; </a:t>
            </a:r>
          </a:p>
          <a:p>
            <a:r>
              <a:rPr lang="el-GR" dirty="0" smtClean="0"/>
              <a:t>Η </a:t>
            </a:r>
            <a:r>
              <a:rPr lang="el-GR" dirty="0"/>
              <a:t>επιχειρηματικότητα είναι σημαντική για την οικονομική ανάπτυξη; </a:t>
            </a:r>
          </a:p>
          <a:p>
            <a:r>
              <a:rPr lang="el-GR" dirty="0" smtClean="0"/>
              <a:t>Η </a:t>
            </a:r>
            <a:r>
              <a:rPr lang="el-GR" dirty="0"/>
              <a:t>σημασία της </a:t>
            </a:r>
            <a:r>
              <a:rPr lang="el-GR" dirty="0" smtClean="0"/>
              <a:t>αποτυχίας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επιχειρηματική δράση μέσα στην </a:t>
            </a:r>
            <a:r>
              <a:rPr lang="el-GR" dirty="0" smtClean="0"/>
              <a:t>κρίση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4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l-GR" dirty="0" smtClean="0"/>
              <a:t>Έμφαση στις προσωπικές </a:t>
            </a:r>
            <a:r>
              <a:rPr lang="el-GR" dirty="0"/>
              <a:t>μαρτυρίες </a:t>
            </a:r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4114801"/>
            <a:ext cx="7772400" cy="169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400" b="1" dirty="0" smtClean="0"/>
              <a:t>Μάθημα</a:t>
            </a:r>
            <a:r>
              <a:rPr lang="el-GR" sz="2400" b="1" dirty="0"/>
              <a:t>: </a:t>
            </a:r>
            <a:r>
              <a:rPr lang="el-GR" sz="2400" dirty="0" smtClean="0"/>
              <a:t>Επιχειρηματικότητα, </a:t>
            </a:r>
            <a:r>
              <a:rPr lang="el-GR" sz="2400" b="1" dirty="0"/>
              <a:t>Ενότητα # 7</a:t>
            </a:r>
            <a:r>
              <a:rPr lang="el-GR" sz="2400" b="1" dirty="0" smtClean="0"/>
              <a:t>: </a:t>
            </a:r>
            <a:r>
              <a:rPr lang="el-GR" sz="2400" dirty="0"/>
              <a:t>Επίλογος. </a:t>
            </a:r>
            <a:r>
              <a:rPr lang="el-GR" sz="2400" dirty="0" smtClean="0"/>
              <a:t>Σύνοψη</a:t>
            </a:r>
          </a:p>
          <a:p>
            <a:pPr algn="l"/>
            <a:r>
              <a:rPr lang="el-GR" sz="2400" b="1" dirty="0" smtClean="0"/>
              <a:t>Διδάσκουσά: </a:t>
            </a:r>
            <a:r>
              <a:rPr lang="el-GR" sz="2400" dirty="0"/>
              <a:t>Ιωάννα Σαπφώ Πεπελάση</a:t>
            </a:r>
            <a:r>
              <a:rPr lang="el-GR" sz="2400" dirty="0" smtClean="0"/>
              <a:t>, </a:t>
            </a:r>
            <a:r>
              <a:rPr lang="el-GR" sz="2400" b="1" dirty="0"/>
              <a:t>Τμήμα: </a:t>
            </a:r>
            <a:r>
              <a:rPr lang="el-GR" sz="2400" dirty="0" smtClean="0"/>
              <a:t>Οικονομικής Επιστήμης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798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399</Words>
  <Application>Microsoft Office PowerPoint</Application>
  <PresentationFormat>On-screen Show (4:3)</PresentationFormat>
  <Paragraphs>71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Θέμα του Office</vt:lpstr>
      <vt:lpstr>1_Θέμα του Office</vt:lpstr>
      <vt:lpstr>Επιχειρηματικότητα</vt:lpstr>
      <vt:lpstr>Χρηματοδότηση</vt:lpstr>
      <vt:lpstr>Άδειες Χρήσης</vt:lpstr>
      <vt:lpstr>Σκοποί ενότητας</vt:lpstr>
      <vt:lpstr>Περιεχόμενα ενότητας</vt:lpstr>
      <vt:lpstr>Ενότητες και βασικά σημεία</vt:lpstr>
      <vt:lpstr>Θεματικές Ενότητες </vt:lpstr>
      <vt:lpstr>Βασικές Ερωτήσεις</vt:lpstr>
      <vt:lpstr>Έμφαση στις προσωπικές μαρτυρίες </vt:lpstr>
      <vt:lpstr>Προσωπικές μαρτυρίες (1 από 4) </vt:lpstr>
      <vt:lpstr>Προσωπικές μαρτυρίες (2 από 4) </vt:lpstr>
      <vt:lpstr>Προσωπικές μαρτυρίες (3 από 4) </vt:lpstr>
      <vt:lpstr>Προσωπικές μαρτυρίες (4 από 4) </vt:lpstr>
      <vt:lpstr>Τέλος Ενότητας # 8</vt:lpstr>
    </vt:vector>
  </TitlesOfParts>
  <Company>Bank of Greece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Επιχειρηματικότητα</dc:title>
  <dc:creator>Krokida Styliani Irida</dc:creator>
  <cp:lastModifiedBy>dtsoukni</cp:lastModifiedBy>
  <cp:revision>8</cp:revision>
  <dcterms:created xsi:type="dcterms:W3CDTF">2015-11-16T12:53:00Z</dcterms:created>
  <dcterms:modified xsi:type="dcterms:W3CDTF">2016-01-06T17:54:06Z</dcterms:modified>
</cp:coreProperties>
</file>