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xls" ContentType="application/vnd.ms-excel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slides/slide103.xml" ContentType="application/vnd.openxmlformats-officedocument.presentationml.slide+xml"/>
  <Override PartName="/ppt/slides/slide104.xml" ContentType="application/vnd.openxmlformats-officedocument.presentationml.slide+xml"/>
  <Override PartName="/ppt/slides/slide105.xml" ContentType="application/vnd.openxmlformats-officedocument.presentationml.slide+xml"/>
  <Override PartName="/ppt/slides/slide106.xml" ContentType="application/vnd.openxmlformats-officedocument.presentationml.slide+xml"/>
  <Override PartName="/ppt/slides/slide107.xml" ContentType="application/vnd.openxmlformats-officedocument.presentationml.slide+xml"/>
  <Override PartName="/ppt/slides/slide108.xml" ContentType="application/vnd.openxmlformats-officedocument.presentationml.slide+xml"/>
  <Override PartName="/ppt/slides/slide109.xml" ContentType="application/vnd.openxmlformats-officedocument.presentationml.slide+xml"/>
  <Override PartName="/ppt/slides/slide110.xml" ContentType="application/vnd.openxmlformats-officedocument.presentationml.slide+xml"/>
  <Override PartName="/ppt/slides/slide111.xml" ContentType="application/vnd.openxmlformats-officedocument.presentationml.slide+xml"/>
  <Override PartName="/ppt/slides/slide112.xml" ContentType="application/vnd.openxmlformats-officedocument.presentationml.slide+xml"/>
  <Override PartName="/ppt/slides/slide113.xml" ContentType="application/vnd.openxmlformats-officedocument.presentationml.slide+xml"/>
  <Override PartName="/ppt/slides/slide114.xml" ContentType="application/vnd.openxmlformats-officedocument.presentationml.slide+xml"/>
  <Override PartName="/ppt/slides/slide115.xml" ContentType="application/vnd.openxmlformats-officedocument.presentationml.slide+xml"/>
  <Override PartName="/ppt/slides/slide116.xml" ContentType="application/vnd.openxmlformats-officedocument.presentationml.slide+xml"/>
  <Override PartName="/ppt/slides/slide117.xml" ContentType="application/vnd.openxmlformats-officedocument.presentationml.slide+xml"/>
  <Override PartName="/ppt/slides/slide118.xml" ContentType="application/vnd.openxmlformats-officedocument.presentationml.slide+xml"/>
  <Override PartName="/ppt/slides/slide119.xml" ContentType="application/vnd.openxmlformats-officedocument.presentationml.slide+xml"/>
  <Override PartName="/ppt/slides/slide120.xml" ContentType="application/vnd.openxmlformats-officedocument.presentationml.slide+xml"/>
  <Override PartName="/ppt/slides/slide121.xml" ContentType="application/vnd.openxmlformats-officedocument.presentationml.slide+xml"/>
  <Override PartName="/ppt/slides/slide122.xml" ContentType="application/vnd.openxmlformats-officedocument.presentationml.slide+xml"/>
  <Override PartName="/ppt/slides/slide1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18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30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3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54.xml" ContentType="application/vnd.openxmlformats-officedocument.presentationml.notesSlide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notesSlides/notesSlide55.xml" ContentType="application/vnd.openxmlformats-officedocument.presentationml.notesSlide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notesSlides/notesSlide59.xml" ContentType="application/vnd.openxmlformats-officedocument.presentationml.notesSlide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67.xml" ContentType="application/vnd.openxmlformats-officedocument.presentationml.notesSlide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notesSlides/notesSlide9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6" r:id="rId1"/>
  </p:sldMasterIdLst>
  <p:notesMasterIdLst>
    <p:notesMasterId r:id="rId125"/>
  </p:notesMasterIdLst>
  <p:handoutMasterIdLst>
    <p:handoutMasterId r:id="rId126"/>
  </p:handoutMasterIdLst>
  <p:sldIdLst>
    <p:sldId id="504" r:id="rId2"/>
    <p:sldId id="505" r:id="rId3"/>
    <p:sldId id="506" r:id="rId4"/>
    <p:sldId id="507" r:id="rId5"/>
    <p:sldId id="511" r:id="rId6"/>
    <p:sldId id="509" r:id="rId7"/>
    <p:sldId id="493" r:id="rId8"/>
    <p:sldId id="434" r:id="rId9"/>
    <p:sldId id="416" r:id="rId10"/>
    <p:sldId id="438" r:id="rId11"/>
    <p:sldId id="417" r:id="rId12"/>
    <p:sldId id="435" r:id="rId13"/>
    <p:sldId id="436" r:id="rId14"/>
    <p:sldId id="433" r:id="rId15"/>
    <p:sldId id="437" r:id="rId16"/>
    <p:sldId id="429" r:id="rId17"/>
    <p:sldId id="430" r:id="rId18"/>
    <p:sldId id="439" r:id="rId19"/>
    <p:sldId id="290" r:id="rId20"/>
    <p:sldId id="300" r:id="rId21"/>
    <p:sldId id="291" r:id="rId22"/>
    <p:sldId id="292" r:id="rId23"/>
    <p:sldId id="293" r:id="rId24"/>
    <p:sldId id="296" r:id="rId25"/>
    <p:sldId id="459" r:id="rId26"/>
    <p:sldId id="294" r:id="rId27"/>
    <p:sldId id="297" r:id="rId28"/>
    <p:sldId id="472" r:id="rId29"/>
    <p:sldId id="298" r:id="rId30"/>
    <p:sldId id="460" r:id="rId31"/>
    <p:sldId id="494" r:id="rId32"/>
    <p:sldId id="301" r:id="rId33"/>
    <p:sldId id="316" r:id="rId34"/>
    <p:sldId id="302" r:id="rId35"/>
    <p:sldId id="314" r:id="rId36"/>
    <p:sldId id="303" r:id="rId37"/>
    <p:sldId id="426" r:id="rId38"/>
    <p:sldId id="424" r:id="rId39"/>
    <p:sldId id="446" r:id="rId40"/>
    <p:sldId id="467" r:id="rId41"/>
    <p:sldId id="463" r:id="rId42"/>
    <p:sldId id="468" r:id="rId43"/>
    <p:sldId id="469" r:id="rId44"/>
    <p:sldId id="471" r:id="rId45"/>
    <p:sldId id="315" r:id="rId46"/>
    <p:sldId id="304" r:id="rId47"/>
    <p:sldId id="406" r:id="rId48"/>
    <p:sldId id="407" r:id="rId49"/>
    <p:sldId id="305" r:id="rId50"/>
    <p:sldId id="317" r:id="rId51"/>
    <p:sldId id="318" r:id="rId52"/>
    <p:sldId id="319" r:id="rId53"/>
    <p:sldId id="320" r:id="rId54"/>
    <p:sldId id="455" r:id="rId55"/>
    <p:sldId id="456" r:id="rId56"/>
    <p:sldId id="457" r:id="rId57"/>
    <p:sldId id="462" r:id="rId58"/>
    <p:sldId id="458" r:id="rId59"/>
    <p:sldId id="470" r:id="rId60"/>
    <p:sldId id="402" r:id="rId61"/>
    <p:sldId id="403" r:id="rId62"/>
    <p:sldId id="427" r:id="rId63"/>
    <p:sldId id="308" r:id="rId64"/>
    <p:sldId id="421" r:id="rId65"/>
    <p:sldId id="309" r:id="rId66"/>
    <p:sldId id="476" r:id="rId67"/>
    <p:sldId id="496" r:id="rId68"/>
    <p:sldId id="473" r:id="rId69"/>
    <p:sldId id="484" r:id="rId70"/>
    <p:sldId id="485" r:id="rId71"/>
    <p:sldId id="486" r:id="rId72"/>
    <p:sldId id="474" r:id="rId73"/>
    <p:sldId id="475" r:id="rId74"/>
    <p:sldId id="311" r:id="rId75"/>
    <p:sldId id="422" r:id="rId76"/>
    <p:sldId id="483" r:id="rId77"/>
    <p:sldId id="312" r:id="rId78"/>
    <p:sldId id="423" r:id="rId79"/>
    <p:sldId id="477" r:id="rId80"/>
    <p:sldId id="478" r:id="rId81"/>
    <p:sldId id="479" r:id="rId82"/>
    <p:sldId id="480" r:id="rId83"/>
    <p:sldId id="481" r:id="rId84"/>
    <p:sldId id="497" r:id="rId85"/>
    <p:sldId id="487" r:id="rId86"/>
    <p:sldId id="488" r:id="rId87"/>
    <p:sldId id="489" r:id="rId88"/>
    <p:sldId id="498" r:id="rId89"/>
    <p:sldId id="321" r:id="rId90"/>
    <p:sldId id="408" r:id="rId91"/>
    <p:sldId id="409" r:id="rId92"/>
    <p:sldId id="441" r:id="rId93"/>
    <p:sldId id="323" r:id="rId94"/>
    <p:sldId id="324" r:id="rId95"/>
    <p:sldId id="499" r:id="rId96"/>
    <p:sldId id="325" r:id="rId97"/>
    <p:sldId id="326" r:id="rId98"/>
    <p:sldId id="327" r:id="rId99"/>
    <p:sldId id="328" r:id="rId100"/>
    <p:sldId id="442" r:id="rId101"/>
    <p:sldId id="329" r:id="rId102"/>
    <p:sldId id="330" r:id="rId103"/>
    <p:sldId id="428" r:id="rId104"/>
    <p:sldId id="410" r:id="rId105"/>
    <p:sldId id="331" r:id="rId106"/>
    <p:sldId id="411" r:id="rId107"/>
    <p:sldId id="332" r:id="rId108"/>
    <p:sldId id="447" r:id="rId109"/>
    <p:sldId id="448" r:id="rId110"/>
    <p:sldId id="449" r:id="rId111"/>
    <p:sldId id="450" r:id="rId112"/>
    <p:sldId id="451" r:id="rId113"/>
    <p:sldId id="500" r:id="rId114"/>
    <p:sldId id="412" r:id="rId115"/>
    <p:sldId id="452" r:id="rId116"/>
    <p:sldId id="453" r:id="rId117"/>
    <p:sldId id="454" r:id="rId118"/>
    <p:sldId id="490" r:id="rId119"/>
    <p:sldId id="440" r:id="rId120"/>
    <p:sldId id="491" r:id="rId121"/>
    <p:sldId id="377" r:id="rId122"/>
    <p:sldId id="503" r:id="rId123"/>
    <p:sldId id="510" r:id="rId124"/>
  </p:sldIdLst>
  <p:sldSz cx="9144000" cy="6858000" type="screen4x3"/>
  <p:notesSz cx="6858000" cy="9144000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117" Type="http://schemas.openxmlformats.org/officeDocument/2006/relationships/slide" Target="slides/slide116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12" Type="http://schemas.openxmlformats.org/officeDocument/2006/relationships/slide" Target="slides/slide111.xml"/><Relationship Id="rId16" Type="http://schemas.openxmlformats.org/officeDocument/2006/relationships/slide" Target="slides/slide15.xml"/><Relationship Id="rId107" Type="http://schemas.openxmlformats.org/officeDocument/2006/relationships/slide" Target="slides/slide106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123" Type="http://schemas.openxmlformats.org/officeDocument/2006/relationships/slide" Target="slides/slide122.xml"/><Relationship Id="rId128" Type="http://schemas.openxmlformats.org/officeDocument/2006/relationships/viewProps" Target="viewProps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slide" Target="slides/slide104.xml"/><Relationship Id="rId113" Type="http://schemas.openxmlformats.org/officeDocument/2006/relationships/slide" Target="slides/slide112.xml"/><Relationship Id="rId118" Type="http://schemas.openxmlformats.org/officeDocument/2006/relationships/slide" Target="slides/slide117.xml"/><Relationship Id="rId126" Type="http://schemas.openxmlformats.org/officeDocument/2006/relationships/handoutMaster" Target="handoutMasters/handoutMaster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121" Type="http://schemas.openxmlformats.org/officeDocument/2006/relationships/slide" Target="slides/slide12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103" Type="http://schemas.openxmlformats.org/officeDocument/2006/relationships/slide" Target="slides/slide102.xml"/><Relationship Id="rId108" Type="http://schemas.openxmlformats.org/officeDocument/2006/relationships/slide" Target="slides/slide107.xml"/><Relationship Id="rId116" Type="http://schemas.openxmlformats.org/officeDocument/2006/relationships/slide" Target="slides/slide115.xml"/><Relationship Id="rId124" Type="http://schemas.openxmlformats.org/officeDocument/2006/relationships/slide" Target="slides/slide123.xml"/><Relationship Id="rId129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11" Type="http://schemas.openxmlformats.org/officeDocument/2006/relationships/slide" Target="slides/slide11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slide" Target="slides/slide105.xml"/><Relationship Id="rId114" Type="http://schemas.openxmlformats.org/officeDocument/2006/relationships/slide" Target="slides/slide113.xml"/><Relationship Id="rId119" Type="http://schemas.openxmlformats.org/officeDocument/2006/relationships/slide" Target="slides/slide118.xml"/><Relationship Id="rId127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122" Type="http://schemas.openxmlformats.org/officeDocument/2006/relationships/slide" Target="slides/slide121.xml"/><Relationship Id="rId13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slide" Target="slides/slide108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slide" Target="slides/slide103.xml"/><Relationship Id="rId120" Type="http://schemas.openxmlformats.org/officeDocument/2006/relationships/slide" Target="slides/slide119.xml"/><Relationship Id="rId12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110" Type="http://schemas.openxmlformats.org/officeDocument/2006/relationships/slide" Target="slides/slide109.xml"/><Relationship Id="rId115" Type="http://schemas.openxmlformats.org/officeDocument/2006/relationships/slide" Target="slides/slide114.xml"/><Relationship Id="rId61" Type="http://schemas.openxmlformats.org/officeDocument/2006/relationships/slide" Target="slides/slide60.xml"/><Relationship Id="rId82" Type="http://schemas.openxmlformats.org/officeDocument/2006/relationships/slide" Target="slides/slide81.xml"/></Relationships>
</file>

<file path=ppt/diagrams/_rels/data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6.jpeg"/><Relationship Id="rId2" Type="http://schemas.openxmlformats.org/officeDocument/2006/relationships/image" Target="../media/image65.jpeg"/><Relationship Id="rId1" Type="http://schemas.openxmlformats.org/officeDocument/2006/relationships/image" Target="../media/image64.jpeg"/><Relationship Id="rId5" Type="http://schemas.openxmlformats.org/officeDocument/2006/relationships/image" Target="../media/image68.jpeg"/><Relationship Id="rId4" Type="http://schemas.openxmlformats.org/officeDocument/2006/relationships/image" Target="../media/image67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#1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accent1_2#5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accent1_2#6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#7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#8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#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#4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547AB05-8169-414D-94C0-EEDD0558FEE7}" type="doc">
      <dgm:prSet loTypeId="urn:microsoft.com/office/officeart/2005/8/layout/process2" loCatId="process" qsTypeId="urn:microsoft.com/office/officeart/2005/8/quickstyle/simple1#1" qsCatId="simple" csTypeId="urn:microsoft.com/office/officeart/2005/8/colors/accent1_2#1" csCatId="accent1" phldr="1"/>
      <dgm:spPr/>
    </dgm:pt>
    <dgm:pt modelId="{3819DB1D-D98E-4AF1-86D7-F716119370D8}">
      <dgm:prSet phldrT="[Text]"/>
      <dgm:spPr/>
      <dgm:t>
        <a:bodyPr/>
        <a:lstStyle/>
        <a:p>
          <a:r>
            <a:rPr lang="el-GR" b="1" dirty="0" smtClean="0">
              <a:latin typeface="Century Gothic" pitchFamily="34" charset="0"/>
            </a:rPr>
            <a:t>Κατανόηση των μεταβλητών που επηρεάζουν την Συμπεριφορά του Καταναλωτή</a:t>
          </a:r>
          <a:endParaRPr lang="el-GR" dirty="0"/>
        </a:p>
      </dgm:t>
    </dgm:pt>
    <dgm:pt modelId="{66CEFDC1-530E-4C5B-B8FD-D8C1C0F4E4B4}" type="parTrans" cxnId="{3F6A9B24-A00B-49D7-95C0-C1550D0D4FEB}">
      <dgm:prSet/>
      <dgm:spPr/>
      <dgm:t>
        <a:bodyPr/>
        <a:lstStyle/>
        <a:p>
          <a:endParaRPr lang="el-GR"/>
        </a:p>
      </dgm:t>
    </dgm:pt>
    <dgm:pt modelId="{057CC0E3-E33D-473A-A64E-E41142D349AC}" type="sibTrans" cxnId="{3F6A9B24-A00B-49D7-95C0-C1550D0D4FEB}">
      <dgm:prSet/>
      <dgm:spPr/>
      <dgm:t>
        <a:bodyPr/>
        <a:lstStyle/>
        <a:p>
          <a:endParaRPr lang="el-GR"/>
        </a:p>
      </dgm:t>
    </dgm:pt>
    <dgm:pt modelId="{CC2853DC-2196-4403-8C0A-540CC99B017A}">
      <dgm:prSet phldrT="[Text]"/>
      <dgm:spPr/>
      <dgm:t>
        <a:bodyPr/>
        <a:lstStyle/>
        <a:p>
          <a:r>
            <a:rPr lang="el-GR" b="1" dirty="0" smtClean="0">
              <a:latin typeface="Century Gothic" pitchFamily="34" charset="0"/>
            </a:rPr>
            <a:t>Πρόβλεψη της Συμπεριφοράς με βάση τις παραπάνω Μεταβλητές</a:t>
          </a:r>
          <a:endParaRPr lang="el-GR" dirty="0"/>
        </a:p>
      </dgm:t>
    </dgm:pt>
    <dgm:pt modelId="{71D015B2-00D5-4390-A43F-4B719A320673}" type="parTrans" cxnId="{59A15EB3-8F62-48FE-BE8A-11AE140A1651}">
      <dgm:prSet/>
      <dgm:spPr/>
      <dgm:t>
        <a:bodyPr/>
        <a:lstStyle/>
        <a:p>
          <a:endParaRPr lang="el-GR"/>
        </a:p>
      </dgm:t>
    </dgm:pt>
    <dgm:pt modelId="{88847069-04A9-4408-BABF-755249A6B457}" type="sibTrans" cxnId="{59A15EB3-8F62-48FE-BE8A-11AE140A1651}">
      <dgm:prSet/>
      <dgm:spPr/>
      <dgm:t>
        <a:bodyPr/>
        <a:lstStyle/>
        <a:p>
          <a:endParaRPr lang="el-GR"/>
        </a:p>
      </dgm:t>
    </dgm:pt>
    <dgm:pt modelId="{F7014C96-40E6-4A1E-B415-6C1F5E103D2A}">
      <dgm:prSet phldrT="[Text]"/>
      <dgm:spPr/>
      <dgm:t>
        <a:bodyPr/>
        <a:lstStyle/>
        <a:p>
          <a:r>
            <a:rPr lang="el-GR" b="1" dirty="0" smtClean="0">
              <a:latin typeface="Century Gothic" pitchFamily="34" charset="0"/>
            </a:rPr>
            <a:t>Επιρροή σε Επιθυμητά Αποτελέσματα</a:t>
          </a:r>
          <a:endParaRPr lang="el-GR" dirty="0"/>
        </a:p>
      </dgm:t>
    </dgm:pt>
    <dgm:pt modelId="{32457EFD-462A-4B55-A467-9FE9F2FA00B0}" type="parTrans" cxnId="{EFB0AD84-D3B9-4E6B-84D0-CFD6BC9D5530}">
      <dgm:prSet/>
      <dgm:spPr/>
      <dgm:t>
        <a:bodyPr/>
        <a:lstStyle/>
        <a:p>
          <a:endParaRPr lang="el-GR"/>
        </a:p>
      </dgm:t>
    </dgm:pt>
    <dgm:pt modelId="{7B24B894-2B93-4DFC-9647-1D506703A619}" type="sibTrans" cxnId="{EFB0AD84-D3B9-4E6B-84D0-CFD6BC9D5530}">
      <dgm:prSet/>
      <dgm:spPr/>
      <dgm:t>
        <a:bodyPr/>
        <a:lstStyle/>
        <a:p>
          <a:endParaRPr lang="el-GR"/>
        </a:p>
      </dgm:t>
    </dgm:pt>
    <dgm:pt modelId="{A19C41CE-AAC6-42C4-B38B-C626D4F171E0}" type="pres">
      <dgm:prSet presAssocID="{C547AB05-8169-414D-94C0-EEDD0558FEE7}" presName="linearFlow" presStyleCnt="0">
        <dgm:presLayoutVars>
          <dgm:resizeHandles val="exact"/>
        </dgm:presLayoutVars>
      </dgm:prSet>
      <dgm:spPr/>
    </dgm:pt>
    <dgm:pt modelId="{29EE6DF9-6A17-4954-980E-428E303B416E}" type="pres">
      <dgm:prSet presAssocID="{3819DB1D-D98E-4AF1-86D7-F716119370D8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98C051-D085-4D72-B317-42E5E83640BA}" type="pres">
      <dgm:prSet presAssocID="{057CC0E3-E33D-473A-A64E-E41142D349AC}" presName="sibTrans" presStyleLbl="sibTrans2D1" presStyleIdx="0" presStyleCnt="2"/>
      <dgm:spPr/>
      <dgm:t>
        <a:bodyPr/>
        <a:lstStyle/>
        <a:p>
          <a:endParaRPr lang="el-GR"/>
        </a:p>
      </dgm:t>
    </dgm:pt>
    <dgm:pt modelId="{23E42F24-977F-45C8-BD0E-5BDFE1790F70}" type="pres">
      <dgm:prSet presAssocID="{057CC0E3-E33D-473A-A64E-E41142D349AC}" presName="connectorText" presStyleLbl="sibTrans2D1" presStyleIdx="0" presStyleCnt="2"/>
      <dgm:spPr/>
      <dgm:t>
        <a:bodyPr/>
        <a:lstStyle/>
        <a:p>
          <a:endParaRPr lang="el-GR"/>
        </a:p>
      </dgm:t>
    </dgm:pt>
    <dgm:pt modelId="{6691B07C-86D0-40D7-ABEB-AB9F14B8D8B4}" type="pres">
      <dgm:prSet presAssocID="{CC2853DC-2196-4403-8C0A-540CC99B017A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6737974-544A-403F-9FB9-5AEDB4C607C9}" type="pres">
      <dgm:prSet presAssocID="{88847069-04A9-4408-BABF-755249A6B457}" presName="sibTrans" presStyleLbl="sibTrans2D1" presStyleIdx="1" presStyleCnt="2"/>
      <dgm:spPr/>
      <dgm:t>
        <a:bodyPr/>
        <a:lstStyle/>
        <a:p>
          <a:endParaRPr lang="el-GR"/>
        </a:p>
      </dgm:t>
    </dgm:pt>
    <dgm:pt modelId="{4410FF7A-4ED1-41A4-AACE-E1235691B65C}" type="pres">
      <dgm:prSet presAssocID="{88847069-04A9-4408-BABF-755249A6B457}" presName="connectorText" presStyleLbl="sibTrans2D1" presStyleIdx="1" presStyleCnt="2"/>
      <dgm:spPr/>
      <dgm:t>
        <a:bodyPr/>
        <a:lstStyle/>
        <a:p>
          <a:endParaRPr lang="el-GR"/>
        </a:p>
      </dgm:t>
    </dgm:pt>
    <dgm:pt modelId="{0C716419-37E7-4CFB-B049-29472C940CB1}" type="pres">
      <dgm:prSet presAssocID="{F7014C96-40E6-4A1E-B415-6C1F5E103D2A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EA1A418-2781-463C-BD61-84A9E3E4F545}" type="presOf" srcId="{C547AB05-8169-414D-94C0-EEDD0558FEE7}" destId="{A19C41CE-AAC6-42C4-B38B-C626D4F171E0}" srcOrd="0" destOrd="0" presId="urn:microsoft.com/office/officeart/2005/8/layout/process2"/>
    <dgm:cxn modelId="{59A15EB3-8F62-48FE-BE8A-11AE140A1651}" srcId="{C547AB05-8169-414D-94C0-EEDD0558FEE7}" destId="{CC2853DC-2196-4403-8C0A-540CC99B017A}" srcOrd="1" destOrd="0" parTransId="{71D015B2-00D5-4390-A43F-4B719A320673}" sibTransId="{88847069-04A9-4408-BABF-755249A6B457}"/>
    <dgm:cxn modelId="{917CF04C-FF16-486F-8F64-8D4FA79D99BD}" type="presOf" srcId="{F7014C96-40E6-4A1E-B415-6C1F5E103D2A}" destId="{0C716419-37E7-4CFB-B049-29472C940CB1}" srcOrd="0" destOrd="0" presId="urn:microsoft.com/office/officeart/2005/8/layout/process2"/>
    <dgm:cxn modelId="{EFB0AD84-D3B9-4E6B-84D0-CFD6BC9D5530}" srcId="{C547AB05-8169-414D-94C0-EEDD0558FEE7}" destId="{F7014C96-40E6-4A1E-B415-6C1F5E103D2A}" srcOrd="2" destOrd="0" parTransId="{32457EFD-462A-4B55-A467-9FE9F2FA00B0}" sibTransId="{7B24B894-2B93-4DFC-9647-1D506703A619}"/>
    <dgm:cxn modelId="{3F6A9B24-A00B-49D7-95C0-C1550D0D4FEB}" srcId="{C547AB05-8169-414D-94C0-EEDD0558FEE7}" destId="{3819DB1D-D98E-4AF1-86D7-F716119370D8}" srcOrd="0" destOrd="0" parTransId="{66CEFDC1-530E-4C5B-B8FD-D8C1C0F4E4B4}" sibTransId="{057CC0E3-E33D-473A-A64E-E41142D349AC}"/>
    <dgm:cxn modelId="{26CECF98-57F0-4662-84A9-CDC3B63E59A6}" type="presOf" srcId="{CC2853DC-2196-4403-8C0A-540CC99B017A}" destId="{6691B07C-86D0-40D7-ABEB-AB9F14B8D8B4}" srcOrd="0" destOrd="0" presId="urn:microsoft.com/office/officeart/2005/8/layout/process2"/>
    <dgm:cxn modelId="{2739196A-0F46-42A7-AE15-0FF5A2C175F0}" type="presOf" srcId="{3819DB1D-D98E-4AF1-86D7-F716119370D8}" destId="{29EE6DF9-6A17-4954-980E-428E303B416E}" srcOrd="0" destOrd="0" presId="urn:microsoft.com/office/officeart/2005/8/layout/process2"/>
    <dgm:cxn modelId="{3B67E959-9C53-49DE-903D-E7FC748719D4}" type="presOf" srcId="{057CC0E3-E33D-473A-A64E-E41142D349AC}" destId="{23E42F24-977F-45C8-BD0E-5BDFE1790F70}" srcOrd="1" destOrd="0" presId="urn:microsoft.com/office/officeart/2005/8/layout/process2"/>
    <dgm:cxn modelId="{A8302861-8278-40BF-8BFB-6F61CDD0A4D1}" type="presOf" srcId="{88847069-04A9-4408-BABF-755249A6B457}" destId="{76737974-544A-403F-9FB9-5AEDB4C607C9}" srcOrd="0" destOrd="0" presId="urn:microsoft.com/office/officeart/2005/8/layout/process2"/>
    <dgm:cxn modelId="{494B2AD1-A057-4E9F-B6A8-1CB79C99379D}" type="presOf" srcId="{057CC0E3-E33D-473A-A64E-E41142D349AC}" destId="{5A98C051-D085-4D72-B317-42E5E83640BA}" srcOrd="0" destOrd="0" presId="urn:microsoft.com/office/officeart/2005/8/layout/process2"/>
    <dgm:cxn modelId="{C3105496-DDD7-4A76-AA9F-8962110657EA}" type="presOf" srcId="{88847069-04A9-4408-BABF-755249A6B457}" destId="{4410FF7A-4ED1-41A4-AACE-E1235691B65C}" srcOrd="1" destOrd="0" presId="urn:microsoft.com/office/officeart/2005/8/layout/process2"/>
    <dgm:cxn modelId="{F6958A9B-C573-4CB0-8DB7-A61AB55674A3}" type="presParOf" srcId="{A19C41CE-AAC6-42C4-B38B-C626D4F171E0}" destId="{29EE6DF9-6A17-4954-980E-428E303B416E}" srcOrd="0" destOrd="0" presId="urn:microsoft.com/office/officeart/2005/8/layout/process2"/>
    <dgm:cxn modelId="{D8B1DB37-8C9B-417E-94CC-8518C9A76480}" type="presParOf" srcId="{A19C41CE-AAC6-42C4-B38B-C626D4F171E0}" destId="{5A98C051-D085-4D72-B317-42E5E83640BA}" srcOrd="1" destOrd="0" presId="urn:microsoft.com/office/officeart/2005/8/layout/process2"/>
    <dgm:cxn modelId="{01670822-6297-4BCA-A739-1F137365D029}" type="presParOf" srcId="{5A98C051-D085-4D72-B317-42E5E83640BA}" destId="{23E42F24-977F-45C8-BD0E-5BDFE1790F70}" srcOrd="0" destOrd="0" presId="urn:microsoft.com/office/officeart/2005/8/layout/process2"/>
    <dgm:cxn modelId="{410FE2FF-0781-46CD-BE9C-4CFACD492D96}" type="presParOf" srcId="{A19C41CE-AAC6-42C4-B38B-C626D4F171E0}" destId="{6691B07C-86D0-40D7-ABEB-AB9F14B8D8B4}" srcOrd="2" destOrd="0" presId="urn:microsoft.com/office/officeart/2005/8/layout/process2"/>
    <dgm:cxn modelId="{2D8E5F16-2D3E-4D71-A714-B82ADBB4C4F1}" type="presParOf" srcId="{A19C41CE-AAC6-42C4-B38B-C626D4F171E0}" destId="{76737974-544A-403F-9FB9-5AEDB4C607C9}" srcOrd="3" destOrd="0" presId="urn:microsoft.com/office/officeart/2005/8/layout/process2"/>
    <dgm:cxn modelId="{8B7D7F1D-D38E-4C3B-ABC7-8FB01BBAB56B}" type="presParOf" srcId="{76737974-544A-403F-9FB9-5AEDB4C607C9}" destId="{4410FF7A-4ED1-41A4-AACE-E1235691B65C}" srcOrd="0" destOrd="0" presId="urn:microsoft.com/office/officeart/2005/8/layout/process2"/>
    <dgm:cxn modelId="{37EF1D29-C52F-484E-B0E4-B046CBB73634}" type="presParOf" srcId="{A19C41CE-AAC6-42C4-B38B-C626D4F171E0}" destId="{0C716419-37E7-4CFB-B049-29472C940CB1}" srcOrd="4" destOrd="0" presId="urn:microsoft.com/office/officeart/2005/8/layout/process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39A59F03-34AE-42E9-A99A-19F7FEC6ECD5}" type="doc">
      <dgm:prSet loTypeId="urn:microsoft.com/office/officeart/2005/8/layout/default#21" loCatId="list" qsTypeId="urn:microsoft.com/office/officeart/2005/8/quickstyle/simple1#9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D509409B-2312-4703-9106-0D07B833F103}">
      <dgm:prSet phldrT="[Text]" custT="1"/>
      <dgm:spPr/>
      <dgm:t>
        <a:bodyPr/>
        <a:lstStyle/>
        <a:p>
          <a:r>
            <a:rPr lang="el-GR" sz="2400" b="1" dirty="0" smtClean="0">
              <a:latin typeface="Century Gothic" pitchFamily="34" charset="0"/>
            </a:rPr>
            <a:t>Αντίθεση</a:t>
          </a:r>
          <a:endParaRPr lang="el-GR" sz="2400" b="1" dirty="0">
            <a:latin typeface="Century Gothic" pitchFamily="34" charset="0"/>
          </a:endParaRPr>
        </a:p>
      </dgm:t>
    </dgm:pt>
    <dgm:pt modelId="{27D7D7C3-16C2-400A-B1CC-0383CF4DCE2B}" type="parTrans" cxnId="{A1B8D99F-22FC-4B6A-8CD8-9520DE13DB7B}">
      <dgm:prSet/>
      <dgm:spPr/>
      <dgm:t>
        <a:bodyPr/>
        <a:lstStyle/>
        <a:p>
          <a:endParaRPr lang="el-GR"/>
        </a:p>
      </dgm:t>
    </dgm:pt>
    <dgm:pt modelId="{D0B25FBD-4636-4451-9ECA-40EA1554304F}" type="sibTrans" cxnId="{A1B8D99F-22FC-4B6A-8CD8-9520DE13DB7B}">
      <dgm:prSet/>
      <dgm:spPr/>
      <dgm:t>
        <a:bodyPr/>
        <a:lstStyle/>
        <a:p>
          <a:endParaRPr lang="el-GR"/>
        </a:p>
      </dgm:t>
    </dgm:pt>
    <dgm:pt modelId="{A1EB3C3F-D4CE-4046-A7D7-FC4F265D86B6}">
      <dgm:prSet phldrT="[Text]" custT="1"/>
      <dgm:spPr/>
      <dgm:t>
        <a:bodyPr/>
        <a:lstStyle/>
        <a:p>
          <a:r>
            <a:rPr lang="el-GR" sz="2400" b="1" smtClean="0">
              <a:latin typeface="Century Gothic" pitchFamily="34" charset="0"/>
            </a:rPr>
            <a:t>Κίνηση</a:t>
          </a:r>
          <a:endParaRPr lang="el-GR" sz="2400" b="1" dirty="0">
            <a:latin typeface="Century Gothic" pitchFamily="34" charset="0"/>
          </a:endParaRPr>
        </a:p>
      </dgm:t>
    </dgm:pt>
    <dgm:pt modelId="{19062C85-DFC3-40CE-9D78-3F7627AAE906}" type="parTrans" cxnId="{0D0CE754-F6DC-454A-9229-47E7E67F79ED}">
      <dgm:prSet/>
      <dgm:spPr/>
      <dgm:t>
        <a:bodyPr/>
        <a:lstStyle/>
        <a:p>
          <a:endParaRPr lang="el-GR"/>
        </a:p>
      </dgm:t>
    </dgm:pt>
    <dgm:pt modelId="{9743FEAB-00D5-4F1F-BA8A-803A9F16014F}" type="sibTrans" cxnId="{0D0CE754-F6DC-454A-9229-47E7E67F79ED}">
      <dgm:prSet/>
      <dgm:spPr/>
      <dgm:t>
        <a:bodyPr/>
        <a:lstStyle/>
        <a:p>
          <a:endParaRPr lang="el-GR"/>
        </a:p>
      </dgm:t>
    </dgm:pt>
    <dgm:pt modelId="{F97CFDB8-9A65-4BE7-8465-3FBD639EFD0E}">
      <dgm:prSet phldrT="[Text]" custT="1"/>
      <dgm:spPr/>
      <dgm:t>
        <a:bodyPr/>
        <a:lstStyle/>
        <a:p>
          <a:r>
            <a:rPr lang="el-GR" sz="2400" b="1" dirty="0" smtClean="0">
              <a:latin typeface="Century Gothic" pitchFamily="34" charset="0"/>
            </a:rPr>
            <a:t>Ένταση </a:t>
          </a:r>
          <a:endParaRPr lang="el-GR" sz="2400" b="1" dirty="0">
            <a:latin typeface="Century Gothic" pitchFamily="34" charset="0"/>
          </a:endParaRPr>
        </a:p>
      </dgm:t>
    </dgm:pt>
    <dgm:pt modelId="{6CF30A54-C6D4-413D-8627-62EF3D7D3AD5}" type="parTrans" cxnId="{329F3EAD-F70C-4AA5-B0ED-D995A7AD0418}">
      <dgm:prSet/>
      <dgm:spPr/>
      <dgm:t>
        <a:bodyPr/>
        <a:lstStyle/>
        <a:p>
          <a:endParaRPr lang="el-GR"/>
        </a:p>
      </dgm:t>
    </dgm:pt>
    <dgm:pt modelId="{A99B17AC-E51E-4A65-9D1D-747BC23C9468}" type="sibTrans" cxnId="{329F3EAD-F70C-4AA5-B0ED-D995A7AD0418}">
      <dgm:prSet/>
      <dgm:spPr/>
      <dgm:t>
        <a:bodyPr/>
        <a:lstStyle/>
        <a:p>
          <a:endParaRPr lang="el-GR"/>
        </a:p>
      </dgm:t>
    </dgm:pt>
    <dgm:pt modelId="{E7C90081-12D9-4A89-98AD-1D3BF4AD0A25}">
      <dgm:prSet phldrT="[Text]" custT="1"/>
      <dgm:spPr/>
      <dgm:t>
        <a:bodyPr/>
        <a:lstStyle/>
        <a:p>
          <a:r>
            <a:rPr lang="el-GR" sz="2400" b="1" smtClean="0">
              <a:latin typeface="Century Gothic" pitchFamily="34" charset="0"/>
            </a:rPr>
            <a:t>Επανάληψη</a:t>
          </a:r>
          <a:endParaRPr lang="el-GR" sz="2400" b="1" dirty="0">
            <a:latin typeface="Century Gothic" pitchFamily="34" charset="0"/>
          </a:endParaRPr>
        </a:p>
      </dgm:t>
    </dgm:pt>
    <dgm:pt modelId="{873CD7B1-36FE-435F-B214-1CD16EFF3391}" type="parTrans" cxnId="{F7CE9FCF-6ECA-452C-820C-99F3955DD6EE}">
      <dgm:prSet/>
      <dgm:spPr/>
      <dgm:t>
        <a:bodyPr/>
        <a:lstStyle/>
        <a:p>
          <a:endParaRPr lang="el-GR"/>
        </a:p>
      </dgm:t>
    </dgm:pt>
    <dgm:pt modelId="{C3035371-55F1-4DEA-B694-FD2043E203DE}" type="sibTrans" cxnId="{F7CE9FCF-6ECA-452C-820C-99F3955DD6EE}">
      <dgm:prSet/>
      <dgm:spPr/>
      <dgm:t>
        <a:bodyPr/>
        <a:lstStyle/>
        <a:p>
          <a:endParaRPr lang="el-GR"/>
        </a:p>
      </dgm:t>
    </dgm:pt>
    <dgm:pt modelId="{73876E99-279A-465A-9B3D-C1FF7BED9A36}">
      <dgm:prSet phldrT="[Text]" custT="1"/>
      <dgm:spPr/>
      <dgm:t>
        <a:bodyPr/>
        <a:lstStyle/>
        <a:p>
          <a:r>
            <a:rPr lang="el-GR" sz="2400" b="1" smtClean="0">
              <a:latin typeface="Century Gothic" pitchFamily="34" charset="0"/>
            </a:rPr>
            <a:t>Μέγεθος</a:t>
          </a:r>
          <a:endParaRPr lang="el-GR" sz="2400" b="1" dirty="0">
            <a:latin typeface="Century Gothic" pitchFamily="34" charset="0"/>
          </a:endParaRPr>
        </a:p>
      </dgm:t>
    </dgm:pt>
    <dgm:pt modelId="{A9ACD19B-09B2-4BBD-9595-A2E0DAB51A24}" type="parTrans" cxnId="{76F92C13-E254-4F8F-9EC9-87C1499764E1}">
      <dgm:prSet/>
      <dgm:spPr/>
      <dgm:t>
        <a:bodyPr/>
        <a:lstStyle/>
        <a:p>
          <a:endParaRPr lang="el-GR"/>
        </a:p>
      </dgm:t>
    </dgm:pt>
    <dgm:pt modelId="{53775F94-67AD-48CE-95FA-528FB5A81836}" type="sibTrans" cxnId="{76F92C13-E254-4F8F-9EC9-87C1499764E1}">
      <dgm:prSet/>
      <dgm:spPr/>
      <dgm:t>
        <a:bodyPr/>
        <a:lstStyle/>
        <a:p>
          <a:endParaRPr lang="el-GR"/>
        </a:p>
      </dgm:t>
    </dgm:pt>
    <dgm:pt modelId="{11908532-57BE-428E-8098-EB3906FC5516}">
      <dgm:prSet custT="1"/>
      <dgm:spPr/>
      <dgm:t>
        <a:bodyPr/>
        <a:lstStyle/>
        <a:p>
          <a:r>
            <a:rPr lang="el-GR" sz="2400" b="1" dirty="0" smtClean="0">
              <a:latin typeface="Century Gothic" pitchFamily="34" charset="0"/>
            </a:rPr>
            <a:t>Χρώμα</a:t>
          </a:r>
        </a:p>
      </dgm:t>
    </dgm:pt>
    <dgm:pt modelId="{362A039E-F828-4748-B5DA-AA97505CC4A1}" type="parTrans" cxnId="{09CAD9CF-6280-4A8B-8D2F-EB592F8CFD3D}">
      <dgm:prSet/>
      <dgm:spPr/>
      <dgm:t>
        <a:bodyPr/>
        <a:lstStyle/>
        <a:p>
          <a:endParaRPr lang="el-GR"/>
        </a:p>
      </dgm:t>
    </dgm:pt>
    <dgm:pt modelId="{B07E0F0C-F3C4-47D4-88F1-1586BCC3D970}" type="sibTrans" cxnId="{09CAD9CF-6280-4A8B-8D2F-EB592F8CFD3D}">
      <dgm:prSet/>
      <dgm:spPr/>
      <dgm:t>
        <a:bodyPr/>
        <a:lstStyle/>
        <a:p>
          <a:endParaRPr lang="el-GR"/>
        </a:p>
      </dgm:t>
    </dgm:pt>
    <dgm:pt modelId="{30DD2B00-4E8F-4441-AFC5-054306AFA12C}">
      <dgm:prSet custT="1"/>
      <dgm:spPr/>
      <dgm:t>
        <a:bodyPr/>
        <a:lstStyle/>
        <a:p>
          <a:r>
            <a:rPr lang="el-GR" sz="2400" b="1" dirty="0" smtClean="0">
              <a:latin typeface="Century Gothic" pitchFamily="34" charset="0"/>
            </a:rPr>
            <a:t>Ήχο</a:t>
          </a:r>
          <a:endParaRPr lang="el-GR" sz="2400" b="1" dirty="0">
            <a:latin typeface="Century Gothic" pitchFamily="34" charset="0"/>
          </a:endParaRPr>
        </a:p>
      </dgm:t>
    </dgm:pt>
    <dgm:pt modelId="{14B8D92E-F0F0-4C17-A14F-831A9B525CD3}" type="parTrans" cxnId="{C6B2F7E0-2DE0-4D46-B5BA-914D21015789}">
      <dgm:prSet/>
      <dgm:spPr/>
      <dgm:t>
        <a:bodyPr/>
        <a:lstStyle/>
        <a:p>
          <a:endParaRPr lang="el-GR"/>
        </a:p>
      </dgm:t>
    </dgm:pt>
    <dgm:pt modelId="{1241E141-DEBF-4E91-B53E-153358E7F482}" type="sibTrans" cxnId="{C6B2F7E0-2DE0-4D46-B5BA-914D21015789}">
      <dgm:prSet/>
      <dgm:spPr/>
      <dgm:t>
        <a:bodyPr/>
        <a:lstStyle/>
        <a:p>
          <a:endParaRPr lang="el-GR"/>
        </a:p>
      </dgm:t>
    </dgm:pt>
    <dgm:pt modelId="{0836FF5E-C366-4D40-B181-3AA67606AE1E}" type="pres">
      <dgm:prSet presAssocID="{39A59F03-34AE-42E9-A99A-19F7FEC6ECD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65CD80E0-97B7-43AF-9FD9-C3C94AB1CDFB}" type="pres">
      <dgm:prSet presAssocID="{D509409B-2312-4703-9106-0D07B833F103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53F338-C786-4714-9CC4-935A61731669}" type="pres">
      <dgm:prSet presAssocID="{D0B25FBD-4636-4451-9ECA-40EA1554304F}" presName="sibTrans" presStyleCnt="0"/>
      <dgm:spPr/>
    </dgm:pt>
    <dgm:pt modelId="{D6879989-25CF-40C5-A774-AE28814EF097}" type="pres">
      <dgm:prSet presAssocID="{A1EB3C3F-D4CE-4046-A7D7-FC4F265D86B6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1496417-26D6-4329-BCC1-81E2CF113C18}" type="pres">
      <dgm:prSet presAssocID="{9743FEAB-00D5-4F1F-BA8A-803A9F16014F}" presName="sibTrans" presStyleCnt="0"/>
      <dgm:spPr/>
    </dgm:pt>
    <dgm:pt modelId="{7AC2A6E0-1A8A-4E7E-83A5-AF9EDA7DB036}" type="pres">
      <dgm:prSet presAssocID="{F97CFDB8-9A65-4BE7-8465-3FBD639EFD0E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B0D0447-6F82-43D7-9C8F-56ACC99F534A}" type="pres">
      <dgm:prSet presAssocID="{A99B17AC-E51E-4A65-9D1D-747BC23C9468}" presName="sibTrans" presStyleCnt="0"/>
      <dgm:spPr/>
    </dgm:pt>
    <dgm:pt modelId="{33ACAD29-A8BD-4D80-A192-66F9A74A3711}" type="pres">
      <dgm:prSet presAssocID="{E7C90081-12D9-4A89-98AD-1D3BF4AD0A25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AC2E625-ADD9-4802-8DB9-43E202A3A8FC}" type="pres">
      <dgm:prSet presAssocID="{C3035371-55F1-4DEA-B694-FD2043E203DE}" presName="sibTrans" presStyleCnt="0"/>
      <dgm:spPr/>
    </dgm:pt>
    <dgm:pt modelId="{8B12E316-42C0-4992-B949-F603FA8C20A7}" type="pres">
      <dgm:prSet presAssocID="{73876E99-279A-465A-9B3D-C1FF7BED9A36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C20D755-ACB5-41EF-ABB6-EE7766F3A69D}" type="pres">
      <dgm:prSet presAssocID="{53775F94-67AD-48CE-95FA-528FB5A81836}" presName="sibTrans" presStyleCnt="0"/>
      <dgm:spPr/>
    </dgm:pt>
    <dgm:pt modelId="{58FFC1E2-62D5-4175-9A93-242177481450}" type="pres">
      <dgm:prSet presAssocID="{11908532-57BE-428E-8098-EB3906FC5516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0269B09-672A-4B17-AE17-E4B4D8F72CAC}" type="pres">
      <dgm:prSet presAssocID="{B07E0F0C-F3C4-47D4-88F1-1586BCC3D970}" presName="sibTrans" presStyleCnt="0"/>
      <dgm:spPr/>
    </dgm:pt>
    <dgm:pt modelId="{0F739662-2E90-46BC-A9FB-31F9173EFE53}" type="pres">
      <dgm:prSet presAssocID="{30DD2B00-4E8F-4441-AFC5-054306AFA12C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481358D-D5C6-488E-A020-90EB8D5CD6B2}" type="presOf" srcId="{30DD2B00-4E8F-4441-AFC5-054306AFA12C}" destId="{0F739662-2E90-46BC-A9FB-31F9173EFE53}" srcOrd="0" destOrd="0" presId="urn:microsoft.com/office/officeart/2005/8/layout/default#21"/>
    <dgm:cxn modelId="{F0607C45-07A6-4863-8F15-B166600753A7}" type="presOf" srcId="{73876E99-279A-465A-9B3D-C1FF7BED9A36}" destId="{8B12E316-42C0-4992-B949-F603FA8C20A7}" srcOrd="0" destOrd="0" presId="urn:microsoft.com/office/officeart/2005/8/layout/default#21"/>
    <dgm:cxn modelId="{DD61F953-7CEF-4947-AC31-8FC8A8D221E4}" type="presOf" srcId="{E7C90081-12D9-4A89-98AD-1D3BF4AD0A25}" destId="{33ACAD29-A8BD-4D80-A192-66F9A74A3711}" srcOrd="0" destOrd="0" presId="urn:microsoft.com/office/officeart/2005/8/layout/default#21"/>
    <dgm:cxn modelId="{C6B2F7E0-2DE0-4D46-B5BA-914D21015789}" srcId="{39A59F03-34AE-42E9-A99A-19F7FEC6ECD5}" destId="{30DD2B00-4E8F-4441-AFC5-054306AFA12C}" srcOrd="6" destOrd="0" parTransId="{14B8D92E-F0F0-4C17-A14F-831A9B525CD3}" sibTransId="{1241E141-DEBF-4E91-B53E-153358E7F482}"/>
    <dgm:cxn modelId="{76F92C13-E254-4F8F-9EC9-87C1499764E1}" srcId="{39A59F03-34AE-42E9-A99A-19F7FEC6ECD5}" destId="{73876E99-279A-465A-9B3D-C1FF7BED9A36}" srcOrd="4" destOrd="0" parTransId="{A9ACD19B-09B2-4BBD-9595-A2E0DAB51A24}" sibTransId="{53775F94-67AD-48CE-95FA-528FB5A81836}"/>
    <dgm:cxn modelId="{F7CE9FCF-6ECA-452C-820C-99F3955DD6EE}" srcId="{39A59F03-34AE-42E9-A99A-19F7FEC6ECD5}" destId="{E7C90081-12D9-4A89-98AD-1D3BF4AD0A25}" srcOrd="3" destOrd="0" parTransId="{873CD7B1-36FE-435F-B214-1CD16EFF3391}" sibTransId="{C3035371-55F1-4DEA-B694-FD2043E203DE}"/>
    <dgm:cxn modelId="{329F3EAD-F70C-4AA5-B0ED-D995A7AD0418}" srcId="{39A59F03-34AE-42E9-A99A-19F7FEC6ECD5}" destId="{F97CFDB8-9A65-4BE7-8465-3FBD639EFD0E}" srcOrd="2" destOrd="0" parTransId="{6CF30A54-C6D4-413D-8627-62EF3D7D3AD5}" sibTransId="{A99B17AC-E51E-4A65-9D1D-747BC23C9468}"/>
    <dgm:cxn modelId="{89439172-37AE-4AAB-B437-53074C7CB0F3}" type="presOf" srcId="{D509409B-2312-4703-9106-0D07B833F103}" destId="{65CD80E0-97B7-43AF-9FD9-C3C94AB1CDFB}" srcOrd="0" destOrd="0" presId="urn:microsoft.com/office/officeart/2005/8/layout/default#21"/>
    <dgm:cxn modelId="{AAC6FB45-69E7-4316-B741-3678DEC83B15}" type="presOf" srcId="{A1EB3C3F-D4CE-4046-A7D7-FC4F265D86B6}" destId="{D6879989-25CF-40C5-A774-AE28814EF097}" srcOrd="0" destOrd="0" presId="urn:microsoft.com/office/officeart/2005/8/layout/default#21"/>
    <dgm:cxn modelId="{A1B8D99F-22FC-4B6A-8CD8-9520DE13DB7B}" srcId="{39A59F03-34AE-42E9-A99A-19F7FEC6ECD5}" destId="{D509409B-2312-4703-9106-0D07B833F103}" srcOrd="0" destOrd="0" parTransId="{27D7D7C3-16C2-400A-B1CC-0383CF4DCE2B}" sibTransId="{D0B25FBD-4636-4451-9ECA-40EA1554304F}"/>
    <dgm:cxn modelId="{09CAD9CF-6280-4A8B-8D2F-EB592F8CFD3D}" srcId="{39A59F03-34AE-42E9-A99A-19F7FEC6ECD5}" destId="{11908532-57BE-428E-8098-EB3906FC5516}" srcOrd="5" destOrd="0" parTransId="{362A039E-F828-4748-B5DA-AA97505CC4A1}" sibTransId="{B07E0F0C-F3C4-47D4-88F1-1586BCC3D970}"/>
    <dgm:cxn modelId="{68ED94DB-02C2-4440-B8D6-3D1E9D7E3B88}" type="presOf" srcId="{F97CFDB8-9A65-4BE7-8465-3FBD639EFD0E}" destId="{7AC2A6E0-1A8A-4E7E-83A5-AF9EDA7DB036}" srcOrd="0" destOrd="0" presId="urn:microsoft.com/office/officeart/2005/8/layout/default#21"/>
    <dgm:cxn modelId="{0D0CE754-F6DC-454A-9229-47E7E67F79ED}" srcId="{39A59F03-34AE-42E9-A99A-19F7FEC6ECD5}" destId="{A1EB3C3F-D4CE-4046-A7D7-FC4F265D86B6}" srcOrd="1" destOrd="0" parTransId="{19062C85-DFC3-40CE-9D78-3F7627AAE906}" sibTransId="{9743FEAB-00D5-4F1F-BA8A-803A9F16014F}"/>
    <dgm:cxn modelId="{F099AAE2-7713-4BED-9322-33B7C8481136}" type="presOf" srcId="{11908532-57BE-428E-8098-EB3906FC5516}" destId="{58FFC1E2-62D5-4175-9A93-242177481450}" srcOrd="0" destOrd="0" presId="urn:microsoft.com/office/officeart/2005/8/layout/default#21"/>
    <dgm:cxn modelId="{8C8079F6-4E84-48C3-B4C1-09EA20045057}" type="presOf" srcId="{39A59F03-34AE-42E9-A99A-19F7FEC6ECD5}" destId="{0836FF5E-C366-4D40-B181-3AA67606AE1E}" srcOrd="0" destOrd="0" presId="urn:microsoft.com/office/officeart/2005/8/layout/default#21"/>
    <dgm:cxn modelId="{47AEB4DF-01BD-46CC-A518-9DFD6CDF3902}" type="presParOf" srcId="{0836FF5E-C366-4D40-B181-3AA67606AE1E}" destId="{65CD80E0-97B7-43AF-9FD9-C3C94AB1CDFB}" srcOrd="0" destOrd="0" presId="urn:microsoft.com/office/officeart/2005/8/layout/default#21"/>
    <dgm:cxn modelId="{356796F9-E5EC-4ABF-B8A8-BCD5EADDF8F7}" type="presParOf" srcId="{0836FF5E-C366-4D40-B181-3AA67606AE1E}" destId="{6053F338-C786-4714-9CC4-935A61731669}" srcOrd="1" destOrd="0" presId="urn:microsoft.com/office/officeart/2005/8/layout/default#21"/>
    <dgm:cxn modelId="{C4971810-361D-4040-9EDB-A8ED59DA48EA}" type="presParOf" srcId="{0836FF5E-C366-4D40-B181-3AA67606AE1E}" destId="{D6879989-25CF-40C5-A774-AE28814EF097}" srcOrd="2" destOrd="0" presId="urn:microsoft.com/office/officeart/2005/8/layout/default#21"/>
    <dgm:cxn modelId="{8361F122-7F72-43D4-B289-3B7012AF5100}" type="presParOf" srcId="{0836FF5E-C366-4D40-B181-3AA67606AE1E}" destId="{F1496417-26D6-4329-BCC1-81E2CF113C18}" srcOrd="3" destOrd="0" presId="urn:microsoft.com/office/officeart/2005/8/layout/default#21"/>
    <dgm:cxn modelId="{7EC14E1C-5171-49D0-A689-05916EF5007D}" type="presParOf" srcId="{0836FF5E-C366-4D40-B181-3AA67606AE1E}" destId="{7AC2A6E0-1A8A-4E7E-83A5-AF9EDA7DB036}" srcOrd="4" destOrd="0" presId="urn:microsoft.com/office/officeart/2005/8/layout/default#21"/>
    <dgm:cxn modelId="{E6847039-454A-4EBB-B895-165206065361}" type="presParOf" srcId="{0836FF5E-C366-4D40-B181-3AA67606AE1E}" destId="{FB0D0447-6F82-43D7-9C8F-56ACC99F534A}" srcOrd="5" destOrd="0" presId="urn:microsoft.com/office/officeart/2005/8/layout/default#21"/>
    <dgm:cxn modelId="{53986F54-954D-470C-A752-E8AF9A21AB25}" type="presParOf" srcId="{0836FF5E-C366-4D40-B181-3AA67606AE1E}" destId="{33ACAD29-A8BD-4D80-A192-66F9A74A3711}" srcOrd="6" destOrd="0" presId="urn:microsoft.com/office/officeart/2005/8/layout/default#21"/>
    <dgm:cxn modelId="{81C22D17-FAD1-49A6-945F-2381B9AA1D1D}" type="presParOf" srcId="{0836FF5E-C366-4D40-B181-3AA67606AE1E}" destId="{9AC2E625-ADD9-4802-8DB9-43E202A3A8FC}" srcOrd="7" destOrd="0" presId="urn:microsoft.com/office/officeart/2005/8/layout/default#21"/>
    <dgm:cxn modelId="{D78FAF67-12BD-4C36-9BF5-C783CA31AA9C}" type="presParOf" srcId="{0836FF5E-C366-4D40-B181-3AA67606AE1E}" destId="{8B12E316-42C0-4992-B949-F603FA8C20A7}" srcOrd="8" destOrd="0" presId="urn:microsoft.com/office/officeart/2005/8/layout/default#21"/>
    <dgm:cxn modelId="{E1F57429-02D6-422B-B6CD-BC410A54DE31}" type="presParOf" srcId="{0836FF5E-C366-4D40-B181-3AA67606AE1E}" destId="{8C20D755-ACB5-41EF-ABB6-EE7766F3A69D}" srcOrd="9" destOrd="0" presId="urn:microsoft.com/office/officeart/2005/8/layout/default#21"/>
    <dgm:cxn modelId="{5EB770EE-CB83-47EE-9F53-32A10A3CBB27}" type="presParOf" srcId="{0836FF5E-C366-4D40-B181-3AA67606AE1E}" destId="{58FFC1E2-62D5-4175-9A93-242177481450}" srcOrd="10" destOrd="0" presId="urn:microsoft.com/office/officeart/2005/8/layout/default#21"/>
    <dgm:cxn modelId="{06F49CB4-F85E-4226-A164-7CAB1244117D}" type="presParOf" srcId="{0836FF5E-C366-4D40-B181-3AA67606AE1E}" destId="{30269B09-672A-4B17-AE17-E4B4D8F72CAC}" srcOrd="11" destOrd="0" presId="urn:microsoft.com/office/officeart/2005/8/layout/default#21"/>
    <dgm:cxn modelId="{D2993B5A-9CEA-434C-88C6-58B8FB3FB71A}" type="presParOf" srcId="{0836FF5E-C366-4D40-B181-3AA67606AE1E}" destId="{0F739662-2E90-46BC-A9FB-31F9173EFE53}" srcOrd="12" destOrd="0" presId="urn:microsoft.com/office/officeart/2005/8/layout/default#2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62001A8F-0A41-472A-BCF9-B835FFCF0314}" type="doc">
      <dgm:prSet loTypeId="urn:microsoft.com/office/officeart/2011/layout/CircleProcess" loCatId="process" qsTypeId="urn:microsoft.com/office/officeart/2005/8/quickstyle/simple1#10" qsCatId="simple" csTypeId="urn:microsoft.com/office/officeart/2005/8/colors/accent1_2#5" csCatId="accent1" phldr="1"/>
      <dgm:spPr/>
      <dgm:t>
        <a:bodyPr/>
        <a:lstStyle/>
        <a:p>
          <a:endParaRPr lang="el-GR"/>
        </a:p>
      </dgm:t>
    </dgm:pt>
    <dgm:pt modelId="{FA481430-2ECD-41F6-8E8E-34F0426BB582}">
      <dgm:prSet phldrT="[Text]" custT="1"/>
      <dgm:spPr/>
      <dgm:t>
        <a:bodyPr/>
        <a:lstStyle/>
        <a:p>
          <a:r>
            <a:rPr lang="el-GR" sz="2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ΣΤΑΔΙΟ ΠΡΟΣΟΧΗΣ (</a:t>
          </a:r>
          <a:r>
            <a:rPr lang="en-GB" sz="2400" b="1" dirty="0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ATTENTION)</a:t>
          </a:r>
          <a:endParaRPr lang="el-GR" sz="2400" dirty="0">
            <a:latin typeface="Century Gothic" pitchFamily="34" charset="0"/>
          </a:endParaRPr>
        </a:p>
      </dgm:t>
    </dgm:pt>
    <dgm:pt modelId="{C48A1A1A-F9AE-41C7-AEE2-BFECF85F42B1}" type="parTrans" cxnId="{1614DC18-553E-4811-84FD-CB35DAD802AE}">
      <dgm:prSet/>
      <dgm:spPr/>
      <dgm:t>
        <a:bodyPr/>
        <a:lstStyle/>
        <a:p>
          <a:endParaRPr lang="el-GR"/>
        </a:p>
      </dgm:t>
    </dgm:pt>
    <dgm:pt modelId="{C39600EA-AB48-4D54-A468-11FA4EFD447E}" type="sibTrans" cxnId="{1614DC18-553E-4811-84FD-CB35DAD802AE}">
      <dgm:prSet/>
      <dgm:spPr/>
      <dgm:t>
        <a:bodyPr/>
        <a:lstStyle/>
        <a:p>
          <a:endParaRPr lang="el-GR"/>
        </a:p>
      </dgm:t>
    </dgm:pt>
    <dgm:pt modelId="{46449183-94DC-44D5-8CFD-AA926CD0F1F7}">
      <dgm:prSet custT="1"/>
      <dgm:spPr/>
      <dgm:t>
        <a:bodyPr/>
        <a:lstStyle/>
        <a:p>
          <a:r>
            <a:rPr lang="el-GR" sz="2400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ΣΤΑΔΙΟ ΔΙΑΝΟΗΤΙΚΗΣ ΕΠΕΞΕΡΓΑΣΙΑΣ </a:t>
          </a:r>
          <a:r>
            <a:rPr lang="en-GB" sz="2400" b="1" smtClean="0">
              <a:solidFill>
                <a:srgbClr val="A5002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(INTERPRETATION)</a:t>
          </a:r>
          <a:endParaRPr lang="el-GR" sz="2400" b="1" dirty="0">
            <a:solidFill>
              <a:srgbClr val="A50021"/>
            </a:solidFill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</dgm:t>
    </dgm:pt>
    <dgm:pt modelId="{22D4C21D-14C1-4ADA-99D6-46A2D6CAE61D}" type="parTrans" cxnId="{470D4DFC-2A7F-4F28-B590-1575F7FBB297}">
      <dgm:prSet/>
      <dgm:spPr/>
      <dgm:t>
        <a:bodyPr/>
        <a:lstStyle/>
        <a:p>
          <a:endParaRPr lang="el-GR"/>
        </a:p>
      </dgm:t>
    </dgm:pt>
    <dgm:pt modelId="{E25245C5-A4E4-4533-9B32-AD382557BE88}" type="sibTrans" cxnId="{470D4DFC-2A7F-4F28-B590-1575F7FBB297}">
      <dgm:prSet/>
      <dgm:spPr/>
      <dgm:t>
        <a:bodyPr/>
        <a:lstStyle/>
        <a:p>
          <a:endParaRPr lang="el-GR"/>
        </a:p>
      </dgm:t>
    </dgm:pt>
    <dgm:pt modelId="{943488EF-C162-455A-8917-212749951BF3}" type="pres">
      <dgm:prSet presAssocID="{62001A8F-0A41-472A-BCF9-B835FFCF0314}" presName="Name0" presStyleCnt="0">
        <dgm:presLayoutVars>
          <dgm:chMax val="11"/>
          <dgm:chPref val="11"/>
          <dgm:dir/>
          <dgm:resizeHandles/>
        </dgm:presLayoutVars>
      </dgm:prSet>
      <dgm:spPr/>
      <dgm:t>
        <a:bodyPr/>
        <a:lstStyle/>
        <a:p>
          <a:endParaRPr lang="el-GR"/>
        </a:p>
      </dgm:t>
    </dgm:pt>
    <dgm:pt modelId="{F859D8BE-7727-42C3-BBDA-C261438F8660}" type="pres">
      <dgm:prSet presAssocID="{46449183-94DC-44D5-8CFD-AA926CD0F1F7}" presName="Accent2" presStyleCnt="0"/>
      <dgm:spPr/>
    </dgm:pt>
    <dgm:pt modelId="{2AE9DE5C-7E1F-4E4F-891E-89115F2B9B76}" type="pres">
      <dgm:prSet presAssocID="{46449183-94DC-44D5-8CFD-AA926CD0F1F7}" presName="Accent" presStyleLbl="node1" presStyleIdx="0" presStyleCnt="2" custScaleX="106021"/>
      <dgm:spPr/>
    </dgm:pt>
    <dgm:pt modelId="{11114C47-92AD-4C16-97A2-06948B7FBADE}" type="pres">
      <dgm:prSet presAssocID="{46449183-94DC-44D5-8CFD-AA926CD0F1F7}" presName="ParentBackground2" presStyleCnt="0"/>
      <dgm:spPr/>
    </dgm:pt>
    <dgm:pt modelId="{E76B51CB-7332-4DE0-9507-F6BA3F369131}" type="pres">
      <dgm:prSet presAssocID="{46449183-94DC-44D5-8CFD-AA926CD0F1F7}" presName="ParentBackground" presStyleLbl="fgAcc1" presStyleIdx="0" presStyleCnt="2" custScaleX="106021"/>
      <dgm:spPr/>
      <dgm:t>
        <a:bodyPr/>
        <a:lstStyle/>
        <a:p>
          <a:endParaRPr lang="el-GR"/>
        </a:p>
      </dgm:t>
    </dgm:pt>
    <dgm:pt modelId="{6ABEF1E1-9907-478C-B7F9-730584791DDF}" type="pres">
      <dgm:prSet presAssocID="{46449183-94DC-44D5-8CFD-AA926CD0F1F7}" presName="Parent2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CA480F-394E-4D0C-B90F-0097D8FC661A}" type="pres">
      <dgm:prSet presAssocID="{FA481430-2ECD-41F6-8E8E-34F0426BB582}" presName="Accent1" presStyleCnt="0"/>
      <dgm:spPr/>
    </dgm:pt>
    <dgm:pt modelId="{67B87BA4-6978-44B8-9B78-B3330C80B5EB}" type="pres">
      <dgm:prSet presAssocID="{FA481430-2ECD-41F6-8E8E-34F0426BB582}" presName="Accent" presStyleLbl="node1" presStyleIdx="1" presStyleCnt="2" custScaleX="106021"/>
      <dgm:spPr/>
    </dgm:pt>
    <dgm:pt modelId="{9C79EE46-062E-495A-A21E-6F5BD1F93CC3}" type="pres">
      <dgm:prSet presAssocID="{FA481430-2ECD-41F6-8E8E-34F0426BB582}" presName="ParentBackground1" presStyleCnt="0"/>
      <dgm:spPr/>
    </dgm:pt>
    <dgm:pt modelId="{C2E345CB-CAA3-4D44-A3DE-CDF85F0B2D8F}" type="pres">
      <dgm:prSet presAssocID="{FA481430-2ECD-41F6-8E8E-34F0426BB582}" presName="ParentBackground" presStyleLbl="fgAcc1" presStyleIdx="1" presStyleCnt="2" custScaleX="106021"/>
      <dgm:spPr/>
      <dgm:t>
        <a:bodyPr/>
        <a:lstStyle/>
        <a:p>
          <a:endParaRPr lang="el-GR"/>
        </a:p>
      </dgm:t>
    </dgm:pt>
    <dgm:pt modelId="{6D35E377-3167-40D5-80F8-B1F1F808C2A2}" type="pres">
      <dgm:prSet presAssocID="{FA481430-2ECD-41F6-8E8E-34F0426BB582}" presName="Parent1" presStyleLbl="revTx" presStyleIdx="0" presStyleCnt="0">
        <dgm:presLayoutVars>
          <dgm:chMax val="1"/>
          <dgm:chPref val="1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5ECE332-B0CF-4B26-A920-9592322EE191}" type="presOf" srcId="{46449183-94DC-44D5-8CFD-AA926CD0F1F7}" destId="{E76B51CB-7332-4DE0-9507-F6BA3F369131}" srcOrd="0" destOrd="0" presId="urn:microsoft.com/office/officeart/2011/layout/CircleProcess"/>
    <dgm:cxn modelId="{1614DC18-553E-4811-84FD-CB35DAD802AE}" srcId="{62001A8F-0A41-472A-BCF9-B835FFCF0314}" destId="{FA481430-2ECD-41F6-8E8E-34F0426BB582}" srcOrd="0" destOrd="0" parTransId="{C48A1A1A-F9AE-41C7-AEE2-BFECF85F42B1}" sibTransId="{C39600EA-AB48-4D54-A468-11FA4EFD447E}"/>
    <dgm:cxn modelId="{470D4DFC-2A7F-4F28-B590-1575F7FBB297}" srcId="{62001A8F-0A41-472A-BCF9-B835FFCF0314}" destId="{46449183-94DC-44D5-8CFD-AA926CD0F1F7}" srcOrd="1" destOrd="0" parTransId="{22D4C21D-14C1-4ADA-99D6-46A2D6CAE61D}" sibTransId="{E25245C5-A4E4-4533-9B32-AD382557BE88}"/>
    <dgm:cxn modelId="{767C66CB-B87D-4C91-AD20-514CC29D344C}" type="presOf" srcId="{46449183-94DC-44D5-8CFD-AA926CD0F1F7}" destId="{6ABEF1E1-9907-478C-B7F9-730584791DDF}" srcOrd="1" destOrd="0" presId="urn:microsoft.com/office/officeart/2011/layout/CircleProcess"/>
    <dgm:cxn modelId="{133A9E53-09EA-4952-B707-5D3B41CC95B3}" type="presOf" srcId="{FA481430-2ECD-41F6-8E8E-34F0426BB582}" destId="{6D35E377-3167-40D5-80F8-B1F1F808C2A2}" srcOrd="1" destOrd="0" presId="urn:microsoft.com/office/officeart/2011/layout/CircleProcess"/>
    <dgm:cxn modelId="{5F8B06A0-18F5-4650-BBEC-C8689F6A1C6F}" type="presOf" srcId="{62001A8F-0A41-472A-BCF9-B835FFCF0314}" destId="{943488EF-C162-455A-8917-212749951BF3}" srcOrd="0" destOrd="0" presId="urn:microsoft.com/office/officeart/2011/layout/CircleProcess"/>
    <dgm:cxn modelId="{653F1F7D-3F43-45BA-989A-D5E949EACD5C}" type="presOf" srcId="{FA481430-2ECD-41F6-8E8E-34F0426BB582}" destId="{C2E345CB-CAA3-4D44-A3DE-CDF85F0B2D8F}" srcOrd="0" destOrd="0" presId="urn:microsoft.com/office/officeart/2011/layout/CircleProcess"/>
    <dgm:cxn modelId="{9EFE4ECC-C324-438C-96FC-4938EC197DB4}" type="presParOf" srcId="{943488EF-C162-455A-8917-212749951BF3}" destId="{F859D8BE-7727-42C3-BBDA-C261438F8660}" srcOrd="0" destOrd="0" presId="urn:microsoft.com/office/officeart/2011/layout/CircleProcess"/>
    <dgm:cxn modelId="{E788C09E-2342-4CF3-BABD-AA40F4F9E646}" type="presParOf" srcId="{F859D8BE-7727-42C3-BBDA-C261438F8660}" destId="{2AE9DE5C-7E1F-4E4F-891E-89115F2B9B76}" srcOrd="0" destOrd="0" presId="urn:microsoft.com/office/officeart/2011/layout/CircleProcess"/>
    <dgm:cxn modelId="{3445DA0A-6A65-44BE-AA8D-AAAFBB201DAB}" type="presParOf" srcId="{943488EF-C162-455A-8917-212749951BF3}" destId="{11114C47-92AD-4C16-97A2-06948B7FBADE}" srcOrd="1" destOrd="0" presId="urn:microsoft.com/office/officeart/2011/layout/CircleProcess"/>
    <dgm:cxn modelId="{41F08D42-02A1-4C86-B165-AA5AA85B6D0A}" type="presParOf" srcId="{11114C47-92AD-4C16-97A2-06948B7FBADE}" destId="{E76B51CB-7332-4DE0-9507-F6BA3F369131}" srcOrd="0" destOrd="0" presId="urn:microsoft.com/office/officeart/2011/layout/CircleProcess"/>
    <dgm:cxn modelId="{DAC67809-67F5-42D8-AE0D-9DBFB7A2F41A}" type="presParOf" srcId="{943488EF-C162-455A-8917-212749951BF3}" destId="{6ABEF1E1-9907-478C-B7F9-730584791DDF}" srcOrd="2" destOrd="0" presId="urn:microsoft.com/office/officeart/2011/layout/CircleProcess"/>
    <dgm:cxn modelId="{8E206885-B69A-43F2-9C21-4BE989AFA5A8}" type="presParOf" srcId="{943488EF-C162-455A-8917-212749951BF3}" destId="{D8CA480F-394E-4D0C-B90F-0097D8FC661A}" srcOrd="3" destOrd="0" presId="urn:microsoft.com/office/officeart/2011/layout/CircleProcess"/>
    <dgm:cxn modelId="{7DB3B55D-19ED-455C-AC76-8E9C1050E990}" type="presParOf" srcId="{D8CA480F-394E-4D0C-B90F-0097D8FC661A}" destId="{67B87BA4-6978-44B8-9B78-B3330C80B5EB}" srcOrd="0" destOrd="0" presId="urn:microsoft.com/office/officeart/2011/layout/CircleProcess"/>
    <dgm:cxn modelId="{D0BCBB88-4C23-4A4A-B3CC-C8C35EEAAC21}" type="presParOf" srcId="{943488EF-C162-455A-8917-212749951BF3}" destId="{9C79EE46-062E-495A-A21E-6F5BD1F93CC3}" srcOrd="4" destOrd="0" presId="urn:microsoft.com/office/officeart/2011/layout/CircleProcess"/>
    <dgm:cxn modelId="{E96A9DD5-A7AA-43F9-87E5-31391DE57A40}" type="presParOf" srcId="{9C79EE46-062E-495A-A21E-6F5BD1F93CC3}" destId="{C2E345CB-CAA3-4D44-A3DE-CDF85F0B2D8F}" srcOrd="0" destOrd="0" presId="urn:microsoft.com/office/officeart/2011/layout/CircleProcess"/>
    <dgm:cxn modelId="{A318247A-168B-4906-9308-55052E832E81}" type="presParOf" srcId="{943488EF-C162-455A-8917-212749951BF3}" destId="{6D35E377-3167-40D5-80F8-B1F1F808C2A2}" srcOrd="5" destOrd="0" presId="urn:microsoft.com/office/officeart/2011/layout/CircleProcess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96F049E-1EFD-42D8-9895-B05C487CFED8}" type="doc">
      <dgm:prSet loTypeId="urn:microsoft.com/office/officeart/2005/8/layout/list1" loCatId="list" qsTypeId="urn:microsoft.com/office/officeart/2005/8/quickstyle/simple1#1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F8EC101B-FE78-4C29-967C-11BF7278BDD9}">
      <dgm:prSet phldrT="[Text]" custT="1"/>
      <dgm:spPr/>
      <dgm:t>
        <a:bodyPr/>
        <a:lstStyle/>
        <a:p>
          <a:r>
            <a:rPr lang="el-GR" sz="1400" b="1" dirty="0" smtClean="0">
              <a:latin typeface="Century Gothic" pitchFamily="34" charset="0"/>
            </a:rPr>
            <a:t>Πρόβλεψη Μελλοντικών Αγορών</a:t>
          </a:r>
          <a:endParaRPr lang="el-GR" sz="1400" dirty="0"/>
        </a:p>
      </dgm:t>
    </dgm:pt>
    <dgm:pt modelId="{8928E0A7-3805-4763-9E85-3299B3AD6968}" type="parTrans" cxnId="{AE7C15DA-06C4-41B7-90F9-1799F7F3D52F}">
      <dgm:prSet/>
      <dgm:spPr/>
      <dgm:t>
        <a:bodyPr/>
        <a:lstStyle/>
        <a:p>
          <a:endParaRPr lang="el-GR"/>
        </a:p>
      </dgm:t>
    </dgm:pt>
    <dgm:pt modelId="{626601BF-C232-470F-B90C-6AD8BC8FFF4A}" type="sibTrans" cxnId="{AE7C15DA-06C4-41B7-90F9-1799F7F3D52F}">
      <dgm:prSet/>
      <dgm:spPr/>
      <dgm:t>
        <a:bodyPr/>
        <a:lstStyle/>
        <a:p>
          <a:endParaRPr lang="el-GR"/>
        </a:p>
      </dgm:t>
    </dgm:pt>
    <dgm:pt modelId="{B3256327-BBB8-4625-9B9B-4478D15D4AE6}">
      <dgm:prSet custT="1"/>
      <dgm:spPr/>
      <dgm:t>
        <a:bodyPr/>
        <a:lstStyle/>
        <a:p>
          <a:r>
            <a:rPr lang="el-GR" sz="1400" b="1" dirty="0" smtClean="0">
              <a:latin typeface="Century Gothic" pitchFamily="34" charset="0"/>
            </a:rPr>
            <a:t>Κατανόηση του Επιπέδου των Πωλήσεων</a:t>
          </a:r>
          <a:endParaRPr lang="el-GR" sz="1400" b="1" dirty="0">
            <a:latin typeface="Century Gothic" pitchFamily="34" charset="0"/>
          </a:endParaRPr>
        </a:p>
      </dgm:t>
    </dgm:pt>
    <dgm:pt modelId="{0115D80C-4CA9-4A6E-A8A7-00F4C9982A71}" type="parTrans" cxnId="{CF930ED1-E905-4316-8794-3F141DFF07F4}">
      <dgm:prSet/>
      <dgm:spPr/>
      <dgm:t>
        <a:bodyPr/>
        <a:lstStyle/>
        <a:p>
          <a:endParaRPr lang="el-GR"/>
        </a:p>
      </dgm:t>
    </dgm:pt>
    <dgm:pt modelId="{5EC97AE9-B0E4-4517-A80E-AA6F6800A43D}" type="sibTrans" cxnId="{CF930ED1-E905-4316-8794-3F141DFF07F4}">
      <dgm:prSet/>
      <dgm:spPr/>
      <dgm:t>
        <a:bodyPr/>
        <a:lstStyle/>
        <a:p>
          <a:endParaRPr lang="el-GR"/>
        </a:p>
      </dgm:t>
    </dgm:pt>
    <dgm:pt modelId="{4FF77147-37B2-45C8-95F6-E4A4F526C0CA}">
      <dgm:prSet custT="1"/>
      <dgm:spPr/>
      <dgm:t>
        <a:bodyPr/>
        <a:lstStyle/>
        <a:p>
          <a:r>
            <a:rPr lang="el-GR" sz="1400" b="1" dirty="0" smtClean="0">
              <a:latin typeface="Century Gothic" pitchFamily="34" charset="0"/>
            </a:rPr>
            <a:t>Σχεδίαση και Βελτίωση του Μείγματος </a:t>
          </a:r>
          <a:r>
            <a:rPr lang="en-US" sz="1400" b="1" dirty="0" smtClean="0">
              <a:latin typeface="Century Gothic" pitchFamily="34" charset="0"/>
            </a:rPr>
            <a:t>Marketing</a:t>
          </a:r>
          <a:endParaRPr lang="en-US" sz="1400" b="1" dirty="0">
            <a:latin typeface="Century Gothic" pitchFamily="34" charset="0"/>
          </a:endParaRPr>
        </a:p>
      </dgm:t>
    </dgm:pt>
    <dgm:pt modelId="{3867592F-1238-454C-84DA-F14164597B49}" type="parTrans" cxnId="{05785D66-4F55-494F-8E5E-D50FB2E1EEBF}">
      <dgm:prSet/>
      <dgm:spPr/>
      <dgm:t>
        <a:bodyPr/>
        <a:lstStyle/>
        <a:p>
          <a:endParaRPr lang="el-GR"/>
        </a:p>
      </dgm:t>
    </dgm:pt>
    <dgm:pt modelId="{0CCCC6DF-20C8-47F3-B3AC-4DE1E3439905}" type="sibTrans" cxnId="{05785D66-4F55-494F-8E5E-D50FB2E1EEBF}">
      <dgm:prSet/>
      <dgm:spPr/>
      <dgm:t>
        <a:bodyPr/>
        <a:lstStyle/>
        <a:p>
          <a:endParaRPr lang="el-GR"/>
        </a:p>
      </dgm:t>
    </dgm:pt>
    <dgm:pt modelId="{B747061E-662A-415A-B3FC-3BC66DF2E4D7}">
      <dgm:prSet custT="1"/>
      <dgm:spPr/>
      <dgm:t>
        <a:bodyPr/>
        <a:lstStyle/>
        <a:p>
          <a:r>
            <a:rPr lang="el-GR" sz="1400" b="1" dirty="0" smtClean="0">
              <a:latin typeface="Century Gothic" pitchFamily="34" charset="0"/>
            </a:rPr>
            <a:t>Αξιολόγηση Νέων Προϊόντων σε Δοκιμή</a:t>
          </a:r>
          <a:endParaRPr lang="el-GR" sz="1400" b="1" dirty="0">
            <a:latin typeface="Century Gothic" pitchFamily="34" charset="0"/>
          </a:endParaRPr>
        </a:p>
      </dgm:t>
    </dgm:pt>
    <dgm:pt modelId="{0EDDDF7B-7201-4028-AACF-BA1D62500694}" type="parTrans" cxnId="{8482F84A-17B0-4CA0-AF53-C8AC3FCCC2D5}">
      <dgm:prSet/>
      <dgm:spPr/>
      <dgm:t>
        <a:bodyPr/>
        <a:lstStyle/>
        <a:p>
          <a:endParaRPr lang="el-GR"/>
        </a:p>
      </dgm:t>
    </dgm:pt>
    <dgm:pt modelId="{6631A3D3-5D1C-44F7-977A-73E9F6604C63}" type="sibTrans" cxnId="{8482F84A-17B0-4CA0-AF53-C8AC3FCCC2D5}">
      <dgm:prSet/>
      <dgm:spPr/>
      <dgm:t>
        <a:bodyPr/>
        <a:lstStyle/>
        <a:p>
          <a:endParaRPr lang="el-GR"/>
        </a:p>
      </dgm:t>
    </dgm:pt>
    <dgm:pt modelId="{64A36419-D14B-43F0-A2A9-981843BAD8A2}">
      <dgm:prSet custT="1"/>
      <dgm:spPr/>
      <dgm:t>
        <a:bodyPr/>
        <a:lstStyle/>
        <a:p>
          <a:r>
            <a:rPr lang="el-GR" sz="1400" b="1" dirty="0" smtClean="0">
              <a:latin typeface="Century Gothic" pitchFamily="34" charset="0"/>
            </a:rPr>
            <a:t>Αξιολόγηση Διαφημιστικών Μηνυμάτων  (πριν &amp; μετά)</a:t>
          </a:r>
          <a:endParaRPr lang="el-GR" sz="1400" b="1" dirty="0">
            <a:latin typeface="Century Gothic" pitchFamily="34" charset="0"/>
          </a:endParaRPr>
        </a:p>
      </dgm:t>
    </dgm:pt>
    <dgm:pt modelId="{52978828-2278-432D-AF3B-8B7D6160A573}" type="parTrans" cxnId="{E54A193B-E29A-40AC-8F85-FF2A8EDAB636}">
      <dgm:prSet/>
      <dgm:spPr/>
      <dgm:t>
        <a:bodyPr/>
        <a:lstStyle/>
        <a:p>
          <a:endParaRPr lang="el-GR"/>
        </a:p>
      </dgm:t>
    </dgm:pt>
    <dgm:pt modelId="{3EB8FED5-A6D1-4A28-86BE-F29B8703CE8A}" type="sibTrans" cxnId="{E54A193B-E29A-40AC-8F85-FF2A8EDAB636}">
      <dgm:prSet/>
      <dgm:spPr/>
      <dgm:t>
        <a:bodyPr/>
        <a:lstStyle/>
        <a:p>
          <a:endParaRPr lang="el-GR"/>
        </a:p>
      </dgm:t>
    </dgm:pt>
    <dgm:pt modelId="{A74A4415-9CF4-463C-B0FF-F742537CE5BF}" type="pres">
      <dgm:prSet presAssocID="{996F049E-1EFD-42D8-9895-B05C487CFED8}" presName="linear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60EE62D-E772-490A-AE68-FCD0C4EE9AEA}" type="pres">
      <dgm:prSet presAssocID="{F8EC101B-FE78-4C29-967C-11BF7278BDD9}" presName="parentLin" presStyleCnt="0"/>
      <dgm:spPr/>
    </dgm:pt>
    <dgm:pt modelId="{DED9C422-11FB-4994-995A-FFA3500BCAB4}" type="pres">
      <dgm:prSet presAssocID="{F8EC101B-FE78-4C29-967C-11BF7278BDD9}" presName="parentLeftMargin" presStyleLbl="node1" presStyleIdx="0" presStyleCnt="5"/>
      <dgm:spPr/>
      <dgm:t>
        <a:bodyPr/>
        <a:lstStyle/>
        <a:p>
          <a:endParaRPr lang="el-GR"/>
        </a:p>
      </dgm:t>
    </dgm:pt>
    <dgm:pt modelId="{7E11028D-8FBD-40EA-AC0A-262BB396C681}" type="pres">
      <dgm:prSet presAssocID="{F8EC101B-FE78-4C29-967C-11BF7278BDD9}" presName="parentText" presStyleLbl="node1" presStyleIdx="0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09AB40-584F-40B3-8A8D-8E57FDC6B5EB}" type="pres">
      <dgm:prSet presAssocID="{F8EC101B-FE78-4C29-967C-11BF7278BDD9}" presName="negativeSpace" presStyleCnt="0"/>
      <dgm:spPr/>
    </dgm:pt>
    <dgm:pt modelId="{B9AA26C2-816E-42B9-B76A-8AB80DA5FBA3}" type="pres">
      <dgm:prSet presAssocID="{F8EC101B-FE78-4C29-967C-11BF7278BDD9}" presName="childText" presStyleLbl="conFgAcc1" presStyleIdx="0" presStyleCnt="5">
        <dgm:presLayoutVars>
          <dgm:bulletEnabled val="1"/>
        </dgm:presLayoutVars>
      </dgm:prSet>
      <dgm:spPr/>
    </dgm:pt>
    <dgm:pt modelId="{68F29252-00F1-4E10-AD03-BA839F1C4B35}" type="pres">
      <dgm:prSet presAssocID="{626601BF-C232-470F-B90C-6AD8BC8FFF4A}" presName="spaceBetweenRectangles" presStyleCnt="0"/>
      <dgm:spPr/>
    </dgm:pt>
    <dgm:pt modelId="{74C71192-EB50-485F-B6C5-E8732324A3AC}" type="pres">
      <dgm:prSet presAssocID="{B3256327-BBB8-4625-9B9B-4478D15D4AE6}" presName="parentLin" presStyleCnt="0"/>
      <dgm:spPr/>
    </dgm:pt>
    <dgm:pt modelId="{9AECD64E-07D7-42E2-940F-9753F525B809}" type="pres">
      <dgm:prSet presAssocID="{B3256327-BBB8-4625-9B9B-4478D15D4AE6}" presName="parentLeftMargin" presStyleLbl="node1" presStyleIdx="0" presStyleCnt="5"/>
      <dgm:spPr/>
      <dgm:t>
        <a:bodyPr/>
        <a:lstStyle/>
        <a:p>
          <a:endParaRPr lang="el-GR"/>
        </a:p>
      </dgm:t>
    </dgm:pt>
    <dgm:pt modelId="{0E296C28-2930-4F2E-9C1B-DFC93C718648}" type="pres">
      <dgm:prSet presAssocID="{B3256327-BBB8-4625-9B9B-4478D15D4AE6}" presName="parentText" presStyleLbl="node1" presStyleIdx="1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C26E4C6-6D41-47BD-88F8-51F9D6D7781C}" type="pres">
      <dgm:prSet presAssocID="{B3256327-BBB8-4625-9B9B-4478D15D4AE6}" presName="negativeSpace" presStyleCnt="0"/>
      <dgm:spPr/>
    </dgm:pt>
    <dgm:pt modelId="{3E73D17A-B1F6-485E-B474-87834C934802}" type="pres">
      <dgm:prSet presAssocID="{B3256327-BBB8-4625-9B9B-4478D15D4AE6}" presName="childText" presStyleLbl="conFgAcc1" presStyleIdx="1" presStyleCnt="5">
        <dgm:presLayoutVars>
          <dgm:bulletEnabled val="1"/>
        </dgm:presLayoutVars>
      </dgm:prSet>
      <dgm:spPr/>
    </dgm:pt>
    <dgm:pt modelId="{5B43550F-DBD7-486F-8566-ABF248F7A57A}" type="pres">
      <dgm:prSet presAssocID="{5EC97AE9-B0E4-4517-A80E-AA6F6800A43D}" presName="spaceBetweenRectangles" presStyleCnt="0"/>
      <dgm:spPr/>
    </dgm:pt>
    <dgm:pt modelId="{A7338E0C-78DB-4557-82DE-8800718789B9}" type="pres">
      <dgm:prSet presAssocID="{4FF77147-37B2-45C8-95F6-E4A4F526C0CA}" presName="parentLin" presStyleCnt="0"/>
      <dgm:spPr/>
    </dgm:pt>
    <dgm:pt modelId="{BAAFFD57-811F-47EA-AC45-C0A90F02F840}" type="pres">
      <dgm:prSet presAssocID="{4FF77147-37B2-45C8-95F6-E4A4F526C0CA}" presName="parentLeftMargin" presStyleLbl="node1" presStyleIdx="1" presStyleCnt="5"/>
      <dgm:spPr/>
      <dgm:t>
        <a:bodyPr/>
        <a:lstStyle/>
        <a:p>
          <a:endParaRPr lang="el-GR"/>
        </a:p>
      </dgm:t>
    </dgm:pt>
    <dgm:pt modelId="{0C119F9B-2043-4E53-BC8B-DEC4ED2CB51C}" type="pres">
      <dgm:prSet presAssocID="{4FF77147-37B2-45C8-95F6-E4A4F526C0CA}" presName="parentText" presStyleLbl="node1" presStyleIdx="2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419AB8-879B-42E1-9EA5-572BEB160087}" type="pres">
      <dgm:prSet presAssocID="{4FF77147-37B2-45C8-95F6-E4A4F526C0CA}" presName="negativeSpace" presStyleCnt="0"/>
      <dgm:spPr/>
    </dgm:pt>
    <dgm:pt modelId="{2227654E-FB90-43F4-9D93-317C9A2D19C9}" type="pres">
      <dgm:prSet presAssocID="{4FF77147-37B2-45C8-95F6-E4A4F526C0CA}" presName="childText" presStyleLbl="conFgAcc1" presStyleIdx="2" presStyleCnt="5">
        <dgm:presLayoutVars>
          <dgm:bulletEnabled val="1"/>
        </dgm:presLayoutVars>
      </dgm:prSet>
      <dgm:spPr/>
    </dgm:pt>
    <dgm:pt modelId="{41604B4E-8F1B-4C07-91D2-128F6880D9E1}" type="pres">
      <dgm:prSet presAssocID="{0CCCC6DF-20C8-47F3-B3AC-4DE1E3439905}" presName="spaceBetweenRectangles" presStyleCnt="0"/>
      <dgm:spPr/>
    </dgm:pt>
    <dgm:pt modelId="{D50716BA-ECFC-4E70-A356-3ECE8A4E25FC}" type="pres">
      <dgm:prSet presAssocID="{B747061E-662A-415A-B3FC-3BC66DF2E4D7}" presName="parentLin" presStyleCnt="0"/>
      <dgm:spPr/>
    </dgm:pt>
    <dgm:pt modelId="{4DCD3DE7-A7B2-47F8-8B5C-DD442A06FC01}" type="pres">
      <dgm:prSet presAssocID="{B747061E-662A-415A-B3FC-3BC66DF2E4D7}" presName="parentLeftMargin" presStyleLbl="node1" presStyleIdx="2" presStyleCnt="5"/>
      <dgm:spPr/>
      <dgm:t>
        <a:bodyPr/>
        <a:lstStyle/>
        <a:p>
          <a:endParaRPr lang="el-GR"/>
        </a:p>
      </dgm:t>
    </dgm:pt>
    <dgm:pt modelId="{619E1CE0-363C-4CA2-8622-C5A225B03AD7}" type="pres">
      <dgm:prSet presAssocID="{B747061E-662A-415A-B3FC-3BC66DF2E4D7}" presName="parentText" presStyleLbl="node1" presStyleIdx="3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81209B2-4707-4648-B224-28FD5D98D059}" type="pres">
      <dgm:prSet presAssocID="{B747061E-662A-415A-B3FC-3BC66DF2E4D7}" presName="negativeSpace" presStyleCnt="0"/>
      <dgm:spPr/>
    </dgm:pt>
    <dgm:pt modelId="{54313D1B-9806-43E2-84A2-1596E0CDF45D}" type="pres">
      <dgm:prSet presAssocID="{B747061E-662A-415A-B3FC-3BC66DF2E4D7}" presName="childText" presStyleLbl="conFgAcc1" presStyleIdx="3" presStyleCnt="5">
        <dgm:presLayoutVars>
          <dgm:bulletEnabled val="1"/>
        </dgm:presLayoutVars>
      </dgm:prSet>
      <dgm:spPr/>
    </dgm:pt>
    <dgm:pt modelId="{53ECAF5C-53B4-45A3-A205-1551BFE01548}" type="pres">
      <dgm:prSet presAssocID="{6631A3D3-5D1C-44F7-977A-73E9F6604C63}" presName="spaceBetweenRectangles" presStyleCnt="0"/>
      <dgm:spPr/>
    </dgm:pt>
    <dgm:pt modelId="{C60C8086-A805-4BA5-BC05-71637F20E8B3}" type="pres">
      <dgm:prSet presAssocID="{64A36419-D14B-43F0-A2A9-981843BAD8A2}" presName="parentLin" presStyleCnt="0"/>
      <dgm:spPr/>
    </dgm:pt>
    <dgm:pt modelId="{738BD185-545F-4342-88C2-346D23325EAA}" type="pres">
      <dgm:prSet presAssocID="{64A36419-D14B-43F0-A2A9-981843BAD8A2}" presName="parentLeftMargin" presStyleLbl="node1" presStyleIdx="3" presStyleCnt="5"/>
      <dgm:spPr/>
      <dgm:t>
        <a:bodyPr/>
        <a:lstStyle/>
        <a:p>
          <a:endParaRPr lang="el-GR"/>
        </a:p>
      </dgm:t>
    </dgm:pt>
    <dgm:pt modelId="{DA9AE883-D353-4E8D-8FB8-7A2E3DE6E1CC}" type="pres">
      <dgm:prSet presAssocID="{64A36419-D14B-43F0-A2A9-981843BAD8A2}" presName="parentText" presStyleLbl="node1" presStyleIdx="4" presStyleCnt="5">
        <dgm:presLayoutVars>
          <dgm:chMax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0B43458-B7FD-4D39-A5CC-D075A0FB5513}" type="pres">
      <dgm:prSet presAssocID="{64A36419-D14B-43F0-A2A9-981843BAD8A2}" presName="negativeSpace" presStyleCnt="0"/>
      <dgm:spPr/>
    </dgm:pt>
    <dgm:pt modelId="{60467434-25AB-4EB8-85F8-F7DFA0BAE63E}" type="pres">
      <dgm:prSet presAssocID="{64A36419-D14B-43F0-A2A9-981843BAD8A2}" presName="childText" presStyleLbl="conFgAcc1" presStyleIdx="4" presStyleCnt="5">
        <dgm:presLayoutVars>
          <dgm:bulletEnabled val="1"/>
        </dgm:presLayoutVars>
      </dgm:prSet>
      <dgm:spPr/>
    </dgm:pt>
  </dgm:ptLst>
  <dgm:cxnLst>
    <dgm:cxn modelId="{D04F481E-B64F-49F2-9530-2783001D83CE}" type="presOf" srcId="{4FF77147-37B2-45C8-95F6-E4A4F526C0CA}" destId="{BAAFFD57-811F-47EA-AC45-C0A90F02F840}" srcOrd="0" destOrd="0" presId="urn:microsoft.com/office/officeart/2005/8/layout/list1"/>
    <dgm:cxn modelId="{75D9AAC6-AF41-4F0F-899A-2299306FF840}" type="presOf" srcId="{B3256327-BBB8-4625-9B9B-4478D15D4AE6}" destId="{0E296C28-2930-4F2E-9C1B-DFC93C718648}" srcOrd="1" destOrd="0" presId="urn:microsoft.com/office/officeart/2005/8/layout/list1"/>
    <dgm:cxn modelId="{AE7C15DA-06C4-41B7-90F9-1799F7F3D52F}" srcId="{996F049E-1EFD-42D8-9895-B05C487CFED8}" destId="{F8EC101B-FE78-4C29-967C-11BF7278BDD9}" srcOrd="0" destOrd="0" parTransId="{8928E0A7-3805-4763-9E85-3299B3AD6968}" sibTransId="{626601BF-C232-470F-B90C-6AD8BC8FFF4A}"/>
    <dgm:cxn modelId="{05785D66-4F55-494F-8E5E-D50FB2E1EEBF}" srcId="{996F049E-1EFD-42D8-9895-B05C487CFED8}" destId="{4FF77147-37B2-45C8-95F6-E4A4F526C0CA}" srcOrd="2" destOrd="0" parTransId="{3867592F-1238-454C-84DA-F14164597B49}" sibTransId="{0CCCC6DF-20C8-47F3-B3AC-4DE1E3439905}"/>
    <dgm:cxn modelId="{CF930ED1-E905-4316-8794-3F141DFF07F4}" srcId="{996F049E-1EFD-42D8-9895-B05C487CFED8}" destId="{B3256327-BBB8-4625-9B9B-4478D15D4AE6}" srcOrd="1" destOrd="0" parTransId="{0115D80C-4CA9-4A6E-A8A7-00F4C9982A71}" sibTransId="{5EC97AE9-B0E4-4517-A80E-AA6F6800A43D}"/>
    <dgm:cxn modelId="{E54A193B-E29A-40AC-8F85-FF2A8EDAB636}" srcId="{996F049E-1EFD-42D8-9895-B05C487CFED8}" destId="{64A36419-D14B-43F0-A2A9-981843BAD8A2}" srcOrd="4" destOrd="0" parTransId="{52978828-2278-432D-AF3B-8B7D6160A573}" sibTransId="{3EB8FED5-A6D1-4A28-86BE-F29B8703CE8A}"/>
    <dgm:cxn modelId="{432BC761-C59B-4245-B255-C25690855B8B}" type="presOf" srcId="{4FF77147-37B2-45C8-95F6-E4A4F526C0CA}" destId="{0C119F9B-2043-4E53-BC8B-DEC4ED2CB51C}" srcOrd="1" destOrd="0" presId="urn:microsoft.com/office/officeart/2005/8/layout/list1"/>
    <dgm:cxn modelId="{34E54DED-A50A-4112-BCD7-CA0B96DDCE4D}" type="presOf" srcId="{64A36419-D14B-43F0-A2A9-981843BAD8A2}" destId="{DA9AE883-D353-4E8D-8FB8-7A2E3DE6E1CC}" srcOrd="1" destOrd="0" presId="urn:microsoft.com/office/officeart/2005/8/layout/list1"/>
    <dgm:cxn modelId="{2FDD516C-BCEF-4551-802D-98F66043F559}" type="presOf" srcId="{F8EC101B-FE78-4C29-967C-11BF7278BDD9}" destId="{7E11028D-8FBD-40EA-AC0A-262BB396C681}" srcOrd="1" destOrd="0" presId="urn:microsoft.com/office/officeart/2005/8/layout/list1"/>
    <dgm:cxn modelId="{9CADBB37-5383-416D-8451-BEF9D971AAEA}" type="presOf" srcId="{996F049E-1EFD-42D8-9895-B05C487CFED8}" destId="{A74A4415-9CF4-463C-B0FF-F742537CE5BF}" srcOrd="0" destOrd="0" presId="urn:microsoft.com/office/officeart/2005/8/layout/list1"/>
    <dgm:cxn modelId="{8482F84A-17B0-4CA0-AF53-C8AC3FCCC2D5}" srcId="{996F049E-1EFD-42D8-9895-B05C487CFED8}" destId="{B747061E-662A-415A-B3FC-3BC66DF2E4D7}" srcOrd="3" destOrd="0" parTransId="{0EDDDF7B-7201-4028-AACF-BA1D62500694}" sibTransId="{6631A3D3-5D1C-44F7-977A-73E9F6604C63}"/>
    <dgm:cxn modelId="{54DF12EC-8F19-4EFC-B6CC-66657A5A3486}" type="presOf" srcId="{B3256327-BBB8-4625-9B9B-4478D15D4AE6}" destId="{9AECD64E-07D7-42E2-940F-9753F525B809}" srcOrd="0" destOrd="0" presId="urn:microsoft.com/office/officeart/2005/8/layout/list1"/>
    <dgm:cxn modelId="{75AC5BA8-0B90-4172-9995-E642456D9EB6}" type="presOf" srcId="{F8EC101B-FE78-4C29-967C-11BF7278BDD9}" destId="{DED9C422-11FB-4994-995A-FFA3500BCAB4}" srcOrd="0" destOrd="0" presId="urn:microsoft.com/office/officeart/2005/8/layout/list1"/>
    <dgm:cxn modelId="{BAF2F86D-40CA-4905-8982-B7D15485B3DA}" type="presOf" srcId="{B747061E-662A-415A-B3FC-3BC66DF2E4D7}" destId="{4DCD3DE7-A7B2-47F8-8B5C-DD442A06FC01}" srcOrd="0" destOrd="0" presId="urn:microsoft.com/office/officeart/2005/8/layout/list1"/>
    <dgm:cxn modelId="{4DA9BFBE-7075-4E63-A625-2BDCF2080A9A}" type="presOf" srcId="{B747061E-662A-415A-B3FC-3BC66DF2E4D7}" destId="{619E1CE0-363C-4CA2-8622-C5A225B03AD7}" srcOrd="1" destOrd="0" presId="urn:microsoft.com/office/officeart/2005/8/layout/list1"/>
    <dgm:cxn modelId="{AFEE55E6-8D39-44A8-AE35-52E4ACA2ECB5}" type="presOf" srcId="{64A36419-D14B-43F0-A2A9-981843BAD8A2}" destId="{738BD185-545F-4342-88C2-346D23325EAA}" srcOrd="0" destOrd="0" presId="urn:microsoft.com/office/officeart/2005/8/layout/list1"/>
    <dgm:cxn modelId="{D28CAC97-468B-4814-9A85-398FF9E53CE5}" type="presParOf" srcId="{A74A4415-9CF4-463C-B0FF-F742537CE5BF}" destId="{060EE62D-E772-490A-AE68-FCD0C4EE9AEA}" srcOrd="0" destOrd="0" presId="urn:microsoft.com/office/officeart/2005/8/layout/list1"/>
    <dgm:cxn modelId="{87065930-583A-4B09-A182-7B07FC7B0750}" type="presParOf" srcId="{060EE62D-E772-490A-AE68-FCD0C4EE9AEA}" destId="{DED9C422-11FB-4994-995A-FFA3500BCAB4}" srcOrd="0" destOrd="0" presId="urn:microsoft.com/office/officeart/2005/8/layout/list1"/>
    <dgm:cxn modelId="{AABB3950-3665-4724-B015-3AE78BC643AA}" type="presParOf" srcId="{060EE62D-E772-490A-AE68-FCD0C4EE9AEA}" destId="{7E11028D-8FBD-40EA-AC0A-262BB396C681}" srcOrd="1" destOrd="0" presId="urn:microsoft.com/office/officeart/2005/8/layout/list1"/>
    <dgm:cxn modelId="{A75E9000-9C3D-489C-AF50-84C7BD71879A}" type="presParOf" srcId="{A74A4415-9CF4-463C-B0FF-F742537CE5BF}" destId="{5309AB40-584F-40B3-8A8D-8E57FDC6B5EB}" srcOrd="1" destOrd="0" presId="urn:microsoft.com/office/officeart/2005/8/layout/list1"/>
    <dgm:cxn modelId="{9DB557A9-C833-4848-A5E1-CD0CB4AF0A72}" type="presParOf" srcId="{A74A4415-9CF4-463C-B0FF-F742537CE5BF}" destId="{B9AA26C2-816E-42B9-B76A-8AB80DA5FBA3}" srcOrd="2" destOrd="0" presId="urn:microsoft.com/office/officeart/2005/8/layout/list1"/>
    <dgm:cxn modelId="{AD667CD8-A50D-4EF8-9B2F-4A0C2170C20F}" type="presParOf" srcId="{A74A4415-9CF4-463C-B0FF-F742537CE5BF}" destId="{68F29252-00F1-4E10-AD03-BA839F1C4B35}" srcOrd="3" destOrd="0" presId="urn:microsoft.com/office/officeart/2005/8/layout/list1"/>
    <dgm:cxn modelId="{4806399C-3B0C-464E-8D78-0039C937C66F}" type="presParOf" srcId="{A74A4415-9CF4-463C-B0FF-F742537CE5BF}" destId="{74C71192-EB50-485F-B6C5-E8732324A3AC}" srcOrd="4" destOrd="0" presId="urn:microsoft.com/office/officeart/2005/8/layout/list1"/>
    <dgm:cxn modelId="{EAEB715C-BECB-4AA5-BD1B-DAB7092EF240}" type="presParOf" srcId="{74C71192-EB50-485F-B6C5-E8732324A3AC}" destId="{9AECD64E-07D7-42E2-940F-9753F525B809}" srcOrd="0" destOrd="0" presId="urn:microsoft.com/office/officeart/2005/8/layout/list1"/>
    <dgm:cxn modelId="{CE91EFB1-8B52-4ECC-9FF7-458B0DB4159F}" type="presParOf" srcId="{74C71192-EB50-485F-B6C5-E8732324A3AC}" destId="{0E296C28-2930-4F2E-9C1B-DFC93C718648}" srcOrd="1" destOrd="0" presId="urn:microsoft.com/office/officeart/2005/8/layout/list1"/>
    <dgm:cxn modelId="{68DA79B8-3E38-4945-8934-A171ED6DF535}" type="presParOf" srcId="{A74A4415-9CF4-463C-B0FF-F742537CE5BF}" destId="{DC26E4C6-6D41-47BD-88F8-51F9D6D7781C}" srcOrd="5" destOrd="0" presId="urn:microsoft.com/office/officeart/2005/8/layout/list1"/>
    <dgm:cxn modelId="{B05B4816-B0FB-44D5-9FEE-206A34AF9E35}" type="presParOf" srcId="{A74A4415-9CF4-463C-B0FF-F742537CE5BF}" destId="{3E73D17A-B1F6-485E-B474-87834C934802}" srcOrd="6" destOrd="0" presId="urn:microsoft.com/office/officeart/2005/8/layout/list1"/>
    <dgm:cxn modelId="{A702634D-8C5F-45CD-833D-C0943643BEBD}" type="presParOf" srcId="{A74A4415-9CF4-463C-B0FF-F742537CE5BF}" destId="{5B43550F-DBD7-486F-8566-ABF248F7A57A}" srcOrd="7" destOrd="0" presId="urn:microsoft.com/office/officeart/2005/8/layout/list1"/>
    <dgm:cxn modelId="{7E585A6D-19E6-49F0-AD2D-1FFDF45B69D4}" type="presParOf" srcId="{A74A4415-9CF4-463C-B0FF-F742537CE5BF}" destId="{A7338E0C-78DB-4557-82DE-8800718789B9}" srcOrd="8" destOrd="0" presId="urn:microsoft.com/office/officeart/2005/8/layout/list1"/>
    <dgm:cxn modelId="{8F3E0ED7-BB73-49DF-9948-4A07440275BB}" type="presParOf" srcId="{A7338E0C-78DB-4557-82DE-8800718789B9}" destId="{BAAFFD57-811F-47EA-AC45-C0A90F02F840}" srcOrd="0" destOrd="0" presId="urn:microsoft.com/office/officeart/2005/8/layout/list1"/>
    <dgm:cxn modelId="{80EFD1B0-BD6E-4BA9-A7F0-841E3FCE9F69}" type="presParOf" srcId="{A7338E0C-78DB-4557-82DE-8800718789B9}" destId="{0C119F9B-2043-4E53-BC8B-DEC4ED2CB51C}" srcOrd="1" destOrd="0" presId="urn:microsoft.com/office/officeart/2005/8/layout/list1"/>
    <dgm:cxn modelId="{40231F07-C55C-4D64-8025-C67DCAA200C3}" type="presParOf" srcId="{A74A4415-9CF4-463C-B0FF-F742537CE5BF}" destId="{C0419AB8-879B-42E1-9EA5-572BEB160087}" srcOrd="9" destOrd="0" presId="urn:microsoft.com/office/officeart/2005/8/layout/list1"/>
    <dgm:cxn modelId="{F50FB637-C768-4A05-AA4D-EBD8D94F0A13}" type="presParOf" srcId="{A74A4415-9CF4-463C-B0FF-F742537CE5BF}" destId="{2227654E-FB90-43F4-9D93-317C9A2D19C9}" srcOrd="10" destOrd="0" presId="urn:microsoft.com/office/officeart/2005/8/layout/list1"/>
    <dgm:cxn modelId="{38E10BD2-17EB-44A0-9C50-6CB11D6E54DD}" type="presParOf" srcId="{A74A4415-9CF4-463C-B0FF-F742537CE5BF}" destId="{41604B4E-8F1B-4C07-91D2-128F6880D9E1}" srcOrd="11" destOrd="0" presId="urn:microsoft.com/office/officeart/2005/8/layout/list1"/>
    <dgm:cxn modelId="{CC5B2882-97C0-45E0-A08B-09F61196C756}" type="presParOf" srcId="{A74A4415-9CF4-463C-B0FF-F742537CE5BF}" destId="{D50716BA-ECFC-4E70-A356-3ECE8A4E25FC}" srcOrd="12" destOrd="0" presId="urn:microsoft.com/office/officeart/2005/8/layout/list1"/>
    <dgm:cxn modelId="{4AF84C6D-1B71-4D41-A07A-1DF4E3133C09}" type="presParOf" srcId="{D50716BA-ECFC-4E70-A356-3ECE8A4E25FC}" destId="{4DCD3DE7-A7B2-47F8-8B5C-DD442A06FC01}" srcOrd="0" destOrd="0" presId="urn:microsoft.com/office/officeart/2005/8/layout/list1"/>
    <dgm:cxn modelId="{088EE5C9-4C3C-4DD9-950F-BFF605855065}" type="presParOf" srcId="{D50716BA-ECFC-4E70-A356-3ECE8A4E25FC}" destId="{619E1CE0-363C-4CA2-8622-C5A225B03AD7}" srcOrd="1" destOrd="0" presId="urn:microsoft.com/office/officeart/2005/8/layout/list1"/>
    <dgm:cxn modelId="{83282D62-F9DE-485D-BF16-352F34341721}" type="presParOf" srcId="{A74A4415-9CF4-463C-B0FF-F742537CE5BF}" destId="{D81209B2-4707-4648-B224-28FD5D98D059}" srcOrd="13" destOrd="0" presId="urn:microsoft.com/office/officeart/2005/8/layout/list1"/>
    <dgm:cxn modelId="{7AC6B3AA-87DA-4D8F-9E52-FBF0E2272B96}" type="presParOf" srcId="{A74A4415-9CF4-463C-B0FF-F742537CE5BF}" destId="{54313D1B-9806-43E2-84A2-1596E0CDF45D}" srcOrd="14" destOrd="0" presId="urn:microsoft.com/office/officeart/2005/8/layout/list1"/>
    <dgm:cxn modelId="{EA2C3F54-559C-45A2-830C-67DB510C257C}" type="presParOf" srcId="{A74A4415-9CF4-463C-B0FF-F742537CE5BF}" destId="{53ECAF5C-53B4-45A3-A205-1551BFE01548}" srcOrd="15" destOrd="0" presId="urn:microsoft.com/office/officeart/2005/8/layout/list1"/>
    <dgm:cxn modelId="{3E25FD44-D3F9-4400-8BC6-E8945515F9B4}" type="presParOf" srcId="{A74A4415-9CF4-463C-B0FF-F742537CE5BF}" destId="{C60C8086-A805-4BA5-BC05-71637F20E8B3}" srcOrd="16" destOrd="0" presId="urn:microsoft.com/office/officeart/2005/8/layout/list1"/>
    <dgm:cxn modelId="{B802ED3A-A1E6-4D81-864F-5B952AD7FBA4}" type="presParOf" srcId="{C60C8086-A805-4BA5-BC05-71637F20E8B3}" destId="{738BD185-545F-4342-88C2-346D23325EAA}" srcOrd="0" destOrd="0" presId="urn:microsoft.com/office/officeart/2005/8/layout/list1"/>
    <dgm:cxn modelId="{CDBA3004-2636-4CCA-A342-3C7027D7EC3C}" type="presParOf" srcId="{C60C8086-A805-4BA5-BC05-71637F20E8B3}" destId="{DA9AE883-D353-4E8D-8FB8-7A2E3DE6E1CC}" srcOrd="1" destOrd="0" presId="urn:microsoft.com/office/officeart/2005/8/layout/list1"/>
    <dgm:cxn modelId="{56359F08-55E7-4004-98DB-1725846692B3}" type="presParOf" srcId="{A74A4415-9CF4-463C-B0FF-F742537CE5BF}" destId="{40B43458-B7FD-4D39-A5CC-D075A0FB5513}" srcOrd="17" destOrd="0" presId="urn:microsoft.com/office/officeart/2005/8/layout/list1"/>
    <dgm:cxn modelId="{4E1B6AFE-93EA-491B-97CA-7CD40823385B}" type="presParOf" srcId="{A74A4415-9CF4-463C-B0FF-F742537CE5BF}" destId="{60467434-25AB-4EB8-85F8-F7DFA0BAE63E}" srcOrd="18" destOrd="0" presId="urn:microsoft.com/office/officeart/2005/8/layout/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47179118-FBB4-4B97-B83C-2B679971CDA1}" type="doc">
      <dgm:prSet loTypeId="urn:microsoft.com/office/officeart/2005/8/layout/hList1" loCatId="list" qsTypeId="urn:microsoft.com/office/officeart/2005/8/quickstyle/simple1#12" qsCatId="simple" csTypeId="urn:microsoft.com/office/officeart/2005/8/colors/accent1_2#6" csCatId="accent1" phldr="1"/>
      <dgm:spPr/>
      <dgm:t>
        <a:bodyPr/>
        <a:lstStyle/>
        <a:p>
          <a:endParaRPr lang="el-GR"/>
        </a:p>
      </dgm:t>
    </dgm:pt>
    <dgm:pt modelId="{D4C49E40-5F00-4D6A-9236-A100BDEA6CF4}">
      <dgm:prSet phldrT="[Text]"/>
      <dgm:spPr/>
      <dgm:t>
        <a:bodyPr/>
        <a:lstStyle/>
        <a:p>
          <a:r>
            <a:rPr lang="el-GR" b="1" dirty="0" smtClean="0">
              <a:solidFill>
                <a:srgbClr val="FFFF00"/>
              </a:solidFill>
              <a:latin typeface="Century Gothic" pitchFamily="34" charset="0"/>
            </a:rPr>
            <a:t>ΠΡΟΣΩΠΙΚΟΤΗΤΑ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dirty="0" smtClean="0">
              <a:solidFill>
                <a:schemeClr val="bg1"/>
              </a:solidFill>
              <a:latin typeface="Century Gothic" pitchFamily="34" charset="0"/>
            </a:rPr>
            <a:t>  </a:t>
          </a:r>
          <a:endParaRPr lang="el-GR" dirty="0"/>
        </a:p>
      </dgm:t>
    </dgm:pt>
    <dgm:pt modelId="{B68E66C3-4B93-41D1-B84A-42CBBC7A7CD0}" type="parTrans" cxnId="{45809D48-1C26-4F43-BEB3-2E5248B20CFF}">
      <dgm:prSet/>
      <dgm:spPr/>
      <dgm:t>
        <a:bodyPr/>
        <a:lstStyle/>
        <a:p>
          <a:endParaRPr lang="el-GR"/>
        </a:p>
      </dgm:t>
    </dgm:pt>
    <dgm:pt modelId="{0371442F-6601-4CE4-9DAC-2D02A1C19C31}" type="sibTrans" cxnId="{45809D48-1C26-4F43-BEB3-2E5248B20CFF}">
      <dgm:prSet/>
      <dgm:spPr/>
      <dgm:t>
        <a:bodyPr/>
        <a:lstStyle/>
        <a:p>
          <a:endParaRPr lang="el-GR"/>
        </a:p>
      </dgm:t>
    </dgm:pt>
    <dgm:pt modelId="{C30FDF1A-3B0D-4C7C-860E-9181DCD74DDB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εσωστρεφείς</a:t>
          </a:r>
          <a:endParaRPr lang="el-GR" dirty="0">
            <a:solidFill>
              <a:schemeClr val="tx1"/>
            </a:solidFill>
          </a:endParaRPr>
        </a:p>
      </dgm:t>
    </dgm:pt>
    <dgm:pt modelId="{3CCF1179-CF12-4C41-B12F-F6F6DC5D9818}" type="parTrans" cxnId="{B6621278-3906-49BC-A6A2-82643703E7C1}">
      <dgm:prSet/>
      <dgm:spPr/>
      <dgm:t>
        <a:bodyPr/>
        <a:lstStyle/>
        <a:p>
          <a:endParaRPr lang="el-GR"/>
        </a:p>
      </dgm:t>
    </dgm:pt>
    <dgm:pt modelId="{08D98AD2-48B8-44E0-B274-BD93CC4B51BE}" type="sibTrans" cxnId="{B6621278-3906-49BC-A6A2-82643703E7C1}">
      <dgm:prSet/>
      <dgm:spPr/>
      <dgm:t>
        <a:bodyPr/>
        <a:lstStyle/>
        <a:p>
          <a:endParaRPr lang="el-GR"/>
        </a:p>
      </dgm:t>
    </dgm:pt>
    <dgm:pt modelId="{2A4F54F3-441C-4DE5-97A3-E05BDFC69F0B}">
      <dgm:prSet phldrT="[Text]"/>
      <dgm:spPr/>
      <dgm:t>
        <a:bodyPr/>
        <a:lstStyle/>
        <a:p>
          <a:r>
            <a:rPr lang="el-G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ΑΝΑΖΗΤΟΥΝ ΩΦΕΛΗ</a:t>
          </a:r>
          <a:r>
            <a:rPr lang="el-GR" b="1" dirty="0" smtClean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         </a:t>
          </a:r>
          <a:endParaRPr lang="el-GR" dirty="0"/>
        </a:p>
      </dgm:t>
    </dgm:pt>
    <dgm:pt modelId="{133BE2F4-CADB-46EC-BE6D-97BCAD92B82E}" type="parTrans" cxnId="{87D807D2-A528-423C-B620-B4CF599EBEA3}">
      <dgm:prSet/>
      <dgm:spPr/>
      <dgm:t>
        <a:bodyPr/>
        <a:lstStyle/>
        <a:p>
          <a:endParaRPr lang="el-GR"/>
        </a:p>
      </dgm:t>
    </dgm:pt>
    <dgm:pt modelId="{B839CE60-9189-4D26-9B9E-7CE3B0E7C750}" type="sibTrans" cxnId="{87D807D2-A528-423C-B620-B4CF599EBEA3}">
      <dgm:prSet/>
      <dgm:spPr/>
      <dgm:t>
        <a:bodyPr/>
        <a:lstStyle/>
        <a:p>
          <a:endParaRPr lang="el-GR"/>
        </a:p>
      </dgm:t>
    </dgm:pt>
    <dgm:pt modelId="{06FA6B40-ACF5-4BD3-9814-120511BEBD60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ευκολία</a:t>
          </a:r>
          <a:endParaRPr lang="el-GR" dirty="0">
            <a:solidFill>
              <a:schemeClr val="tx1"/>
            </a:solidFill>
          </a:endParaRPr>
        </a:p>
      </dgm:t>
    </dgm:pt>
    <dgm:pt modelId="{E37C7870-DDFE-40AF-88CD-43F460595BFB}" type="parTrans" cxnId="{8C3752DF-AD89-495D-A33A-24308CAFE2F3}">
      <dgm:prSet/>
      <dgm:spPr/>
      <dgm:t>
        <a:bodyPr/>
        <a:lstStyle/>
        <a:p>
          <a:endParaRPr lang="el-GR"/>
        </a:p>
      </dgm:t>
    </dgm:pt>
    <dgm:pt modelId="{4FCB8E71-BD9D-46A1-BF7A-5D50369AF32E}" type="sibTrans" cxnId="{8C3752DF-AD89-495D-A33A-24308CAFE2F3}">
      <dgm:prSet/>
      <dgm:spPr/>
      <dgm:t>
        <a:bodyPr/>
        <a:lstStyle/>
        <a:p>
          <a:endParaRPr lang="el-GR"/>
        </a:p>
      </dgm:t>
    </dgm:pt>
    <dgm:pt modelId="{FAB4ADDB-B759-48DF-99DC-7439BE828E4C}">
      <dgm:prSet phldrT="[Text]"/>
      <dgm:spPr/>
      <dgm:t>
        <a:bodyPr/>
        <a:lstStyle/>
        <a:p>
          <a:r>
            <a:rPr lang="el-G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ΤΡΟΠΟΣ ΖΩΗΣ (</a:t>
          </a:r>
          <a:r>
            <a:rPr lang="en-GB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LIFE STYLE)</a:t>
          </a:r>
          <a:r>
            <a:rPr lang="el-GR" b="1" dirty="0" smtClean="0"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 </a:t>
          </a:r>
          <a:endParaRPr lang="el-GR" dirty="0"/>
        </a:p>
      </dgm:t>
    </dgm:pt>
    <dgm:pt modelId="{9A1F99D7-CB39-412C-9A38-98C6D03F2B88}" type="parTrans" cxnId="{9C4693D7-C149-4514-B9AA-0F53B5830FFD}">
      <dgm:prSet/>
      <dgm:spPr/>
      <dgm:t>
        <a:bodyPr/>
        <a:lstStyle/>
        <a:p>
          <a:endParaRPr lang="el-GR"/>
        </a:p>
      </dgm:t>
    </dgm:pt>
    <dgm:pt modelId="{AFC579AA-DF6C-4A68-8C1A-46469FC9FFD4}" type="sibTrans" cxnId="{9C4693D7-C149-4514-B9AA-0F53B5830FFD}">
      <dgm:prSet/>
      <dgm:spPr/>
      <dgm:t>
        <a:bodyPr/>
        <a:lstStyle/>
        <a:p>
          <a:endParaRPr lang="el-GR"/>
        </a:p>
      </dgm:t>
    </dgm:pt>
    <dgm:pt modelId="{06C35C76-5F46-47D7-9A3A-B20BE1C97BD2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  <a:effectLst/>
              <a:latin typeface="Century Gothic" pitchFamily="34" charset="0"/>
            </a:rPr>
            <a:t>ηδονιστές             </a:t>
          </a:r>
          <a:endParaRPr lang="el-GR" dirty="0">
            <a:solidFill>
              <a:schemeClr val="tx1"/>
            </a:solidFill>
            <a:effectLst/>
          </a:endParaRPr>
        </a:p>
      </dgm:t>
    </dgm:pt>
    <dgm:pt modelId="{0016D553-FEB3-4250-BF3B-8F593367B766}" type="parTrans" cxnId="{B41223EF-7A39-48BC-B84D-C19AF9FE08A8}">
      <dgm:prSet/>
      <dgm:spPr/>
      <dgm:t>
        <a:bodyPr/>
        <a:lstStyle/>
        <a:p>
          <a:endParaRPr lang="el-GR"/>
        </a:p>
      </dgm:t>
    </dgm:pt>
    <dgm:pt modelId="{A5720047-1124-4752-97DA-E1AD1951E051}" type="sibTrans" cxnId="{B41223EF-7A39-48BC-B84D-C19AF9FE08A8}">
      <dgm:prSet/>
      <dgm:spPr/>
      <dgm:t>
        <a:bodyPr/>
        <a:lstStyle/>
        <a:p>
          <a:endParaRPr lang="el-GR"/>
        </a:p>
      </dgm:t>
    </dgm:pt>
    <dgm:pt modelId="{24753D53-1BDD-42DA-9D6B-5582D0BF0626}">
      <dgm:prSet/>
      <dgm:spPr/>
      <dgm:t>
        <a:bodyPr/>
        <a:lstStyle/>
        <a:p>
          <a:r>
            <a:rPr lang="el-GR" dirty="0" smtClean="0">
              <a:solidFill>
                <a:schemeClr val="tx1"/>
              </a:solidFill>
              <a:effectLst/>
              <a:latin typeface="Century Gothic" pitchFamily="34" charset="0"/>
            </a:rPr>
            <a:t>συντηρητικοί   </a:t>
          </a:r>
        </a:p>
      </dgm:t>
    </dgm:pt>
    <dgm:pt modelId="{0A578642-5FB4-4FC4-A076-DAB7D68DB04D}" type="parTrans" cxnId="{E17492ED-737B-47DD-A9B1-650C75D7D120}">
      <dgm:prSet/>
      <dgm:spPr/>
      <dgm:t>
        <a:bodyPr/>
        <a:lstStyle/>
        <a:p>
          <a:endParaRPr lang="el-GR"/>
        </a:p>
      </dgm:t>
    </dgm:pt>
    <dgm:pt modelId="{D00D4355-0117-4890-8BB9-8751F7B04E17}" type="sibTrans" cxnId="{E17492ED-737B-47DD-A9B1-650C75D7D120}">
      <dgm:prSet/>
      <dgm:spPr/>
      <dgm:t>
        <a:bodyPr/>
        <a:lstStyle/>
        <a:p>
          <a:endParaRPr lang="el-GR"/>
        </a:p>
      </dgm:t>
    </dgm:pt>
    <dgm:pt modelId="{87543A96-1D43-41DB-A653-DB9AF9842197}">
      <dgm:prSet/>
      <dgm:spPr/>
      <dgm:t>
        <a:bodyPr/>
        <a:lstStyle/>
        <a:p>
          <a:r>
            <a:rPr lang="el-GR" dirty="0" smtClean="0">
              <a:solidFill>
                <a:schemeClr val="tx1"/>
              </a:solidFill>
              <a:effectLst/>
              <a:latin typeface="Century Gothic" pitchFamily="34" charset="0"/>
            </a:rPr>
            <a:t>επιθυμούν αλλαγή </a:t>
          </a:r>
        </a:p>
      </dgm:t>
    </dgm:pt>
    <dgm:pt modelId="{D9C7D879-4196-4D58-AAB8-AA4A2F1B24A6}" type="parTrans" cxnId="{DE113887-203E-4C59-A1E7-8746B6FC5185}">
      <dgm:prSet/>
      <dgm:spPr/>
      <dgm:t>
        <a:bodyPr/>
        <a:lstStyle/>
        <a:p>
          <a:endParaRPr lang="el-GR"/>
        </a:p>
      </dgm:t>
    </dgm:pt>
    <dgm:pt modelId="{7E653C17-4CEB-4151-AC3B-6E1CC89200ED}" type="sibTrans" cxnId="{DE113887-203E-4C59-A1E7-8746B6FC5185}">
      <dgm:prSet/>
      <dgm:spPr/>
      <dgm:t>
        <a:bodyPr/>
        <a:lstStyle/>
        <a:p>
          <a:endParaRPr lang="el-GR"/>
        </a:p>
      </dgm:t>
    </dgm:pt>
    <dgm:pt modelId="{7032364D-6274-4997-8244-2392CD168204}">
      <dgm:prSet/>
      <dgm:spPr/>
      <dgm:t>
        <a:bodyPr/>
        <a:lstStyle/>
        <a:p>
          <a:r>
            <a:rPr lang="el-GR" dirty="0" smtClean="0">
              <a:solidFill>
                <a:schemeClr val="tx1"/>
              </a:solidFill>
              <a:effectLst/>
              <a:latin typeface="Century Gothic" pitchFamily="34" charset="0"/>
            </a:rPr>
            <a:t>επιθυμούν κύρος</a:t>
          </a:r>
          <a:endParaRPr lang="el-GR" dirty="0">
            <a:solidFill>
              <a:schemeClr val="tx1"/>
            </a:solidFill>
            <a:effectLst/>
            <a:latin typeface="Century Gothic" pitchFamily="34" charset="0"/>
          </a:endParaRPr>
        </a:p>
      </dgm:t>
    </dgm:pt>
    <dgm:pt modelId="{AB8F2125-6C97-4274-AA04-F37D5E5E6122}" type="parTrans" cxnId="{6F1C01E3-B89A-4578-B64A-254AF22922B2}">
      <dgm:prSet/>
      <dgm:spPr/>
      <dgm:t>
        <a:bodyPr/>
        <a:lstStyle/>
        <a:p>
          <a:endParaRPr lang="el-GR"/>
        </a:p>
      </dgm:t>
    </dgm:pt>
    <dgm:pt modelId="{495938DF-0612-44B8-8B30-EF116C44D0C9}" type="sibTrans" cxnId="{6F1C01E3-B89A-4578-B64A-254AF22922B2}">
      <dgm:prSet/>
      <dgm:spPr/>
      <dgm:t>
        <a:bodyPr/>
        <a:lstStyle/>
        <a:p>
          <a:endParaRPr lang="el-GR"/>
        </a:p>
      </dgm:t>
    </dgm:pt>
    <dgm:pt modelId="{D09421E4-1690-4F84-8D99-A588F1875D6A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εξωστρεφείς</a:t>
          </a:r>
          <a:endParaRPr lang="el-GR" dirty="0">
            <a:solidFill>
              <a:schemeClr val="tx1"/>
            </a:solidFill>
          </a:endParaRPr>
        </a:p>
      </dgm:t>
    </dgm:pt>
    <dgm:pt modelId="{8C3BFF35-3CC6-455D-9596-498A8C8977E3}" type="parTrans" cxnId="{86D9DBB8-99BA-4637-9817-43BC76A0F6C1}">
      <dgm:prSet/>
      <dgm:spPr/>
      <dgm:t>
        <a:bodyPr/>
        <a:lstStyle/>
        <a:p>
          <a:endParaRPr lang="el-GR"/>
        </a:p>
      </dgm:t>
    </dgm:pt>
    <dgm:pt modelId="{0B1A5F3A-7BC1-4D56-8E7A-04185A7BF3A3}" type="sibTrans" cxnId="{86D9DBB8-99BA-4637-9817-43BC76A0F6C1}">
      <dgm:prSet/>
      <dgm:spPr/>
      <dgm:t>
        <a:bodyPr/>
        <a:lstStyle/>
        <a:p>
          <a:endParaRPr lang="el-GR"/>
        </a:p>
      </dgm:t>
    </dgm:pt>
    <dgm:pt modelId="{941AAF9F-2D19-4901-B2E2-D777F67BA19E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επιθετικοί</a:t>
          </a:r>
          <a:endParaRPr lang="el-GR" dirty="0">
            <a:solidFill>
              <a:schemeClr val="tx1"/>
            </a:solidFill>
          </a:endParaRPr>
        </a:p>
      </dgm:t>
    </dgm:pt>
    <dgm:pt modelId="{585103D9-4EAB-4371-A07F-2D3CFF90465F}" type="parTrans" cxnId="{A6ED90C8-A661-4729-953E-C7173993519A}">
      <dgm:prSet/>
      <dgm:spPr/>
      <dgm:t>
        <a:bodyPr/>
        <a:lstStyle/>
        <a:p>
          <a:endParaRPr lang="el-GR"/>
        </a:p>
      </dgm:t>
    </dgm:pt>
    <dgm:pt modelId="{BDB849B5-8EEB-4128-921A-1E9DACEF55BB}" type="sibTrans" cxnId="{A6ED90C8-A661-4729-953E-C7173993519A}">
      <dgm:prSet/>
      <dgm:spPr/>
      <dgm:t>
        <a:bodyPr/>
        <a:lstStyle/>
        <a:p>
          <a:endParaRPr lang="el-GR"/>
        </a:p>
      </dgm:t>
    </dgm:pt>
    <dgm:pt modelId="{AB47AD72-9D64-4646-A856-B7C14C3D604F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κύρος-ποιότητα</a:t>
          </a:r>
          <a:endParaRPr lang="el-GR" dirty="0">
            <a:solidFill>
              <a:schemeClr val="tx1"/>
            </a:solidFill>
          </a:endParaRPr>
        </a:p>
      </dgm:t>
    </dgm:pt>
    <dgm:pt modelId="{DECB6310-459D-45B4-9074-35874E7095F2}" type="parTrans" cxnId="{402E7C84-54A9-434C-A4CE-F47CE22345BC}">
      <dgm:prSet/>
      <dgm:spPr/>
      <dgm:t>
        <a:bodyPr/>
        <a:lstStyle/>
        <a:p>
          <a:endParaRPr lang="el-GR"/>
        </a:p>
      </dgm:t>
    </dgm:pt>
    <dgm:pt modelId="{DAD15A4E-BDD2-4CF7-82E7-FDF7AAF34B0E}" type="sibTrans" cxnId="{402E7C84-54A9-434C-A4CE-F47CE22345BC}">
      <dgm:prSet/>
      <dgm:spPr/>
      <dgm:t>
        <a:bodyPr/>
        <a:lstStyle/>
        <a:p>
          <a:endParaRPr lang="el-GR"/>
        </a:p>
      </dgm:t>
    </dgm:pt>
    <dgm:pt modelId="{A389F1DD-4C72-4272-8AF0-6D3B5F4F89E9}">
      <dgm:prSet phldrT="[Text]"/>
      <dgm:spPr/>
      <dgm:t>
        <a:bodyPr/>
        <a:lstStyle/>
        <a:p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οικονομία    </a:t>
          </a:r>
          <a:endParaRPr lang="el-GR" dirty="0">
            <a:solidFill>
              <a:schemeClr val="tx1"/>
            </a:solidFill>
          </a:endParaRPr>
        </a:p>
      </dgm:t>
    </dgm:pt>
    <dgm:pt modelId="{281F57A9-97AE-418F-AB6C-D87787398A20}" type="parTrans" cxnId="{D283AB73-277E-4F39-81B0-26AAC55A55CB}">
      <dgm:prSet/>
      <dgm:spPr/>
      <dgm:t>
        <a:bodyPr/>
        <a:lstStyle/>
        <a:p>
          <a:endParaRPr lang="el-GR"/>
        </a:p>
      </dgm:t>
    </dgm:pt>
    <dgm:pt modelId="{10F8913C-7504-4A95-A8E0-776DFECE2A96}" type="sibTrans" cxnId="{D283AB73-277E-4F39-81B0-26AAC55A55CB}">
      <dgm:prSet/>
      <dgm:spPr/>
      <dgm:t>
        <a:bodyPr/>
        <a:lstStyle/>
        <a:p>
          <a:endParaRPr lang="el-GR"/>
        </a:p>
      </dgm:t>
    </dgm:pt>
    <dgm:pt modelId="{74B60474-3F02-43D8-B9C3-4732DA688E3D}" type="pres">
      <dgm:prSet presAssocID="{47179118-FBB4-4B97-B83C-2B679971CDA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4114712-263C-486B-A3F4-F2423405CC25}" type="pres">
      <dgm:prSet presAssocID="{D4C49E40-5F00-4D6A-9236-A100BDEA6CF4}" presName="composite" presStyleCnt="0"/>
      <dgm:spPr/>
    </dgm:pt>
    <dgm:pt modelId="{43F4B51C-8EA2-4C02-ADFE-627C95F9C49B}" type="pres">
      <dgm:prSet presAssocID="{D4C49E40-5F00-4D6A-9236-A100BDEA6CF4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5758FF9-DF10-463D-8FE7-59D31B581257}" type="pres">
      <dgm:prSet presAssocID="{D4C49E40-5F00-4D6A-9236-A100BDEA6CF4}" presName="desTx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BD62084-E037-4306-A6E5-6DFEB008AE5E}" type="pres">
      <dgm:prSet presAssocID="{0371442F-6601-4CE4-9DAC-2D02A1C19C31}" presName="space" presStyleCnt="0"/>
      <dgm:spPr/>
    </dgm:pt>
    <dgm:pt modelId="{BA677CAE-95F9-4620-AFE6-E5CB3B157504}" type="pres">
      <dgm:prSet presAssocID="{2A4F54F3-441C-4DE5-97A3-E05BDFC69F0B}" presName="composite" presStyleCnt="0"/>
      <dgm:spPr/>
    </dgm:pt>
    <dgm:pt modelId="{846F4636-2974-4D9B-B0A3-CBE5A8E8AA7A}" type="pres">
      <dgm:prSet presAssocID="{2A4F54F3-441C-4DE5-97A3-E05BDFC69F0B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A73220-1413-4C32-A85E-EBEEB50F0083}" type="pres">
      <dgm:prSet presAssocID="{2A4F54F3-441C-4DE5-97A3-E05BDFC69F0B}" presName="desTx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0C69E24-3FAB-452F-9B7C-3FAD757B6D9B}" type="pres">
      <dgm:prSet presAssocID="{B839CE60-9189-4D26-9B9E-7CE3B0E7C750}" presName="space" presStyleCnt="0"/>
      <dgm:spPr/>
    </dgm:pt>
    <dgm:pt modelId="{5F8CE4E8-55AA-4756-83AB-DFDE2DB1FA4E}" type="pres">
      <dgm:prSet presAssocID="{FAB4ADDB-B759-48DF-99DC-7439BE828E4C}" presName="composite" presStyleCnt="0"/>
      <dgm:spPr/>
    </dgm:pt>
    <dgm:pt modelId="{1DD9F77E-1776-40C8-BD1D-197392CA8F4C}" type="pres">
      <dgm:prSet presAssocID="{FAB4ADDB-B759-48DF-99DC-7439BE828E4C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9C51751-9B33-4E4B-B3EB-271DFAD70439}" type="pres">
      <dgm:prSet presAssocID="{FAB4ADDB-B759-48DF-99DC-7439BE828E4C}" presName="desTx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87D807D2-A528-423C-B620-B4CF599EBEA3}" srcId="{47179118-FBB4-4B97-B83C-2B679971CDA1}" destId="{2A4F54F3-441C-4DE5-97A3-E05BDFC69F0B}" srcOrd="1" destOrd="0" parTransId="{133BE2F4-CADB-46EC-BE6D-97BCAD92B82E}" sibTransId="{B839CE60-9189-4D26-9B9E-7CE3B0E7C750}"/>
    <dgm:cxn modelId="{73E1F946-0F90-4FA5-BFF4-44AB6C1441C2}" type="presOf" srcId="{A389F1DD-4C72-4272-8AF0-6D3B5F4F89E9}" destId="{7CA73220-1413-4C32-A85E-EBEEB50F0083}" srcOrd="0" destOrd="2" presId="urn:microsoft.com/office/officeart/2005/8/layout/hList1"/>
    <dgm:cxn modelId="{6F1C01E3-B89A-4578-B64A-254AF22922B2}" srcId="{FAB4ADDB-B759-48DF-99DC-7439BE828E4C}" destId="{7032364D-6274-4997-8244-2392CD168204}" srcOrd="3" destOrd="0" parTransId="{AB8F2125-6C97-4274-AA04-F37D5E5E6122}" sibTransId="{495938DF-0612-44B8-8B30-EF116C44D0C9}"/>
    <dgm:cxn modelId="{E17492ED-737B-47DD-A9B1-650C75D7D120}" srcId="{FAB4ADDB-B759-48DF-99DC-7439BE828E4C}" destId="{24753D53-1BDD-42DA-9D6B-5582D0BF0626}" srcOrd="1" destOrd="0" parTransId="{0A578642-5FB4-4FC4-A076-DAB7D68DB04D}" sibTransId="{D00D4355-0117-4890-8BB9-8751F7B04E17}"/>
    <dgm:cxn modelId="{0D9D2F01-9FFE-46B8-98D4-45CFBDDEE989}" type="presOf" srcId="{24753D53-1BDD-42DA-9D6B-5582D0BF0626}" destId="{49C51751-9B33-4E4B-B3EB-271DFAD70439}" srcOrd="0" destOrd="1" presId="urn:microsoft.com/office/officeart/2005/8/layout/hList1"/>
    <dgm:cxn modelId="{B41223EF-7A39-48BC-B84D-C19AF9FE08A8}" srcId="{FAB4ADDB-B759-48DF-99DC-7439BE828E4C}" destId="{06C35C76-5F46-47D7-9A3A-B20BE1C97BD2}" srcOrd="0" destOrd="0" parTransId="{0016D553-FEB3-4250-BF3B-8F593367B766}" sibTransId="{A5720047-1124-4752-97DA-E1AD1951E051}"/>
    <dgm:cxn modelId="{45809D48-1C26-4F43-BEB3-2E5248B20CFF}" srcId="{47179118-FBB4-4B97-B83C-2B679971CDA1}" destId="{D4C49E40-5F00-4D6A-9236-A100BDEA6CF4}" srcOrd="0" destOrd="0" parTransId="{B68E66C3-4B93-41D1-B84A-42CBBC7A7CD0}" sibTransId="{0371442F-6601-4CE4-9DAC-2D02A1C19C31}"/>
    <dgm:cxn modelId="{7D8BE95B-E89D-46DF-8250-AE7A117EA430}" type="presOf" srcId="{C30FDF1A-3B0D-4C7C-860E-9181DCD74DDB}" destId="{D5758FF9-DF10-463D-8FE7-59D31B581257}" srcOrd="0" destOrd="0" presId="urn:microsoft.com/office/officeart/2005/8/layout/hList1"/>
    <dgm:cxn modelId="{A6ED90C8-A661-4729-953E-C7173993519A}" srcId="{D4C49E40-5F00-4D6A-9236-A100BDEA6CF4}" destId="{941AAF9F-2D19-4901-B2E2-D777F67BA19E}" srcOrd="2" destOrd="0" parTransId="{585103D9-4EAB-4371-A07F-2D3CFF90465F}" sibTransId="{BDB849B5-8EEB-4128-921A-1E9DACEF55BB}"/>
    <dgm:cxn modelId="{E87A90E8-6612-4BC7-8665-5EAFA0670BC1}" type="presOf" srcId="{D09421E4-1690-4F84-8D99-A588F1875D6A}" destId="{D5758FF9-DF10-463D-8FE7-59D31B581257}" srcOrd="0" destOrd="1" presId="urn:microsoft.com/office/officeart/2005/8/layout/hList1"/>
    <dgm:cxn modelId="{9C4693D7-C149-4514-B9AA-0F53B5830FFD}" srcId="{47179118-FBB4-4B97-B83C-2B679971CDA1}" destId="{FAB4ADDB-B759-48DF-99DC-7439BE828E4C}" srcOrd="2" destOrd="0" parTransId="{9A1F99D7-CB39-412C-9A38-98C6D03F2B88}" sibTransId="{AFC579AA-DF6C-4A68-8C1A-46469FC9FFD4}"/>
    <dgm:cxn modelId="{A91C4EE7-93C4-4A05-837B-AB4DA0D0D513}" type="presOf" srcId="{06FA6B40-ACF5-4BD3-9814-120511BEBD60}" destId="{7CA73220-1413-4C32-A85E-EBEEB50F0083}" srcOrd="0" destOrd="0" presId="urn:microsoft.com/office/officeart/2005/8/layout/hList1"/>
    <dgm:cxn modelId="{85A7AA4A-5E6E-4996-A572-40939095015B}" type="presOf" srcId="{FAB4ADDB-B759-48DF-99DC-7439BE828E4C}" destId="{1DD9F77E-1776-40C8-BD1D-197392CA8F4C}" srcOrd="0" destOrd="0" presId="urn:microsoft.com/office/officeart/2005/8/layout/hList1"/>
    <dgm:cxn modelId="{402E7C84-54A9-434C-A4CE-F47CE22345BC}" srcId="{2A4F54F3-441C-4DE5-97A3-E05BDFC69F0B}" destId="{AB47AD72-9D64-4646-A856-B7C14C3D604F}" srcOrd="1" destOrd="0" parTransId="{DECB6310-459D-45B4-9074-35874E7095F2}" sibTransId="{DAD15A4E-BDD2-4CF7-82E7-FDF7AAF34B0E}"/>
    <dgm:cxn modelId="{DE113887-203E-4C59-A1E7-8746B6FC5185}" srcId="{FAB4ADDB-B759-48DF-99DC-7439BE828E4C}" destId="{87543A96-1D43-41DB-A653-DB9AF9842197}" srcOrd="2" destOrd="0" parTransId="{D9C7D879-4196-4D58-AAB8-AA4A2F1B24A6}" sibTransId="{7E653C17-4CEB-4151-AC3B-6E1CC89200ED}"/>
    <dgm:cxn modelId="{2A027EEF-BD4F-447A-AA70-B4AA62688E45}" type="presOf" srcId="{7032364D-6274-4997-8244-2392CD168204}" destId="{49C51751-9B33-4E4B-B3EB-271DFAD70439}" srcOrd="0" destOrd="3" presId="urn:microsoft.com/office/officeart/2005/8/layout/hList1"/>
    <dgm:cxn modelId="{2AECD136-9690-4C8C-8987-63602E35971D}" type="presOf" srcId="{87543A96-1D43-41DB-A653-DB9AF9842197}" destId="{49C51751-9B33-4E4B-B3EB-271DFAD70439}" srcOrd="0" destOrd="2" presId="urn:microsoft.com/office/officeart/2005/8/layout/hList1"/>
    <dgm:cxn modelId="{D3FFFDA4-A0CD-4FEC-B19F-69FFC5BF38BC}" type="presOf" srcId="{941AAF9F-2D19-4901-B2E2-D777F67BA19E}" destId="{D5758FF9-DF10-463D-8FE7-59D31B581257}" srcOrd="0" destOrd="2" presId="urn:microsoft.com/office/officeart/2005/8/layout/hList1"/>
    <dgm:cxn modelId="{B6621278-3906-49BC-A6A2-82643703E7C1}" srcId="{D4C49E40-5F00-4D6A-9236-A100BDEA6CF4}" destId="{C30FDF1A-3B0D-4C7C-860E-9181DCD74DDB}" srcOrd="0" destOrd="0" parTransId="{3CCF1179-CF12-4C41-B12F-F6F6DC5D9818}" sibTransId="{08D98AD2-48B8-44E0-B274-BD93CC4B51BE}"/>
    <dgm:cxn modelId="{E821EEFA-597C-421E-84B3-CBACDF8DE01C}" type="presOf" srcId="{47179118-FBB4-4B97-B83C-2B679971CDA1}" destId="{74B60474-3F02-43D8-B9C3-4732DA688E3D}" srcOrd="0" destOrd="0" presId="urn:microsoft.com/office/officeart/2005/8/layout/hList1"/>
    <dgm:cxn modelId="{8C3752DF-AD89-495D-A33A-24308CAFE2F3}" srcId="{2A4F54F3-441C-4DE5-97A3-E05BDFC69F0B}" destId="{06FA6B40-ACF5-4BD3-9814-120511BEBD60}" srcOrd="0" destOrd="0" parTransId="{E37C7870-DDFE-40AF-88CD-43F460595BFB}" sibTransId="{4FCB8E71-BD9D-46A1-BF7A-5D50369AF32E}"/>
    <dgm:cxn modelId="{86D9DBB8-99BA-4637-9817-43BC76A0F6C1}" srcId="{D4C49E40-5F00-4D6A-9236-A100BDEA6CF4}" destId="{D09421E4-1690-4F84-8D99-A588F1875D6A}" srcOrd="1" destOrd="0" parTransId="{8C3BFF35-3CC6-455D-9596-498A8C8977E3}" sibTransId="{0B1A5F3A-7BC1-4D56-8E7A-04185A7BF3A3}"/>
    <dgm:cxn modelId="{D283AB73-277E-4F39-81B0-26AAC55A55CB}" srcId="{2A4F54F3-441C-4DE5-97A3-E05BDFC69F0B}" destId="{A389F1DD-4C72-4272-8AF0-6D3B5F4F89E9}" srcOrd="2" destOrd="0" parTransId="{281F57A9-97AE-418F-AB6C-D87787398A20}" sibTransId="{10F8913C-7504-4A95-A8E0-776DFECE2A96}"/>
    <dgm:cxn modelId="{056429FF-2940-4B2F-B41A-152281F6D2F7}" type="presOf" srcId="{06C35C76-5F46-47D7-9A3A-B20BE1C97BD2}" destId="{49C51751-9B33-4E4B-B3EB-271DFAD70439}" srcOrd="0" destOrd="0" presId="urn:microsoft.com/office/officeart/2005/8/layout/hList1"/>
    <dgm:cxn modelId="{62ACDCB2-DD11-4B86-9D55-2EBCA8833FBB}" type="presOf" srcId="{AB47AD72-9D64-4646-A856-B7C14C3D604F}" destId="{7CA73220-1413-4C32-A85E-EBEEB50F0083}" srcOrd="0" destOrd="1" presId="urn:microsoft.com/office/officeart/2005/8/layout/hList1"/>
    <dgm:cxn modelId="{58169674-88CD-42DB-BE60-2503CFFBD524}" type="presOf" srcId="{2A4F54F3-441C-4DE5-97A3-E05BDFC69F0B}" destId="{846F4636-2974-4D9B-B0A3-CBE5A8E8AA7A}" srcOrd="0" destOrd="0" presId="urn:microsoft.com/office/officeart/2005/8/layout/hList1"/>
    <dgm:cxn modelId="{FE74D198-46ED-4F2D-9286-09FBD842BEB5}" type="presOf" srcId="{D4C49E40-5F00-4D6A-9236-A100BDEA6CF4}" destId="{43F4B51C-8EA2-4C02-ADFE-627C95F9C49B}" srcOrd="0" destOrd="0" presId="urn:microsoft.com/office/officeart/2005/8/layout/hList1"/>
    <dgm:cxn modelId="{C15384EA-387D-44EE-BA61-D82B5AB04B99}" type="presParOf" srcId="{74B60474-3F02-43D8-B9C3-4732DA688E3D}" destId="{94114712-263C-486B-A3F4-F2423405CC25}" srcOrd="0" destOrd="0" presId="urn:microsoft.com/office/officeart/2005/8/layout/hList1"/>
    <dgm:cxn modelId="{4DBABE93-B81B-49E5-AB2F-BC36896A147F}" type="presParOf" srcId="{94114712-263C-486B-A3F4-F2423405CC25}" destId="{43F4B51C-8EA2-4C02-ADFE-627C95F9C49B}" srcOrd="0" destOrd="0" presId="urn:microsoft.com/office/officeart/2005/8/layout/hList1"/>
    <dgm:cxn modelId="{E90ADD44-75BD-4364-86B0-0F66E119BAE5}" type="presParOf" srcId="{94114712-263C-486B-A3F4-F2423405CC25}" destId="{D5758FF9-DF10-463D-8FE7-59D31B581257}" srcOrd="1" destOrd="0" presId="urn:microsoft.com/office/officeart/2005/8/layout/hList1"/>
    <dgm:cxn modelId="{F0EF04E3-156C-4385-90D0-3FB87678EF1F}" type="presParOf" srcId="{74B60474-3F02-43D8-B9C3-4732DA688E3D}" destId="{BBD62084-E037-4306-A6E5-6DFEB008AE5E}" srcOrd="1" destOrd="0" presId="urn:microsoft.com/office/officeart/2005/8/layout/hList1"/>
    <dgm:cxn modelId="{403CA896-1B3D-4A99-BC8E-84809CFB77EA}" type="presParOf" srcId="{74B60474-3F02-43D8-B9C3-4732DA688E3D}" destId="{BA677CAE-95F9-4620-AFE6-E5CB3B157504}" srcOrd="2" destOrd="0" presId="urn:microsoft.com/office/officeart/2005/8/layout/hList1"/>
    <dgm:cxn modelId="{B4DC810E-3D02-456D-AB48-81514135DEAC}" type="presParOf" srcId="{BA677CAE-95F9-4620-AFE6-E5CB3B157504}" destId="{846F4636-2974-4D9B-B0A3-CBE5A8E8AA7A}" srcOrd="0" destOrd="0" presId="urn:microsoft.com/office/officeart/2005/8/layout/hList1"/>
    <dgm:cxn modelId="{72492770-743E-448E-95F1-07885E775456}" type="presParOf" srcId="{BA677CAE-95F9-4620-AFE6-E5CB3B157504}" destId="{7CA73220-1413-4C32-A85E-EBEEB50F0083}" srcOrd="1" destOrd="0" presId="urn:microsoft.com/office/officeart/2005/8/layout/hList1"/>
    <dgm:cxn modelId="{1049F11B-4762-4A7C-90ED-B5F8D7E3C5B9}" type="presParOf" srcId="{74B60474-3F02-43D8-B9C3-4732DA688E3D}" destId="{00C69E24-3FAB-452F-9B7C-3FAD757B6D9B}" srcOrd="3" destOrd="0" presId="urn:microsoft.com/office/officeart/2005/8/layout/hList1"/>
    <dgm:cxn modelId="{8D2A631E-9E85-4085-9DFE-5BDC7431484D}" type="presParOf" srcId="{74B60474-3F02-43D8-B9C3-4732DA688E3D}" destId="{5F8CE4E8-55AA-4756-83AB-DFDE2DB1FA4E}" srcOrd="4" destOrd="0" presId="urn:microsoft.com/office/officeart/2005/8/layout/hList1"/>
    <dgm:cxn modelId="{11A6AA32-5994-4CD2-9BB1-D717E73D6D65}" type="presParOf" srcId="{5F8CE4E8-55AA-4756-83AB-DFDE2DB1FA4E}" destId="{1DD9F77E-1776-40C8-BD1D-197392CA8F4C}" srcOrd="0" destOrd="0" presId="urn:microsoft.com/office/officeart/2005/8/layout/hList1"/>
    <dgm:cxn modelId="{106FF2EB-B914-48B8-94FA-9410818F5FE5}" type="presParOf" srcId="{5F8CE4E8-55AA-4756-83AB-DFDE2DB1FA4E}" destId="{49C51751-9B33-4E4B-B3EB-271DFAD70439}" srcOrd="1" destOrd="0" presId="urn:microsoft.com/office/officeart/2005/8/layout/hList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21C7118A-E7E5-4786-B60F-73E878310089}" type="doc">
      <dgm:prSet loTypeId="urn:microsoft.com/office/officeart/2005/8/layout/default#22" loCatId="list" qsTypeId="urn:microsoft.com/office/officeart/2005/8/quickstyle/simple1#13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ECBFD7B5-F8E9-49C4-8023-D794943151D9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ΣΥΝΤΗΡΗΤΙΚΟΤΗ</a:t>
          </a:r>
          <a:r>
            <a:rPr lang="en-US" b="1" dirty="0" smtClean="0">
              <a:effectLst/>
              <a:latin typeface="Century Gothic" pitchFamily="34" charset="0"/>
            </a:rPr>
            <a:t>TA</a:t>
          </a:r>
          <a:r>
            <a:rPr lang="el-GR" b="1" dirty="0" smtClean="0">
              <a:effectLst/>
              <a:latin typeface="Century Gothic" pitchFamily="34" charset="0"/>
            </a:rPr>
            <a:t>              Συντηρητικοί,</a:t>
          </a:r>
          <a:r>
            <a:rPr lang="en-US" b="1" dirty="0" smtClean="0">
              <a:effectLst/>
              <a:latin typeface="Century Gothic" pitchFamily="34" charset="0"/>
            </a:rPr>
            <a:t> </a:t>
          </a:r>
          <a:r>
            <a:rPr lang="el-GR" b="1" dirty="0" smtClean="0">
              <a:effectLst/>
              <a:latin typeface="Century Gothic" pitchFamily="34" charset="0"/>
            </a:rPr>
            <a:t>   φιλελεύθεροι,</a:t>
          </a:r>
          <a:r>
            <a:rPr lang="en-US" b="1" dirty="0" smtClean="0">
              <a:effectLst/>
              <a:latin typeface="Century Gothic" pitchFamily="34" charset="0"/>
            </a:rPr>
            <a:t> 	    </a:t>
          </a:r>
          <a:r>
            <a:rPr lang="el-GR" b="1" dirty="0" smtClean="0">
              <a:effectLst/>
              <a:latin typeface="Century Gothic" pitchFamily="34" charset="0"/>
            </a:rPr>
            <a:t>ριζοσπαστικοί </a:t>
          </a:r>
          <a:endParaRPr lang="el-GR" dirty="0">
            <a:effectLst/>
          </a:endParaRPr>
        </a:p>
      </dgm:t>
    </dgm:pt>
    <dgm:pt modelId="{926F36EF-1281-4B3D-9B31-C18F7F5A63EC}" type="parTrans" cxnId="{9ED09C96-3007-484F-8B6B-0E1137E8FEA5}">
      <dgm:prSet/>
      <dgm:spPr/>
      <dgm:t>
        <a:bodyPr/>
        <a:lstStyle/>
        <a:p>
          <a:endParaRPr lang="el-GR"/>
        </a:p>
      </dgm:t>
    </dgm:pt>
    <dgm:pt modelId="{C8BD4383-DC88-44CF-B2B5-259483CE1D05}" type="sibTrans" cxnId="{9ED09C96-3007-484F-8B6B-0E1137E8FEA5}">
      <dgm:prSet/>
      <dgm:spPr/>
      <dgm:t>
        <a:bodyPr/>
        <a:lstStyle/>
        <a:p>
          <a:endParaRPr lang="el-GR"/>
        </a:p>
      </dgm:t>
    </dgm:pt>
    <dgm:pt modelId="{FB93E409-068F-4F79-B2A5-A15353198788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ΑΥΤΑΡΧΙΚΟΤΗ</a:t>
          </a:r>
          <a:r>
            <a:rPr lang="en-US" b="1" dirty="0" smtClean="0">
              <a:effectLst/>
              <a:latin typeface="Century Gothic" pitchFamily="34" charset="0"/>
            </a:rPr>
            <a:t>TA</a:t>
          </a:r>
          <a:r>
            <a:rPr lang="el-GR" b="1" dirty="0" smtClean="0">
              <a:effectLst/>
              <a:latin typeface="Century Gothic" pitchFamily="34" charset="0"/>
            </a:rPr>
            <a:t>                   Αυταρχικοί,</a:t>
          </a:r>
          <a:r>
            <a:rPr lang="en-US" b="1" dirty="0" smtClean="0">
              <a:effectLst/>
              <a:latin typeface="Century Gothic" pitchFamily="34" charset="0"/>
            </a:rPr>
            <a:t> </a:t>
          </a:r>
          <a:r>
            <a:rPr lang="el-GR" b="1" dirty="0" smtClean="0">
              <a:effectLst/>
              <a:latin typeface="Century Gothic" pitchFamily="34" charset="0"/>
            </a:rPr>
            <a:t>δημοκρατικοί                                </a:t>
          </a:r>
          <a:endParaRPr lang="el-GR" b="1" dirty="0">
            <a:effectLst/>
            <a:latin typeface="Century Gothic" pitchFamily="34" charset="0"/>
          </a:endParaRPr>
        </a:p>
      </dgm:t>
    </dgm:pt>
    <dgm:pt modelId="{A82DECB8-B3FA-45F7-BB75-0B2429E4D474}" type="parTrans" cxnId="{BF11A12E-7BEA-4CA9-91FB-E90B2DE49CAA}">
      <dgm:prSet/>
      <dgm:spPr/>
      <dgm:t>
        <a:bodyPr/>
        <a:lstStyle/>
        <a:p>
          <a:endParaRPr lang="el-GR"/>
        </a:p>
      </dgm:t>
    </dgm:pt>
    <dgm:pt modelId="{9D805437-9D16-443F-979D-6194FEBD33A6}" type="sibTrans" cxnId="{BF11A12E-7BEA-4CA9-91FB-E90B2DE49CAA}">
      <dgm:prSet/>
      <dgm:spPr/>
      <dgm:t>
        <a:bodyPr/>
        <a:lstStyle/>
        <a:p>
          <a:endParaRPr lang="el-GR"/>
        </a:p>
      </dgm:t>
    </dgm:pt>
    <dgm:pt modelId="{EEA4DDE9-1009-465B-8BDF-A0D0245F40F6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ΗΓΕΣΙΑ                                     Ηγετικοί, ακολουθούντες                                  </a:t>
          </a:r>
          <a:endParaRPr lang="el-GR" b="1" dirty="0">
            <a:effectLst/>
            <a:latin typeface="Century Gothic" pitchFamily="34" charset="0"/>
          </a:endParaRPr>
        </a:p>
      </dgm:t>
    </dgm:pt>
    <dgm:pt modelId="{5C5ECA2F-AAAB-46AF-95E5-AF24395A4D9A}" type="parTrans" cxnId="{EFA92D48-0DB7-436B-83D4-8C6DECB95F9A}">
      <dgm:prSet/>
      <dgm:spPr/>
      <dgm:t>
        <a:bodyPr/>
        <a:lstStyle/>
        <a:p>
          <a:endParaRPr lang="el-GR"/>
        </a:p>
      </dgm:t>
    </dgm:pt>
    <dgm:pt modelId="{53DAA0CC-D809-4EE8-A6DB-E1D1D2022642}" type="sibTrans" cxnId="{EFA92D48-0DB7-436B-83D4-8C6DECB95F9A}">
      <dgm:prSet/>
      <dgm:spPr/>
      <dgm:t>
        <a:bodyPr/>
        <a:lstStyle/>
        <a:p>
          <a:endParaRPr lang="el-GR"/>
        </a:p>
      </dgm:t>
    </dgm:pt>
    <dgm:pt modelId="{58EECFE4-5811-44D4-BA92-A3C4A97014C8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ΦΙΛΟΔΟΞΙΑ                             Υψηλών επιτεύξεων,</a:t>
          </a:r>
          <a:r>
            <a:rPr lang="en-US" b="1" dirty="0" smtClean="0">
              <a:effectLst/>
              <a:latin typeface="Century Gothic" pitchFamily="34" charset="0"/>
            </a:rPr>
            <a:t> </a:t>
          </a:r>
          <a:r>
            <a:rPr lang="el-GR" b="1" dirty="0" smtClean="0">
              <a:effectLst/>
              <a:latin typeface="Century Gothic" pitchFamily="34" charset="0"/>
            </a:rPr>
            <a:t>χαμηλών</a:t>
          </a:r>
          <a:r>
            <a:rPr lang="en-US" b="1" dirty="0" smtClean="0">
              <a:effectLst/>
              <a:latin typeface="Century Gothic" pitchFamily="34" charset="0"/>
            </a:rPr>
            <a:t>        </a:t>
          </a:r>
          <a:r>
            <a:rPr lang="el-GR" b="1" dirty="0" smtClean="0">
              <a:effectLst/>
              <a:latin typeface="Century Gothic" pitchFamily="34" charset="0"/>
            </a:rPr>
            <a:t>επιτεύξεων     </a:t>
          </a:r>
          <a:endParaRPr lang="el-GR" b="1" dirty="0">
            <a:effectLst/>
            <a:latin typeface="Century Gothic" pitchFamily="34" charset="0"/>
          </a:endParaRPr>
        </a:p>
      </dgm:t>
    </dgm:pt>
    <dgm:pt modelId="{47934C0C-7671-49F8-A4E4-F7346429191E}" type="parTrans" cxnId="{6BED21C3-309A-442F-B7C0-1A10C9AB6EE5}">
      <dgm:prSet/>
      <dgm:spPr/>
      <dgm:t>
        <a:bodyPr/>
        <a:lstStyle/>
        <a:p>
          <a:endParaRPr lang="el-GR"/>
        </a:p>
      </dgm:t>
    </dgm:pt>
    <dgm:pt modelId="{08AD71D1-E32F-4BC9-961A-3436D1383935}" type="sibTrans" cxnId="{6BED21C3-309A-442F-B7C0-1A10C9AB6EE5}">
      <dgm:prSet/>
      <dgm:spPr/>
      <dgm:t>
        <a:bodyPr/>
        <a:lstStyle/>
        <a:p>
          <a:endParaRPr lang="el-GR"/>
        </a:p>
      </dgm:t>
    </dgm:pt>
    <dgm:pt modelId="{E2E0CE2A-43B0-4A9B-A00A-8A9EAE5AB953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ΑΥΤΟΝΟΜΙΑ                          Ανεξάρτητοι,</a:t>
          </a:r>
          <a:r>
            <a:rPr lang="en-US" b="1" dirty="0" smtClean="0">
              <a:effectLst/>
              <a:latin typeface="Century Gothic" pitchFamily="34" charset="0"/>
            </a:rPr>
            <a:t> </a:t>
          </a:r>
          <a:r>
            <a:rPr lang="el-GR" b="1" dirty="0" smtClean="0">
              <a:effectLst/>
              <a:latin typeface="Century Gothic" pitchFamily="34" charset="0"/>
            </a:rPr>
            <a:t>εξαρτώμενοι                               </a:t>
          </a:r>
          <a:endParaRPr lang="el-GR" b="1" dirty="0">
            <a:effectLst/>
            <a:latin typeface="Century Gothic" pitchFamily="34" charset="0"/>
          </a:endParaRPr>
        </a:p>
      </dgm:t>
    </dgm:pt>
    <dgm:pt modelId="{E2BE7631-4959-4A11-BC5A-3B7ABB19544F}" type="parTrans" cxnId="{3AF72405-A857-477A-B21D-B01250793FE5}">
      <dgm:prSet/>
      <dgm:spPr/>
      <dgm:t>
        <a:bodyPr/>
        <a:lstStyle/>
        <a:p>
          <a:endParaRPr lang="el-GR"/>
        </a:p>
      </dgm:t>
    </dgm:pt>
    <dgm:pt modelId="{AEFA1467-EF93-4B4E-A163-969DAEF0DB14}" type="sibTrans" cxnId="{3AF72405-A857-477A-B21D-B01250793FE5}">
      <dgm:prSet/>
      <dgm:spPr/>
      <dgm:t>
        <a:bodyPr/>
        <a:lstStyle/>
        <a:p>
          <a:endParaRPr lang="el-GR"/>
        </a:p>
      </dgm:t>
    </dgm:pt>
    <dgm:pt modelId="{3A8002D2-F6AD-4170-97E0-77D859A8366A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ΕΚΔΗΛΩΤΙΚΟΤΗΤΑ             Εξωστρεφείς,</a:t>
          </a:r>
          <a:r>
            <a:rPr lang="en-US" b="1" dirty="0" smtClean="0">
              <a:effectLst/>
              <a:latin typeface="Century Gothic" pitchFamily="34" charset="0"/>
            </a:rPr>
            <a:t> </a:t>
          </a:r>
          <a:r>
            <a:rPr lang="el-GR" b="1" dirty="0" smtClean="0">
              <a:effectLst/>
              <a:latin typeface="Century Gothic" pitchFamily="34" charset="0"/>
            </a:rPr>
            <a:t>εσωστρεφείς                              </a:t>
          </a:r>
          <a:endParaRPr lang="el-GR" b="1" dirty="0">
            <a:effectLst/>
            <a:latin typeface="Century Gothic" pitchFamily="34" charset="0"/>
          </a:endParaRPr>
        </a:p>
      </dgm:t>
    </dgm:pt>
    <dgm:pt modelId="{01F41E39-B0AF-4C61-961C-4E0045521BF2}" type="parTrans" cxnId="{1B555EB3-F8AF-47E9-AF23-7FB5267889DC}">
      <dgm:prSet/>
      <dgm:spPr/>
      <dgm:t>
        <a:bodyPr/>
        <a:lstStyle/>
        <a:p>
          <a:endParaRPr lang="el-GR"/>
        </a:p>
      </dgm:t>
    </dgm:pt>
    <dgm:pt modelId="{F38F87C4-64AD-4C9A-9C52-B086ED50B4D5}" type="sibTrans" cxnId="{1B555EB3-F8AF-47E9-AF23-7FB5267889DC}">
      <dgm:prSet/>
      <dgm:spPr/>
      <dgm:t>
        <a:bodyPr/>
        <a:lstStyle/>
        <a:p>
          <a:endParaRPr lang="el-GR"/>
        </a:p>
      </dgm:t>
    </dgm:pt>
    <dgm:pt modelId="{0E5294B4-750D-45AC-9B61-B5DFB2BA59D0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ΠΑΡΟΡΜΗΤΙΚΟΤΗΤΑ          Δυναμικοί,</a:t>
          </a:r>
          <a:r>
            <a:rPr lang="en-US" b="1" dirty="0" smtClean="0">
              <a:effectLst/>
              <a:latin typeface="Century Gothic" pitchFamily="34" charset="0"/>
            </a:rPr>
            <a:t> </a:t>
          </a:r>
          <a:endParaRPr lang="el-GR" b="1" dirty="0" smtClean="0">
            <a:effectLst/>
            <a:latin typeface="Century Gothic" pitchFamily="34" charset="0"/>
          </a:endParaRPr>
        </a:p>
        <a:p>
          <a:r>
            <a:rPr lang="el-GR" b="1" dirty="0" smtClean="0">
              <a:effectLst/>
              <a:latin typeface="Century Gothic" pitchFamily="34" charset="0"/>
            </a:rPr>
            <a:t>μη δυναμικοί</a:t>
          </a:r>
          <a:endParaRPr lang="el-GR" b="1" dirty="0">
            <a:effectLst/>
            <a:latin typeface="Century Gothic" pitchFamily="34" charset="0"/>
          </a:endParaRPr>
        </a:p>
      </dgm:t>
    </dgm:pt>
    <dgm:pt modelId="{5E78AA73-A708-4036-8E54-94FF8942D994}" type="parTrans" cxnId="{A6C5D933-0D9A-4A9B-BBED-D85987AFEDF1}">
      <dgm:prSet/>
      <dgm:spPr/>
      <dgm:t>
        <a:bodyPr/>
        <a:lstStyle/>
        <a:p>
          <a:endParaRPr lang="el-GR"/>
        </a:p>
      </dgm:t>
    </dgm:pt>
    <dgm:pt modelId="{B78CB9F7-151B-4B4E-997C-CF6C4281B67F}" type="sibTrans" cxnId="{A6C5D933-0D9A-4A9B-BBED-D85987AFEDF1}">
      <dgm:prSet/>
      <dgm:spPr/>
      <dgm:t>
        <a:bodyPr/>
        <a:lstStyle/>
        <a:p>
          <a:endParaRPr lang="el-GR"/>
        </a:p>
      </dgm:t>
    </dgm:pt>
    <dgm:pt modelId="{86A8EDDC-7BE2-4088-962D-77074B77AD6F}" type="pres">
      <dgm:prSet presAssocID="{21C7118A-E7E5-4786-B60F-73E878310089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A9DDD82-380B-4B32-8C08-01C1AA67A1AE}" type="pres">
      <dgm:prSet presAssocID="{ECBFD7B5-F8E9-49C4-8023-D794943151D9}" presName="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01D555F-5EAD-491D-AF89-0B59088A2AC5}" type="pres">
      <dgm:prSet presAssocID="{C8BD4383-DC88-44CF-B2B5-259483CE1D05}" presName="sibTrans" presStyleCnt="0"/>
      <dgm:spPr/>
    </dgm:pt>
    <dgm:pt modelId="{8D6D6552-FAE6-42C3-BB61-FA4D252FF05D}" type="pres">
      <dgm:prSet presAssocID="{FB93E409-068F-4F79-B2A5-A15353198788}" presName="node" presStyleLbl="node1" presStyleIdx="1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064D5E-74EB-40FA-ADCE-A4569EB483AB}" type="pres">
      <dgm:prSet presAssocID="{9D805437-9D16-443F-979D-6194FEBD33A6}" presName="sibTrans" presStyleCnt="0"/>
      <dgm:spPr/>
    </dgm:pt>
    <dgm:pt modelId="{15B50386-6724-4D0B-A2BB-033FCDBE64B0}" type="pres">
      <dgm:prSet presAssocID="{EEA4DDE9-1009-465B-8BDF-A0D0245F40F6}" presName="node" presStyleLbl="node1" presStyleIdx="2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AA7640-4B9D-49F9-A04D-885E348DC3CB}" type="pres">
      <dgm:prSet presAssocID="{53DAA0CC-D809-4EE8-A6DB-E1D1D2022642}" presName="sibTrans" presStyleCnt="0"/>
      <dgm:spPr/>
    </dgm:pt>
    <dgm:pt modelId="{D54B51E2-2323-49B2-824E-02137FA57EAD}" type="pres">
      <dgm:prSet presAssocID="{58EECFE4-5811-44D4-BA92-A3C4A97014C8}" presName="node" presStyleLbl="node1" presStyleIdx="3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7EF053F-B16C-40CE-B6BE-4D42CF4816DB}" type="pres">
      <dgm:prSet presAssocID="{08AD71D1-E32F-4BC9-961A-3436D1383935}" presName="sibTrans" presStyleCnt="0"/>
      <dgm:spPr/>
    </dgm:pt>
    <dgm:pt modelId="{7A479E26-FA03-45CC-9674-CA9757AB9FF3}" type="pres">
      <dgm:prSet presAssocID="{E2E0CE2A-43B0-4A9B-A00A-8A9EAE5AB953}" presName="node" presStyleLbl="node1" presStyleIdx="4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DED949F-458B-4106-A251-57EA9969EB84}" type="pres">
      <dgm:prSet presAssocID="{AEFA1467-EF93-4B4E-A163-969DAEF0DB14}" presName="sibTrans" presStyleCnt="0"/>
      <dgm:spPr/>
    </dgm:pt>
    <dgm:pt modelId="{1C163D42-7853-4B4B-9412-5E6FC880C53B}" type="pres">
      <dgm:prSet presAssocID="{3A8002D2-F6AD-4170-97E0-77D859A8366A}" presName="node" presStyleLbl="node1" presStyleIdx="5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4B0B78D-626B-4072-A030-54A3AC4F3775}" type="pres">
      <dgm:prSet presAssocID="{F38F87C4-64AD-4C9A-9C52-B086ED50B4D5}" presName="sibTrans" presStyleCnt="0"/>
      <dgm:spPr/>
    </dgm:pt>
    <dgm:pt modelId="{F4E7F2A0-B2CD-4CEF-BA51-0E5690AB3923}" type="pres">
      <dgm:prSet presAssocID="{0E5294B4-750D-45AC-9B61-B5DFB2BA59D0}" presName="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8C4354B-B925-42C5-9CDA-37E9BD15D76D}" type="presOf" srcId="{58EECFE4-5811-44D4-BA92-A3C4A97014C8}" destId="{D54B51E2-2323-49B2-824E-02137FA57EAD}" srcOrd="0" destOrd="0" presId="urn:microsoft.com/office/officeart/2005/8/layout/default#22"/>
    <dgm:cxn modelId="{6BED21C3-309A-442F-B7C0-1A10C9AB6EE5}" srcId="{21C7118A-E7E5-4786-B60F-73E878310089}" destId="{58EECFE4-5811-44D4-BA92-A3C4A97014C8}" srcOrd="3" destOrd="0" parTransId="{47934C0C-7671-49F8-A4E4-F7346429191E}" sibTransId="{08AD71D1-E32F-4BC9-961A-3436D1383935}"/>
    <dgm:cxn modelId="{9ED09C96-3007-484F-8B6B-0E1137E8FEA5}" srcId="{21C7118A-E7E5-4786-B60F-73E878310089}" destId="{ECBFD7B5-F8E9-49C4-8023-D794943151D9}" srcOrd="0" destOrd="0" parTransId="{926F36EF-1281-4B3D-9B31-C18F7F5A63EC}" sibTransId="{C8BD4383-DC88-44CF-B2B5-259483CE1D05}"/>
    <dgm:cxn modelId="{7D854FA7-D796-4132-A7D6-475FA9FB36FB}" type="presOf" srcId="{0E5294B4-750D-45AC-9B61-B5DFB2BA59D0}" destId="{F4E7F2A0-B2CD-4CEF-BA51-0E5690AB3923}" srcOrd="0" destOrd="0" presId="urn:microsoft.com/office/officeart/2005/8/layout/default#22"/>
    <dgm:cxn modelId="{DC4F4586-5C00-4AE3-9306-1BBC582E1A9B}" type="presOf" srcId="{EEA4DDE9-1009-465B-8BDF-A0D0245F40F6}" destId="{15B50386-6724-4D0B-A2BB-033FCDBE64B0}" srcOrd="0" destOrd="0" presId="urn:microsoft.com/office/officeart/2005/8/layout/default#22"/>
    <dgm:cxn modelId="{BC59FD27-B353-4625-BD41-2D1263422CE1}" type="presOf" srcId="{E2E0CE2A-43B0-4A9B-A00A-8A9EAE5AB953}" destId="{7A479E26-FA03-45CC-9674-CA9757AB9FF3}" srcOrd="0" destOrd="0" presId="urn:microsoft.com/office/officeart/2005/8/layout/default#22"/>
    <dgm:cxn modelId="{A6C5D933-0D9A-4A9B-BBED-D85987AFEDF1}" srcId="{21C7118A-E7E5-4786-B60F-73E878310089}" destId="{0E5294B4-750D-45AC-9B61-B5DFB2BA59D0}" srcOrd="6" destOrd="0" parTransId="{5E78AA73-A708-4036-8E54-94FF8942D994}" sibTransId="{B78CB9F7-151B-4B4E-997C-CF6C4281B67F}"/>
    <dgm:cxn modelId="{B66E18BB-2FCB-4825-92DF-79B47B923BB8}" type="presOf" srcId="{FB93E409-068F-4F79-B2A5-A15353198788}" destId="{8D6D6552-FAE6-42C3-BB61-FA4D252FF05D}" srcOrd="0" destOrd="0" presId="urn:microsoft.com/office/officeart/2005/8/layout/default#22"/>
    <dgm:cxn modelId="{BF11A12E-7BEA-4CA9-91FB-E90B2DE49CAA}" srcId="{21C7118A-E7E5-4786-B60F-73E878310089}" destId="{FB93E409-068F-4F79-B2A5-A15353198788}" srcOrd="1" destOrd="0" parTransId="{A82DECB8-B3FA-45F7-BB75-0B2429E4D474}" sibTransId="{9D805437-9D16-443F-979D-6194FEBD33A6}"/>
    <dgm:cxn modelId="{3AF72405-A857-477A-B21D-B01250793FE5}" srcId="{21C7118A-E7E5-4786-B60F-73E878310089}" destId="{E2E0CE2A-43B0-4A9B-A00A-8A9EAE5AB953}" srcOrd="4" destOrd="0" parTransId="{E2BE7631-4959-4A11-BC5A-3B7ABB19544F}" sibTransId="{AEFA1467-EF93-4B4E-A163-969DAEF0DB14}"/>
    <dgm:cxn modelId="{1B555EB3-F8AF-47E9-AF23-7FB5267889DC}" srcId="{21C7118A-E7E5-4786-B60F-73E878310089}" destId="{3A8002D2-F6AD-4170-97E0-77D859A8366A}" srcOrd="5" destOrd="0" parTransId="{01F41E39-B0AF-4C61-961C-4E0045521BF2}" sibTransId="{F38F87C4-64AD-4C9A-9C52-B086ED50B4D5}"/>
    <dgm:cxn modelId="{EFA92D48-0DB7-436B-83D4-8C6DECB95F9A}" srcId="{21C7118A-E7E5-4786-B60F-73E878310089}" destId="{EEA4DDE9-1009-465B-8BDF-A0D0245F40F6}" srcOrd="2" destOrd="0" parTransId="{5C5ECA2F-AAAB-46AF-95E5-AF24395A4D9A}" sibTransId="{53DAA0CC-D809-4EE8-A6DB-E1D1D2022642}"/>
    <dgm:cxn modelId="{DEFE0A83-974B-47BE-9118-0598909AAEDF}" type="presOf" srcId="{ECBFD7B5-F8E9-49C4-8023-D794943151D9}" destId="{AA9DDD82-380B-4B32-8C08-01C1AA67A1AE}" srcOrd="0" destOrd="0" presId="urn:microsoft.com/office/officeart/2005/8/layout/default#22"/>
    <dgm:cxn modelId="{ADFA119D-0C82-4577-9A70-5EED2AE9AAC0}" type="presOf" srcId="{3A8002D2-F6AD-4170-97E0-77D859A8366A}" destId="{1C163D42-7853-4B4B-9412-5E6FC880C53B}" srcOrd="0" destOrd="0" presId="urn:microsoft.com/office/officeart/2005/8/layout/default#22"/>
    <dgm:cxn modelId="{51291101-B17F-41CA-BB65-8B542168A494}" type="presOf" srcId="{21C7118A-E7E5-4786-B60F-73E878310089}" destId="{86A8EDDC-7BE2-4088-962D-77074B77AD6F}" srcOrd="0" destOrd="0" presId="urn:microsoft.com/office/officeart/2005/8/layout/default#22"/>
    <dgm:cxn modelId="{AE332567-CC88-48E8-A374-C34E41EDA14B}" type="presParOf" srcId="{86A8EDDC-7BE2-4088-962D-77074B77AD6F}" destId="{AA9DDD82-380B-4B32-8C08-01C1AA67A1AE}" srcOrd="0" destOrd="0" presId="urn:microsoft.com/office/officeart/2005/8/layout/default#22"/>
    <dgm:cxn modelId="{D4D49EDB-C48C-452A-904D-5D919F4F3ABC}" type="presParOf" srcId="{86A8EDDC-7BE2-4088-962D-77074B77AD6F}" destId="{701D555F-5EAD-491D-AF89-0B59088A2AC5}" srcOrd="1" destOrd="0" presId="urn:microsoft.com/office/officeart/2005/8/layout/default#22"/>
    <dgm:cxn modelId="{F3E8FE09-AEA0-42D3-9E45-CFD7945710B4}" type="presParOf" srcId="{86A8EDDC-7BE2-4088-962D-77074B77AD6F}" destId="{8D6D6552-FAE6-42C3-BB61-FA4D252FF05D}" srcOrd="2" destOrd="0" presId="urn:microsoft.com/office/officeart/2005/8/layout/default#22"/>
    <dgm:cxn modelId="{0127B0DA-E208-4555-ABAB-3675903F62B3}" type="presParOf" srcId="{86A8EDDC-7BE2-4088-962D-77074B77AD6F}" destId="{1C064D5E-74EB-40FA-ADCE-A4569EB483AB}" srcOrd="3" destOrd="0" presId="urn:microsoft.com/office/officeart/2005/8/layout/default#22"/>
    <dgm:cxn modelId="{BA677EC6-035B-43A8-A1E0-34FCFFDB8815}" type="presParOf" srcId="{86A8EDDC-7BE2-4088-962D-77074B77AD6F}" destId="{15B50386-6724-4D0B-A2BB-033FCDBE64B0}" srcOrd="4" destOrd="0" presId="urn:microsoft.com/office/officeart/2005/8/layout/default#22"/>
    <dgm:cxn modelId="{27AF9EBC-31CB-44BD-8D43-AA86ABC0C786}" type="presParOf" srcId="{86A8EDDC-7BE2-4088-962D-77074B77AD6F}" destId="{D1AA7640-4B9D-49F9-A04D-885E348DC3CB}" srcOrd="5" destOrd="0" presId="urn:microsoft.com/office/officeart/2005/8/layout/default#22"/>
    <dgm:cxn modelId="{FFED43DA-30B5-4DE4-920F-AAFD8D6F010E}" type="presParOf" srcId="{86A8EDDC-7BE2-4088-962D-77074B77AD6F}" destId="{D54B51E2-2323-49B2-824E-02137FA57EAD}" srcOrd="6" destOrd="0" presId="urn:microsoft.com/office/officeart/2005/8/layout/default#22"/>
    <dgm:cxn modelId="{B6865C04-2109-4DA4-9A14-9518E8A7B16E}" type="presParOf" srcId="{86A8EDDC-7BE2-4088-962D-77074B77AD6F}" destId="{C7EF053F-B16C-40CE-B6BE-4D42CF4816DB}" srcOrd="7" destOrd="0" presId="urn:microsoft.com/office/officeart/2005/8/layout/default#22"/>
    <dgm:cxn modelId="{5CE8A13C-74BC-417C-B038-39E51BD8B4AD}" type="presParOf" srcId="{86A8EDDC-7BE2-4088-962D-77074B77AD6F}" destId="{7A479E26-FA03-45CC-9674-CA9757AB9FF3}" srcOrd="8" destOrd="0" presId="urn:microsoft.com/office/officeart/2005/8/layout/default#22"/>
    <dgm:cxn modelId="{746CD6E8-D6E4-424F-BCAA-ABA4F213506C}" type="presParOf" srcId="{86A8EDDC-7BE2-4088-962D-77074B77AD6F}" destId="{0DED949F-458B-4106-A251-57EA9969EB84}" srcOrd="9" destOrd="0" presId="urn:microsoft.com/office/officeart/2005/8/layout/default#22"/>
    <dgm:cxn modelId="{08400EEF-78CD-42A6-9FC9-22ACCED343F0}" type="presParOf" srcId="{86A8EDDC-7BE2-4088-962D-77074B77AD6F}" destId="{1C163D42-7853-4B4B-9412-5E6FC880C53B}" srcOrd="10" destOrd="0" presId="urn:microsoft.com/office/officeart/2005/8/layout/default#22"/>
    <dgm:cxn modelId="{023BA817-1987-4900-B1F7-DBC4AFE8E16B}" type="presParOf" srcId="{86A8EDDC-7BE2-4088-962D-77074B77AD6F}" destId="{84B0B78D-626B-4072-A030-54A3AC4F3775}" srcOrd="11" destOrd="0" presId="urn:microsoft.com/office/officeart/2005/8/layout/default#22"/>
    <dgm:cxn modelId="{B7578A33-54DC-4DC8-8CE8-00E5D8FE0E05}" type="presParOf" srcId="{86A8EDDC-7BE2-4088-962D-77074B77AD6F}" destId="{F4E7F2A0-B2CD-4CEF-BA51-0E5690AB3923}" srcOrd="12" destOrd="0" presId="urn:microsoft.com/office/officeart/2005/8/layout/default#2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CC7E4F5-7431-4A4C-830A-4614EB589CA1}" type="doc">
      <dgm:prSet loTypeId="urn:microsoft.com/office/officeart/2005/8/layout/matrix1" loCatId="matrix" qsTypeId="urn:microsoft.com/office/officeart/2005/8/quickstyle/3d1" qsCatId="3D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F6AA29A7-C360-42FD-8231-089118C97CA8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ΑΛΗΘΙΝΟΣ ΕΑΥΤΟΣ </a:t>
          </a:r>
          <a:endParaRPr lang="en-US" b="1" dirty="0" smtClean="0">
            <a:solidFill>
              <a:schemeClr val="tx1"/>
            </a:solidFill>
            <a:effectLst>
              <a:outerShdw blurRad="38100" dist="38100" dir="2700000" algn="tl">
                <a:srgbClr val="C0C0C0"/>
              </a:outerShdw>
            </a:effectLst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 </a:t>
          </a:r>
          <a:r>
            <a:rPr lang="en-GB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REAL SELF</a:t>
          </a:r>
          <a:endParaRPr lang="el-GR" b="1" dirty="0">
            <a:solidFill>
              <a:schemeClr val="tx1"/>
            </a:solidFill>
          </a:endParaRPr>
        </a:p>
      </dgm:t>
    </dgm:pt>
    <dgm:pt modelId="{181A7C47-6842-4132-AF42-BCC2CF142A0C}" type="parTrans" cxnId="{B61AAC52-37C2-494F-BD99-9BCE973ED453}">
      <dgm:prSet/>
      <dgm:spPr/>
      <dgm:t>
        <a:bodyPr/>
        <a:lstStyle/>
        <a:p>
          <a:endParaRPr lang="el-GR"/>
        </a:p>
      </dgm:t>
    </dgm:pt>
    <dgm:pt modelId="{0A39766E-58F0-47DB-BDCA-643A38E742B0}" type="sibTrans" cxnId="{B61AAC52-37C2-494F-BD99-9BCE973ED453}">
      <dgm:prSet/>
      <dgm:spPr/>
      <dgm:t>
        <a:bodyPr/>
        <a:lstStyle/>
        <a:p>
          <a:endParaRPr lang="el-GR"/>
        </a:p>
      </dgm:t>
    </dgm:pt>
    <dgm:pt modelId="{79E9C654-2C53-4908-BBC0-C993E08D270D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ΙΔΕΑΤΟΣ ΕΑΥΤΟΣ</a:t>
          </a:r>
          <a:r>
            <a:rPr lang="en-GB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                IDEAL SELF</a:t>
          </a:r>
          <a:endParaRPr lang="el-GR" b="1" dirty="0">
            <a:solidFill>
              <a:schemeClr val="tx1"/>
            </a:solidFill>
          </a:endParaRPr>
        </a:p>
      </dgm:t>
    </dgm:pt>
    <dgm:pt modelId="{EB7C807E-1722-4FED-B75D-A6959B92C5EB}" type="parTrans" cxnId="{22EA1BF0-AA35-4FDC-8E60-1A5AEFA05EFE}">
      <dgm:prSet/>
      <dgm:spPr/>
      <dgm:t>
        <a:bodyPr/>
        <a:lstStyle/>
        <a:p>
          <a:endParaRPr lang="el-GR"/>
        </a:p>
      </dgm:t>
    </dgm:pt>
    <dgm:pt modelId="{BD8E4D72-5154-4437-AAF7-DD3C54DE5150}" type="sibTrans" cxnId="{22EA1BF0-AA35-4FDC-8E60-1A5AEFA05EFE}">
      <dgm:prSet/>
      <dgm:spPr/>
      <dgm:t>
        <a:bodyPr/>
        <a:lstStyle/>
        <a:p>
          <a:endParaRPr lang="el-GR"/>
        </a:p>
      </dgm:t>
    </dgm:pt>
    <dgm:pt modelId="{2110437C-9BCD-4273-B972-992FFDFE4EB7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ΝΟΗΤΟΣ ΕΑΥΤΟΣ   </a:t>
          </a:r>
        </a:p>
        <a:p>
          <a:r>
            <a: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SELF IMAGE</a:t>
          </a:r>
          <a:endParaRPr lang="el-GR" b="1" dirty="0">
            <a:solidFill>
              <a:schemeClr val="tx1"/>
            </a:solidFill>
          </a:endParaRPr>
        </a:p>
      </dgm:t>
    </dgm:pt>
    <dgm:pt modelId="{34088DA3-7854-464A-AC3B-E73AD867D8A7}" type="parTrans" cxnId="{6D02E4DB-8762-44B6-A563-653C8D7798D6}">
      <dgm:prSet/>
      <dgm:spPr/>
      <dgm:t>
        <a:bodyPr/>
        <a:lstStyle/>
        <a:p>
          <a:endParaRPr lang="el-GR"/>
        </a:p>
      </dgm:t>
    </dgm:pt>
    <dgm:pt modelId="{BB84D536-22D1-4605-8DA6-45A96428A8A2}" type="sibTrans" cxnId="{6D02E4DB-8762-44B6-A563-653C8D7798D6}">
      <dgm:prSet/>
      <dgm:spPr/>
      <dgm:t>
        <a:bodyPr/>
        <a:lstStyle/>
        <a:p>
          <a:endParaRPr lang="el-GR"/>
        </a:p>
      </dgm:t>
    </dgm:pt>
    <dgm:pt modelId="{5EE9858C-B477-476F-B11D-BB9458A69C9F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ΝΟΗΤΗ ΕΙΚΟΝΑ ΠΟΥ ΝΟΜΙΖΟΥΜΕ ΟΤΙ ΕΧΟΥΝ ΟΙ ΤΡΙΤΟΙ         </a:t>
          </a:r>
        </a:p>
        <a:p>
          <a:r>
            <a:rPr lang="en-GB" b="1" dirty="0" smtClean="0"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SELF REFERENCE IMAGE</a:t>
          </a:r>
          <a:endParaRPr lang="el-GR" b="1" dirty="0">
            <a:solidFill>
              <a:schemeClr val="tx1"/>
            </a:solidFill>
          </a:endParaRPr>
        </a:p>
      </dgm:t>
    </dgm:pt>
    <dgm:pt modelId="{E6FADA56-5D87-446C-A1B5-F6F89F149A01}" type="parTrans" cxnId="{9ACA915A-581A-4DF4-AC0E-CDF501880033}">
      <dgm:prSet/>
      <dgm:spPr/>
      <dgm:t>
        <a:bodyPr/>
        <a:lstStyle/>
        <a:p>
          <a:endParaRPr lang="el-GR"/>
        </a:p>
      </dgm:t>
    </dgm:pt>
    <dgm:pt modelId="{91DE52F6-62A6-45FF-BD11-11D7273F7B67}" type="sibTrans" cxnId="{9ACA915A-581A-4DF4-AC0E-CDF501880033}">
      <dgm:prSet/>
      <dgm:spPr/>
      <dgm:t>
        <a:bodyPr/>
        <a:lstStyle/>
        <a:p>
          <a:endParaRPr lang="el-GR"/>
        </a:p>
      </dgm:t>
    </dgm:pt>
    <dgm:pt modelId="{623D373E-6F10-48FC-9575-175BCEC18F5B}">
      <dgm:prSet phldrT="[Text]"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ΠΡΑΓΜΑΤΙΚΗ ΕΙΚΟΝΑ ΠΟΥ ΕΧΟΥΝ ΟΙ ΤΡΙΤΟΙ</a:t>
          </a:r>
          <a:endParaRPr lang="el-GR" b="1" dirty="0">
            <a:solidFill>
              <a:schemeClr val="tx1"/>
            </a:solidFill>
          </a:endParaRPr>
        </a:p>
      </dgm:t>
    </dgm:pt>
    <dgm:pt modelId="{3B1FFCC6-63B4-43A3-9F53-58ABE1CB1653}" type="parTrans" cxnId="{C58D7DD7-996F-4926-9B2B-0F129E5EA3FF}">
      <dgm:prSet/>
      <dgm:spPr/>
      <dgm:t>
        <a:bodyPr/>
        <a:lstStyle/>
        <a:p>
          <a:endParaRPr lang="el-GR"/>
        </a:p>
      </dgm:t>
    </dgm:pt>
    <dgm:pt modelId="{0D00DE92-6441-4BD4-9C37-C1E3E15F6131}" type="sibTrans" cxnId="{C58D7DD7-996F-4926-9B2B-0F129E5EA3FF}">
      <dgm:prSet/>
      <dgm:spPr/>
      <dgm:t>
        <a:bodyPr/>
        <a:lstStyle/>
        <a:p>
          <a:endParaRPr lang="el-GR"/>
        </a:p>
      </dgm:t>
    </dgm:pt>
    <dgm:pt modelId="{756A5EB8-4759-46BF-8941-B239C3BB5A2F}" type="pres">
      <dgm:prSet presAssocID="{3CC7E4F5-7431-4A4C-830A-4614EB589CA1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A0EA402-B538-4CAE-B1CA-7DCCEB67923F}" type="pres">
      <dgm:prSet presAssocID="{3CC7E4F5-7431-4A4C-830A-4614EB589CA1}" presName="matrix" presStyleCnt="0"/>
      <dgm:spPr/>
    </dgm:pt>
    <dgm:pt modelId="{041737B8-C881-403A-ABD3-B7E178A9C761}" type="pres">
      <dgm:prSet presAssocID="{3CC7E4F5-7431-4A4C-830A-4614EB589CA1}" presName="tile1" presStyleLbl="node1" presStyleIdx="0" presStyleCnt="4"/>
      <dgm:spPr/>
      <dgm:t>
        <a:bodyPr/>
        <a:lstStyle/>
        <a:p>
          <a:endParaRPr lang="el-GR"/>
        </a:p>
      </dgm:t>
    </dgm:pt>
    <dgm:pt modelId="{6421323D-04D7-4487-96AC-4932D4DFEDE0}" type="pres">
      <dgm:prSet presAssocID="{3CC7E4F5-7431-4A4C-830A-4614EB589CA1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9222B8A-AF71-4905-80E5-C210D28A8281}" type="pres">
      <dgm:prSet presAssocID="{3CC7E4F5-7431-4A4C-830A-4614EB589CA1}" presName="tile2" presStyleLbl="node1" presStyleIdx="1" presStyleCnt="4" custLinFactNeighborX="75782" custLinFactNeighborY="-98438"/>
      <dgm:spPr/>
      <dgm:t>
        <a:bodyPr/>
        <a:lstStyle/>
        <a:p>
          <a:endParaRPr lang="el-GR"/>
        </a:p>
      </dgm:t>
    </dgm:pt>
    <dgm:pt modelId="{558BEBA4-0C2C-4249-A775-5BEE9C5D5511}" type="pres">
      <dgm:prSet presAssocID="{3CC7E4F5-7431-4A4C-830A-4614EB589CA1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032AFE8-598E-4878-8A1E-5C1F663E6EBA}" type="pres">
      <dgm:prSet presAssocID="{3CC7E4F5-7431-4A4C-830A-4614EB589CA1}" presName="tile3" presStyleLbl="node1" presStyleIdx="2" presStyleCnt="4"/>
      <dgm:spPr/>
      <dgm:t>
        <a:bodyPr/>
        <a:lstStyle/>
        <a:p>
          <a:endParaRPr lang="el-GR"/>
        </a:p>
      </dgm:t>
    </dgm:pt>
    <dgm:pt modelId="{CF3398B7-C50B-474E-BCBB-5007453F7A7F}" type="pres">
      <dgm:prSet presAssocID="{3CC7E4F5-7431-4A4C-830A-4614EB589CA1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9AD6165-898F-4BF3-8392-A29B01515D9C}" type="pres">
      <dgm:prSet presAssocID="{3CC7E4F5-7431-4A4C-830A-4614EB589CA1}" presName="tile4" presStyleLbl="node1" presStyleIdx="3" presStyleCnt="4"/>
      <dgm:spPr/>
      <dgm:t>
        <a:bodyPr/>
        <a:lstStyle/>
        <a:p>
          <a:endParaRPr lang="el-GR"/>
        </a:p>
      </dgm:t>
    </dgm:pt>
    <dgm:pt modelId="{D88174E1-F05D-4504-83F3-BE30FE3CC6E8}" type="pres">
      <dgm:prSet presAssocID="{3CC7E4F5-7431-4A4C-830A-4614EB589CA1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5DD997-513B-473B-BD43-01C5F62409D3}" type="pres">
      <dgm:prSet presAssocID="{3CC7E4F5-7431-4A4C-830A-4614EB589CA1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EC624124-F01B-4ED4-BE02-BCF49C40D8EF}" type="presOf" srcId="{5EE9858C-B477-476F-B11D-BB9458A69C9F}" destId="{C032AFE8-598E-4878-8A1E-5C1F663E6EBA}" srcOrd="0" destOrd="0" presId="urn:microsoft.com/office/officeart/2005/8/layout/matrix1"/>
    <dgm:cxn modelId="{6D02E4DB-8762-44B6-A563-653C8D7798D6}" srcId="{F6AA29A7-C360-42FD-8231-089118C97CA8}" destId="{2110437C-9BCD-4273-B972-992FFDFE4EB7}" srcOrd="1" destOrd="0" parTransId="{34088DA3-7854-464A-AC3B-E73AD867D8A7}" sibTransId="{BB84D536-22D1-4605-8DA6-45A96428A8A2}"/>
    <dgm:cxn modelId="{52883595-5E20-458A-8380-098FA35A3A75}" type="presOf" srcId="{2110437C-9BCD-4273-B972-992FFDFE4EB7}" destId="{59222B8A-AF71-4905-80E5-C210D28A8281}" srcOrd="0" destOrd="0" presId="urn:microsoft.com/office/officeart/2005/8/layout/matrix1"/>
    <dgm:cxn modelId="{B61AAC52-37C2-494F-BD99-9BCE973ED453}" srcId="{3CC7E4F5-7431-4A4C-830A-4614EB589CA1}" destId="{F6AA29A7-C360-42FD-8231-089118C97CA8}" srcOrd="0" destOrd="0" parTransId="{181A7C47-6842-4132-AF42-BCC2CF142A0C}" sibTransId="{0A39766E-58F0-47DB-BDCA-643A38E742B0}"/>
    <dgm:cxn modelId="{9ACA915A-581A-4DF4-AC0E-CDF501880033}" srcId="{F6AA29A7-C360-42FD-8231-089118C97CA8}" destId="{5EE9858C-B477-476F-B11D-BB9458A69C9F}" srcOrd="2" destOrd="0" parTransId="{E6FADA56-5D87-446C-A1B5-F6F89F149A01}" sibTransId="{91DE52F6-62A6-45FF-BD11-11D7273F7B67}"/>
    <dgm:cxn modelId="{A8858649-E00F-463A-BC5A-443DA4A9F3F2}" type="presOf" srcId="{2110437C-9BCD-4273-B972-992FFDFE4EB7}" destId="{558BEBA4-0C2C-4249-A775-5BEE9C5D5511}" srcOrd="1" destOrd="0" presId="urn:microsoft.com/office/officeart/2005/8/layout/matrix1"/>
    <dgm:cxn modelId="{C58D7DD7-996F-4926-9B2B-0F129E5EA3FF}" srcId="{F6AA29A7-C360-42FD-8231-089118C97CA8}" destId="{623D373E-6F10-48FC-9575-175BCEC18F5B}" srcOrd="3" destOrd="0" parTransId="{3B1FFCC6-63B4-43A3-9F53-58ABE1CB1653}" sibTransId="{0D00DE92-6441-4BD4-9C37-C1E3E15F6131}"/>
    <dgm:cxn modelId="{CFA42F87-7DA5-4A1D-A195-5E554C2E4635}" type="presOf" srcId="{623D373E-6F10-48FC-9575-175BCEC18F5B}" destId="{B9AD6165-898F-4BF3-8392-A29B01515D9C}" srcOrd="0" destOrd="0" presId="urn:microsoft.com/office/officeart/2005/8/layout/matrix1"/>
    <dgm:cxn modelId="{A36A609D-F7C1-486B-98ED-AB55153915D7}" type="presOf" srcId="{3CC7E4F5-7431-4A4C-830A-4614EB589CA1}" destId="{756A5EB8-4759-46BF-8941-B239C3BB5A2F}" srcOrd="0" destOrd="0" presId="urn:microsoft.com/office/officeart/2005/8/layout/matrix1"/>
    <dgm:cxn modelId="{22EA1BF0-AA35-4FDC-8E60-1A5AEFA05EFE}" srcId="{F6AA29A7-C360-42FD-8231-089118C97CA8}" destId="{79E9C654-2C53-4908-BBC0-C993E08D270D}" srcOrd="0" destOrd="0" parTransId="{EB7C807E-1722-4FED-B75D-A6959B92C5EB}" sibTransId="{BD8E4D72-5154-4437-AAF7-DD3C54DE5150}"/>
    <dgm:cxn modelId="{CE4190D1-6C1B-456F-A4ED-B897B1B29F04}" type="presOf" srcId="{79E9C654-2C53-4908-BBC0-C993E08D270D}" destId="{6421323D-04D7-4487-96AC-4932D4DFEDE0}" srcOrd="1" destOrd="0" presId="urn:microsoft.com/office/officeart/2005/8/layout/matrix1"/>
    <dgm:cxn modelId="{8902B1C2-FADE-4CCD-A25E-2119760700B4}" type="presOf" srcId="{F6AA29A7-C360-42FD-8231-089118C97CA8}" destId="{E35DD997-513B-473B-BD43-01C5F62409D3}" srcOrd="0" destOrd="0" presId="urn:microsoft.com/office/officeart/2005/8/layout/matrix1"/>
    <dgm:cxn modelId="{ED0E85D5-74C2-4DB1-8B7E-AC74A862F82D}" type="presOf" srcId="{623D373E-6F10-48FC-9575-175BCEC18F5B}" destId="{D88174E1-F05D-4504-83F3-BE30FE3CC6E8}" srcOrd="1" destOrd="0" presId="urn:microsoft.com/office/officeart/2005/8/layout/matrix1"/>
    <dgm:cxn modelId="{99B45195-C7EE-4B4F-B154-615B78DED2F3}" type="presOf" srcId="{79E9C654-2C53-4908-BBC0-C993E08D270D}" destId="{041737B8-C881-403A-ABD3-B7E178A9C761}" srcOrd="0" destOrd="0" presId="urn:microsoft.com/office/officeart/2005/8/layout/matrix1"/>
    <dgm:cxn modelId="{231213F5-406E-4855-A411-1E8DA89007C0}" type="presOf" srcId="{5EE9858C-B477-476F-B11D-BB9458A69C9F}" destId="{CF3398B7-C50B-474E-BCBB-5007453F7A7F}" srcOrd="1" destOrd="0" presId="urn:microsoft.com/office/officeart/2005/8/layout/matrix1"/>
    <dgm:cxn modelId="{468AF3D5-988A-47C0-AABF-B03C16E6F3F8}" type="presParOf" srcId="{756A5EB8-4759-46BF-8941-B239C3BB5A2F}" destId="{9A0EA402-B538-4CAE-B1CA-7DCCEB67923F}" srcOrd="0" destOrd="0" presId="urn:microsoft.com/office/officeart/2005/8/layout/matrix1"/>
    <dgm:cxn modelId="{9A5FD1A7-81AF-42C8-99D2-0CC21C0BFEF8}" type="presParOf" srcId="{9A0EA402-B538-4CAE-B1CA-7DCCEB67923F}" destId="{041737B8-C881-403A-ABD3-B7E178A9C761}" srcOrd="0" destOrd="0" presId="urn:microsoft.com/office/officeart/2005/8/layout/matrix1"/>
    <dgm:cxn modelId="{50EA5A68-3ACC-41CB-9074-3F8080C65B4B}" type="presParOf" srcId="{9A0EA402-B538-4CAE-B1CA-7DCCEB67923F}" destId="{6421323D-04D7-4487-96AC-4932D4DFEDE0}" srcOrd="1" destOrd="0" presId="urn:microsoft.com/office/officeart/2005/8/layout/matrix1"/>
    <dgm:cxn modelId="{1D2F7477-78E5-49CB-8130-86BB0E809E15}" type="presParOf" srcId="{9A0EA402-B538-4CAE-B1CA-7DCCEB67923F}" destId="{59222B8A-AF71-4905-80E5-C210D28A8281}" srcOrd="2" destOrd="0" presId="urn:microsoft.com/office/officeart/2005/8/layout/matrix1"/>
    <dgm:cxn modelId="{403F442A-8215-42E6-8FC2-92DCF090C186}" type="presParOf" srcId="{9A0EA402-B538-4CAE-B1CA-7DCCEB67923F}" destId="{558BEBA4-0C2C-4249-A775-5BEE9C5D5511}" srcOrd="3" destOrd="0" presId="urn:microsoft.com/office/officeart/2005/8/layout/matrix1"/>
    <dgm:cxn modelId="{30EE8BB0-7266-403A-99CC-5A59538BBB12}" type="presParOf" srcId="{9A0EA402-B538-4CAE-B1CA-7DCCEB67923F}" destId="{C032AFE8-598E-4878-8A1E-5C1F663E6EBA}" srcOrd="4" destOrd="0" presId="urn:microsoft.com/office/officeart/2005/8/layout/matrix1"/>
    <dgm:cxn modelId="{EBAC9E18-74BF-4CD0-A876-65FC7858F2D8}" type="presParOf" srcId="{9A0EA402-B538-4CAE-B1CA-7DCCEB67923F}" destId="{CF3398B7-C50B-474E-BCBB-5007453F7A7F}" srcOrd="5" destOrd="0" presId="urn:microsoft.com/office/officeart/2005/8/layout/matrix1"/>
    <dgm:cxn modelId="{3598A071-8C19-41FA-A5DE-3EEEEB84C196}" type="presParOf" srcId="{9A0EA402-B538-4CAE-B1CA-7DCCEB67923F}" destId="{B9AD6165-898F-4BF3-8392-A29B01515D9C}" srcOrd="6" destOrd="0" presId="urn:microsoft.com/office/officeart/2005/8/layout/matrix1"/>
    <dgm:cxn modelId="{CA6E32C1-9D3A-45D3-860B-856B4A2032B8}" type="presParOf" srcId="{9A0EA402-B538-4CAE-B1CA-7DCCEB67923F}" destId="{D88174E1-F05D-4504-83F3-BE30FE3CC6E8}" srcOrd="7" destOrd="0" presId="urn:microsoft.com/office/officeart/2005/8/layout/matrix1"/>
    <dgm:cxn modelId="{121F5D47-88A6-4B7E-B6C5-D138EAA46E04}" type="presParOf" srcId="{756A5EB8-4759-46BF-8941-B239C3BB5A2F}" destId="{E35DD997-513B-473B-BD43-01C5F62409D3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339F2276-25CE-44D8-855C-E6053182CB25}" type="doc">
      <dgm:prSet loTypeId="urn:microsoft.com/office/officeart/2005/8/layout/default#23" loCatId="list" qsTypeId="urn:microsoft.com/office/officeart/2005/8/quickstyle/simple1#14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A8B93D6-D10B-4B8D-A127-E1B771F43DB2}">
      <dgm:prSet phldrT="[Text]" custT="1"/>
      <dgm:spPr/>
      <dgm:t>
        <a:bodyPr/>
        <a:lstStyle/>
        <a:p>
          <a:r>
            <a:rPr lang="el-GR" sz="1800" b="1" dirty="0" smtClean="0">
              <a:solidFill>
                <a:schemeClr val="tx1"/>
              </a:solidFill>
              <a:latin typeface="Century Gothic" pitchFamily="34" charset="0"/>
            </a:rPr>
            <a:t>Το προσωπικό ενδιαφέρον του καταναλωτή για την κατηγορία προϊόντος</a:t>
          </a:r>
          <a:endParaRPr lang="en-US" sz="1800" dirty="0" smtClean="0">
            <a:solidFill>
              <a:schemeClr val="tx1"/>
            </a:solidFill>
            <a:latin typeface="Century Gothic" pitchFamily="34" charset="0"/>
          </a:endParaRPr>
        </a:p>
        <a:p>
          <a:r>
            <a:rPr lang="el-GR" sz="1600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sz="1600" dirty="0" smtClean="0">
              <a:solidFill>
                <a:schemeClr val="tx1"/>
              </a:solidFill>
              <a:latin typeface="Century Gothic" pitchFamily="34" charset="0"/>
            </a:rPr>
            <a:t>T</a:t>
          </a:r>
          <a:r>
            <a:rPr lang="el-GR" sz="1600" dirty="0" smtClean="0">
              <a:solidFill>
                <a:schemeClr val="tx1"/>
              </a:solidFill>
              <a:latin typeface="Century Gothic" pitchFamily="34" charset="0"/>
            </a:rPr>
            <a:t>ο νόημα ή η σημασία που έχει γι’ αυτόν προσωπικά</a:t>
          </a:r>
          <a:endParaRPr lang="el-GR" sz="1600" dirty="0">
            <a:solidFill>
              <a:schemeClr val="tx1"/>
            </a:solidFill>
            <a:latin typeface="Century Gothic" pitchFamily="34" charset="0"/>
          </a:endParaRPr>
        </a:p>
      </dgm:t>
    </dgm:pt>
    <dgm:pt modelId="{1E8293B6-CFAF-49D7-A363-230F08D4500D}" type="parTrans" cxnId="{DEF5085D-20E7-4723-842C-B8E88493D8E4}">
      <dgm:prSet/>
      <dgm:spPr/>
      <dgm:t>
        <a:bodyPr/>
        <a:lstStyle/>
        <a:p>
          <a:endParaRPr lang="el-GR"/>
        </a:p>
      </dgm:t>
    </dgm:pt>
    <dgm:pt modelId="{579D2EFB-573A-4403-BF22-5C16E92D4C52}" type="sibTrans" cxnId="{DEF5085D-20E7-4723-842C-B8E88493D8E4}">
      <dgm:prSet/>
      <dgm:spPr/>
      <dgm:t>
        <a:bodyPr/>
        <a:lstStyle/>
        <a:p>
          <a:endParaRPr lang="el-GR"/>
        </a:p>
      </dgm:t>
    </dgm:pt>
    <dgm:pt modelId="{67158277-2ECA-41CB-BCE5-4D9EC5715E29}">
      <dgm:prSet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latin typeface="Century Gothic" pitchFamily="34" charset="0"/>
            </a:rPr>
            <a:t>Η αξία της ηδονής του προϊόντος</a:t>
          </a:r>
          <a:endParaRPr lang="en-US" dirty="0" smtClean="0">
            <a:solidFill>
              <a:schemeClr val="tx1"/>
            </a:solidFill>
            <a:latin typeface="Century Gothic" pitchFamily="34" charset="0"/>
          </a:endParaRPr>
        </a:p>
        <a:p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Century Gothic" pitchFamily="34" charset="0"/>
            </a:rPr>
            <a:t>H</a:t>
          </a:r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 ικανότητα να προσφέρει ευχαρίστηση και απόλαυση στον αγοραστή</a:t>
          </a:r>
          <a:endParaRPr lang="el-GR" dirty="0">
            <a:solidFill>
              <a:schemeClr val="tx1"/>
            </a:solidFill>
            <a:latin typeface="Century Gothic" pitchFamily="34" charset="0"/>
          </a:endParaRPr>
        </a:p>
      </dgm:t>
    </dgm:pt>
    <dgm:pt modelId="{D8B07C34-08E1-4B3C-8499-29D823A6977A}" type="parTrans" cxnId="{2CEBE186-1B87-4563-A931-F819561701E0}">
      <dgm:prSet/>
      <dgm:spPr/>
      <dgm:t>
        <a:bodyPr/>
        <a:lstStyle/>
        <a:p>
          <a:endParaRPr lang="el-GR"/>
        </a:p>
      </dgm:t>
    </dgm:pt>
    <dgm:pt modelId="{B829DE18-B5B8-4172-ACD4-357B3BDFBBB1}" type="sibTrans" cxnId="{2CEBE186-1B87-4563-A931-F819561701E0}">
      <dgm:prSet/>
      <dgm:spPr/>
      <dgm:t>
        <a:bodyPr/>
        <a:lstStyle/>
        <a:p>
          <a:endParaRPr lang="el-GR"/>
        </a:p>
      </dgm:t>
    </dgm:pt>
    <dgm:pt modelId="{ABF30A8D-E98C-4148-8BEF-C18DA80BF5C0}">
      <dgm:prSet/>
      <dgm:spPr/>
      <dgm:t>
        <a:bodyPr/>
        <a:lstStyle/>
        <a:p>
          <a:r>
            <a:rPr lang="el-GR" b="1" dirty="0" smtClean="0">
              <a:solidFill>
                <a:schemeClr val="tx1"/>
              </a:solidFill>
              <a:latin typeface="Century Gothic" pitchFamily="34" charset="0"/>
            </a:rPr>
            <a:t>Η αξία του προϊόντος σαν σήμα</a:t>
          </a:r>
          <a:endParaRPr lang="en-US" b="1" dirty="0" smtClean="0">
            <a:solidFill>
              <a:schemeClr val="tx1"/>
            </a:solidFill>
            <a:latin typeface="Century Gothic" pitchFamily="34" charset="0"/>
          </a:endParaRPr>
        </a:p>
        <a:p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 </a:t>
          </a:r>
          <a:r>
            <a:rPr lang="en-US" dirty="0" smtClean="0">
              <a:solidFill>
                <a:schemeClr val="tx1"/>
              </a:solidFill>
              <a:latin typeface="Century Gothic" pitchFamily="34" charset="0"/>
            </a:rPr>
            <a:t>O</a:t>
          </a:r>
          <a:r>
            <a:rPr lang="el-GR" dirty="0" smtClean="0">
              <a:solidFill>
                <a:schemeClr val="tx1"/>
              </a:solidFill>
              <a:latin typeface="Century Gothic" pitchFamily="34" charset="0"/>
            </a:rPr>
            <a:t> βαθμός στον οποίο εκφράζει τον καταναλωτή		</a:t>
          </a:r>
          <a:endParaRPr lang="el-GR" dirty="0">
            <a:solidFill>
              <a:schemeClr val="tx1"/>
            </a:solidFill>
            <a:latin typeface="Century Gothic" pitchFamily="34" charset="0"/>
          </a:endParaRPr>
        </a:p>
      </dgm:t>
    </dgm:pt>
    <dgm:pt modelId="{E3448F0F-64FD-4973-8F17-3D9808DF0BCB}" type="parTrans" cxnId="{35DB2B97-3053-40AB-BDB1-71841429A4E7}">
      <dgm:prSet/>
      <dgm:spPr/>
      <dgm:t>
        <a:bodyPr/>
        <a:lstStyle/>
        <a:p>
          <a:endParaRPr lang="el-GR"/>
        </a:p>
      </dgm:t>
    </dgm:pt>
    <dgm:pt modelId="{611E9D77-E5BE-41A7-A1DF-B853515890CF}" type="sibTrans" cxnId="{35DB2B97-3053-40AB-BDB1-71841429A4E7}">
      <dgm:prSet/>
      <dgm:spPr/>
      <dgm:t>
        <a:bodyPr/>
        <a:lstStyle/>
        <a:p>
          <a:endParaRPr lang="el-GR"/>
        </a:p>
      </dgm:t>
    </dgm:pt>
    <dgm:pt modelId="{4AAF45E6-E54F-409D-BB43-77F72175EC4B}" type="pres">
      <dgm:prSet presAssocID="{339F2276-25CE-44D8-855C-E6053182CB2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57E0527-56D4-47AF-8D9D-61117DE556EA}" type="pres">
      <dgm:prSet presAssocID="{7A8B93D6-D10B-4B8D-A127-E1B771F43DB2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47A628E-B60B-4A60-B749-363D4155E924}" type="pres">
      <dgm:prSet presAssocID="{579D2EFB-573A-4403-BF22-5C16E92D4C52}" presName="sibTrans" presStyleCnt="0"/>
      <dgm:spPr/>
    </dgm:pt>
    <dgm:pt modelId="{BE7FDC7C-4EC1-448B-8D5F-0C29C7822E81}" type="pres">
      <dgm:prSet presAssocID="{67158277-2ECA-41CB-BCE5-4D9EC5715E2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45AD49C-1810-4EC1-8D98-4CB91481C31D}" type="pres">
      <dgm:prSet presAssocID="{B829DE18-B5B8-4172-ACD4-357B3BDFBBB1}" presName="sibTrans" presStyleCnt="0"/>
      <dgm:spPr/>
    </dgm:pt>
    <dgm:pt modelId="{7B43C4C8-0780-4699-A4BB-2BA6A5DEC872}" type="pres">
      <dgm:prSet presAssocID="{ABF30A8D-E98C-4148-8BEF-C18DA80BF5C0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5DB2B97-3053-40AB-BDB1-71841429A4E7}" srcId="{339F2276-25CE-44D8-855C-E6053182CB25}" destId="{ABF30A8D-E98C-4148-8BEF-C18DA80BF5C0}" srcOrd="2" destOrd="0" parTransId="{E3448F0F-64FD-4973-8F17-3D9808DF0BCB}" sibTransId="{611E9D77-E5BE-41A7-A1DF-B853515890CF}"/>
    <dgm:cxn modelId="{DEF5085D-20E7-4723-842C-B8E88493D8E4}" srcId="{339F2276-25CE-44D8-855C-E6053182CB25}" destId="{7A8B93D6-D10B-4B8D-A127-E1B771F43DB2}" srcOrd="0" destOrd="0" parTransId="{1E8293B6-CFAF-49D7-A363-230F08D4500D}" sibTransId="{579D2EFB-573A-4403-BF22-5C16E92D4C52}"/>
    <dgm:cxn modelId="{3197512B-DD7C-4CC6-A668-B11FBCF0674B}" type="presOf" srcId="{339F2276-25CE-44D8-855C-E6053182CB25}" destId="{4AAF45E6-E54F-409D-BB43-77F72175EC4B}" srcOrd="0" destOrd="0" presId="urn:microsoft.com/office/officeart/2005/8/layout/default#23"/>
    <dgm:cxn modelId="{6DB1D4BA-8C74-4863-9904-75E791B61EEF}" type="presOf" srcId="{7A8B93D6-D10B-4B8D-A127-E1B771F43DB2}" destId="{C57E0527-56D4-47AF-8D9D-61117DE556EA}" srcOrd="0" destOrd="0" presId="urn:microsoft.com/office/officeart/2005/8/layout/default#23"/>
    <dgm:cxn modelId="{ABA3BB2A-8E8B-412C-BDD0-8B09113C2D88}" type="presOf" srcId="{67158277-2ECA-41CB-BCE5-4D9EC5715E29}" destId="{BE7FDC7C-4EC1-448B-8D5F-0C29C7822E81}" srcOrd="0" destOrd="0" presId="urn:microsoft.com/office/officeart/2005/8/layout/default#23"/>
    <dgm:cxn modelId="{2CEBE186-1B87-4563-A931-F819561701E0}" srcId="{339F2276-25CE-44D8-855C-E6053182CB25}" destId="{67158277-2ECA-41CB-BCE5-4D9EC5715E29}" srcOrd="1" destOrd="0" parTransId="{D8B07C34-08E1-4B3C-8499-29D823A6977A}" sibTransId="{B829DE18-B5B8-4172-ACD4-357B3BDFBBB1}"/>
    <dgm:cxn modelId="{15713473-3095-453C-BD35-7A4DB4309DCE}" type="presOf" srcId="{ABF30A8D-E98C-4148-8BEF-C18DA80BF5C0}" destId="{7B43C4C8-0780-4699-A4BB-2BA6A5DEC872}" srcOrd="0" destOrd="0" presId="urn:microsoft.com/office/officeart/2005/8/layout/default#23"/>
    <dgm:cxn modelId="{857B13DE-F7D0-4CD1-A125-68C26A37E934}" type="presParOf" srcId="{4AAF45E6-E54F-409D-BB43-77F72175EC4B}" destId="{C57E0527-56D4-47AF-8D9D-61117DE556EA}" srcOrd="0" destOrd="0" presId="urn:microsoft.com/office/officeart/2005/8/layout/default#23"/>
    <dgm:cxn modelId="{22D4F998-8859-4B55-AAAE-C8E7181B824C}" type="presParOf" srcId="{4AAF45E6-E54F-409D-BB43-77F72175EC4B}" destId="{547A628E-B60B-4A60-B749-363D4155E924}" srcOrd="1" destOrd="0" presId="urn:microsoft.com/office/officeart/2005/8/layout/default#23"/>
    <dgm:cxn modelId="{63F54F92-FE6B-48A7-BFCF-EFBA50E01273}" type="presParOf" srcId="{4AAF45E6-E54F-409D-BB43-77F72175EC4B}" destId="{BE7FDC7C-4EC1-448B-8D5F-0C29C7822E81}" srcOrd="2" destOrd="0" presId="urn:microsoft.com/office/officeart/2005/8/layout/default#23"/>
    <dgm:cxn modelId="{27331BEC-7E07-457B-B1A0-DE77D07E8D54}" type="presParOf" srcId="{4AAF45E6-E54F-409D-BB43-77F72175EC4B}" destId="{245AD49C-1810-4EC1-8D98-4CB91481C31D}" srcOrd="3" destOrd="0" presId="urn:microsoft.com/office/officeart/2005/8/layout/default#23"/>
    <dgm:cxn modelId="{F0F66994-74BC-499D-A5A2-F834BA56C1BD}" type="presParOf" srcId="{4AAF45E6-E54F-409D-BB43-77F72175EC4B}" destId="{7B43C4C8-0780-4699-A4BB-2BA6A5DEC872}" srcOrd="4" destOrd="0" presId="urn:microsoft.com/office/officeart/2005/8/layout/default#2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0A7EDA56-3E8C-4752-879A-A3E79C080864}" type="doc">
      <dgm:prSet loTypeId="urn:microsoft.com/office/officeart/2005/8/layout/matrix3" loCatId="matrix" qsTypeId="urn:microsoft.com/office/officeart/2005/8/quickstyle/simple1#15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755E7D18-946F-4FF4-B592-E27083A9136A}">
      <dgm:prSet phldrT="[Text]"/>
      <dgm:spPr/>
      <dgm:t>
        <a:bodyPr/>
        <a:lstStyle/>
        <a:p>
          <a:r>
            <a:rPr lang="el-GR" b="1" dirty="0" smtClean="0">
              <a:latin typeface="Century Gothic" pitchFamily="34" charset="0"/>
            </a:rPr>
            <a:t>Εκτεταμένη Λήψη Αποφάσεων	ή Προσήλωση στη Μάρκα   </a:t>
          </a:r>
          <a:r>
            <a:rPr lang="el-GR" dirty="0" smtClean="0">
              <a:latin typeface="Century Gothic" pitchFamily="34" charset="0"/>
            </a:rPr>
            <a:t>	</a:t>
          </a:r>
          <a:endParaRPr lang="el-GR" dirty="0"/>
        </a:p>
      </dgm:t>
    </dgm:pt>
    <dgm:pt modelId="{E7967C64-6746-49AB-B60D-1B474066F205}" type="parTrans" cxnId="{C16D975E-52D9-441B-A9E8-043DB6B64B90}">
      <dgm:prSet/>
      <dgm:spPr/>
      <dgm:t>
        <a:bodyPr/>
        <a:lstStyle/>
        <a:p>
          <a:endParaRPr lang="el-GR"/>
        </a:p>
      </dgm:t>
    </dgm:pt>
    <dgm:pt modelId="{F361AC7B-C345-4BAA-9E6B-43C3179854F2}" type="sibTrans" cxnId="{C16D975E-52D9-441B-A9E8-043DB6B64B90}">
      <dgm:prSet/>
      <dgm:spPr/>
      <dgm:t>
        <a:bodyPr/>
        <a:lstStyle/>
        <a:p>
          <a:endParaRPr lang="el-GR"/>
        </a:p>
      </dgm:t>
    </dgm:pt>
    <dgm:pt modelId="{1EB4327E-D9F5-4D43-9958-0CAF36171860}">
      <dgm:prSet/>
      <dgm:spPr/>
      <dgm:t>
        <a:bodyPr/>
        <a:lstStyle/>
        <a:p>
          <a:r>
            <a:rPr lang="el-GR" b="1" dirty="0" smtClean="0">
              <a:latin typeface="Century Gothic" pitchFamily="34" charset="0"/>
            </a:rPr>
            <a:t>Αναζήτηση Ποικιλίας</a:t>
          </a:r>
        </a:p>
      </dgm:t>
    </dgm:pt>
    <dgm:pt modelId="{27ECED77-98D4-402C-843E-C88EA1026E74}" type="parTrans" cxnId="{22904BA2-98EA-4230-A6D5-E5397F590D3E}">
      <dgm:prSet/>
      <dgm:spPr/>
      <dgm:t>
        <a:bodyPr/>
        <a:lstStyle/>
        <a:p>
          <a:endParaRPr lang="el-GR"/>
        </a:p>
      </dgm:t>
    </dgm:pt>
    <dgm:pt modelId="{95ACBF5E-4943-4A89-A7C5-3D1087E56235}" type="sibTrans" cxnId="{22904BA2-98EA-4230-A6D5-E5397F590D3E}">
      <dgm:prSet/>
      <dgm:spPr/>
      <dgm:t>
        <a:bodyPr/>
        <a:lstStyle/>
        <a:p>
          <a:endParaRPr lang="el-GR"/>
        </a:p>
      </dgm:t>
    </dgm:pt>
    <dgm:pt modelId="{6B5FC22D-814F-468A-8BE8-767BC935A6C4}">
      <dgm:prSet/>
      <dgm:spPr/>
      <dgm:t>
        <a:bodyPr/>
        <a:lstStyle/>
        <a:p>
          <a:r>
            <a:rPr lang="el-GR" b="1" dirty="0" smtClean="0">
              <a:latin typeface="Century Gothic" pitchFamily="34" charset="0"/>
            </a:rPr>
            <a:t>Μείωση Διαφωνίας ή Απόδοση</a:t>
          </a:r>
        </a:p>
      </dgm:t>
    </dgm:pt>
    <dgm:pt modelId="{59DCE90B-C7C7-4142-9BBF-01AC067A49CA}" type="parTrans" cxnId="{3C6E21C4-2741-4041-B2FF-6C201ED1023A}">
      <dgm:prSet/>
      <dgm:spPr/>
      <dgm:t>
        <a:bodyPr/>
        <a:lstStyle/>
        <a:p>
          <a:endParaRPr lang="el-GR"/>
        </a:p>
      </dgm:t>
    </dgm:pt>
    <dgm:pt modelId="{0CE3BA32-2685-4342-B90D-3F2DFD281227}" type="sibTrans" cxnId="{3C6E21C4-2741-4041-B2FF-6C201ED1023A}">
      <dgm:prSet/>
      <dgm:spPr/>
      <dgm:t>
        <a:bodyPr/>
        <a:lstStyle/>
        <a:p>
          <a:endParaRPr lang="el-GR"/>
        </a:p>
      </dgm:t>
    </dgm:pt>
    <dgm:pt modelId="{D2297A62-F27C-46E3-8C18-BB602A6B2286}">
      <dgm:prSet/>
      <dgm:spPr/>
      <dgm:t>
        <a:bodyPr/>
        <a:lstStyle/>
        <a:p>
          <a:r>
            <a:rPr lang="el-GR" b="1" dirty="0" smtClean="0">
              <a:latin typeface="Century Gothic" pitchFamily="34" charset="0"/>
            </a:rPr>
            <a:t>Αδράνεια</a:t>
          </a:r>
        </a:p>
      </dgm:t>
    </dgm:pt>
    <dgm:pt modelId="{59191DC1-A404-4A0F-B9AE-FE79C20FF43A}" type="parTrans" cxnId="{6F7AC952-989E-4961-A1E6-16DAB8FE3050}">
      <dgm:prSet/>
      <dgm:spPr/>
      <dgm:t>
        <a:bodyPr/>
        <a:lstStyle/>
        <a:p>
          <a:endParaRPr lang="el-GR"/>
        </a:p>
      </dgm:t>
    </dgm:pt>
    <dgm:pt modelId="{B3085E63-EC73-4ECC-8065-6EF7C4B420AF}" type="sibTrans" cxnId="{6F7AC952-989E-4961-A1E6-16DAB8FE3050}">
      <dgm:prSet/>
      <dgm:spPr/>
      <dgm:t>
        <a:bodyPr/>
        <a:lstStyle/>
        <a:p>
          <a:endParaRPr lang="el-GR"/>
        </a:p>
      </dgm:t>
    </dgm:pt>
    <dgm:pt modelId="{794D416C-AC1A-41E3-9194-0946121D2D2F}" type="pres">
      <dgm:prSet presAssocID="{0A7EDA56-3E8C-4752-879A-A3E79C080864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EF63C0EF-3066-46CD-933A-A552B6F41FA1}" type="pres">
      <dgm:prSet presAssocID="{0A7EDA56-3E8C-4752-879A-A3E79C080864}" presName="diamond" presStyleLbl="bgShp" presStyleIdx="0" presStyleCnt="1"/>
      <dgm:spPr/>
    </dgm:pt>
    <dgm:pt modelId="{553AA437-3749-4E95-9412-4724A87AB739}" type="pres">
      <dgm:prSet presAssocID="{0A7EDA56-3E8C-4752-879A-A3E79C080864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003A17D-96A8-4FF6-97C1-234E71A3E914}" type="pres">
      <dgm:prSet presAssocID="{0A7EDA56-3E8C-4752-879A-A3E79C080864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720BFB3-6BF7-4E9B-BD1A-98242373DABF}" type="pres">
      <dgm:prSet presAssocID="{0A7EDA56-3E8C-4752-879A-A3E79C080864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E36BF50-89E9-4785-B99C-0779BCCFDBFE}" type="pres">
      <dgm:prSet presAssocID="{0A7EDA56-3E8C-4752-879A-A3E79C080864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2904BA2-98EA-4230-A6D5-E5397F590D3E}" srcId="{0A7EDA56-3E8C-4752-879A-A3E79C080864}" destId="{1EB4327E-D9F5-4D43-9958-0CAF36171860}" srcOrd="1" destOrd="0" parTransId="{27ECED77-98D4-402C-843E-C88EA1026E74}" sibTransId="{95ACBF5E-4943-4A89-A7C5-3D1087E56235}"/>
    <dgm:cxn modelId="{C16D975E-52D9-441B-A9E8-043DB6B64B90}" srcId="{0A7EDA56-3E8C-4752-879A-A3E79C080864}" destId="{755E7D18-946F-4FF4-B592-E27083A9136A}" srcOrd="0" destOrd="0" parTransId="{E7967C64-6746-49AB-B60D-1B474066F205}" sibTransId="{F361AC7B-C345-4BAA-9E6B-43C3179854F2}"/>
    <dgm:cxn modelId="{3C6E21C4-2741-4041-B2FF-6C201ED1023A}" srcId="{0A7EDA56-3E8C-4752-879A-A3E79C080864}" destId="{6B5FC22D-814F-468A-8BE8-767BC935A6C4}" srcOrd="2" destOrd="0" parTransId="{59DCE90B-C7C7-4142-9BBF-01AC067A49CA}" sibTransId="{0CE3BA32-2685-4342-B90D-3F2DFD281227}"/>
    <dgm:cxn modelId="{FFE3D654-1CD5-43AB-BD70-9A3C4744FBF6}" type="presOf" srcId="{6B5FC22D-814F-468A-8BE8-767BC935A6C4}" destId="{7720BFB3-6BF7-4E9B-BD1A-98242373DABF}" srcOrd="0" destOrd="0" presId="urn:microsoft.com/office/officeart/2005/8/layout/matrix3"/>
    <dgm:cxn modelId="{BC800FD0-4ED8-4EC2-8763-EA36B1EA6D76}" type="presOf" srcId="{0A7EDA56-3E8C-4752-879A-A3E79C080864}" destId="{794D416C-AC1A-41E3-9194-0946121D2D2F}" srcOrd="0" destOrd="0" presId="urn:microsoft.com/office/officeart/2005/8/layout/matrix3"/>
    <dgm:cxn modelId="{E6790A80-E27D-492F-857F-EEE59C44D770}" type="presOf" srcId="{1EB4327E-D9F5-4D43-9958-0CAF36171860}" destId="{9003A17D-96A8-4FF6-97C1-234E71A3E914}" srcOrd="0" destOrd="0" presId="urn:microsoft.com/office/officeart/2005/8/layout/matrix3"/>
    <dgm:cxn modelId="{11325651-0316-4C21-ACAA-92A08DDAF0A1}" type="presOf" srcId="{D2297A62-F27C-46E3-8C18-BB602A6B2286}" destId="{8E36BF50-89E9-4785-B99C-0779BCCFDBFE}" srcOrd="0" destOrd="0" presId="urn:microsoft.com/office/officeart/2005/8/layout/matrix3"/>
    <dgm:cxn modelId="{6F7AC952-989E-4961-A1E6-16DAB8FE3050}" srcId="{0A7EDA56-3E8C-4752-879A-A3E79C080864}" destId="{D2297A62-F27C-46E3-8C18-BB602A6B2286}" srcOrd="3" destOrd="0" parTransId="{59191DC1-A404-4A0F-B9AE-FE79C20FF43A}" sibTransId="{B3085E63-EC73-4ECC-8065-6EF7C4B420AF}"/>
    <dgm:cxn modelId="{E087BCD8-0C27-4889-8DF0-06207CA5076D}" type="presOf" srcId="{755E7D18-946F-4FF4-B592-E27083A9136A}" destId="{553AA437-3749-4E95-9412-4724A87AB739}" srcOrd="0" destOrd="0" presId="urn:microsoft.com/office/officeart/2005/8/layout/matrix3"/>
    <dgm:cxn modelId="{9E3A772D-6FF3-43BB-A08C-3B3BFE0B2D84}" type="presParOf" srcId="{794D416C-AC1A-41E3-9194-0946121D2D2F}" destId="{EF63C0EF-3066-46CD-933A-A552B6F41FA1}" srcOrd="0" destOrd="0" presId="urn:microsoft.com/office/officeart/2005/8/layout/matrix3"/>
    <dgm:cxn modelId="{8588C605-48C6-46A8-A5EB-E4EFDBA82C8E}" type="presParOf" srcId="{794D416C-AC1A-41E3-9194-0946121D2D2F}" destId="{553AA437-3749-4E95-9412-4724A87AB739}" srcOrd="1" destOrd="0" presId="urn:microsoft.com/office/officeart/2005/8/layout/matrix3"/>
    <dgm:cxn modelId="{59441AE3-31C5-46EA-9343-835374B51B41}" type="presParOf" srcId="{794D416C-AC1A-41E3-9194-0946121D2D2F}" destId="{9003A17D-96A8-4FF6-97C1-234E71A3E914}" srcOrd="2" destOrd="0" presId="urn:microsoft.com/office/officeart/2005/8/layout/matrix3"/>
    <dgm:cxn modelId="{726455A0-41EB-48DC-A395-35EE8BE08F22}" type="presParOf" srcId="{794D416C-AC1A-41E3-9194-0946121D2D2F}" destId="{7720BFB3-6BF7-4E9B-BD1A-98242373DABF}" srcOrd="3" destOrd="0" presId="urn:microsoft.com/office/officeart/2005/8/layout/matrix3"/>
    <dgm:cxn modelId="{5B86F2BB-BD1E-45C3-A774-16B24A779731}" type="presParOf" srcId="{794D416C-AC1A-41E3-9194-0946121D2D2F}" destId="{8E36BF50-89E9-4785-B99C-0779BCCFDBFE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F5D3AB9A-0271-417B-95AA-E0A7F78C701B}" type="doc">
      <dgm:prSet loTypeId="urn:microsoft.com/office/officeart/2005/8/layout/radial4" loCatId="relationship" qsTypeId="urn:microsoft.com/office/officeart/2005/8/quickstyle/simple1#16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425677DC-676D-4B5D-AD3E-04599CDE8381}">
      <dgm:prSet phldrT="[Text]" custT="1"/>
      <dgm:spPr/>
      <dgm:t>
        <a:bodyPr/>
        <a:lstStyle/>
        <a:p>
          <a:r>
            <a:rPr lang="el-GR" sz="1400" b="1" dirty="0" smtClean="0">
              <a:latin typeface="Century Gothic" pitchFamily="34" charset="0"/>
            </a:rPr>
            <a:t>ΣΥΜΠΕΡΙΦΟΡΑ</a:t>
          </a:r>
          <a:endParaRPr lang="el-GR" sz="1400" dirty="0"/>
        </a:p>
      </dgm:t>
    </dgm:pt>
    <dgm:pt modelId="{65878966-E2AE-4B82-A9DA-7CF1F6CECA64}" type="parTrans" cxnId="{01AB9B36-F7D4-4C3A-8F51-238BABD9111B}">
      <dgm:prSet/>
      <dgm:spPr/>
      <dgm:t>
        <a:bodyPr/>
        <a:lstStyle/>
        <a:p>
          <a:endParaRPr lang="el-GR"/>
        </a:p>
      </dgm:t>
    </dgm:pt>
    <dgm:pt modelId="{F2A776FB-C0F2-4799-AE88-611F3F22D370}" type="sibTrans" cxnId="{01AB9B36-F7D4-4C3A-8F51-238BABD9111B}">
      <dgm:prSet/>
      <dgm:spPr/>
      <dgm:t>
        <a:bodyPr/>
        <a:lstStyle/>
        <a:p>
          <a:endParaRPr lang="el-GR"/>
        </a:p>
      </dgm:t>
    </dgm:pt>
    <dgm:pt modelId="{F4EAF1F2-0C21-4D0A-BD59-6A6217C3B679}">
      <dgm:prSet phldrT="[Text]"/>
      <dgm:spPr/>
      <dgm:t>
        <a:bodyPr/>
        <a:lstStyle/>
        <a:p>
          <a:r>
            <a:rPr lang="el-G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ΚΟΙΝΩΝΙΚΕΣ ΟΜΑΔΕΣ</a:t>
          </a:r>
        </a:p>
      </dgm:t>
    </dgm:pt>
    <dgm:pt modelId="{D928A3D0-4C44-41EA-BC01-97DEF728D41D}" type="parTrans" cxnId="{36F7FA7D-6264-40F2-B190-A218742C1412}">
      <dgm:prSet/>
      <dgm:spPr/>
      <dgm:t>
        <a:bodyPr/>
        <a:lstStyle/>
        <a:p>
          <a:endParaRPr lang="el-GR"/>
        </a:p>
      </dgm:t>
    </dgm:pt>
    <dgm:pt modelId="{D3A08FDD-7C32-443C-A1E5-0AAB9043E927}" type="sibTrans" cxnId="{36F7FA7D-6264-40F2-B190-A218742C1412}">
      <dgm:prSet/>
      <dgm:spPr/>
      <dgm:t>
        <a:bodyPr/>
        <a:lstStyle/>
        <a:p>
          <a:endParaRPr lang="el-GR"/>
        </a:p>
      </dgm:t>
    </dgm:pt>
    <dgm:pt modelId="{E865C688-D3A1-4B1F-9383-137298604AF5}">
      <dgm:prSet phldrT="[Text]"/>
      <dgm:spPr/>
      <dgm:t>
        <a:bodyPr/>
        <a:lstStyle/>
        <a:p>
          <a:r>
            <a:rPr lang="el-G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ΑΤΟΜΟ</a:t>
          </a:r>
          <a:endParaRPr lang="el-GR" dirty="0"/>
        </a:p>
      </dgm:t>
    </dgm:pt>
    <dgm:pt modelId="{39FC7F3B-0684-43A7-8322-CD8000A1D364}" type="parTrans" cxnId="{1B38F4F4-D815-470C-BD11-D0F0BE706E07}">
      <dgm:prSet/>
      <dgm:spPr/>
      <dgm:t>
        <a:bodyPr/>
        <a:lstStyle/>
        <a:p>
          <a:endParaRPr lang="el-GR"/>
        </a:p>
      </dgm:t>
    </dgm:pt>
    <dgm:pt modelId="{CEE00C89-868F-4234-9AD2-D6EE30FD51C7}" type="sibTrans" cxnId="{1B38F4F4-D815-470C-BD11-D0F0BE706E07}">
      <dgm:prSet/>
      <dgm:spPr/>
      <dgm:t>
        <a:bodyPr/>
        <a:lstStyle/>
        <a:p>
          <a:endParaRPr lang="el-GR"/>
        </a:p>
      </dgm:t>
    </dgm:pt>
    <dgm:pt modelId="{315C2F24-AAEE-4871-9885-E747BB3C550F}">
      <dgm:prSet phldrT="[Text]"/>
      <dgm:spPr/>
      <dgm:t>
        <a:bodyPr/>
        <a:lstStyle/>
        <a:p>
          <a:r>
            <a:rPr lang="el-GR" b="1" dirty="0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ΟΙΚΟΓΕΝΕΙΑ</a:t>
          </a:r>
          <a:endParaRPr lang="el-GR" dirty="0"/>
        </a:p>
      </dgm:t>
    </dgm:pt>
    <dgm:pt modelId="{97358DEF-71D2-4F44-B5F0-08733D0B1705}" type="sibTrans" cxnId="{07A9D81A-58BC-4820-9677-610F52875BFE}">
      <dgm:prSet/>
      <dgm:spPr/>
      <dgm:t>
        <a:bodyPr/>
        <a:lstStyle/>
        <a:p>
          <a:endParaRPr lang="el-GR"/>
        </a:p>
      </dgm:t>
    </dgm:pt>
    <dgm:pt modelId="{B1283B58-6F5A-4F3C-A638-0A487EC836D9}" type="parTrans" cxnId="{07A9D81A-58BC-4820-9677-610F52875BFE}">
      <dgm:prSet/>
      <dgm:spPr/>
      <dgm:t>
        <a:bodyPr/>
        <a:lstStyle/>
        <a:p>
          <a:endParaRPr lang="el-GR"/>
        </a:p>
      </dgm:t>
    </dgm:pt>
    <dgm:pt modelId="{7FC45A63-61AE-4F8C-86FE-EA1BD39D38B5}">
      <dgm:prSet phldrT="[Text]"/>
      <dgm:spPr/>
      <dgm:t>
        <a:bodyPr/>
        <a:lstStyle/>
        <a:p>
          <a:r>
            <a:rPr lang="el-GR" b="1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ΟΜΑΔΕΣ ΑΝΑΦΟΡΑΣ</a:t>
          </a:r>
          <a:endParaRPr lang="el-GR" dirty="0"/>
        </a:p>
      </dgm:t>
    </dgm:pt>
    <dgm:pt modelId="{5B3C546A-DB97-4BB1-9876-4B1E78B788BE}" type="parTrans" cxnId="{A0641A82-5202-4308-863E-B43BF8F399F5}">
      <dgm:prSet/>
      <dgm:spPr/>
      <dgm:t>
        <a:bodyPr/>
        <a:lstStyle/>
        <a:p>
          <a:endParaRPr lang="el-GR"/>
        </a:p>
      </dgm:t>
    </dgm:pt>
    <dgm:pt modelId="{FFAAAC6E-56A0-465B-AECF-08088303EF7F}" type="sibTrans" cxnId="{A0641A82-5202-4308-863E-B43BF8F399F5}">
      <dgm:prSet/>
      <dgm:spPr/>
      <dgm:t>
        <a:bodyPr/>
        <a:lstStyle/>
        <a:p>
          <a:endParaRPr lang="el-GR"/>
        </a:p>
      </dgm:t>
    </dgm:pt>
    <dgm:pt modelId="{0009A32B-A627-4D54-89FD-AC9B181D137B}" type="pres">
      <dgm:prSet presAssocID="{F5D3AB9A-0271-417B-95AA-E0A7F78C701B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77C762D-D88E-4EE4-BE74-A3DC0076E7AC}" type="pres">
      <dgm:prSet presAssocID="{425677DC-676D-4B5D-AD3E-04599CDE8381}" presName="centerShape" presStyleLbl="node0" presStyleIdx="0" presStyleCnt="1"/>
      <dgm:spPr/>
      <dgm:t>
        <a:bodyPr/>
        <a:lstStyle/>
        <a:p>
          <a:endParaRPr lang="el-GR"/>
        </a:p>
      </dgm:t>
    </dgm:pt>
    <dgm:pt modelId="{C2CA37E5-14DC-4C92-B800-C308C485656E}" type="pres">
      <dgm:prSet presAssocID="{D928A3D0-4C44-41EA-BC01-97DEF728D41D}" presName="parTrans" presStyleLbl="bgSibTrans2D1" presStyleIdx="0" presStyleCnt="4"/>
      <dgm:spPr/>
      <dgm:t>
        <a:bodyPr/>
        <a:lstStyle/>
        <a:p>
          <a:endParaRPr lang="el-GR"/>
        </a:p>
      </dgm:t>
    </dgm:pt>
    <dgm:pt modelId="{296546E2-19F7-4C58-AD74-0E920EF12C78}" type="pres">
      <dgm:prSet presAssocID="{F4EAF1F2-0C21-4D0A-BD59-6A6217C3B67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557B11A-F2EE-4ACC-918B-B7FC635FFF48}" type="pres">
      <dgm:prSet presAssocID="{B1283B58-6F5A-4F3C-A638-0A487EC836D9}" presName="parTrans" presStyleLbl="bgSibTrans2D1" presStyleIdx="1" presStyleCnt="4"/>
      <dgm:spPr/>
      <dgm:t>
        <a:bodyPr/>
        <a:lstStyle/>
        <a:p>
          <a:endParaRPr lang="el-GR"/>
        </a:p>
      </dgm:t>
    </dgm:pt>
    <dgm:pt modelId="{2EA40713-6DDF-47DE-AFBC-722C02FC9963}" type="pres">
      <dgm:prSet presAssocID="{315C2F24-AAEE-4871-9885-E747BB3C550F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2C1D7E-1488-471F-99F8-147E801E4B31}" type="pres">
      <dgm:prSet presAssocID="{39FC7F3B-0684-43A7-8322-CD8000A1D364}" presName="parTrans" presStyleLbl="bgSibTrans2D1" presStyleIdx="2" presStyleCnt="4"/>
      <dgm:spPr/>
      <dgm:t>
        <a:bodyPr/>
        <a:lstStyle/>
        <a:p>
          <a:endParaRPr lang="el-GR"/>
        </a:p>
      </dgm:t>
    </dgm:pt>
    <dgm:pt modelId="{7072A3BF-CC6D-42E4-ADD3-D3175812065A}" type="pres">
      <dgm:prSet presAssocID="{E865C688-D3A1-4B1F-9383-137298604AF5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7BCD5D-8031-49BF-8794-AEE7DD8BF001}" type="pres">
      <dgm:prSet presAssocID="{5B3C546A-DB97-4BB1-9876-4B1E78B788BE}" presName="parTrans" presStyleLbl="bgSibTrans2D1" presStyleIdx="3" presStyleCnt="4"/>
      <dgm:spPr/>
      <dgm:t>
        <a:bodyPr/>
        <a:lstStyle/>
        <a:p>
          <a:endParaRPr lang="el-GR"/>
        </a:p>
      </dgm:t>
    </dgm:pt>
    <dgm:pt modelId="{AFB7EBBB-442D-4920-B9CE-C6BE19575281}" type="pres">
      <dgm:prSet presAssocID="{7FC45A63-61AE-4F8C-86FE-EA1BD39D38B5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07A9D81A-58BC-4820-9677-610F52875BFE}" srcId="{425677DC-676D-4B5D-AD3E-04599CDE8381}" destId="{315C2F24-AAEE-4871-9885-E747BB3C550F}" srcOrd="1" destOrd="0" parTransId="{B1283B58-6F5A-4F3C-A638-0A487EC836D9}" sibTransId="{97358DEF-71D2-4F44-B5F0-08733D0B1705}"/>
    <dgm:cxn modelId="{E60F9251-19DD-4597-82E0-1F4BCB973E8C}" type="presOf" srcId="{315C2F24-AAEE-4871-9885-E747BB3C550F}" destId="{2EA40713-6DDF-47DE-AFBC-722C02FC9963}" srcOrd="0" destOrd="0" presId="urn:microsoft.com/office/officeart/2005/8/layout/radial4"/>
    <dgm:cxn modelId="{1B38F4F4-D815-470C-BD11-D0F0BE706E07}" srcId="{425677DC-676D-4B5D-AD3E-04599CDE8381}" destId="{E865C688-D3A1-4B1F-9383-137298604AF5}" srcOrd="2" destOrd="0" parTransId="{39FC7F3B-0684-43A7-8322-CD8000A1D364}" sibTransId="{CEE00C89-868F-4234-9AD2-D6EE30FD51C7}"/>
    <dgm:cxn modelId="{01AB9B36-F7D4-4C3A-8F51-238BABD9111B}" srcId="{F5D3AB9A-0271-417B-95AA-E0A7F78C701B}" destId="{425677DC-676D-4B5D-AD3E-04599CDE8381}" srcOrd="0" destOrd="0" parTransId="{65878966-E2AE-4B82-A9DA-7CF1F6CECA64}" sibTransId="{F2A776FB-C0F2-4799-AE88-611F3F22D370}"/>
    <dgm:cxn modelId="{36F7FA7D-6264-40F2-B190-A218742C1412}" srcId="{425677DC-676D-4B5D-AD3E-04599CDE8381}" destId="{F4EAF1F2-0C21-4D0A-BD59-6A6217C3B679}" srcOrd="0" destOrd="0" parTransId="{D928A3D0-4C44-41EA-BC01-97DEF728D41D}" sibTransId="{D3A08FDD-7C32-443C-A1E5-0AAB9043E927}"/>
    <dgm:cxn modelId="{1A732775-3ADE-4FAB-896D-44EAD64AC30A}" type="presOf" srcId="{D928A3D0-4C44-41EA-BC01-97DEF728D41D}" destId="{C2CA37E5-14DC-4C92-B800-C308C485656E}" srcOrd="0" destOrd="0" presId="urn:microsoft.com/office/officeart/2005/8/layout/radial4"/>
    <dgm:cxn modelId="{BCFB6AE0-CEC0-4F31-AF6B-2A60AF7BC435}" type="presOf" srcId="{F5D3AB9A-0271-417B-95AA-E0A7F78C701B}" destId="{0009A32B-A627-4D54-89FD-AC9B181D137B}" srcOrd="0" destOrd="0" presId="urn:microsoft.com/office/officeart/2005/8/layout/radial4"/>
    <dgm:cxn modelId="{A0641A82-5202-4308-863E-B43BF8F399F5}" srcId="{425677DC-676D-4B5D-AD3E-04599CDE8381}" destId="{7FC45A63-61AE-4F8C-86FE-EA1BD39D38B5}" srcOrd="3" destOrd="0" parTransId="{5B3C546A-DB97-4BB1-9876-4B1E78B788BE}" sibTransId="{FFAAAC6E-56A0-465B-AECF-08088303EF7F}"/>
    <dgm:cxn modelId="{3747A17B-B244-454A-81ED-8176DCBC3F0C}" type="presOf" srcId="{B1283B58-6F5A-4F3C-A638-0A487EC836D9}" destId="{C557B11A-F2EE-4ACC-918B-B7FC635FFF48}" srcOrd="0" destOrd="0" presId="urn:microsoft.com/office/officeart/2005/8/layout/radial4"/>
    <dgm:cxn modelId="{84DA686B-557F-41EB-B9E8-5381B8C3726F}" type="presOf" srcId="{F4EAF1F2-0C21-4D0A-BD59-6A6217C3B679}" destId="{296546E2-19F7-4C58-AD74-0E920EF12C78}" srcOrd="0" destOrd="0" presId="urn:microsoft.com/office/officeart/2005/8/layout/radial4"/>
    <dgm:cxn modelId="{2FBD6430-E73B-4240-8DE0-C0B7023B391E}" type="presOf" srcId="{39FC7F3B-0684-43A7-8322-CD8000A1D364}" destId="{2B2C1D7E-1488-471F-99F8-147E801E4B31}" srcOrd="0" destOrd="0" presId="urn:microsoft.com/office/officeart/2005/8/layout/radial4"/>
    <dgm:cxn modelId="{F137867F-B7C7-4F65-879D-C63A03C0261F}" type="presOf" srcId="{425677DC-676D-4B5D-AD3E-04599CDE8381}" destId="{F77C762D-D88E-4EE4-BE74-A3DC0076E7AC}" srcOrd="0" destOrd="0" presId="urn:microsoft.com/office/officeart/2005/8/layout/radial4"/>
    <dgm:cxn modelId="{D25C0700-E08D-4999-ABBE-4E2D4493CFA7}" type="presOf" srcId="{7FC45A63-61AE-4F8C-86FE-EA1BD39D38B5}" destId="{AFB7EBBB-442D-4920-B9CE-C6BE19575281}" srcOrd="0" destOrd="0" presId="urn:microsoft.com/office/officeart/2005/8/layout/radial4"/>
    <dgm:cxn modelId="{BFD9B544-9B4B-49A3-9099-8E44E5AFF33A}" type="presOf" srcId="{E865C688-D3A1-4B1F-9383-137298604AF5}" destId="{7072A3BF-CC6D-42E4-ADD3-D3175812065A}" srcOrd="0" destOrd="0" presId="urn:microsoft.com/office/officeart/2005/8/layout/radial4"/>
    <dgm:cxn modelId="{2BEDCFDF-AFF9-4F1E-8AC0-5B6895FC8010}" type="presOf" srcId="{5B3C546A-DB97-4BB1-9876-4B1E78B788BE}" destId="{537BCD5D-8031-49BF-8794-AEE7DD8BF001}" srcOrd="0" destOrd="0" presId="urn:microsoft.com/office/officeart/2005/8/layout/radial4"/>
    <dgm:cxn modelId="{10757D40-F0B7-45D8-A7E7-CE9D4102AC4F}" type="presParOf" srcId="{0009A32B-A627-4D54-89FD-AC9B181D137B}" destId="{F77C762D-D88E-4EE4-BE74-A3DC0076E7AC}" srcOrd="0" destOrd="0" presId="urn:microsoft.com/office/officeart/2005/8/layout/radial4"/>
    <dgm:cxn modelId="{E266A085-A36A-45F4-AEA7-EEFF7C08DDFA}" type="presParOf" srcId="{0009A32B-A627-4D54-89FD-AC9B181D137B}" destId="{C2CA37E5-14DC-4C92-B800-C308C485656E}" srcOrd="1" destOrd="0" presId="urn:microsoft.com/office/officeart/2005/8/layout/radial4"/>
    <dgm:cxn modelId="{2E66CBC9-28AD-4822-B3D8-6C449A674207}" type="presParOf" srcId="{0009A32B-A627-4D54-89FD-AC9B181D137B}" destId="{296546E2-19F7-4C58-AD74-0E920EF12C78}" srcOrd="2" destOrd="0" presId="urn:microsoft.com/office/officeart/2005/8/layout/radial4"/>
    <dgm:cxn modelId="{ECBD6202-2888-4407-A5D8-D4E8E247DFAF}" type="presParOf" srcId="{0009A32B-A627-4D54-89FD-AC9B181D137B}" destId="{C557B11A-F2EE-4ACC-918B-B7FC635FFF48}" srcOrd="3" destOrd="0" presId="urn:microsoft.com/office/officeart/2005/8/layout/radial4"/>
    <dgm:cxn modelId="{FEC76834-0CAE-4CF1-AAB5-AFE2B6A404EB}" type="presParOf" srcId="{0009A32B-A627-4D54-89FD-AC9B181D137B}" destId="{2EA40713-6DDF-47DE-AFBC-722C02FC9963}" srcOrd="4" destOrd="0" presId="urn:microsoft.com/office/officeart/2005/8/layout/radial4"/>
    <dgm:cxn modelId="{9DB5CAFC-9825-4C07-91C4-FA541A0819C1}" type="presParOf" srcId="{0009A32B-A627-4D54-89FD-AC9B181D137B}" destId="{2B2C1D7E-1488-471F-99F8-147E801E4B31}" srcOrd="5" destOrd="0" presId="urn:microsoft.com/office/officeart/2005/8/layout/radial4"/>
    <dgm:cxn modelId="{A62C0020-1BBF-4FCF-B666-7B544E7ECC7E}" type="presParOf" srcId="{0009A32B-A627-4D54-89FD-AC9B181D137B}" destId="{7072A3BF-CC6D-42E4-ADD3-D3175812065A}" srcOrd="6" destOrd="0" presId="urn:microsoft.com/office/officeart/2005/8/layout/radial4"/>
    <dgm:cxn modelId="{71C70D1F-5CE6-4F25-9F67-37F650D70F7A}" type="presParOf" srcId="{0009A32B-A627-4D54-89FD-AC9B181D137B}" destId="{537BCD5D-8031-49BF-8794-AEE7DD8BF001}" srcOrd="7" destOrd="0" presId="urn:microsoft.com/office/officeart/2005/8/layout/radial4"/>
    <dgm:cxn modelId="{0E05CB75-3B68-4297-8D78-FEBA5A442A5A}" type="presParOf" srcId="{0009A32B-A627-4D54-89FD-AC9B181D137B}" destId="{AFB7EBBB-442D-4920-B9CE-C6BE19575281}" srcOrd="8" destOrd="0" presId="urn:microsoft.com/office/officeart/2005/8/layout/radial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C2C8752B-36EC-454C-8C31-913AB6094EE4}" type="doc">
      <dgm:prSet loTypeId="urn:microsoft.com/office/officeart/2005/8/layout/default#24" loCatId="list" qsTypeId="urn:microsoft.com/office/officeart/2005/8/quickstyle/simple1#17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189DEE54-99D8-4C11-A373-2C4A8C5E0D14}">
      <dgm:prSet phldrT="[Text]"/>
      <dgm:spPr/>
      <dgm:t>
        <a:bodyPr/>
        <a:lstStyle/>
        <a:p>
          <a:r>
            <a:rPr lang="el-GR" b="1" smtClean="0">
              <a:solidFill>
                <a:srgbClr val="000066"/>
              </a:solidFill>
              <a:latin typeface="Century Gothic" pitchFamily="34" charset="0"/>
            </a:rPr>
            <a:t>ΚΟΙΝΗ ΛΕΙΤΟΥΡΓΙΑ</a:t>
          </a:r>
          <a:r>
            <a:rPr lang="en-GB" b="1" smtClean="0">
              <a:solidFill>
                <a:srgbClr val="000066"/>
              </a:solidFill>
              <a:latin typeface="Century Gothic" pitchFamily="34" charset="0"/>
            </a:rPr>
            <a:t> ‘H</a:t>
          </a:r>
          <a:r>
            <a:rPr lang="el-GR" b="1" smtClean="0">
              <a:solidFill>
                <a:srgbClr val="000066"/>
              </a:solidFill>
              <a:latin typeface="Century Gothic" pitchFamily="34" charset="0"/>
            </a:rPr>
            <a:t>  ΣΤΟΧΟΣ</a:t>
          </a:r>
          <a:endParaRPr lang="el-GR"/>
        </a:p>
      </dgm:t>
    </dgm:pt>
    <dgm:pt modelId="{9A178233-DED4-4C65-AEDB-87EEE089D4A2}" type="parTrans" cxnId="{DB58C95D-7960-46EE-9BA1-C4675F20CEE5}">
      <dgm:prSet/>
      <dgm:spPr/>
      <dgm:t>
        <a:bodyPr/>
        <a:lstStyle/>
        <a:p>
          <a:endParaRPr lang="el-GR"/>
        </a:p>
      </dgm:t>
    </dgm:pt>
    <dgm:pt modelId="{19CB99BA-136B-463A-BD4C-DFEED1F6E76A}" type="sibTrans" cxnId="{DB58C95D-7960-46EE-9BA1-C4675F20CEE5}">
      <dgm:prSet/>
      <dgm:spPr/>
      <dgm:t>
        <a:bodyPr/>
        <a:lstStyle/>
        <a:p>
          <a:endParaRPr lang="el-GR"/>
        </a:p>
      </dgm:t>
    </dgm:pt>
    <dgm:pt modelId="{AA05AFFA-4B9D-41DB-8C59-43D1C23E547A}">
      <dgm:prSet/>
      <dgm:spPr/>
      <dgm:t>
        <a:bodyPr/>
        <a:lstStyle/>
        <a:p>
          <a:r>
            <a:rPr lang="el-GR" b="1" smtClean="0">
              <a:solidFill>
                <a:srgbClr val="000066"/>
              </a:solidFill>
              <a:latin typeface="Century Gothic" pitchFamily="34" charset="0"/>
            </a:rPr>
            <a:t>ΤΑ ΜΕΛΗ ΠΑΙΖΟΥΝ ΔΙΑΦΟΡΕΤΙΚΟΥΣ ΡΟΛΟΥΣ</a:t>
          </a:r>
          <a:endParaRPr lang="el-GR" b="1" dirty="0">
            <a:solidFill>
              <a:srgbClr val="000066"/>
            </a:solidFill>
            <a:latin typeface="Century Gothic" pitchFamily="34" charset="0"/>
          </a:endParaRPr>
        </a:p>
      </dgm:t>
    </dgm:pt>
    <dgm:pt modelId="{6694BB6C-3AF6-4578-BA5D-4DAAC30F5132}" type="parTrans" cxnId="{00E4CA4C-B18A-4F3C-97B1-39C751ED8FBC}">
      <dgm:prSet/>
      <dgm:spPr/>
      <dgm:t>
        <a:bodyPr/>
        <a:lstStyle/>
        <a:p>
          <a:endParaRPr lang="el-GR"/>
        </a:p>
      </dgm:t>
    </dgm:pt>
    <dgm:pt modelId="{AD5D2D49-6D50-4C10-8A3B-551CCFE12621}" type="sibTrans" cxnId="{00E4CA4C-B18A-4F3C-97B1-39C751ED8FBC}">
      <dgm:prSet/>
      <dgm:spPr/>
      <dgm:t>
        <a:bodyPr/>
        <a:lstStyle/>
        <a:p>
          <a:endParaRPr lang="el-GR"/>
        </a:p>
      </dgm:t>
    </dgm:pt>
    <dgm:pt modelId="{E8DFC156-1C79-4171-B003-14503080A447}">
      <dgm:prSet/>
      <dgm:spPr/>
      <dgm:t>
        <a:bodyPr/>
        <a:lstStyle/>
        <a:p>
          <a:r>
            <a:rPr lang="el-GR" b="1" smtClean="0">
              <a:solidFill>
                <a:srgbClr val="000066"/>
              </a:solidFill>
              <a:latin typeface="Century Gothic" pitchFamily="34" charset="0"/>
            </a:rPr>
            <a:t>ΤΑ ΜΕΛΗ ΔΙΑΦΕΡΟΥΝ ΣΕ ΚΥΡΟΣ</a:t>
          </a:r>
          <a:endParaRPr lang="el-GR" b="1" dirty="0">
            <a:solidFill>
              <a:srgbClr val="000066"/>
            </a:solidFill>
            <a:latin typeface="Century Gothic" pitchFamily="34" charset="0"/>
          </a:endParaRPr>
        </a:p>
      </dgm:t>
    </dgm:pt>
    <dgm:pt modelId="{5448205D-30BC-461D-917D-BB471402EC37}" type="parTrans" cxnId="{723679F3-C633-435D-9915-4D906B012F60}">
      <dgm:prSet/>
      <dgm:spPr/>
      <dgm:t>
        <a:bodyPr/>
        <a:lstStyle/>
        <a:p>
          <a:endParaRPr lang="el-GR"/>
        </a:p>
      </dgm:t>
    </dgm:pt>
    <dgm:pt modelId="{0C2B3912-18F0-47A1-9663-541E9854EACB}" type="sibTrans" cxnId="{723679F3-C633-435D-9915-4D906B012F60}">
      <dgm:prSet/>
      <dgm:spPr/>
      <dgm:t>
        <a:bodyPr/>
        <a:lstStyle/>
        <a:p>
          <a:endParaRPr lang="el-GR"/>
        </a:p>
      </dgm:t>
    </dgm:pt>
    <dgm:pt modelId="{4B2C1E09-09AE-4B39-8294-58123519379A}">
      <dgm:prSet/>
      <dgm:spPr/>
      <dgm:t>
        <a:bodyPr/>
        <a:lstStyle/>
        <a:p>
          <a:r>
            <a:rPr lang="el-GR" b="1" smtClean="0">
              <a:solidFill>
                <a:srgbClr val="000066"/>
              </a:solidFill>
              <a:latin typeface="Century Gothic" pitchFamily="34" charset="0"/>
            </a:rPr>
            <a:t>ΥΠΑΡΞΗ ΜΙΑΣ ΤΑΞΙΚΗΣ ΔΟΜΗΣ</a:t>
          </a:r>
          <a:endParaRPr lang="el-GR" b="1" dirty="0">
            <a:solidFill>
              <a:srgbClr val="000066"/>
            </a:solidFill>
            <a:latin typeface="Century Gothic" pitchFamily="34" charset="0"/>
          </a:endParaRPr>
        </a:p>
      </dgm:t>
    </dgm:pt>
    <dgm:pt modelId="{1080DC3B-4584-4DA2-8A3A-3D561E63023D}" type="parTrans" cxnId="{DD5BFD52-14F6-48D3-A5D1-B9EE6B06562D}">
      <dgm:prSet/>
      <dgm:spPr/>
      <dgm:t>
        <a:bodyPr/>
        <a:lstStyle/>
        <a:p>
          <a:endParaRPr lang="el-GR"/>
        </a:p>
      </dgm:t>
    </dgm:pt>
    <dgm:pt modelId="{29723EF6-243A-40EC-AF05-1DCE47A35E48}" type="sibTrans" cxnId="{DD5BFD52-14F6-48D3-A5D1-B9EE6B06562D}">
      <dgm:prSet/>
      <dgm:spPr/>
      <dgm:t>
        <a:bodyPr/>
        <a:lstStyle/>
        <a:p>
          <a:endParaRPr lang="el-GR"/>
        </a:p>
      </dgm:t>
    </dgm:pt>
    <dgm:pt modelId="{A8DCF0BE-1789-44BC-89AA-A046059E5096}">
      <dgm:prSet/>
      <dgm:spPr/>
      <dgm:t>
        <a:bodyPr/>
        <a:lstStyle/>
        <a:p>
          <a:r>
            <a:rPr lang="el-GR" b="1" smtClean="0">
              <a:solidFill>
                <a:srgbClr val="000066"/>
              </a:solidFill>
              <a:latin typeface="Century Gothic" pitchFamily="34" charset="0"/>
            </a:rPr>
            <a:t>ΤΑ ΜΕΛΗ ΕΠΗΡΕΑΖΟΝΤΑΙ ΑΝΑΜΕΤΑΞΥ ΤΟΥΣ</a:t>
          </a:r>
          <a:endParaRPr lang="el-GR" b="1" dirty="0">
            <a:solidFill>
              <a:srgbClr val="000066"/>
            </a:solidFill>
            <a:latin typeface="Century Gothic" pitchFamily="34" charset="0"/>
          </a:endParaRPr>
        </a:p>
      </dgm:t>
    </dgm:pt>
    <dgm:pt modelId="{46532FAC-AD85-48DA-9C3D-617D72D16384}" type="parTrans" cxnId="{26C6FB6F-AF31-4DDB-8800-47A6BCA375F6}">
      <dgm:prSet/>
      <dgm:spPr/>
      <dgm:t>
        <a:bodyPr/>
        <a:lstStyle/>
        <a:p>
          <a:endParaRPr lang="el-GR"/>
        </a:p>
      </dgm:t>
    </dgm:pt>
    <dgm:pt modelId="{E4951793-D098-43C4-BE1B-CB1B07B5C429}" type="sibTrans" cxnId="{26C6FB6F-AF31-4DDB-8800-47A6BCA375F6}">
      <dgm:prSet/>
      <dgm:spPr/>
      <dgm:t>
        <a:bodyPr/>
        <a:lstStyle/>
        <a:p>
          <a:endParaRPr lang="el-GR"/>
        </a:p>
      </dgm:t>
    </dgm:pt>
    <dgm:pt modelId="{5EC14876-D7E3-4733-AF4F-917036170201}" type="pres">
      <dgm:prSet presAssocID="{C2C8752B-36EC-454C-8C31-913AB6094EE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D13FD72-6E11-4CD1-B127-EC6982664730}" type="pres">
      <dgm:prSet presAssocID="{189DEE54-99D8-4C11-A373-2C4A8C5E0D14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F3567F-917A-4DFD-B657-59B086E1FEE1}" type="pres">
      <dgm:prSet presAssocID="{19CB99BA-136B-463A-BD4C-DFEED1F6E76A}" presName="sibTrans" presStyleCnt="0"/>
      <dgm:spPr/>
    </dgm:pt>
    <dgm:pt modelId="{2500C444-8DE3-4226-8F02-A7D5362D1A91}" type="pres">
      <dgm:prSet presAssocID="{AA05AFFA-4B9D-41DB-8C59-43D1C23E547A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3AE6D23-AF18-4A7A-9DF0-E2494FEB8C8C}" type="pres">
      <dgm:prSet presAssocID="{AD5D2D49-6D50-4C10-8A3B-551CCFE12621}" presName="sibTrans" presStyleCnt="0"/>
      <dgm:spPr/>
    </dgm:pt>
    <dgm:pt modelId="{F8017FE3-9D57-4EB9-B2E5-C8CC89A3BDB1}" type="pres">
      <dgm:prSet presAssocID="{E8DFC156-1C79-4171-B003-14503080A447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A04A4E8-620A-4CEB-960E-98C8B6447766}" type="pres">
      <dgm:prSet presAssocID="{0C2B3912-18F0-47A1-9663-541E9854EACB}" presName="sibTrans" presStyleCnt="0"/>
      <dgm:spPr/>
    </dgm:pt>
    <dgm:pt modelId="{A83B1BF9-0AC6-40F7-811C-52540A15C82E}" type="pres">
      <dgm:prSet presAssocID="{4B2C1E09-09AE-4B39-8294-58123519379A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9EE2788-9482-4ECA-BB3E-84ABE2361879}" type="pres">
      <dgm:prSet presAssocID="{29723EF6-243A-40EC-AF05-1DCE47A35E48}" presName="sibTrans" presStyleCnt="0"/>
      <dgm:spPr/>
    </dgm:pt>
    <dgm:pt modelId="{0A6B9561-350A-491C-9A19-AEF7861E24BD}" type="pres">
      <dgm:prSet presAssocID="{A8DCF0BE-1789-44BC-89AA-A046059E5096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D734D34-96A9-477F-8B4D-702C5C9C765C}" type="presOf" srcId="{C2C8752B-36EC-454C-8C31-913AB6094EE4}" destId="{5EC14876-D7E3-4733-AF4F-917036170201}" srcOrd="0" destOrd="0" presId="urn:microsoft.com/office/officeart/2005/8/layout/default#24"/>
    <dgm:cxn modelId="{622AA991-2FA6-40D2-99A4-2535CE06547C}" type="presOf" srcId="{4B2C1E09-09AE-4B39-8294-58123519379A}" destId="{A83B1BF9-0AC6-40F7-811C-52540A15C82E}" srcOrd="0" destOrd="0" presId="urn:microsoft.com/office/officeart/2005/8/layout/default#24"/>
    <dgm:cxn modelId="{26C6FB6F-AF31-4DDB-8800-47A6BCA375F6}" srcId="{C2C8752B-36EC-454C-8C31-913AB6094EE4}" destId="{A8DCF0BE-1789-44BC-89AA-A046059E5096}" srcOrd="4" destOrd="0" parTransId="{46532FAC-AD85-48DA-9C3D-617D72D16384}" sibTransId="{E4951793-D098-43C4-BE1B-CB1B07B5C429}"/>
    <dgm:cxn modelId="{DB58C95D-7960-46EE-9BA1-C4675F20CEE5}" srcId="{C2C8752B-36EC-454C-8C31-913AB6094EE4}" destId="{189DEE54-99D8-4C11-A373-2C4A8C5E0D14}" srcOrd="0" destOrd="0" parTransId="{9A178233-DED4-4C65-AEDB-87EEE089D4A2}" sibTransId="{19CB99BA-136B-463A-BD4C-DFEED1F6E76A}"/>
    <dgm:cxn modelId="{DD5BFD52-14F6-48D3-A5D1-B9EE6B06562D}" srcId="{C2C8752B-36EC-454C-8C31-913AB6094EE4}" destId="{4B2C1E09-09AE-4B39-8294-58123519379A}" srcOrd="3" destOrd="0" parTransId="{1080DC3B-4584-4DA2-8A3A-3D561E63023D}" sibTransId="{29723EF6-243A-40EC-AF05-1DCE47A35E48}"/>
    <dgm:cxn modelId="{2FDDA410-F4DA-49F7-9951-DCDADDB80088}" type="presOf" srcId="{A8DCF0BE-1789-44BC-89AA-A046059E5096}" destId="{0A6B9561-350A-491C-9A19-AEF7861E24BD}" srcOrd="0" destOrd="0" presId="urn:microsoft.com/office/officeart/2005/8/layout/default#24"/>
    <dgm:cxn modelId="{00E4CA4C-B18A-4F3C-97B1-39C751ED8FBC}" srcId="{C2C8752B-36EC-454C-8C31-913AB6094EE4}" destId="{AA05AFFA-4B9D-41DB-8C59-43D1C23E547A}" srcOrd="1" destOrd="0" parTransId="{6694BB6C-3AF6-4578-BA5D-4DAAC30F5132}" sibTransId="{AD5D2D49-6D50-4C10-8A3B-551CCFE12621}"/>
    <dgm:cxn modelId="{B3A05C13-3973-4238-8466-CA19F6969B13}" type="presOf" srcId="{E8DFC156-1C79-4171-B003-14503080A447}" destId="{F8017FE3-9D57-4EB9-B2E5-C8CC89A3BDB1}" srcOrd="0" destOrd="0" presId="urn:microsoft.com/office/officeart/2005/8/layout/default#24"/>
    <dgm:cxn modelId="{EB4A375C-56A9-429B-85CA-E8FAE867579C}" type="presOf" srcId="{AA05AFFA-4B9D-41DB-8C59-43D1C23E547A}" destId="{2500C444-8DE3-4226-8F02-A7D5362D1A91}" srcOrd="0" destOrd="0" presId="urn:microsoft.com/office/officeart/2005/8/layout/default#24"/>
    <dgm:cxn modelId="{F8D3A1D0-D524-44A6-939E-BD24886A6A30}" type="presOf" srcId="{189DEE54-99D8-4C11-A373-2C4A8C5E0D14}" destId="{AD13FD72-6E11-4CD1-B127-EC6982664730}" srcOrd="0" destOrd="0" presId="urn:microsoft.com/office/officeart/2005/8/layout/default#24"/>
    <dgm:cxn modelId="{723679F3-C633-435D-9915-4D906B012F60}" srcId="{C2C8752B-36EC-454C-8C31-913AB6094EE4}" destId="{E8DFC156-1C79-4171-B003-14503080A447}" srcOrd="2" destOrd="0" parTransId="{5448205D-30BC-461D-917D-BB471402EC37}" sibTransId="{0C2B3912-18F0-47A1-9663-541E9854EACB}"/>
    <dgm:cxn modelId="{F16B5DEB-5A6A-4196-A89E-50AAB8F37C21}" type="presParOf" srcId="{5EC14876-D7E3-4733-AF4F-917036170201}" destId="{AD13FD72-6E11-4CD1-B127-EC6982664730}" srcOrd="0" destOrd="0" presId="urn:microsoft.com/office/officeart/2005/8/layout/default#24"/>
    <dgm:cxn modelId="{C67AA7C0-91BF-405D-A72E-549F39508127}" type="presParOf" srcId="{5EC14876-D7E3-4733-AF4F-917036170201}" destId="{06F3567F-917A-4DFD-B657-59B086E1FEE1}" srcOrd="1" destOrd="0" presId="urn:microsoft.com/office/officeart/2005/8/layout/default#24"/>
    <dgm:cxn modelId="{67EF49E1-6A40-476E-8ECE-D1BBE7274E6C}" type="presParOf" srcId="{5EC14876-D7E3-4733-AF4F-917036170201}" destId="{2500C444-8DE3-4226-8F02-A7D5362D1A91}" srcOrd="2" destOrd="0" presId="urn:microsoft.com/office/officeart/2005/8/layout/default#24"/>
    <dgm:cxn modelId="{833F23EB-F557-4FA2-A232-38347AF98A5B}" type="presParOf" srcId="{5EC14876-D7E3-4733-AF4F-917036170201}" destId="{43AE6D23-AF18-4A7A-9DF0-E2494FEB8C8C}" srcOrd="3" destOrd="0" presId="urn:microsoft.com/office/officeart/2005/8/layout/default#24"/>
    <dgm:cxn modelId="{CFC595A6-0FB7-40F2-B71E-6AB54D3692C7}" type="presParOf" srcId="{5EC14876-D7E3-4733-AF4F-917036170201}" destId="{F8017FE3-9D57-4EB9-B2E5-C8CC89A3BDB1}" srcOrd="4" destOrd="0" presId="urn:microsoft.com/office/officeart/2005/8/layout/default#24"/>
    <dgm:cxn modelId="{3EB10279-6459-4B9A-AE4B-292ECFD642C2}" type="presParOf" srcId="{5EC14876-D7E3-4733-AF4F-917036170201}" destId="{5A04A4E8-620A-4CEB-960E-98C8B6447766}" srcOrd="5" destOrd="0" presId="urn:microsoft.com/office/officeart/2005/8/layout/default#24"/>
    <dgm:cxn modelId="{37998257-C414-45BA-BB9D-FAB1D586D47D}" type="presParOf" srcId="{5EC14876-D7E3-4733-AF4F-917036170201}" destId="{A83B1BF9-0AC6-40F7-811C-52540A15C82E}" srcOrd="6" destOrd="0" presId="urn:microsoft.com/office/officeart/2005/8/layout/default#24"/>
    <dgm:cxn modelId="{3C98C582-C75B-41B7-863A-3F941FEFA89F}" type="presParOf" srcId="{5EC14876-D7E3-4733-AF4F-917036170201}" destId="{A9EE2788-9482-4ECA-BB3E-84ABE2361879}" srcOrd="7" destOrd="0" presId="urn:microsoft.com/office/officeart/2005/8/layout/default#24"/>
    <dgm:cxn modelId="{3D3EAD8F-E287-498D-A01F-14A20BD6A86C}" type="presParOf" srcId="{5EC14876-D7E3-4733-AF4F-917036170201}" destId="{0A6B9561-350A-491C-9A19-AEF7861E24BD}" srcOrd="8" destOrd="0" presId="urn:microsoft.com/office/officeart/2005/8/layout/default#2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AF14E1-02A3-4420-84AE-F95E2073EC60}" type="doc">
      <dgm:prSet loTypeId="urn:microsoft.com/office/officeart/2005/8/layout/default#17" loCatId="list" qsTypeId="urn:microsoft.com/office/officeart/2005/8/quickstyle/simple1#2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93FEBB4F-16D4-4602-8085-A607E85D8E99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Ποιος καταναλωτής συμπεριλαμβάνεται στην αγορά </a:t>
          </a:r>
          <a:r>
            <a:rPr lang="en-GB" b="1" dirty="0" smtClean="0">
              <a:effectLst/>
              <a:latin typeface="Century Gothic" pitchFamily="34" charset="0"/>
            </a:rPr>
            <a:t>;</a:t>
          </a:r>
          <a:endParaRPr lang="el-GR" dirty="0">
            <a:effectLst/>
            <a:latin typeface="Century Gothic" pitchFamily="34" charset="0"/>
          </a:endParaRPr>
        </a:p>
      </dgm:t>
    </dgm:pt>
    <dgm:pt modelId="{72AF7F2E-BE40-4F14-8C7C-36863A413C28}" type="parTrans" cxnId="{CE5E073E-B538-4C5D-A24C-5AF4415359BA}">
      <dgm:prSet/>
      <dgm:spPr/>
      <dgm:t>
        <a:bodyPr/>
        <a:lstStyle/>
        <a:p>
          <a:endParaRPr lang="el-GR"/>
        </a:p>
      </dgm:t>
    </dgm:pt>
    <dgm:pt modelId="{0772B93E-DB16-4A59-97B0-F0CF23E6C29A}" type="sibTrans" cxnId="{CE5E073E-B538-4C5D-A24C-5AF4415359BA}">
      <dgm:prSet/>
      <dgm:spPr/>
      <dgm:t>
        <a:bodyPr/>
        <a:lstStyle/>
        <a:p>
          <a:endParaRPr lang="el-GR"/>
        </a:p>
      </dgm:t>
    </dgm:pt>
    <dgm:pt modelId="{0D637844-030A-43FC-97D5-97EFA0F5E120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Τι αγοράζεται στην αγορά ; Πότε αγοράζεται ; Πόσο συχνά ;</a:t>
          </a:r>
          <a:endParaRPr lang="el-GR" b="1" dirty="0">
            <a:effectLst/>
            <a:latin typeface="Century Gothic" pitchFamily="34" charset="0"/>
          </a:endParaRPr>
        </a:p>
      </dgm:t>
    </dgm:pt>
    <dgm:pt modelId="{48F0DE4E-13B4-4A9C-BF85-CC2E7D984FEF}" type="parTrans" cxnId="{00EE3679-E316-4DC3-AAED-32C33D93D92A}">
      <dgm:prSet/>
      <dgm:spPr/>
      <dgm:t>
        <a:bodyPr/>
        <a:lstStyle/>
        <a:p>
          <a:endParaRPr lang="el-GR"/>
        </a:p>
      </dgm:t>
    </dgm:pt>
    <dgm:pt modelId="{BF008CDB-BD6E-4757-9003-27C00DF28E70}" type="sibTrans" cxnId="{00EE3679-E316-4DC3-AAED-32C33D93D92A}">
      <dgm:prSet/>
      <dgm:spPr/>
      <dgm:t>
        <a:bodyPr/>
        <a:lstStyle/>
        <a:p>
          <a:endParaRPr lang="el-GR"/>
        </a:p>
      </dgm:t>
    </dgm:pt>
    <dgm:pt modelId="{F10B909E-D141-4E5A-B26C-C98A5826AEC6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Ποιος συμμετέχει στην αγορά ;</a:t>
          </a:r>
          <a:endParaRPr lang="el-GR" b="1" dirty="0">
            <a:effectLst/>
            <a:latin typeface="Century Gothic" pitchFamily="34" charset="0"/>
          </a:endParaRPr>
        </a:p>
      </dgm:t>
    </dgm:pt>
    <dgm:pt modelId="{6F7A1EDF-6605-4FE9-A489-88FCE6E5B1D8}" type="parTrans" cxnId="{F2715C94-E78E-42B6-8155-E8BCE7A69A07}">
      <dgm:prSet/>
      <dgm:spPr/>
      <dgm:t>
        <a:bodyPr/>
        <a:lstStyle/>
        <a:p>
          <a:endParaRPr lang="el-GR"/>
        </a:p>
      </dgm:t>
    </dgm:pt>
    <dgm:pt modelId="{45F6AAC3-7A77-4FB0-930A-90D1E26A1C70}" type="sibTrans" cxnId="{F2715C94-E78E-42B6-8155-E8BCE7A69A07}">
      <dgm:prSet/>
      <dgm:spPr/>
      <dgm:t>
        <a:bodyPr/>
        <a:lstStyle/>
        <a:p>
          <a:endParaRPr lang="el-GR"/>
        </a:p>
      </dgm:t>
    </dgm:pt>
    <dgm:pt modelId="{092DF983-88C6-4858-A1CE-66AD6D9B3BFB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Γιατί αγοράζεται ; Που ;</a:t>
          </a:r>
          <a:endParaRPr lang="el-GR" b="1" dirty="0">
            <a:effectLst/>
            <a:latin typeface="Century Gothic" pitchFamily="34" charset="0"/>
          </a:endParaRPr>
        </a:p>
      </dgm:t>
    </dgm:pt>
    <dgm:pt modelId="{39ABCBE8-5501-45BF-81C5-8EB186B08A61}" type="parTrans" cxnId="{C3DE0735-4F42-4869-9EDB-99B437FC0BD4}">
      <dgm:prSet/>
      <dgm:spPr/>
      <dgm:t>
        <a:bodyPr/>
        <a:lstStyle/>
        <a:p>
          <a:endParaRPr lang="el-GR"/>
        </a:p>
      </dgm:t>
    </dgm:pt>
    <dgm:pt modelId="{51A84EE4-DF86-4F27-8A07-DD3245607217}" type="sibTrans" cxnId="{C3DE0735-4F42-4869-9EDB-99B437FC0BD4}">
      <dgm:prSet/>
      <dgm:spPr/>
      <dgm:t>
        <a:bodyPr/>
        <a:lstStyle/>
        <a:p>
          <a:endParaRPr lang="el-GR"/>
        </a:p>
      </dgm:t>
    </dgm:pt>
    <dgm:pt modelId="{6C0DD626-EA87-4F37-B7B3-E3F4CC77C1D2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Με ποιόν τρόπο γίνεται η αγορά ; </a:t>
          </a:r>
          <a:endParaRPr lang="el-GR" b="1" dirty="0">
            <a:effectLst/>
            <a:latin typeface="Century Gothic" pitchFamily="34" charset="0"/>
          </a:endParaRPr>
        </a:p>
      </dgm:t>
    </dgm:pt>
    <dgm:pt modelId="{7A540158-B963-460D-9837-FB6DED67254D}" type="parTrans" cxnId="{5EDA3157-FAE5-4C63-8A85-1BDC74E784C6}">
      <dgm:prSet/>
      <dgm:spPr/>
      <dgm:t>
        <a:bodyPr/>
        <a:lstStyle/>
        <a:p>
          <a:endParaRPr lang="el-GR"/>
        </a:p>
      </dgm:t>
    </dgm:pt>
    <dgm:pt modelId="{630125D9-4C2C-40FB-BA94-3ED8759ADF67}" type="sibTrans" cxnId="{5EDA3157-FAE5-4C63-8A85-1BDC74E784C6}">
      <dgm:prSet/>
      <dgm:spPr/>
      <dgm:t>
        <a:bodyPr/>
        <a:lstStyle/>
        <a:p>
          <a:endParaRPr lang="el-GR"/>
        </a:p>
      </dgm:t>
    </dgm:pt>
    <dgm:pt modelId="{88D69514-FB40-4618-8CB1-D604227A69C8}">
      <dgm:prSet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Πώς ο καταναλωτής διαθέτει τους πόρους του; (Χρήμα, χρόνο, προσπάθεια)</a:t>
          </a:r>
          <a:endParaRPr lang="el-GR" b="1" dirty="0">
            <a:effectLst/>
            <a:latin typeface="Century Gothic" pitchFamily="34" charset="0"/>
          </a:endParaRPr>
        </a:p>
      </dgm:t>
    </dgm:pt>
    <dgm:pt modelId="{CAEF85D8-8A90-430F-9DBE-9F522FDDDA57}" type="parTrans" cxnId="{5A512079-A834-4C54-AC30-12589388172E}">
      <dgm:prSet/>
      <dgm:spPr/>
      <dgm:t>
        <a:bodyPr/>
        <a:lstStyle/>
        <a:p>
          <a:endParaRPr lang="el-GR"/>
        </a:p>
      </dgm:t>
    </dgm:pt>
    <dgm:pt modelId="{38F1F8FE-9009-41C0-909E-B84A71E03C32}" type="sibTrans" cxnId="{5A512079-A834-4C54-AC30-12589388172E}">
      <dgm:prSet/>
      <dgm:spPr/>
      <dgm:t>
        <a:bodyPr/>
        <a:lstStyle/>
        <a:p>
          <a:endParaRPr lang="el-GR"/>
        </a:p>
      </dgm:t>
    </dgm:pt>
    <dgm:pt modelId="{58C26F81-4C91-4581-BF84-9AC8FBA883EF}" type="pres">
      <dgm:prSet presAssocID="{02AF14E1-02A3-4420-84AE-F95E2073EC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B964B41B-B3C9-477C-87E3-87ABDD99AE1C}" type="pres">
      <dgm:prSet presAssocID="{93FEBB4F-16D4-4602-8085-A607E85D8E99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9D21821-B9BA-4BEE-89DE-F7AADBB87442}" type="pres">
      <dgm:prSet presAssocID="{0772B93E-DB16-4A59-97B0-F0CF23E6C29A}" presName="sibTrans" presStyleCnt="0"/>
      <dgm:spPr/>
    </dgm:pt>
    <dgm:pt modelId="{3C512BF9-5CCE-40F6-B2D1-68CCCDB64DE4}" type="pres">
      <dgm:prSet presAssocID="{0D637844-030A-43FC-97D5-97EFA0F5E120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674797C-1C0C-4B12-B1C6-3BDE13D99319}" type="pres">
      <dgm:prSet presAssocID="{BF008CDB-BD6E-4757-9003-27C00DF28E70}" presName="sibTrans" presStyleCnt="0"/>
      <dgm:spPr/>
    </dgm:pt>
    <dgm:pt modelId="{27F61D7C-6736-455E-9D40-070DD6A30C31}" type="pres">
      <dgm:prSet presAssocID="{F10B909E-D141-4E5A-B26C-C98A5826AEC6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B9871DD-9A97-43C1-ADC5-91F6867D6EF7}" type="pres">
      <dgm:prSet presAssocID="{45F6AAC3-7A77-4FB0-930A-90D1E26A1C70}" presName="sibTrans" presStyleCnt="0"/>
      <dgm:spPr/>
    </dgm:pt>
    <dgm:pt modelId="{9A495BB1-8DD7-4271-808E-A87FA8D60DDB}" type="pres">
      <dgm:prSet presAssocID="{092DF983-88C6-4858-A1CE-66AD6D9B3BF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AC6B5CD-8C40-4B8A-A6A2-D260099FA7F4}" type="pres">
      <dgm:prSet presAssocID="{51A84EE4-DF86-4F27-8A07-DD3245607217}" presName="sibTrans" presStyleCnt="0"/>
      <dgm:spPr/>
    </dgm:pt>
    <dgm:pt modelId="{C9216EAD-4136-4B7E-A6B1-17694750DAFA}" type="pres">
      <dgm:prSet presAssocID="{6C0DD626-EA87-4F37-B7B3-E3F4CC77C1D2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15B3599-A9D6-4E96-9697-5DF6ECEE9704}" type="pres">
      <dgm:prSet presAssocID="{630125D9-4C2C-40FB-BA94-3ED8759ADF67}" presName="sibTrans" presStyleCnt="0"/>
      <dgm:spPr/>
    </dgm:pt>
    <dgm:pt modelId="{A90D2152-877A-4E9A-87E2-71A07A195A40}" type="pres">
      <dgm:prSet presAssocID="{88D69514-FB40-4618-8CB1-D604227A69C8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5A512079-A834-4C54-AC30-12589388172E}" srcId="{02AF14E1-02A3-4420-84AE-F95E2073EC60}" destId="{88D69514-FB40-4618-8CB1-D604227A69C8}" srcOrd="5" destOrd="0" parTransId="{CAEF85D8-8A90-430F-9DBE-9F522FDDDA57}" sibTransId="{38F1F8FE-9009-41C0-909E-B84A71E03C32}"/>
    <dgm:cxn modelId="{C3DE0735-4F42-4869-9EDB-99B437FC0BD4}" srcId="{02AF14E1-02A3-4420-84AE-F95E2073EC60}" destId="{092DF983-88C6-4858-A1CE-66AD6D9B3BFB}" srcOrd="3" destOrd="0" parTransId="{39ABCBE8-5501-45BF-81C5-8EB186B08A61}" sibTransId="{51A84EE4-DF86-4F27-8A07-DD3245607217}"/>
    <dgm:cxn modelId="{A52721A8-ADF8-402E-9D77-31B86CA69D43}" type="presOf" srcId="{93FEBB4F-16D4-4602-8085-A607E85D8E99}" destId="{B964B41B-B3C9-477C-87E3-87ABDD99AE1C}" srcOrd="0" destOrd="0" presId="urn:microsoft.com/office/officeart/2005/8/layout/default#17"/>
    <dgm:cxn modelId="{5410920C-19E8-4E0C-9613-439AB88616BE}" type="presOf" srcId="{F10B909E-D141-4E5A-B26C-C98A5826AEC6}" destId="{27F61D7C-6736-455E-9D40-070DD6A30C31}" srcOrd="0" destOrd="0" presId="urn:microsoft.com/office/officeart/2005/8/layout/default#17"/>
    <dgm:cxn modelId="{7026A3E4-9E1F-484B-AD11-72DFB6450897}" type="presOf" srcId="{6C0DD626-EA87-4F37-B7B3-E3F4CC77C1D2}" destId="{C9216EAD-4136-4B7E-A6B1-17694750DAFA}" srcOrd="0" destOrd="0" presId="urn:microsoft.com/office/officeart/2005/8/layout/default#17"/>
    <dgm:cxn modelId="{00EE3679-E316-4DC3-AAED-32C33D93D92A}" srcId="{02AF14E1-02A3-4420-84AE-F95E2073EC60}" destId="{0D637844-030A-43FC-97D5-97EFA0F5E120}" srcOrd="1" destOrd="0" parTransId="{48F0DE4E-13B4-4A9C-BF85-CC2E7D984FEF}" sibTransId="{BF008CDB-BD6E-4757-9003-27C00DF28E70}"/>
    <dgm:cxn modelId="{19E00698-7B37-4140-A678-2AAC48910B27}" type="presOf" srcId="{092DF983-88C6-4858-A1CE-66AD6D9B3BFB}" destId="{9A495BB1-8DD7-4271-808E-A87FA8D60DDB}" srcOrd="0" destOrd="0" presId="urn:microsoft.com/office/officeart/2005/8/layout/default#17"/>
    <dgm:cxn modelId="{5CC03966-C124-47EE-995D-EEBD42F5AD78}" type="presOf" srcId="{0D637844-030A-43FC-97D5-97EFA0F5E120}" destId="{3C512BF9-5CCE-40F6-B2D1-68CCCDB64DE4}" srcOrd="0" destOrd="0" presId="urn:microsoft.com/office/officeart/2005/8/layout/default#17"/>
    <dgm:cxn modelId="{0B793CDB-17FB-4B36-ADF7-876CDB34F836}" type="presOf" srcId="{88D69514-FB40-4618-8CB1-D604227A69C8}" destId="{A90D2152-877A-4E9A-87E2-71A07A195A40}" srcOrd="0" destOrd="0" presId="urn:microsoft.com/office/officeart/2005/8/layout/default#17"/>
    <dgm:cxn modelId="{CE5E073E-B538-4C5D-A24C-5AF4415359BA}" srcId="{02AF14E1-02A3-4420-84AE-F95E2073EC60}" destId="{93FEBB4F-16D4-4602-8085-A607E85D8E99}" srcOrd="0" destOrd="0" parTransId="{72AF7F2E-BE40-4F14-8C7C-36863A413C28}" sibTransId="{0772B93E-DB16-4A59-97B0-F0CF23E6C29A}"/>
    <dgm:cxn modelId="{5EDA3157-FAE5-4C63-8A85-1BDC74E784C6}" srcId="{02AF14E1-02A3-4420-84AE-F95E2073EC60}" destId="{6C0DD626-EA87-4F37-B7B3-E3F4CC77C1D2}" srcOrd="4" destOrd="0" parTransId="{7A540158-B963-460D-9837-FB6DED67254D}" sibTransId="{630125D9-4C2C-40FB-BA94-3ED8759ADF67}"/>
    <dgm:cxn modelId="{F2715C94-E78E-42B6-8155-E8BCE7A69A07}" srcId="{02AF14E1-02A3-4420-84AE-F95E2073EC60}" destId="{F10B909E-D141-4E5A-B26C-C98A5826AEC6}" srcOrd="2" destOrd="0" parTransId="{6F7A1EDF-6605-4FE9-A489-88FCE6E5B1D8}" sibTransId="{45F6AAC3-7A77-4FB0-930A-90D1E26A1C70}"/>
    <dgm:cxn modelId="{62582BFA-54E6-46CA-9B24-9200EF5BBF3B}" type="presOf" srcId="{02AF14E1-02A3-4420-84AE-F95E2073EC60}" destId="{58C26F81-4C91-4581-BF84-9AC8FBA883EF}" srcOrd="0" destOrd="0" presId="urn:microsoft.com/office/officeart/2005/8/layout/default#17"/>
    <dgm:cxn modelId="{744AE812-5609-4923-B64B-934A4A486BA6}" type="presParOf" srcId="{58C26F81-4C91-4581-BF84-9AC8FBA883EF}" destId="{B964B41B-B3C9-477C-87E3-87ABDD99AE1C}" srcOrd="0" destOrd="0" presId="urn:microsoft.com/office/officeart/2005/8/layout/default#17"/>
    <dgm:cxn modelId="{1E352005-D714-4490-9642-EF8B175E38B7}" type="presParOf" srcId="{58C26F81-4C91-4581-BF84-9AC8FBA883EF}" destId="{29D21821-B9BA-4BEE-89DE-F7AADBB87442}" srcOrd="1" destOrd="0" presId="urn:microsoft.com/office/officeart/2005/8/layout/default#17"/>
    <dgm:cxn modelId="{281A4277-69EB-4B12-8898-206386AF8C28}" type="presParOf" srcId="{58C26F81-4C91-4581-BF84-9AC8FBA883EF}" destId="{3C512BF9-5CCE-40F6-B2D1-68CCCDB64DE4}" srcOrd="2" destOrd="0" presId="urn:microsoft.com/office/officeart/2005/8/layout/default#17"/>
    <dgm:cxn modelId="{DCF7B5E6-9BC2-480A-87B8-CCB87600F382}" type="presParOf" srcId="{58C26F81-4C91-4581-BF84-9AC8FBA883EF}" destId="{9674797C-1C0C-4B12-B1C6-3BDE13D99319}" srcOrd="3" destOrd="0" presId="urn:microsoft.com/office/officeart/2005/8/layout/default#17"/>
    <dgm:cxn modelId="{7A4808C1-FF7D-4BC8-86A4-77ECFA20ACB0}" type="presParOf" srcId="{58C26F81-4C91-4581-BF84-9AC8FBA883EF}" destId="{27F61D7C-6736-455E-9D40-070DD6A30C31}" srcOrd="4" destOrd="0" presId="urn:microsoft.com/office/officeart/2005/8/layout/default#17"/>
    <dgm:cxn modelId="{0A83B8C6-CDFF-42C8-8A24-2BE9F21976D8}" type="presParOf" srcId="{58C26F81-4C91-4581-BF84-9AC8FBA883EF}" destId="{1B9871DD-9A97-43C1-ADC5-91F6867D6EF7}" srcOrd="5" destOrd="0" presId="urn:microsoft.com/office/officeart/2005/8/layout/default#17"/>
    <dgm:cxn modelId="{DC83D29A-0647-4876-BAEA-C9216ADD2AFA}" type="presParOf" srcId="{58C26F81-4C91-4581-BF84-9AC8FBA883EF}" destId="{9A495BB1-8DD7-4271-808E-A87FA8D60DDB}" srcOrd="6" destOrd="0" presId="urn:microsoft.com/office/officeart/2005/8/layout/default#17"/>
    <dgm:cxn modelId="{B4CEA5B7-CCE2-4C74-912E-E26AEEFC0793}" type="presParOf" srcId="{58C26F81-4C91-4581-BF84-9AC8FBA883EF}" destId="{AAC6B5CD-8C40-4B8A-A6A2-D260099FA7F4}" srcOrd="7" destOrd="0" presId="urn:microsoft.com/office/officeart/2005/8/layout/default#17"/>
    <dgm:cxn modelId="{E4859010-FEA7-453A-973B-32F3BD098A05}" type="presParOf" srcId="{58C26F81-4C91-4581-BF84-9AC8FBA883EF}" destId="{C9216EAD-4136-4B7E-A6B1-17694750DAFA}" srcOrd="8" destOrd="0" presId="urn:microsoft.com/office/officeart/2005/8/layout/default#17"/>
    <dgm:cxn modelId="{C64B9D81-4805-4A9D-85C5-94CB3233F535}" type="presParOf" srcId="{58C26F81-4C91-4581-BF84-9AC8FBA883EF}" destId="{615B3599-A9D6-4E96-9697-5DF6ECEE9704}" srcOrd="9" destOrd="0" presId="urn:microsoft.com/office/officeart/2005/8/layout/default#17"/>
    <dgm:cxn modelId="{4066A685-BB91-4910-9D08-E77587F2C4E8}" type="presParOf" srcId="{58C26F81-4C91-4581-BF84-9AC8FBA883EF}" destId="{A90D2152-877A-4E9A-87E2-71A07A195A40}" srcOrd="10" destOrd="0" presId="urn:microsoft.com/office/officeart/2005/8/layout/default#1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E9C1DE49-BFD9-4F91-9002-8F2BE6EB3BD8}" type="doc">
      <dgm:prSet loTypeId="urn:microsoft.com/office/officeart/2005/8/layout/pList1#1" loCatId="list" qsTypeId="urn:microsoft.com/office/officeart/2005/8/quickstyle/simple1#18" qsCatId="simple" csTypeId="urn:microsoft.com/office/officeart/2005/8/colors/accent1_2#7" csCatId="accent1" phldr="1"/>
      <dgm:spPr/>
      <dgm:t>
        <a:bodyPr/>
        <a:lstStyle/>
        <a:p>
          <a:endParaRPr lang="el-GR"/>
        </a:p>
      </dgm:t>
    </dgm:pt>
    <dgm:pt modelId="{6F64859D-4CC5-487B-ADDD-19694BEBD233}">
      <dgm:prSet phldrT="[Text]"/>
      <dgm:spPr/>
      <dgm:t>
        <a:bodyPr/>
        <a:lstStyle/>
        <a:p>
          <a:r>
            <a:rPr lang="el-GR" u="none" smtClean="0">
              <a:solidFill>
                <a:schemeClr val="tx1"/>
              </a:solidFill>
              <a:latin typeface="Century Gothic" pitchFamily="34" charset="0"/>
            </a:rPr>
            <a:t>Κυριαρχία του άνδρα</a:t>
          </a:r>
          <a:endParaRPr lang="el-GR" u="none">
            <a:solidFill>
              <a:schemeClr val="tx1"/>
            </a:solidFill>
            <a:latin typeface="Century Gothic" pitchFamily="34" charset="0"/>
          </a:endParaRPr>
        </a:p>
      </dgm:t>
    </dgm:pt>
    <dgm:pt modelId="{A68E5FF9-9860-4055-825E-A914A869F49E}" type="parTrans" cxnId="{52D07AA8-8CE6-48E9-A47F-D2732DC6BEA4}">
      <dgm:prSet/>
      <dgm:spPr/>
      <dgm:t>
        <a:bodyPr/>
        <a:lstStyle/>
        <a:p>
          <a:endParaRPr lang="el-GR"/>
        </a:p>
      </dgm:t>
    </dgm:pt>
    <dgm:pt modelId="{83B635C0-C13C-49A9-A912-D604EDE6E305}" type="sibTrans" cxnId="{52D07AA8-8CE6-48E9-A47F-D2732DC6BEA4}">
      <dgm:prSet/>
      <dgm:spPr/>
      <dgm:t>
        <a:bodyPr/>
        <a:lstStyle/>
        <a:p>
          <a:endParaRPr lang="el-GR"/>
        </a:p>
      </dgm:t>
    </dgm:pt>
    <dgm:pt modelId="{288985DE-BA9C-49A5-83A6-B28C5AE7883F}">
      <dgm:prSet phldrT="[Text]"/>
      <dgm:spPr/>
      <dgm:t>
        <a:bodyPr/>
        <a:lstStyle/>
        <a:p>
          <a:r>
            <a:rPr lang="el-GR" u="none" dirty="0" smtClean="0">
              <a:solidFill>
                <a:schemeClr val="tx1"/>
              </a:solidFill>
              <a:latin typeface="Century Gothic" pitchFamily="34" charset="0"/>
            </a:rPr>
            <a:t>Κυριαρχία της γυναίκας</a:t>
          </a:r>
          <a:endParaRPr lang="el-GR" u="none" dirty="0">
            <a:solidFill>
              <a:schemeClr val="tx1"/>
            </a:solidFill>
            <a:latin typeface="Century Gothic" pitchFamily="34" charset="0"/>
          </a:endParaRPr>
        </a:p>
      </dgm:t>
    </dgm:pt>
    <dgm:pt modelId="{D2D073F7-F545-4A3D-9640-7FFB295BBA72}" type="parTrans" cxnId="{F4A843A0-08D0-4835-B8C6-E3A006A9FB45}">
      <dgm:prSet/>
      <dgm:spPr/>
      <dgm:t>
        <a:bodyPr/>
        <a:lstStyle/>
        <a:p>
          <a:endParaRPr lang="el-GR"/>
        </a:p>
      </dgm:t>
    </dgm:pt>
    <dgm:pt modelId="{A16F261C-9C29-441B-8166-7D18D2380E61}" type="sibTrans" cxnId="{F4A843A0-08D0-4835-B8C6-E3A006A9FB45}">
      <dgm:prSet/>
      <dgm:spPr/>
      <dgm:t>
        <a:bodyPr/>
        <a:lstStyle/>
        <a:p>
          <a:endParaRPr lang="el-GR"/>
        </a:p>
      </dgm:t>
    </dgm:pt>
    <dgm:pt modelId="{949304CC-FED2-41E4-A040-F73189BA0FB8}">
      <dgm:prSet phldrT="[Text]"/>
      <dgm:spPr/>
      <dgm:t>
        <a:bodyPr/>
        <a:lstStyle/>
        <a:p>
          <a:r>
            <a:rPr lang="el-GR" u="none" dirty="0" smtClean="0">
              <a:solidFill>
                <a:schemeClr val="tx1"/>
              </a:solidFill>
              <a:latin typeface="Century Gothic" pitchFamily="34" charset="0"/>
            </a:rPr>
            <a:t>Κοινές</a:t>
          </a:r>
          <a:endParaRPr lang="el-GR" u="none" dirty="0">
            <a:solidFill>
              <a:schemeClr val="tx1"/>
            </a:solidFill>
            <a:latin typeface="Century Gothic" pitchFamily="34" charset="0"/>
          </a:endParaRPr>
        </a:p>
      </dgm:t>
    </dgm:pt>
    <dgm:pt modelId="{06DD8D47-8C33-43AA-92C9-CCEA8074AFC9}" type="parTrans" cxnId="{4121A69C-3DDF-4EF5-8E84-6F89835E69FF}">
      <dgm:prSet/>
      <dgm:spPr/>
      <dgm:t>
        <a:bodyPr/>
        <a:lstStyle/>
        <a:p>
          <a:endParaRPr lang="el-GR"/>
        </a:p>
      </dgm:t>
    </dgm:pt>
    <dgm:pt modelId="{B8AE455B-E5D7-41D7-8682-16F99C7EE1C8}" type="sibTrans" cxnId="{4121A69C-3DDF-4EF5-8E84-6F89835E69FF}">
      <dgm:prSet/>
      <dgm:spPr/>
      <dgm:t>
        <a:bodyPr/>
        <a:lstStyle/>
        <a:p>
          <a:endParaRPr lang="el-GR"/>
        </a:p>
      </dgm:t>
    </dgm:pt>
    <dgm:pt modelId="{DDA02E46-50F7-4002-B1B8-B1AE354F76F6}">
      <dgm:prSet phldrT="[Text]"/>
      <dgm:spPr/>
      <dgm:t>
        <a:bodyPr/>
        <a:lstStyle/>
        <a:p>
          <a:r>
            <a:rPr lang="el-GR" u="none" dirty="0" smtClean="0">
              <a:solidFill>
                <a:schemeClr val="tx1"/>
              </a:solidFill>
              <a:latin typeface="Century Gothic" pitchFamily="34" charset="0"/>
            </a:rPr>
            <a:t>Ανεξάρτητες</a:t>
          </a:r>
          <a:endParaRPr lang="el-GR" u="none" dirty="0">
            <a:solidFill>
              <a:schemeClr val="tx1"/>
            </a:solidFill>
            <a:latin typeface="Century Gothic" pitchFamily="34" charset="0"/>
          </a:endParaRPr>
        </a:p>
      </dgm:t>
    </dgm:pt>
    <dgm:pt modelId="{2856D89B-05C3-405E-B1FF-BE26670E1E5B}" type="parTrans" cxnId="{1FAF46A2-538E-4A7F-B5C0-A0F6C015FF38}">
      <dgm:prSet/>
      <dgm:spPr/>
      <dgm:t>
        <a:bodyPr/>
        <a:lstStyle/>
        <a:p>
          <a:endParaRPr lang="el-GR"/>
        </a:p>
      </dgm:t>
    </dgm:pt>
    <dgm:pt modelId="{A77E10E4-906E-42B8-B3D9-719D6FB1B09A}" type="sibTrans" cxnId="{1FAF46A2-538E-4A7F-B5C0-A0F6C015FF38}">
      <dgm:prSet/>
      <dgm:spPr/>
      <dgm:t>
        <a:bodyPr/>
        <a:lstStyle/>
        <a:p>
          <a:endParaRPr lang="el-GR"/>
        </a:p>
      </dgm:t>
    </dgm:pt>
    <dgm:pt modelId="{EE97239E-ACD8-4C37-836B-8A99C1EA74EA}">
      <dgm:prSet phldrT="[Text]"/>
      <dgm:spPr/>
      <dgm:t>
        <a:bodyPr/>
        <a:lstStyle/>
        <a:p>
          <a:r>
            <a:rPr lang="el-GR" u="none" dirty="0" smtClean="0">
              <a:solidFill>
                <a:schemeClr val="tx1"/>
              </a:solidFill>
              <a:latin typeface="Century Gothic" pitchFamily="34" charset="0"/>
            </a:rPr>
            <a:t>Παιδιά</a:t>
          </a:r>
          <a:endParaRPr lang="el-GR" u="none" dirty="0">
            <a:solidFill>
              <a:schemeClr val="tx1"/>
            </a:solidFill>
            <a:latin typeface="Century Gothic" pitchFamily="34" charset="0"/>
          </a:endParaRPr>
        </a:p>
      </dgm:t>
    </dgm:pt>
    <dgm:pt modelId="{5B74FA99-B5D5-43EE-A738-B825681D7410}" type="parTrans" cxnId="{5F155F95-6045-42C1-90D1-9368EAA8B704}">
      <dgm:prSet/>
      <dgm:spPr/>
      <dgm:t>
        <a:bodyPr/>
        <a:lstStyle/>
        <a:p>
          <a:endParaRPr lang="el-GR"/>
        </a:p>
      </dgm:t>
    </dgm:pt>
    <dgm:pt modelId="{D126039C-4EBD-46FC-8B00-DE3D3406B162}" type="sibTrans" cxnId="{5F155F95-6045-42C1-90D1-9368EAA8B704}">
      <dgm:prSet/>
      <dgm:spPr/>
      <dgm:t>
        <a:bodyPr/>
        <a:lstStyle/>
        <a:p>
          <a:endParaRPr lang="el-GR"/>
        </a:p>
      </dgm:t>
    </dgm:pt>
    <dgm:pt modelId="{E886FB8B-F9B3-4C90-87E9-39CB2700A90D}" type="pres">
      <dgm:prSet presAssocID="{E9C1DE49-BFD9-4F91-9002-8F2BE6EB3BD8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0E37CF97-F0A2-41BA-AD19-06E6E85FB45B}" type="pres">
      <dgm:prSet presAssocID="{6F64859D-4CC5-487B-ADDD-19694BEBD233}" presName="compNode" presStyleCnt="0"/>
      <dgm:spPr/>
    </dgm:pt>
    <dgm:pt modelId="{C51C56F4-4CC2-4FC2-A3BB-CA8BDA93C598}" type="pres">
      <dgm:prSet presAssocID="{6F64859D-4CC5-487B-ADDD-19694BEBD233}" presName="pictRect" presStyleLbl="node1" presStyleIdx="0" presStyleCnt="5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0623596F-75B9-408B-BF2B-30A8AAD48D7E}" type="pres">
      <dgm:prSet presAssocID="{6F64859D-4CC5-487B-ADDD-19694BEBD233}" presName="textRect" presStyleLbl="revTx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317037-7B55-44F4-AD31-A4E2E4278F08}" type="pres">
      <dgm:prSet presAssocID="{83B635C0-C13C-49A9-A912-D604EDE6E305}" presName="sibTrans" presStyleLbl="sibTrans2D1" presStyleIdx="0" presStyleCnt="0"/>
      <dgm:spPr/>
      <dgm:t>
        <a:bodyPr/>
        <a:lstStyle/>
        <a:p>
          <a:endParaRPr lang="el-GR"/>
        </a:p>
      </dgm:t>
    </dgm:pt>
    <dgm:pt modelId="{86D47877-EC53-423C-8C5B-4170F2B6BCB0}" type="pres">
      <dgm:prSet presAssocID="{288985DE-BA9C-49A5-83A6-B28C5AE7883F}" presName="compNode" presStyleCnt="0"/>
      <dgm:spPr/>
    </dgm:pt>
    <dgm:pt modelId="{1B6E500C-B220-4889-B53A-EC7E0DBB9357}" type="pres">
      <dgm:prSet presAssocID="{288985DE-BA9C-49A5-83A6-B28C5AE7883F}" presName="pictRect" presStyleLbl="node1" presStyleIdx="1" presStyleCnt="5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D88431C9-F2A1-4836-93BF-CFE564916A94}" type="pres">
      <dgm:prSet presAssocID="{288985DE-BA9C-49A5-83A6-B28C5AE7883F}" presName="textRect" presStyleLbl="revTx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21D8AF7-FB60-410B-9CED-DCF393922144}" type="pres">
      <dgm:prSet presAssocID="{A16F261C-9C29-441B-8166-7D18D2380E61}" presName="sibTrans" presStyleLbl="sibTrans2D1" presStyleIdx="0" presStyleCnt="0"/>
      <dgm:spPr/>
      <dgm:t>
        <a:bodyPr/>
        <a:lstStyle/>
        <a:p>
          <a:endParaRPr lang="el-GR"/>
        </a:p>
      </dgm:t>
    </dgm:pt>
    <dgm:pt modelId="{EA1FE5EE-C71A-4F06-A775-E2194BDE994D}" type="pres">
      <dgm:prSet presAssocID="{949304CC-FED2-41E4-A040-F73189BA0FB8}" presName="compNode" presStyleCnt="0"/>
      <dgm:spPr/>
    </dgm:pt>
    <dgm:pt modelId="{3255A450-5F8C-499D-8C9E-8E5B4B3F55EF}" type="pres">
      <dgm:prSet presAssocID="{949304CC-FED2-41E4-A040-F73189BA0FB8}" presName="pictRect" presStyleLbl="node1" presStyleIdx="2" presStyleCnt="5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86661EA6-B74E-4C0E-BC72-EC5C16179FA8}" type="pres">
      <dgm:prSet presAssocID="{949304CC-FED2-41E4-A040-F73189BA0FB8}" presName="textRect" presStyleLbl="revTx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1C2E7B-2656-4829-B588-2794BC5C2095}" type="pres">
      <dgm:prSet presAssocID="{B8AE455B-E5D7-41D7-8682-16F99C7EE1C8}" presName="sibTrans" presStyleLbl="sibTrans2D1" presStyleIdx="0" presStyleCnt="0"/>
      <dgm:spPr/>
      <dgm:t>
        <a:bodyPr/>
        <a:lstStyle/>
        <a:p>
          <a:endParaRPr lang="el-GR"/>
        </a:p>
      </dgm:t>
    </dgm:pt>
    <dgm:pt modelId="{4667821C-0E1E-45D3-8E6B-0EAA3255F083}" type="pres">
      <dgm:prSet presAssocID="{DDA02E46-50F7-4002-B1B8-B1AE354F76F6}" presName="compNode" presStyleCnt="0"/>
      <dgm:spPr/>
    </dgm:pt>
    <dgm:pt modelId="{F9C83B28-80A4-451D-89E1-2A573C714F24}" type="pres">
      <dgm:prSet presAssocID="{DDA02E46-50F7-4002-B1B8-B1AE354F76F6}" presName="pictRect" presStyleLbl="node1" presStyleIdx="3" presStyleCnt="5"/>
      <dgm:spPr>
        <a:blipFill rotWithShape="0">
          <a:blip xmlns:r="http://schemas.openxmlformats.org/officeDocument/2006/relationships" r:embed="rId4"/>
          <a:stretch>
            <a:fillRect/>
          </a:stretch>
        </a:blipFill>
      </dgm:spPr>
    </dgm:pt>
    <dgm:pt modelId="{A71D1967-A457-4CFC-9624-E1621741973D}" type="pres">
      <dgm:prSet presAssocID="{DDA02E46-50F7-4002-B1B8-B1AE354F76F6}" presName="textRect" presStyleLbl="revTx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3DE2FD-317B-4BAB-8B91-938311073985}" type="pres">
      <dgm:prSet presAssocID="{A77E10E4-906E-42B8-B3D9-719D6FB1B09A}" presName="sibTrans" presStyleLbl="sibTrans2D1" presStyleIdx="0" presStyleCnt="0"/>
      <dgm:spPr/>
      <dgm:t>
        <a:bodyPr/>
        <a:lstStyle/>
        <a:p>
          <a:endParaRPr lang="el-GR"/>
        </a:p>
      </dgm:t>
    </dgm:pt>
    <dgm:pt modelId="{5E71DBC0-C136-474F-B00C-87994953C2E2}" type="pres">
      <dgm:prSet presAssocID="{EE97239E-ACD8-4C37-836B-8A99C1EA74EA}" presName="compNode" presStyleCnt="0"/>
      <dgm:spPr/>
    </dgm:pt>
    <dgm:pt modelId="{C598B137-919F-4B6A-AF51-05E2849A44AD}" type="pres">
      <dgm:prSet presAssocID="{EE97239E-ACD8-4C37-836B-8A99C1EA74EA}" presName="pictRect" presStyleLbl="node1" presStyleIdx="4" presStyleCnt="5"/>
      <dgm:spPr>
        <a:blipFill rotWithShape="0">
          <a:blip xmlns:r="http://schemas.openxmlformats.org/officeDocument/2006/relationships" r:embed="rId5"/>
          <a:stretch>
            <a:fillRect/>
          </a:stretch>
        </a:blipFill>
      </dgm:spPr>
    </dgm:pt>
    <dgm:pt modelId="{BB2B4AF0-64CC-4172-A8F0-7E719C49D80C}" type="pres">
      <dgm:prSet presAssocID="{EE97239E-ACD8-4C37-836B-8A99C1EA74EA}" presName="textRect" presStyleLbl="revTx" presStyleIdx="4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1FAF46A2-538E-4A7F-B5C0-A0F6C015FF38}" srcId="{E9C1DE49-BFD9-4F91-9002-8F2BE6EB3BD8}" destId="{DDA02E46-50F7-4002-B1B8-B1AE354F76F6}" srcOrd="3" destOrd="0" parTransId="{2856D89B-05C3-405E-B1FF-BE26670E1E5B}" sibTransId="{A77E10E4-906E-42B8-B3D9-719D6FB1B09A}"/>
    <dgm:cxn modelId="{8EB9853E-0920-47F9-8A8C-54E6D0D11888}" type="presOf" srcId="{949304CC-FED2-41E4-A040-F73189BA0FB8}" destId="{86661EA6-B74E-4C0E-BC72-EC5C16179FA8}" srcOrd="0" destOrd="0" presId="urn:microsoft.com/office/officeart/2005/8/layout/pList1#1"/>
    <dgm:cxn modelId="{02A9C9DD-5422-4CDF-AF55-1B1D1E6F853C}" type="presOf" srcId="{B8AE455B-E5D7-41D7-8682-16F99C7EE1C8}" destId="{CA1C2E7B-2656-4829-B588-2794BC5C2095}" srcOrd="0" destOrd="0" presId="urn:microsoft.com/office/officeart/2005/8/layout/pList1#1"/>
    <dgm:cxn modelId="{B9739FE4-84B6-49DB-B784-1DD7C7970639}" type="presOf" srcId="{A16F261C-9C29-441B-8166-7D18D2380E61}" destId="{121D8AF7-FB60-410B-9CED-DCF393922144}" srcOrd="0" destOrd="0" presId="urn:microsoft.com/office/officeart/2005/8/layout/pList1#1"/>
    <dgm:cxn modelId="{B4066019-00EA-4301-80DD-D0BF138AF468}" type="presOf" srcId="{E9C1DE49-BFD9-4F91-9002-8F2BE6EB3BD8}" destId="{E886FB8B-F9B3-4C90-87E9-39CB2700A90D}" srcOrd="0" destOrd="0" presId="urn:microsoft.com/office/officeart/2005/8/layout/pList1#1"/>
    <dgm:cxn modelId="{5F155F95-6045-42C1-90D1-9368EAA8B704}" srcId="{E9C1DE49-BFD9-4F91-9002-8F2BE6EB3BD8}" destId="{EE97239E-ACD8-4C37-836B-8A99C1EA74EA}" srcOrd="4" destOrd="0" parTransId="{5B74FA99-B5D5-43EE-A738-B825681D7410}" sibTransId="{D126039C-4EBD-46FC-8B00-DE3D3406B162}"/>
    <dgm:cxn modelId="{52D07AA8-8CE6-48E9-A47F-D2732DC6BEA4}" srcId="{E9C1DE49-BFD9-4F91-9002-8F2BE6EB3BD8}" destId="{6F64859D-4CC5-487B-ADDD-19694BEBD233}" srcOrd="0" destOrd="0" parTransId="{A68E5FF9-9860-4055-825E-A914A869F49E}" sibTransId="{83B635C0-C13C-49A9-A912-D604EDE6E305}"/>
    <dgm:cxn modelId="{BF757A1C-1709-4E13-8E11-0A10CA559AAB}" type="presOf" srcId="{83B635C0-C13C-49A9-A912-D604EDE6E305}" destId="{F7317037-7B55-44F4-AD31-A4E2E4278F08}" srcOrd="0" destOrd="0" presId="urn:microsoft.com/office/officeart/2005/8/layout/pList1#1"/>
    <dgm:cxn modelId="{3F1EAC91-F32A-4A35-A137-899DD0071634}" type="presOf" srcId="{EE97239E-ACD8-4C37-836B-8A99C1EA74EA}" destId="{BB2B4AF0-64CC-4172-A8F0-7E719C49D80C}" srcOrd="0" destOrd="0" presId="urn:microsoft.com/office/officeart/2005/8/layout/pList1#1"/>
    <dgm:cxn modelId="{97425DA3-6CAA-4949-A1D6-ACA51F9FF667}" type="presOf" srcId="{6F64859D-4CC5-487B-ADDD-19694BEBD233}" destId="{0623596F-75B9-408B-BF2B-30A8AAD48D7E}" srcOrd="0" destOrd="0" presId="urn:microsoft.com/office/officeart/2005/8/layout/pList1#1"/>
    <dgm:cxn modelId="{237A0FC9-DC61-449D-9BEE-FF928A40ECB7}" type="presOf" srcId="{DDA02E46-50F7-4002-B1B8-B1AE354F76F6}" destId="{A71D1967-A457-4CFC-9624-E1621741973D}" srcOrd="0" destOrd="0" presId="urn:microsoft.com/office/officeart/2005/8/layout/pList1#1"/>
    <dgm:cxn modelId="{F4A843A0-08D0-4835-B8C6-E3A006A9FB45}" srcId="{E9C1DE49-BFD9-4F91-9002-8F2BE6EB3BD8}" destId="{288985DE-BA9C-49A5-83A6-B28C5AE7883F}" srcOrd="1" destOrd="0" parTransId="{D2D073F7-F545-4A3D-9640-7FFB295BBA72}" sibTransId="{A16F261C-9C29-441B-8166-7D18D2380E61}"/>
    <dgm:cxn modelId="{4121A69C-3DDF-4EF5-8E84-6F89835E69FF}" srcId="{E9C1DE49-BFD9-4F91-9002-8F2BE6EB3BD8}" destId="{949304CC-FED2-41E4-A040-F73189BA0FB8}" srcOrd="2" destOrd="0" parTransId="{06DD8D47-8C33-43AA-92C9-CCEA8074AFC9}" sibTransId="{B8AE455B-E5D7-41D7-8682-16F99C7EE1C8}"/>
    <dgm:cxn modelId="{70F4B870-A423-4359-98FF-4F31139D421F}" type="presOf" srcId="{288985DE-BA9C-49A5-83A6-B28C5AE7883F}" destId="{D88431C9-F2A1-4836-93BF-CFE564916A94}" srcOrd="0" destOrd="0" presId="urn:microsoft.com/office/officeart/2005/8/layout/pList1#1"/>
    <dgm:cxn modelId="{072D1832-3CA9-4D5D-B185-C12FF78BEE5A}" type="presOf" srcId="{A77E10E4-906E-42B8-B3D9-719D6FB1B09A}" destId="{233DE2FD-317B-4BAB-8B91-938311073985}" srcOrd="0" destOrd="0" presId="urn:microsoft.com/office/officeart/2005/8/layout/pList1#1"/>
    <dgm:cxn modelId="{3668212F-58B6-4113-BDA2-6428F6D091E7}" type="presParOf" srcId="{E886FB8B-F9B3-4C90-87E9-39CB2700A90D}" destId="{0E37CF97-F0A2-41BA-AD19-06E6E85FB45B}" srcOrd="0" destOrd="0" presId="urn:microsoft.com/office/officeart/2005/8/layout/pList1#1"/>
    <dgm:cxn modelId="{6E7CAABC-3B5A-4ED9-84A6-A75CB2634AC1}" type="presParOf" srcId="{0E37CF97-F0A2-41BA-AD19-06E6E85FB45B}" destId="{C51C56F4-4CC2-4FC2-A3BB-CA8BDA93C598}" srcOrd="0" destOrd="0" presId="urn:microsoft.com/office/officeart/2005/8/layout/pList1#1"/>
    <dgm:cxn modelId="{0C17F57F-A08E-47BA-9A0C-F53563657A83}" type="presParOf" srcId="{0E37CF97-F0A2-41BA-AD19-06E6E85FB45B}" destId="{0623596F-75B9-408B-BF2B-30A8AAD48D7E}" srcOrd="1" destOrd="0" presId="urn:microsoft.com/office/officeart/2005/8/layout/pList1#1"/>
    <dgm:cxn modelId="{F049942B-63CB-44E0-A393-4E206352CA47}" type="presParOf" srcId="{E886FB8B-F9B3-4C90-87E9-39CB2700A90D}" destId="{F7317037-7B55-44F4-AD31-A4E2E4278F08}" srcOrd="1" destOrd="0" presId="urn:microsoft.com/office/officeart/2005/8/layout/pList1#1"/>
    <dgm:cxn modelId="{39EB8FCB-CEC8-45BD-A6CB-96531F96C6F2}" type="presParOf" srcId="{E886FB8B-F9B3-4C90-87E9-39CB2700A90D}" destId="{86D47877-EC53-423C-8C5B-4170F2B6BCB0}" srcOrd="2" destOrd="0" presId="urn:microsoft.com/office/officeart/2005/8/layout/pList1#1"/>
    <dgm:cxn modelId="{C4999830-ECF8-4D97-A076-759DB2F651D5}" type="presParOf" srcId="{86D47877-EC53-423C-8C5B-4170F2B6BCB0}" destId="{1B6E500C-B220-4889-B53A-EC7E0DBB9357}" srcOrd="0" destOrd="0" presId="urn:microsoft.com/office/officeart/2005/8/layout/pList1#1"/>
    <dgm:cxn modelId="{6E2E41DF-47D6-4C24-BB67-BD5D1ECC735C}" type="presParOf" srcId="{86D47877-EC53-423C-8C5B-4170F2B6BCB0}" destId="{D88431C9-F2A1-4836-93BF-CFE564916A94}" srcOrd="1" destOrd="0" presId="urn:microsoft.com/office/officeart/2005/8/layout/pList1#1"/>
    <dgm:cxn modelId="{0B2914D6-C761-4D86-AE3A-FE28DFB2E55A}" type="presParOf" srcId="{E886FB8B-F9B3-4C90-87E9-39CB2700A90D}" destId="{121D8AF7-FB60-410B-9CED-DCF393922144}" srcOrd="3" destOrd="0" presId="urn:microsoft.com/office/officeart/2005/8/layout/pList1#1"/>
    <dgm:cxn modelId="{2474F3B7-FD6E-4610-9B3C-4F1331D6D69C}" type="presParOf" srcId="{E886FB8B-F9B3-4C90-87E9-39CB2700A90D}" destId="{EA1FE5EE-C71A-4F06-A775-E2194BDE994D}" srcOrd="4" destOrd="0" presId="urn:microsoft.com/office/officeart/2005/8/layout/pList1#1"/>
    <dgm:cxn modelId="{57DABB2F-DF21-4BBE-92F8-DB134B1F4BA4}" type="presParOf" srcId="{EA1FE5EE-C71A-4F06-A775-E2194BDE994D}" destId="{3255A450-5F8C-499D-8C9E-8E5B4B3F55EF}" srcOrd="0" destOrd="0" presId="urn:microsoft.com/office/officeart/2005/8/layout/pList1#1"/>
    <dgm:cxn modelId="{C5C09F3F-D792-4859-8F7B-1AFD9D64CF3F}" type="presParOf" srcId="{EA1FE5EE-C71A-4F06-A775-E2194BDE994D}" destId="{86661EA6-B74E-4C0E-BC72-EC5C16179FA8}" srcOrd="1" destOrd="0" presId="urn:microsoft.com/office/officeart/2005/8/layout/pList1#1"/>
    <dgm:cxn modelId="{D6454D02-FD0B-477D-9198-BCDAAFFFA6BC}" type="presParOf" srcId="{E886FB8B-F9B3-4C90-87E9-39CB2700A90D}" destId="{CA1C2E7B-2656-4829-B588-2794BC5C2095}" srcOrd="5" destOrd="0" presId="urn:microsoft.com/office/officeart/2005/8/layout/pList1#1"/>
    <dgm:cxn modelId="{60B5535B-1345-4C0F-86A5-AB0EB586EB0F}" type="presParOf" srcId="{E886FB8B-F9B3-4C90-87E9-39CB2700A90D}" destId="{4667821C-0E1E-45D3-8E6B-0EAA3255F083}" srcOrd="6" destOrd="0" presId="urn:microsoft.com/office/officeart/2005/8/layout/pList1#1"/>
    <dgm:cxn modelId="{B197CD46-921F-4A14-A658-8DEB2DA1D3AC}" type="presParOf" srcId="{4667821C-0E1E-45D3-8E6B-0EAA3255F083}" destId="{F9C83B28-80A4-451D-89E1-2A573C714F24}" srcOrd="0" destOrd="0" presId="urn:microsoft.com/office/officeart/2005/8/layout/pList1#1"/>
    <dgm:cxn modelId="{0C4F8EC2-71F4-4625-A23C-C313DBC577E3}" type="presParOf" srcId="{4667821C-0E1E-45D3-8E6B-0EAA3255F083}" destId="{A71D1967-A457-4CFC-9624-E1621741973D}" srcOrd="1" destOrd="0" presId="urn:microsoft.com/office/officeart/2005/8/layout/pList1#1"/>
    <dgm:cxn modelId="{646A8553-F558-4FE7-88F0-4F65C0D0F7B9}" type="presParOf" srcId="{E886FB8B-F9B3-4C90-87E9-39CB2700A90D}" destId="{233DE2FD-317B-4BAB-8B91-938311073985}" srcOrd="7" destOrd="0" presId="urn:microsoft.com/office/officeart/2005/8/layout/pList1#1"/>
    <dgm:cxn modelId="{39BB8269-094F-45EE-B447-1D2737063456}" type="presParOf" srcId="{E886FB8B-F9B3-4C90-87E9-39CB2700A90D}" destId="{5E71DBC0-C136-474F-B00C-87994953C2E2}" srcOrd="8" destOrd="0" presId="urn:microsoft.com/office/officeart/2005/8/layout/pList1#1"/>
    <dgm:cxn modelId="{B0AA869A-37D7-4B0D-A7F1-4EF86C20092E}" type="presParOf" srcId="{5E71DBC0-C136-474F-B00C-87994953C2E2}" destId="{C598B137-919F-4B6A-AF51-05E2849A44AD}" srcOrd="0" destOrd="0" presId="urn:microsoft.com/office/officeart/2005/8/layout/pList1#1"/>
    <dgm:cxn modelId="{1570041C-70B1-47E6-93E6-C44897342C98}" type="presParOf" srcId="{5E71DBC0-C136-474F-B00C-87994953C2E2}" destId="{BB2B4AF0-64CC-4172-A8F0-7E719C49D80C}" srcOrd="1" destOrd="0" presId="urn:microsoft.com/office/officeart/2005/8/layout/pList1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D4D3DD8F-D6D5-4A2D-B1C6-C887616D1820}" type="doc">
      <dgm:prSet loTypeId="urn:microsoft.com/office/officeart/2005/8/layout/default#25" loCatId="list" qsTypeId="urn:microsoft.com/office/officeart/2005/8/quickstyle/simple1#19" qsCatId="simple" csTypeId="urn:microsoft.com/office/officeart/2005/8/colors/colorful2" csCatId="colorful" phldr="1"/>
      <dgm:spPr/>
      <dgm:t>
        <a:bodyPr/>
        <a:lstStyle/>
        <a:p>
          <a:endParaRPr lang="el-GR"/>
        </a:p>
      </dgm:t>
    </dgm:pt>
    <dgm:pt modelId="{ACAC2B9D-F2E1-49D2-B555-E9C37223A860}">
      <dgm:prSet phldrT="[Text]"/>
      <dgm:spPr/>
      <dgm:t>
        <a:bodyPr/>
        <a:lstStyle/>
        <a:p>
          <a:r>
            <a:rPr lang="el-GR" b="1" smtClean="0">
              <a:solidFill>
                <a:schemeClr val="tx1"/>
              </a:solidFill>
              <a:latin typeface="Century Gothic" pitchFamily="34" charset="0"/>
            </a:rPr>
            <a:t>Κοινωνική επαφή</a:t>
          </a:r>
          <a:endParaRPr lang="el-GR">
            <a:solidFill>
              <a:schemeClr val="tx1"/>
            </a:solidFill>
          </a:endParaRPr>
        </a:p>
      </dgm:t>
    </dgm:pt>
    <dgm:pt modelId="{CCCF0A74-D4F0-4988-9409-B573279EF900}" type="parTrans" cxnId="{D8CC3BFF-C514-4742-9881-E85DC1A56B19}">
      <dgm:prSet/>
      <dgm:spPr/>
      <dgm:t>
        <a:bodyPr/>
        <a:lstStyle/>
        <a:p>
          <a:endParaRPr lang="el-GR"/>
        </a:p>
      </dgm:t>
    </dgm:pt>
    <dgm:pt modelId="{3B7592D2-D980-4A89-B96E-DD5CDBB7B7EC}" type="sibTrans" cxnId="{D8CC3BFF-C514-4742-9881-E85DC1A56B19}">
      <dgm:prSet/>
      <dgm:spPr/>
      <dgm:t>
        <a:bodyPr/>
        <a:lstStyle/>
        <a:p>
          <a:endParaRPr lang="el-GR"/>
        </a:p>
      </dgm:t>
    </dgm:pt>
    <dgm:pt modelId="{CACA5E11-2427-4E82-B994-6609F404062D}">
      <dgm:prSet/>
      <dgm:spPr/>
      <dgm:t>
        <a:bodyPr/>
        <a:lstStyle/>
        <a:p>
          <a:r>
            <a:rPr lang="el-GR" b="1" smtClean="0">
              <a:solidFill>
                <a:schemeClr val="tx1"/>
              </a:solidFill>
              <a:latin typeface="Century Gothic" pitchFamily="34" charset="0"/>
            </a:rPr>
            <a:t>Κοινωνική εμπειρία</a:t>
          </a:r>
          <a:endParaRPr lang="el-GR" b="1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D850607E-D72D-430C-9C8A-5C4AB784A2FA}" type="parTrans" cxnId="{99A80D22-6E76-45F1-95E7-2CD741063680}">
      <dgm:prSet/>
      <dgm:spPr/>
      <dgm:t>
        <a:bodyPr/>
        <a:lstStyle/>
        <a:p>
          <a:endParaRPr lang="el-GR"/>
        </a:p>
      </dgm:t>
    </dgm:pt>
    <dgm:pt modelId="{840129BE-555A-413B-91B1-12337B791C73}" type="sibTrans" cxnId="{99A80D22-6E76-45F1-95E7-2CD741063680}">
      <dgm:prSet/>
      <dgm:spPr/>
      <dgm:t>
        <a:bodyPr/>
        <a:lstStyle/>
        <a:p>
          <a:endParaRPr lang="el-GR"/>
        </a:p>
      </dgm:t>
    </dgm:pt>
    <dgm:pt modelId="{12336F4A-820F-434F-92CE-D51F58F4A88E}">
      <dgm:prSet/>
      <dgm:spPr/>
      <dgm:t>
        <a:bodyPr/>
        <a:lstStyle/>
        <a:p>
          <a:r>
            <a:rPr lang="el-GR" b="1" smtClean="0">
              <a:solidFill>
                <a:schemeClr val="tx1"/>
              </a:solidFill>
              <a:latin typeface="Century Gothic" pitchFamily="34" charset="0"/>
            </a:rPr>
            <a:t>Κύρος και εξουσία</a:t>
          </a:r>
          <a:endParaRPr lang="el-GR" b="1" dirty="0" smtClean="0">
            <a:solidFill>
              <a:schemeClr val="tx1"/>
            </a:solidFill>
            <a:latin typeface="Century Gothic" pitchFamily="34" charset="0"/>
          </a:endParaRPr>
        </a:p>
      </dgm:t>
    </dgm:pt>
    <dgm:pt modelId="{2FB90135-0953-4F31-9469-98FF86362E4F}" type="parTrans" cxnId="{E367EC78-8D7B-4B12-9F3B-8CF1FE56323F}">
      <dgm:prSet/>
      <dgm:spPr/>
      <dgm:t>
        <a:bodyPr/>
        <a:lstStyle/>
        <a:p>
          <a:endParaRPr lang="el-GR"/>
        </a:p>
      </dgm:t>
    </dgm:pt>
    <dgm:pt modelId="{108943EA-B56F-4985-A416-3A1E3DDC493B}" type="sibTrans" cxnId="{E367EC78-8D7B-4B12-9F3B-8CF1FE56323F}">
      <dgm:prSet/>
      <dgm:spPr/>
      <dgm:t>
        <a:bodyPr/>
        <a:lstStyle/>
        <a:p>
          <a:endParaRPr lang="el-GR"/>
        </a:p>
      </dgm:t>
    </dgm:pt>
    <dgm:pt modelId="{C75CB32F-FF04-4293-9F6E-9617891A00C8}">
      <dgm:prSet/>
      <dgm:spPr/>
      <dgm:t>
        <a:bodyPr/>
        <a:lstStyle/>
        <a:p>
          <a:r>
            <a:rPr lang="el-GR" b="1" smtClean="0">
              <a:solidFill>
                <a:schemeClr val="tx1"/>
              </a:solidFill>
              <a:latin typeface="Century Gothic" pitchFamily="34" charset="0"/>
            </a:rPr>
            <a:t>Διαπραγμάτευση</a:t>
          </a:r>
          <a:endParaRPr lang="el-GR" b="1" dirty="0">
            <a:solidFill>
              <a:schemeClr val="tx1"/>
            </a:solidFill>
            <a:latin typeface="Century Gothic" pitchFamily="34" charset="0"/>
          </a:endParaRPr>
        </a:p>
      </dgm:t>
    </dgm:pt>
    <dgm:pt modelId="{11B67761-67DE-44BE-891E-EE9463FEAB74}" type="parTrans" cxnId="{1C312223-A865-469B-80CB-CBAA60226803}">
      <dgm:prSet/>
      <dgm:spPr/>
      <dgm:t>
        <a:bodyPr/>
        <a:lstStyle/>
        <a:p>
          <a:endParaRPr lang="el-GR"/>
        </a:p>
      </dgm:t>
    </dgm:pt>
    <dgm:pt modelId="{02C9C5FF-FED8-4C84-93CF-749898A6EC4C}" type="sibTrans" cxnId="{1C312223-A865-469B-80CB-CBAA60226803}">
      <dgm:prSet/>
      <dgm:spPr/>
      <dgm:t>
        <a:bodyPr/>
        <a:lstStyle/>
        <a:p>
          <a:endParaRPr lang="el-GR"/>
        </a:p>
      </dgm:t>
    </dgm:pt>
    <dgm:pt modelId="{703D525B-0D79-43B4-9140-F1BC0781DC7D}" type="pres">
      <dgm:prSet presAssocID="{D4D3DD8F-D6D5-4A2D-B1C6-C887616D182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CD333639-7AB4-49C8-9EEC-0693C0B861E4}" type="pres">
      <dgm:prSet presAssocID="{ACAC2B9D-F2E1-49D2-B555-E9C37223A860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669C470-8DBA-4344-AF0C-A91D3B394AEB}" type="pres">
      <dgm:prSet presAssocID="{3B7592D2-D980-4A89-B96E-DD5CDBB7B7EC}" presName="sibTrans" presStyleCnt="0"/>
      <dgm:spPr/>
    </dgm:pt>
    <dgm:pt modelId="{3E0E2A35-210B-4CAD-AF0C-21336A867835}" type="pres">
      <dgm:prSet presAssocID="{CACA5E11-2427-4E82-B994-6609F404062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DC41694-2C11-4E93-A744-306F6AF94227}" type="pres">
      <dgm:prSet presAssocID="{840129BE-555A-413B-91B1-12337B791C73}" presName="sibTrans" presStyleCnt="0"/>
      <dgm:spPr/>
    </dgm:pt>
    <dgm:pt modelId="{6D7BB9B6-F6E5-4479-B5BB-1142F3E852EC}" type="pres">
      <dgm:prSet presAssocID="{12336F4A-820F-434F-92CE-D51F58F4A88E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396940-1ABB-4F41-AFB9-7DE657B92226}" type="pres">
      <dgm:prSet presAssocID="{108943EA-B56F-4985-A416-3A1E3DDC493B}" presName="sibTrans" presStyleCnt="0"/>
      <dgm:spPr/>
    </dgm:pt>
    <dgm:pt modelId="{DF62C71A-8718-471F-BE01-FE7AD85CF57F}" type="pres">
      <dgm:prSet presAssocID="{C75CB32F-FF04-4293-9F6E-9617891A00C8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9D6F0B74-A7F4-4558-85D8-C25A27BE8A52}" type="presOf" srcId="{D4D3DD8F-D6D5-4A2D-B1C6-C887616D1820}" destId="{703D525B-0D79-43B4-9140-F1BC0781DC7D}" srcOrd="0" destOrd="0" presId="urn:microsoft.com/office/officeart/2005/8/layout/default#25"/>
    <dgm:cxn modelId="{789C6835-A80E-4D9D-A1C0-84B38EB682B3}" type="presOf" srcId="{C75CB32F-FF04-4293-9F6E-9617891A00C8}" destId="{DF62C71A-8718-471F-BE01-FE7AD85CF57F}" srcOrd="0" destOrd="0" presId="urn:microsoft.com/office/officeart/2005/8/layout/default#25"/>
    <dgm:cxn modelId="{E08912A6-A2CE-4CFF-907C-6B7571C9F354}" type="presOf" srcId="{CACA5E11-2427-4E82-B994-6609F404062D}" destId="{3E0E2A35-210B-4CAD-AF0C-21336A867835}" srcOrd="0" destOrd="0" presId="urn:microsoft.com/office/officeart/2005/8/layout/default#25"/>
    <dgm:cxn modelId="{99A80D22-6E76-45F1-95E7-2CD741063680}" srcId="{D4D3DD8F-D6D5-4A2D-B1C6-C887616D1820}" destId="{CACA5E11-2427-4E82-B994-6609F404062D}" srcOrd="1" destOrd="0" parTransId="{D850607E-D72D-430C-9C8A-5C4AB784A2FA}" sibTransId="{840129BE-555A-413B-91B1-12337B791C73}"/>
    <dgm:cxn modelId="{D8CC3BFF-C514-4742-9881-E85DC1A56B19}" srcId="{D4D3DD8F-D6D5-4A2D-B1C6-C887616D1820}" destId="{ACAC2B9D-F2E1-49D2-B555-E9C37223A860}" srcOrd="0" destOrd="0" parTransId="{CCCF0A74-D4F0-4988-9409-B573279EF900}" sibTransId="{3B7592D2-D980-4A89-B96E-DD5CDBB7B7EC}"/>
    <dgm:cxn modelId="{021B0843-9E2A-46EB-B622-43407C1F8683}" type="presOf" srcId="{12336F4A-820F-434F-92CE-D51F58F4A88E}" destId="{6D7BB9B6-F6E5-4479-B5BB-1142F3E852EC}" srcOrd="0" destOrd="0" presId="urn:microsoft.com/office/officeart/2005/8/layout/default#25"/>
    <dgm:cxn modelId="{E367EC78-8D7B-4B12-9F3B-8CF1FE56323F}" srcId="{D4D3DD8F-D6D5-4A2D-B1C6-C887616D1820}" destId="{12336F4A-820F-434F-92CE-D51F58F4A88E}" srcOrd="2" destOrd="0" parTransId="{2FB90135-0953-4F31-9469-98FF86362E4F}" sibTransId="{108943EA-B56F-4985-A416-3A1E3DDC493B}"/>
    <dgm:cxn modelId="{1C312223-A865-469B-80CB-CBAA60226803}" srcId="{D4D3DD8F-D6D5-4A2D-B1C6-C887616D1820}" destId="{C75CB32F-FF04-4293-9F6E-9617891A00C8}" srcOrd="3" destOrd="0" parTransId="{11B67761-67DE-44BE-891E-EE9463FEAB74}" sibTransId="{02C9C5FF-FED8-4C84-93CF-749898A6EC4C}"/>
    <dgm:cxn modelId="{AA35A5F6-C263-4DB3-B24F-C07A3524F936}" type="presOf" srcId="{ACAC2B9D-F2E1-49D2-B555-E9C37223A860}" destId="{CD333639-7AB4-49C8-9EEC-0693C0B861E4}" srcOrd="0" destOrd="0" presId="urn:microsoft.com/office/officeart/2005/8/layout/default#25"/>
    <dgm:cxn modelId="{2B31A1C8-2D68-47FD-A34A-36C3A324891C}" type="presParOf" srcId="{703D525B-0D79-43B4-9140-F1BC0781DC7D}" destId="{CD333639-7AB4-49C8-9EEC-0693C0B861E4}" srcOrd="0" destOrd="0" presId="urn:microsoft.com/office/officeart/2005/8/layout/default#25"/>
    <dgm:cxn modelId="{3737FE41-10DD-41D7-90D3-7421E5BD7019}" type="presParOf" srcId="{703D525B-0D79-43B4-9140-F1BC0781DC7D}" destId="{0669C470-8DBA-4344-AF0C-A91D3B394AEB}" srcOrd="1" destOrd="0" presId="urn:microsoft.com/office/officeart/2005/8/layout/default#25"/>
    <dgm:cxn modelId="{D62A5DD0-A2D3-4E16-BA78-A11138C91771}" type="presParOf" srcId="{703D525B-0D79-43B4-9140-F1BC0781DC7D}" destId="{3E0E2A35-210B-4CAD-AF0C-21336A867835}" srcOrd="2" destOrd="0" presId="urn:microsoft.com/office/officeart/2005/8/layout/default#25"/>
    <dgm:cxn modelId="{3BB0DDDE-E3BE-452D-96A6-DA7480B4931D}" type="presParOf" srcId="{703D525B-0D79-43B4-9140-F1BC0781DC7D}" destId="{5DC41694-2C11-4E93-A744-306F6AF94227}" srcOrd="3" destOrd="0" presId="urn:microsoft.com/office/officeart/2005/8/layout/default#25"/>
    <dgm:cxn modelId="{7447E429-58CC-4E7D-ABDC-9A712DCF3F9F}" type="presParOf" srcId="{703D525B-0D79-43B4-9140-F1BC0781DC7D}" destId="{6D7BB9B6-F6E5-4479-B5BB-1142F3E852EC}" srcOrd="4" destOrd="0" presId="urn:microsoft.com/office/officeart/2005/8/layout/default#25"/>
    <dgm:cxn modelId="{EC2E262C-88C6-43F1-BC69-45CA3371ECA9}" type="presParOf" srcId="{703D525B-0D79-43B4-9140-F1BC0781DC7D}" destId="{53396940-1ABB-4F41-AFB9-7DE657B92226}" srcOrd="5" destOrd="0" presId="urn:microsoft.com/office/officeart/2005/8/layout/default#25"/>
    <dgm:cxn modelId="{DA6C8DB8-4045-4FAE-9331-155596B489E2}" type="presParOf" srcId="{703D525B-0D79-43B4-9140-F1BC0781DC7D}" destId="{DF62C71A-8718-471F-BE01-FE7AD85CF57F}" srcOrd="6" destOrd="0" presId="urn:microsoft.com/office/officeart/2005/8/layout/default#2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2CF2FAD4-C9BD-459D-976F-554F4D61AF44}" type="doc">
      <dgm:prSet loTypeId="urn:microsoft.com/office/officeart/2005/8/layout/default#26" loCatId="list" qsTypeId="urn:microsoft.com/office/officeart/2005/8/quickstyle/simple1#20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A7A5A13D-FB85-4CB2-94CD-4FEB08ED941A}">
      <dgm:prSet phldrT="[Text]"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Θέση Καταστήματος                                      (μεταξύ πόλεων,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μέσα στην πόλη)</a:t>
          </a:r>
          <a:endParaRPr lang="el-GR" dirty="0"/>
        </a:p>
      </dgm:t>
    </dgm:pt>
    <dgm:pt modelId="{FC2DA10D-B23D-4332-957B-4A0636C65776}" type="parTrans" cxnId="{48876E36-2044-4502-8B23-6CEE3E6334C5}">
      <dgm:prSet/>
      <dgm:spPr/>
      <dgm:t>
        <a:bodyPr/>
        <a:lstStyle/>
        <a:p>
          <a:endParaRPr lang="el-GR"/>
        </a:p>
      </dgm:t>
    </dgm:pt>
    <dgm:pt modelId="{EB1D31F0-9454-4E77-BFDB-441B47B6F458}" type="sibTrans" cxnId="{48876E36-2044-4502-8B23-6CEE3E6334C5}">
      <dgm:prSet/>
      <dgm:spPr/>
      <dgm:t>
        <a:bodyPr/>
        <a:lstStyle/>
        <a:p>
          <a:endParaRPr lang="el-GR"/>
        </a:p>
      </dgm:t>
    </dgm:pt>
    <dgm:pt modelId="{48CE42A4-F386-430C-B4B7-D6C02D4DD6CF}">
      <dgm:prSet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Αρχιτεκτονική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/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Σχεδιασμός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/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Ευκολίες</a:t>
          </a:r>
          <a:endParaRPr lang="el-GR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C4B91C69-BFE3-4699-B504-86A4401084E9}" type="parTrans" cxnId="{8B46E06A-8B85-488F-9211-CB2F7E2E5500}">
      <dgm:prSet/>
      <dgm:spPr/>
      <dgm:t>
        <a:bodyPr/>
        <a:lstStyle/>
        <a:p>
          <a:endParaRPr lang="el-GR"/>
        </a:p>
      </dgm:t>
    </dgm:pt>
    <dgm:pt modelId="{5FA329FF-0B5B-4548-A0F4-F9B256364DCB}" type="sibTrans" cxnId="{8B46E06A-8B85-488F-9211-CB2F7E2E5500}">
      <dgm:prSet/>
      <dgm:spPr/>
      <dgm:t>
        <a:bodyPr/>
        <a:lstStyle/>
        <a:p>
          <a:endParaRPr lang="el-GR"/>
        </a:p>
      </dgm:t>
    </dgm:pt>
    <dgm:pt modelId="{BDE30DF3-69D9-4498-BC1E-332A7C60AB52}">
      <dgm:prSet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Ποικιλία προϊόντων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/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ειδών</a:t>
          </a:r>
          <a:endParaRPr lang="el-GR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5F557E01-01AE-4C4C-8BDE-C38C002E55E6}" type="parTrans" cxnId="{3C7FE80C-8B05-4079-821A-A4E47099C1E2}">
      <dgm:prSet/>
      <dgm:spPr/>
      <dgm:t>
        <a:bodyPr/>
        <a:lstStyle/>
        <a:p>
          <a:endParaRPr lang="el-GR"/>
        </a:p>
      </dgm:t>
    </dgm:pt>
    <dgm:pt modelId="{B1FF21BF-6056-4CBF-BE98-24281A183FFA}" type="sibTrans" cxnId="{3C7FE80C-8B05-4079-821A-A4E47099C1E2}">
      <dgm:prSet/>
      <dgm:spPr/>
      <dgm:t>
        <a:bodyPr/>
        <a:lstStyle/>
        <a:p>
          <a:endParaRPr lang="el-GR"/>
        </a:p>
      </dgm:t>
    </dgm:pt>
    <dgm:pt modelId="{53CAE0B5-1CC6-41A3-98A1-4559D2124E2B}">
      <dgm:prSet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Διαφήμιση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/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Προώθηση</a:t>
          </a:r>
          <a:endParaRPr lang="el-GR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AD412326-0E49-4076-864A-FC8180B394E2}" type="parTrans" cxnId="{F28AA930-EA9D-4D39-AC37-B9DBC4978C54}">
      <dgm:prSet/>
      <dgm:spPr/>
      <dgm:t>
        <a:bodyPr/>
        <a:lstStyle/>
        <a:p>
          <a:endParaRPr lang="el-GR"/>
        </a:p>
      </dgm:t>
    </dgm:pt>
    <dgm:pt modelId="{B2AEEEB8-7DAB-42F9-8F78-C9ED11B262FC}" type="sibTrans" cxnId="{F28AA930-EA9D-4D39-AC37-B9DBC4978C54}">
      <dgm:prSet/>
      <dgm:spPr/>
      <dgm:t>
        <a:bodyPr/>
        <a:lstStyle/>
        <a:p>
          <a:endParaRPr lang="el-GR"/>
        </a:p>
      </dgm:t>
    </dgm:pt>
    <dgm:pt modelId="{F26EE6DB-2CDF-4C81-B2D1-5429D0579C88}">
      <dgm:prSet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Προσωπικό</a:t>
          </a:r>
          <a:endParaRPr lang="el-GR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402F1187-B1CC-432A-97FB-B6BBD5F57A95}" type="parTrans" cxnId="{91C51BAE-3877-40A5-A205-9F491FBCF2CF}">
      <dgm:prSet/>
      <dgm:spPr/>
      <dgm:t>
        <a:bodyPr/>
        <a:lstStyle/>
        <a:p>
          <a:endParaRPr lang="el-GR"/>
        </a:p>
      </dgm:t>
    </dgm:pt>
    <dgm:pt modelId="{39600A35-6440-42E1-9EAA-B325B846250D}" type="sibTrans" cxnId="{91C51BAE-3877-40A5-A205-9F491FBCF2CF}">
      <dgm:prSet/>
      <dgm:spPr/>
      <dgm:t>
        <a:bodyPr/>
        <a:lstStyle/>
        <a:p>
          <a:endParaRPr lang="el-GR"/>
        </a:p>
      </dgm:t>
    </dgm:pt>
    <dgm:pt modelId="{890F5B3C-98AD-46E4-A7D6-47A035EAA3A8}">
      <dgm:prSet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Προσφερόμενες υπηρεσίες</a:t>
          </a:r>
          <a:endParaRPr lang="el-GR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BB6F70EC-8BCB-42AB-AEAE-C5838D01895A}" type="parTrans" cxnId="{A251A950-E37C-4D9C-A231-7A1F24CAA04E}">
      <dgm:prSet/>
      <dgm:spPr/>
      <dgm:t>
        <a:bodyPr/>
        <a:lstStyle/>
        <a:p>
          <a:endParaRPr lang="el-GR"/>
        </a:p>
      </dgm:t>
    </dgm:pt>
    <dgm:pt modelId="{7523093C-2335-4CB1-A0F4-387D2C58561B}" type="sibTrans" cxnId="{A251A950-E37C-4D9C-A231-7A1F24CAA04E}">
      <dgm:prSet/>
      <dgm:spPr/>
      <dgm:t>
        <a:bodyPr/>
        <a:lstStyle/>
        <a:p>
          <a:endParaRPr lang="el-GR"/>
        </a:p>
      </dgm:t>
    </dgm:pt>
    <dgm:pt modelId="{8777C702-4F07-476E-AD9A-55007215AB4A}">
      <dgm:prSet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Τύπος πελατών</a:t>
          </a:r>
          <a:endParaRPr lang="el-GR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9801CC15-C867-40EC-A7C0-61D4FAFC30C9}" type="parTrans" cxnId="{D241D16C-81A1-4A57-B3ED-75AEBAC8C075}">
      <dgm:prSet/>
      <dgm:spPr/>
      <dgm:t>
        <a:bodyPr/>
        <a:lstStyle/>
        <a:p>
          <a:endParaRPr lang="el-GR"/>
        </a:p>
      </dgm:t>
    </dgm:pt>
    <dgm:pt modelId="{28D262E2-C705-4748-BE07-FC28278B6ACB}" type="sibTrans" cxnId="{D241D16C-81A1-4A57-B3ED-75AEBAC8C075}">
      <dgm:prSet/>
      <dgm:spPr/>
      <dgm:t>
        <a:bodyPr/>
        <a:lstStyle/>
        <a:p>
          <a:endParaRPr lang="el-GR"/>
        </a:p>
      </dgm:t>
    </dgm:pt>
    <dgm:pt modelId="{BA613B03-6E74-4B45-B87D-0BC8AE48C216}">
      <dgm:prSet/>
      <dgm:spPr/>
      <dgm:t>
        <a:bodyPr/>
        <a:lstStyle/>
        <a:p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Ατμόσφαιρα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</a:t>
          </a:r>
          <a:r>
            <a:rPr lang="el-GR" b="1" dirty="0" smtClean="0">
              <a:solidFill>
                <a:schemeClr val="bg1"/>
              </a:solidFill>
              <a:latin typeface="Century Gothic" pitchFamily="34" charset="0"/>
            </a:rPr>
            <a:t>/</a:t>
          </a:r>
          <a:r>
            <a:rPr lang="en-GB" b="1" dirty="0" smtClean="0">
              <a:solidFill>
                <a:schemeClr val="bg1"/>
              </a:solidFill>
              <a:latin typeface="Century Gothic" pitchFamily="34" charset="0"/>
            </a:rPr>
            <a:t> ’’Store Atmospherics’’</a:t>
          </a:r>
          <a:endParaRPr lang="el-GR" b="1" dirty="0">
            <a:solidFill>
              <a:schemeClr val="bg1"/>
            </a:solidFill>
            <a:latin typeface="Century Gothic" pitchFamily="34" charset="0"/>
          </a:endParaRPr>
        </a:p>
      </dgm:t>
    </dgm:pt>
    <dgm:pt modelId="{7F3A4A00-556B-4DA6-8B76-DCBD03699B2C}" type="parTrans" cxnId="{C44310C7-475D-45AE-B7BC-003F42B07DC0}">
      <dgm:prSet/>
      <dgm:spPr/>
      <dgm:t>
        <a:bodyPr/>
        <a:lstStyle/>
        <a:p>
          <a:endParaRPr lang="el-GR"/>
        </a:p>
      </dgm:t>
    </dgm:pt>
    <dgm:pt modelId="{743BD8B2-5E92-4994-98A4-F88C0494D108}" type="sibTrans" cxnId="{C44310C7-475D-45AE-B7BC-003F42B07DC0}">
      <dgm:prSet/>
      <dgm:spPr/>
      <dgm:t>
        <a:bodyPr/>
        <a:lstStyle/>
        <a:p>
          <a:endParaRPr lang="el-GR"/>
        </a:p>
      </dgm:t>
    </dgm:pt>
    <dgm:pt modelId="{C0D1C655-5660-4ED3-98C0-F0AB0FA1580B}" type="pres">
      <dgm:prSet presAssocID="{2CF2FAD4-C9BD-459D-976F-554F4D61AF4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9ADF5E4-E2E8-48ED-9060-0357DD609D14}" type="pres">
      <dgm:prSet presAssocID="{A7A5A13D-FB85-4CB2-94CD-4FEB08ED941A}" presName="node" presStyleLbl="node1" presStyleIdx="0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93616BB6-9E13-4E6D-9F08-D98EC6E6E8EA}" type="pres">
      <dgm:prSet presAssocID="{EB1D31F0-9454-4E77-BFDB-441B47B6F458}" presName="sibTrans" presStyleCnt="0"/>
      <dgm:spPr/>
    </dgm:pt>
    <dgm:pt modelId="{1AB509A9-BD40-450F-A0D8-843856F47FF3}" type="pres">
      <dgm:prSet presAssocID="{48CE42A4-F386-430C-B4B7-D6C02D4DD6CF}" presName="node" presStyleLbl="node1" presStyleIdx="1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0E2DA93-71C5-4174-9573-C2A8F7227ABB}" type="pres">
      <dgm:prSet presAssocID="{5FA329FF-0B5B-4548-A0F4-F9B256364DCB}" presName="sibTrans" presStyleCnt="0"/>
      <dgm:spPr/>
    </dgm:pt>
    <dgm:pt modelId="{883F7FFA-2C57-445B-AD18-DE6D1604252A}" type="pres">
      <dgm:prSet presAssocID="{BDE30DF3-69D9-4498-BC1E-332A7C60AB52}" presName="node" presStyleLbl="node1" presStyleIdx="2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37D2AE9-0423-4EE7-A9C1-801B3665D953}" type="pres">
      <dgm:prSet presAssocID="{B1FF21BF-6056-4CBF-BE98-24281A183FFA}" presName="sibTrans" presStyleCnt="0"/>
      <dgm:spPr/>
    </dgm:pt>
    <dgm:pt modelId="{F933D5CD-CCB8-4CB9-8254-C2F6FB5AEC2B}" type="pres">
      <dgm:prSet presAssocID="{53CAE0B5-1CC6-41A3-98A1-4559D2124E2B}" presName="node" presStyleLbl="node1" presStyleIdx="3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38190D1-4AC0-42E1-9C3D-417ACC89B3F2}" type="pres">
      <dgm:prSet presAssocID="{B2AEEEB8-7DAB-42F9-8F78-C9ED11B262FC}" presName="sibTrans" presStyleCnt="0"/>
      <dgm:spPr/>
    </dgm:pt>
    <dgm:pt modelId="{2CCFF221-F0E0-4B80-979F-DF4272E33A98}" type="pres">
      <dgm:prSet presAssocID="{F26EE6DB-2CDF-4C81-B2D1-5429D0579C88}" presName="node" presStyleLbl="node1" presStyleIdx="4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EF79BA3-9FCC-4275-B15C-962B44A47B9D}" type="pres">
      <dgm:prSet presAssocID="{39600A35-6440-42E1-9EAA-B325B846250D}" presName="sibTrans" presStyleCnt="0"/>
      <dgm:spPr/>
    </dgm:pt>
    <dgm:pt modelId="{89F9E27F-CC47-4FCD-B4D2-93D6815C895E}" type="pres">
      <dgm:prSet presAssocID="{890F5B3C-98AD-46E4-A7D6-47A035EAA3A8}" presName="node" presStyleLbl="node1" presStyleIdx="5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9C3E1B2-47AC-4B45-BB43-1E99314115B5}" type="pres">
      <dgm:prSet presAssocID="{7523093C-2335-4CB1-A0F4-387D2C58561B}" presName="sibTrans" presStyleCnt="0"/>
      <dgm:spPr/>
    </dgm:pt>
    <dgm:pt modelId="{892483B9-74C0-4FEE-8EF1-0C940A490E35}" type="pres">
      <dgm:prSet presAssocID="{8777C702-4F07-476E-AD9A-55007215AB4A}" presName="node" presStyleLbl="node1" presStyleIdx="6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8E3B9F-8EBD-4F22-9225-591F481437C3}" type="pres">
      <dgm:prSet presAssocID="{28D262E2-C705-4748-BE07-FC28278B6ACB}" presName="sibTrans" presStyleCnt="0"/>
      <dgm:spPr/>
    </dgm:pt>
    <dgm:pt modelId="{21427B9D-520E-43E6-982F-29F91C19B2AE}" type="pres">
      <dgm:prSet presAssocID="{BA613B03-6E74-4B45-B87D-0BC8AE48C216}" presName="node" presStyleLbl="node1" presStyleIdx="7" presStyleCnt="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28AA930-EA9D-4D39-AC37-B9DBC4978C54}" srcId="{2CF2FAD4-C9BD-459D-976F-554F4D61AF44}" destId="{53CAE0B5-1CC6-41A3-98A1-4559D2124E2B}" srcOrd="3" destOrd="0" parTransId="{AD412326-0E49-4076-864A-FC8180B394E2}" sibTransId="{B2AEEEB8-7DAB-42F9-8F78-C9ED11B262FC}"/>
    <dgm:cxn modelId="{91C51BAE-3877-40A5-A205-9F491FBCF2CF}" srcId="{2CF2FAD4-C9BD-459D-976F-554F4D61AF44}" destId="{F26EE6DB-2CDF-4C81-B2D1-5429D0579C88}" srcOrd="4" destOrd="0" parTransId="{402F1187-B1CC-432A-97FB-B6BBD5F57A95}" sibTransId="{39600A35-6440-42E1-9EAA-B325B846250D}"/>
    <dgm:cxn modelId="{3C7FE80C-8B05-4079-821A-A4E47099C1E2}" srcId="{2CF2FAD4-C9BD-459D-976F-554F4D61AF44}" destId="{BDE30DF3-69D9-4498-BC1E-332A7C60AB52}" srcOrd="2" destOrd="0" parTransId="{5F557E01-01AE-4C4C-8BDE-C38C002E55E6}" sibTransId="{B1FF21BF-6056-4CBF-BE98-24281A183FFA}"/>
    <dgm:cxn modelId="{EE19BFAC-52F5-431C-9D3C-5BABC0E9588B}" type="presOf" srcId="{BDE30DF3-69D9-4498-BC1E-332A7C60AB52}" destId="{883F7FFA-2C57-445B-AD18-DE6D1604252A}" srcOrd="0" destOrd="0" presId="urn:microsoft.com/office/officeart/2005/8/layout/default#26"/>
    <dgm:cxn modelId="{CBD97432-FFAA-4CED-9E22-1583706CDF0C}" type="presOf" srcId="{48CE42A4-F386-430C-B4B7-D6C02D4DD6CF}" destId="{1AB509A9-BD40-450F-A0D8-843856F47FF3}" srcOrd="0" destOrd="0" presId="urn:microsoft.com/office/officeart/2005/8/layout/default#26"/>
    <dgm:cxn modelId="{A6BD1B50-8138-4B42-AF56-04A90A0000E1}" type="presOf" srcId="{8777C702-4F07-476E-AD9A-55007215AB4A}" destId="{892483B9-74C0-4FEE-8EF1-0C940A490E35}" srcOrd="0" destOrd="0" presId="urn:microsoft.com/office/officeart/2005/8/layout/default#26"/>
    <dgm:cxn modelId="{48876E36-2044-4502-8B23-6CEE3E6334C5}" srcId="{2CF2FAD4-C9BD-459D-976F-554F4D61AF44}" destId="{A7A5A13D-FB85-4CB2-94CD-4FEB08ED941A}" srcOrd="0" destOrd="0" parTransId="{FC2DA10D-B23D-4332-957B-4A0636C65776}" sibTransId="{EB1D31F0-9454-4E77-BFDB-441B47B6F458}"/>
    <dgm:cxn modelId="{3BB9EA01-6CD7-4059-81F9-28B8008870B9}" type="presOf" srcId="{890F5B3C-98AD-46E4-A7D6-47A035EAA3A8}" destId="{89F9E27F-CC47-4FCD-B4D2-93D6815C895E}" srcOrd="0" destOrd="0" presId="urn:microsoft.com/office/officeart/2005/8/layout/default#26"/>
    <dgm:cxn modelId="{A251A950-E37C-4D9C-A231-7A1F24CAA04E}" srcId="{2CF2FAD4-C9BD-459D-976F-554F4D61AF44}" destId="{890F5B3C-98AD-46E4-A7D6-47A035EAA3A8}" srcOrd="5" destOrd="0" parTransId="{BB6F70EC-8BCB-42AB-AEAE-C5838D01895A}" sibTransId="{7523093C-2335-4CB1-A0F4-387D2C58561B}"/>
    <dgm:cxn modelId="{C5667D68-40E8-4EBF-BC1C-61BA3A1568B2}" type="presOf" srcId="{53CAE0B5-1CC6-41A3-98A1-4559D2124E2B}" destId="{F933D5CD-CCB8-4CB9-8254-C2F6FB5AEC2B}" srcOrd="0" destOrd="0" presId="urn:microsoft.com/office/officeart/2005/8/layout/default#26"/>
    <dgm:cxn modelId="{C44310C7-475D-45AE-B7BC-003F42B07DC0}" srcId="{2CF2FAD4-C9BD-459D-976F-554F4D61AF44}" destId="{BA613B03-6E74-4B45-B87D-0BC8AE48C216}" srcOrd="7" destOrd="0" parTransId="{7F3A4A00-556B-4DA6-8B76-DCBD03699B2C}" sibTransId="{743BD8B2-5E92-4994-98A4-F88C0494D108}"/>
    <dgm:cxn modelId="{8B46E06A-8B85-488F-9211-CB2F7E2E5500}" srcId="{2CF2FAD4-C9BD-459D-976F-554F4D61AF44}" destId="{48CE42A4-F386-430C-B4B7-D6C02D4DD6CF}" srcOrd="1" destOrd="0" parTransId="{C4B91C69-BFE3-4699-B504-86A4401084E9}" sibTransId="{5FA329FF-0B5B-4548-A0F4-F9B256364DCB}"/>
    <dgm:cxn modelId="{D241D16C-81A1-4A57-B3ED-75AEBAC8C075}" srcId="{2CF2FAD4-C9BD-459D-976F-554F4D61AF44}" destId="{8777C702-4F07-476E-AD9A-55007215AB4A}" srcOrd="6" destOrd="0" parTransId="{9801CC15-C867-40EC-A7C0-61D4FAFC30C9}" sibTransId="{28D262E2-C705-4748-BE07-FC28278B6ACB}"/>
    <dgm:cxn modelId="{89F6CACD-9BC9-4E33-96DE-5211DB4CDA9D}" type="presOf" srcId="{A7A5A13D-FB85-4CB2-94CD-4FEB08ED941A}" destId="{A9ADF5E4-E2E8-48ED-9060-0357DD609D14}" srcOrd="0" destOrd="0" presId="urn:microsoft.com/office/officeart/2005/8/layout/default#26"/>
    <dgm:cxn modelId="{531FD2DE-7D1E-4E36-9216-9D464BF8DBA2}" type="presOf" srcId="{F26EE6DB-2CDF-4C81-B2D1-5429D0579C88}" destId="{2CCFF221-F0E0-4B80-979F-DF4272E33A98}" srcOrd="0" destOrd="0" presId="urn:microsoft.com/office/officeart/2005/8/layout/default#26"/>
    <dgm:cxn modelId="{9D082C90-0943-44D5-99B7-1C88C32E17F4}" type="presOf" srcId="{2CF2FAD4-C9BD-459D-976F-554F4D61AF44}" destId="{C0D1C655-5660-4ED3-98C0-F0AB0FA1580B}" srcOrd="0" destOrd="0" presId="urn:microsoft.com/office/officeart/2005/8/layout/default#26"/>
    <dgm:cxn modelId="{DF864CEA-81EC-4BC9-9172-8E3F081E3A1B}" type="presOf" srcId="{BA613B03-6E74-4B45-B87D-0BC8AE48C216}" destId="{21427B9D-520E-43E6-982F-29F91C19B2AE}" srcOrd="0" destOrd="0" presId="urn:microsoft.com/office/officeart/2005/8/layout/default#26"/>
    <dgm:cxn modelId="{140436B4-3ACC-49EC-9F28-353EA8379DE3}" type="presParOf" srcId="{C0D1C655-5660-4ED3-98C0-F0AB0FA1580B}" destId="{A9ADF5E4-E2E8-48ED-9060-0357DD609D14}" srcOrd="0" destOrd="0" presId="urn:microsoft.com/office/officeart/2005/8/layout/default#26"/>
    <dgm:cxn modelId="{501EBBE2-F7F7-4B17-AE88-58DC06704C40}" type="presParOf" srcId="{C0D1C655-5660-4ED3-98C0-F0AB0FA1580B}" destId="{93616BB6-9E13-4E6D-9F08-D98EC6E6E8EA}" srcOrd="1" destOrd="0" presId="urn:microsoft.com/office/officeart/2005/8/layout/default#26"/>
    <dgm:cxn modelId="{E0715374-23AD-4CEE-89BF-76155E5038EB}" type="presParOf" srcId="{C0D1C655-5660-4ED3-98C0-F0AB0FA1580B}" destId="{1AB509A9-BD40-450F-A0D8-843856F47FF3}" srcOrd="2" destOrd="0" presId="urn:microsoft.com/office/officeart/2005/8/layout/default#26"/>
    <dgm:cxn modelId="{58A6ED27-8C96-46B6-BA3A-834880C0595D}" type="presParOf" srcId="{C0D1C655-5660-4ED3-98C0-F0AB0FA1580B}" destId="{60E2DA93-71C5-4174-9573-C2A8F7227ABB}" srcOrd="3" destOrd="0" presId="urn:microsoft.com/office/officeart/2005/8/layout/default#26"/>
    <dgm:cxn modelId="{CD432061-6EA5-4DBE-A4A7-28125628A8FD}" type="presParOf" srcId="{C0D1C655-5660-4ED3-98C0-F0AB0FA1580B}" destId="{883F7FFA-2C57-445B-AD18-DE6D1604252A}" srcOrd="4" destOrd="0" presId="urn:microsoft.com/office/officeart/2005/8/layout/default#26"/>
    <dgm:cxn modelId="{65B7713C-0E67-4F19-9A0A-A4DECDA8B0C1}" type="presParOf" srcId="{C0D1C655-5660-4ED3-98C0-F0AB0FA1580B}" destId="{537D2AE9-0423-4EE7-A9C1-801B3665D953}" srcOrd="5" destOrd="0" presId="urn:microsoft.com/office/officeart/2005/8/layout/default#26"/>
    <dgm:cxn modelId="{9E3D2984-3231-4FAA-93EA-27A7A2A0A0D4}" type="presParOf" srcId="{C0D1C655-5660-4ED3-98C0-F0AB0FA1580B}" destId="{F933D5CD-CCB8-4CB9-8254-C2F6FB5AEC2B}" srcOrd="6" destOrd="0" presId="urn:microsoft.com/office/officeart/2005/8/layout/default#26"/>
    <dgm:cxn modelId="{90EB2CC7-A0F3-4E0A-94E5-A6A314E047BB}" type="presParOf" srcId="{C0D1C655-5660-4ED3-98C0-F0AB0FA1580B}" destId="{E38190D1-4AC0-42E1-9C3D-417ACC89B3F2}" srcOrd="7" destOrd="0" presId="urn:microsoft.com/office/officeart/2005/8/layout/default#26"/>
    <dgm:cxn modelId="{BCE09A90-5A49-4D55-99C1-EC6A2251FFE6}" type="presParOf" srcId="{C0D1C655-5660-4ED3-98C0-F0AB0FA1580B}" destId="{2CCFF221-F0E0-4B80-979F-DF4272E33A98}" srcOrd="8" destOrd="0" presId="urn:microsoft.com/office/officeart/2005/8/layout/default#26"/>
    <dgm:cxn modelId="{9066C599-018C-46EA-84EC-D3C8F972149E}" type="presParOf" srcId="{C0D1C655-5660-4ED3-98C0-F0AB0FA1580B}" destId="{BEF79BA3-9FCC-4275-B15C-962B44A47B9D}" srcOrd="9" destOrd="0" presId="urn:microsoft.com/office/officeart/2005/8/layout/default#26"/>
    <dgm:cxn modelId="{D624D377-432C-44B4-BB12-78DDE1C8D2F4}" type="presParOf" srcId="{C0D1C655-5660-4ED3-98C0-F0AB0FA1580B}" destId="{89F9E27F-CC47-4FCD-B4D2-93D6815C895E}" srcOrd="10" destOrd="0" presId="urn:microsoft.com/office/officeart/2005/8/layout/default#26"/>
    <dgm:cxn modelId="{A33FD83A-06BF-44AC-97D8-01D8E9114304}" type="presParOf" srcId="{C0D1C655-5660-4ED3-98C0-F0AB0FA1580B}" destId="{F9C3E1B2-47AC-4B45-BB43-1E99314115B5}" srcOrd="11" destOrd="0" presId="urn:microsoft.com/office/officeart/2005/8/layout/default#26"/>
    <dgm:cxn modelId="{A85EF7BD-C3BE-4777-AF13-551DF6A00495}" type="presParOf" srcId="{C0D1C655-5660-4ED3-98C0-F0AB0FA1580B}" destId="{892483B9-74C0-4FEE-8EF1-0C940A490E35}" srcOrd="12" destOrd="0" presId="urn:microsoft.com/office/officeart/2005/8/layout/default#26"/>
    <dgm:cxn modelId="{0B678769-5147-48D4-94D2-BF36D4AC921E}" type="presParOf" srcId="{C0D1C655-5660-4ED3-98C0-F0AB0FA1580B}" destId="{F08E3B9F-8EBD-4F22-9225-591F481437C3}" srcOrd="13" destOrd="0" presId="urn:microsoft.com/office/officeart/2005/8/layout/default#26"/>
    <dgm:cxn modelId="{E111E6F2-1E87-4A82-8A82-BE553330CE7D}" type="presParOf" srcId="{C0D1C655-5660-4ED3-98C0-F0AB0FA1580B}" destId="{21427B9D-520E-43E6-982F-29F91C19B2AE}" srcOrd="14" destOrd="0" presId="urn:microsoft.com/office/officeart/2005/8/layout/default#2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2A91C044-6726-4F24-8CDD-7D90D18B532E}" type="doc">
      <dgm:prSet loTypeId="urn:microsoft.com/office/officeart/2005/8/layout/matrix3" loCatId="matrix" qsTypeId="urn:microsoft.com/office/officeart/2005/8/quickstyle/simple1#21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AE694CDA-9680-443F-8E17-662F449AF9BB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ΧΡΟΝΟΣ</a:t>
          </a:r>
        </a:p>
        <a:p>
          <a:r>
            <a:rPr lang="el-GR" b="0" dirty="0" smtClean="0">
              <a:effectLst/>
              <a:latin typeface="Century Gothic" pitchFamily="34" charset="0"/>
            </a:rPr>
            <a:t>ΔΟΥΛΕΙΑ   ΔΙΑΔΡΟΜΗ          ΠΡΩΪ                   ΒΡΑΔΥ</a:t>
          </a:r>
          <a:endParaRPr lang="el-GR" b="0" dirty="0">
            <a:effectLst/>
            <a:latin typeface="Century Gothic" pitchFamily="34" charset="0"/>
          </a:endParaRPr>
        </a:p>
      </dgm:t>
    </dgm:pt>
    <dgm:pt modelId="{DC8159D9-9E95-4F9B-863F-83753D07695F}" type="parTrans" cxnId="{FB0B7FB7-76FF-443F-BAF8-8A7F681BC436}">
      <dgm:prSet/>
      <dgm:spPr/>
      <dgm:t>
        <a:bodyPr/>
        <a:lstStyle/>
        <a:p>
          <a:endParaRPr lang="el-GR"/>
        </a:p>
      </dgm:t>
    </dgm:pt>
    <dgm:pt modelId="{4F5DBA36-F668-467C-B1F1-A94EA114B248}" type="sibTrans" cxnId="{FB0B7FB7-76FF-443F-BAF8-8A7F681BC436}">
      <dgm:prSet/>
      <dgm:spPr/>
      <dgm:t>
        <a:bodyPr/>
        <a:lstStyle/>
        <a:p>
          <a:endParaRPr lang="el-GR"/>
        </a:p>
      </dgm:t>
    </dgm:pt>
    <dgm:pt modelId="{5FB55B1F-A71C-4761-98E7-AB12FC067EAC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ΣΤΟΧΟΣ</a:t>
          </a:r>
        </a:p>
        <a:p>
          <a:r>
            <a:rPr lang="el-GR" b="0" dirty="0" smtClean="0">
              <a:effectLst/>
              <a:latin typeface="Century Gothic" pitchFamily="34" charset="0"/>
            </a:rPr>
            <a:t>ΠΡΟΣΩΠΙΚΗ ΧΡΗΣΗ </a:t>
          </a:r>
        </a:p>
        <a:p>
          <a:r>
            <a:rPr lang="el-GR" b="0" dirty="0" smtClean="0">
              <a:effectLst/>
              <a:latin typeface="Century Gothic" pitchFamily="34" charset="0"/>
            </a:rPr>
            <a:t> ΔΩΡΟ            </a:t>
          </a:r>
          <a:r>
            <a:rPr lang="en-GB" b="0" dirty="0" smtClean="0">
              <a:effectLst/>
              <a:latin typeface="Century Gothic" pitchFamily="34" charset="0"/>
            </a:rPr>
            <a:t>  </a:t>
          </a:r>
          <a:r>
            <a:rPr lang="el-GR" b="0" dirty="0" smtClean="0">
              <a:effectLst/>
              <a:latin typeface="Century Gothic" pitchFamily="34" charset="0"/>
            </a:rPr>
            <a:t>        ΣΝΑΚ      </a:t>
          </a:r>
          <a:r>
            <a:rPr lang="en-GB" b="0" dirty="0" smtClean="0">
              <a:effectLst/>
              <a:latin typeface="Century Gothic" pitchFamily="34" charset="0"/>
            </a:rPr>
            <a:t>    </a:t>
          </a:r>
          <a:r>
            <a:rPr lang="el-GR" b="0" dirty="0" smtClean="0">
              <a:effectLst/>
              <a:latin typeface="Century Gothic" pitchFamily="34" charset="0"/>
            </a:rPr>
            <a:t>ΨΥΧΑΓΩΓΙΑ</a:t>
          </a:r>
          <a:endParaRPr lang="el-GR" b="0" dirty="0">
            <a:effectLst/>
            <a:latin typeface="Century Gothic" pitchFamily="34" charset="0"/>
          </a:endParaRPr>
        </a:p>
      </dgm:t>
    </dgm:pt>
    <dgm:pt modelId="{FC5DA26E-1162-44ED-99CF-70F7514ABC3F}" type="parTrans" cxnId="{500CF7A1-CFAC-4A41-8169-BEC6D62EB6BE}">
      <dgm:prSet/>
      <dgm:spPr/>
      <dgm:t>
        <a:bodyPr/>
        <a:lstStyle/>
        <a:p>
          <a:endParaRPr lang="el-GR"/>
        </a:p>
      </dgm:t>
    </dgm:pt>
    <dgm:pt modelId="{6F94B70B-F7DB-4302-BD89-AE03C6D119B6}" type="sibTrans" cxnId="{500CF7A1-CFAC-4A41-8169-BEC6D62EB6BE}">
      <dgm:prSet/>
      <dgm:spPr/>
      <dgm:t>
        <a:bodyPr/>
        <a:lstStyle/>
        <a:p>
          <a:endParaRPr lang="el-GR"/>
        </a:p>
      </dgm:t>
    </dgm:pt>
    <dgm:pt modelId="{0E1B72C8-AB37-429E-949E-7281D8BBE990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ΧΩΡΟΣ</a:t>
          </a:r>
        </a:p>
        <a:p>
          <a:r>
            <a:rPr lang="el-GR" b="0" dirty="0" smtClean="0">
              <a:effectLst/>
              <a:latin typeface="Century Gothic" pitchFamily="34" charset="0"/>
            </a:rPr>
            <a:t>ΣΠΙΤΙ               ΔΟΥΛΕΙΑ         ΜΑΓΑΖΙ                     ΜΕ ΦΙΛΟΥΣ</a:t>
          </a:r>
          <a:endParaRPr lang="el-GR" b="0" dirty="0">
            <a:effectLst/>
            <a:latin typeface="Century Gothic" pitchFamily="34" charset="0"/>
          </a:endParaRPr>
        </a:p>
      </dgm:t>
    </dgm:pt>
    <dgm:pt modelId="{1DC1A464-A779-4D4F-BA63-DF24214E5247}" type="parTrans" cxnId="{15048B55-338A-43C4-A8C9-715911B29021}">
      <dgm:prSet/>
      <dgm:spPr/>
      <dgm:t>
        <a:bodyPr/>
        <a:lstStyle/>
        <a:p>
          <a:endParaRPr lang="el-GR"/>
        </a:p>
      </dgm:t>
    </dgm:pt>
    <dgm:pt modelId="{1FC61118-B168-4128-B7F6-79DB87247943}" type="sibTrans" cxnId="{15048B55-338A-43C4-A8C9-715911B29021}">
      <dgm:prSet/>
      <dgm:spPr/>
      <dgm:t>
        <a:bodyPr/>
        <a:lstStyle/>
        <a:p>
          <a:endParaRPr lang="el-GR"/>
        </a:p>
      </dgm:t>
    </dgm:pt>
    <dgm:pt modelId="{7CD3A3B1-4B1D-4B18-96C1-C0766F7DDD9E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ΑΤΟΜΟ</a:t>
          </a:r>
        </a:p>
        <a:p>
          <a:r>
            <a:rPr lang="el-GR" b="0" dirty="0" smtClean="0">
              <a:effectLst/>
              <a:latin typeface="Century Gothic" pitchFamily="34" charset="0"/>
            </a:rPr>
            <a:t>ΙΔΙΟΣ          ΦΙΛΟΙ </a:t>
          </a:r>
        </a:p>
        <a:p>
          <a:r>
            <a:rPr lang="el-GR" b="0" dirty="0" smtClean="0">
              <a:effectLst/>
              <a:latin typeface="Century Gothic" pitchFamily="34" charset="0"/>
            </a:rPr>
            <a:t> ΓΝΩΣΤΟΙ</a:t>
          </a:r>
          <a:endParaRPr lang="el-GR" b="0" dirty="0">
            <a:effectLst/>
            <a:latin typeface="Century Gothic" pitchFamily="34" charset="0"/>
          </a:endParaRPr>
        </a:p>
      </dgm:t>
    </dgm:pt>
    <dgm:pt modelId="{CE9D3B59-AA89-47AA-9E4D-A56158F06EF3}" type="parTrans" cxnId="{F5F9593B-178B-4EA8-BA7D-49FD611050E4}">
      <dgm:prSet/>
      <dgm:spPr/>
      <dgm:t>
        <a:bodyPr/>
        <a:lstStyle/>
        <a:p>
          <a:endParaRPr lang="el-GR"/>
        </a:p>
      </dgm:t>
    </dgm:pt>
    <dgm:pt modelId="{8CA3D501-97D3-447E-AC1C-067F0E16D314}" type="sibTrans" cxnId="{F5F9593B-178B-4EA8-BA7D-49FD611050E4}">
      <dgm:prSet/>
      <dgm:spPr/>
      <dgm:t>
        <a:bodyPr/>
        <a:lstStyle/>
        <a:p>
          <a:endParaRPr lang="el-GR"/>
        </a:p>
      </dgm:t>
    </dgm:pt>
    <dgm:pt modelId="{4B89E13B-D439-4C07-8E4D-A386594CAED8}" type="pres">
      <dgm:prSet presAssocID="{2A91C044-6726-4F24-8CDD-7D90D18B532E}" presName="matrix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D2C5DC9-C8F9-4DD5-882E-AF0E2D66C08A}" type="pres">
      <dgm:prSet presAssocID="{2A91C044-6726-4F24-8CDD-7D90D18B532E}" presName="diamond" presStyleLbl="bgShp" presStyleIdx="0" presStyleCnt="1"/>
      <dgm:spPr/>
    </dgm:pt>
    <dgm:pt modelId="{9B415471-AE09-4DFC-8179-7BBBF2F84006}" type="pres">
      <dgm:prSet presAssocID="{2A91C044-6726-4F24-8CDD-7D90D18B532E}" presName="quad1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442A757-834A-46D0-824D-284C2FE7CF2A}" type="pres">
      <dgm:prSet presAssocID="{2A91C044-6726-4F24-8CDD-7D90D18B532E}" presName="quad2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61683B9-B913-4985-BBBF-BFDB11BF57C4}" type="pres">
      <dgm:prSet presAssocID="{2A91C044-6726-4F24-8CDD-7D90D18B532E}" presName="quad3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4CEFDD-4183-413A-ACEB-9559DC2A3898}" type="pres">
      <dgm:prSet presAssocID="{2A91C044-6726-4F24-8CDD-7D90D18B532E}" presName="quad4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A9127041-E422-4DFE-BA3E-215B660012DE}" type="presOf" srcId="{0E1B72C8-AB37-429E-949E-7281D8BBE990}" destId="{E61683B9-B913-4985-BBBF-BFDB11BF57C4}" srcOrd="0" destOrd="0" presId="urn:microsoft.com/office/officeart/2005/8/layout/matrix3"/>
    <dgm:cxn modelId="{FB0B7FB7-76FF-443F-BAF8-8A7F681BC436}" srcId="{2A91C044-6726-4F24-8CDD-7D90D18B532E}" destId="{AE694CDA-9680-443F-8E17-662F449AF9BB}" srcOrd="0" destOrd="0" parTransId="{DC8159D9-9E95-4F9B-863F-83753D07695F}" sibTransId="{4F5DBA36-F668-467C-B1F1-A94EA114B248}"/>
    <dgm:cxn modelId="{54B566C6-2149-4C8E-A3D8-71A21353129F}" type="presOf" srcId="{7CD3A3B1-4B1D-4B18-96C1-C0766F7DDD9E}" destId="{CA4CEFDD-4183-413A-ACEB-9559DC2A3898}" srcOrd="0" destOrd="0" presId="urn:microsoft.com/office/officeart/2005/8/layout/matrix3"/>
    <dgm:cxn modelId="{F5F9593B-178B-4EA8-BA7D-49FD611050E4}" srcId="{2A91C044-6726-4F24-8CDD-7D90D18B532E}" destId="{7CD3A3B1-4B1D-4B18-96C1-C0766F7DDD9E}" srcOrd="3" destOrd="0" parTransId="{CE9D3B59-AA89-47AA-9E4D-A56158F06EF3}" sibTransId="{8CA3D501-97D3-447E-AC1C-067F0E16D314}"/>
    <dgm:cxn modelId="{7AA9B0E6-980F-4E56-BCDC-F13C78B61872}" type="presOf" srcId="{5FB55B1F-A71C-4761-98E7-AB12FC067EAC}" destId="{B442A757-834A-46D0-824D-284C2FE7CF2A}" srcOrd="0" destOrd="0" presId="urn:microsoft.com/office/officeart/2005/8/layout/matrix3"/>
    <dgm:cxn modelId="{500CF7A1-CFAC-4A41-8169-BEC6D62EB6BE}" srcId="{2A91C044-6726-4F24-8CDD-7D90D18B532E}" destId="{5FB55B1F-A71C-4761-98E7-AB12FC067EAC}" srcOrd="1" destOrd="0" parTransId="{FC5DA26E-1162-44ED-99CF-70F7514ABC3F}" sibTransId="{6F94B70B-F7DB-4302-BD89-AE03C6D119B6}"/>
    <dgm:cxn modelId="{966B8B52-D1B5-4826-AB81-C79FF9501C40}" type="presOf" srcId="{2A91C044-6726-4F24-8CDD-7D90D18B532E}" destId="{4B89E13B-D439-4C07-8E4D-A386594CAED8}" srcOrd="0" destOrd="0" presId="urn:microsoft.com/office/officeart/2005/8/layout/matrix3"/>
    <dgm:cxn modelId="{15048B55-338A-43C4-A8C9-715911B29021}" srcId="{2A91C044-6726-4F24-8CDD-7D90D18B532E}" destId="{0E1B72C8-AB37-429E-949E-7281D8BBE990}" srcOrd="2" destOrd="0" parTransId="{1DC1A464-A779-4D4F-BA63-DF24214E5247}" sibTransId="{1FC61118-B168-4128-B7F6-79DB87247943}"/>
    <dgm:cxn modelId="{0917FCD6-2F4D-4B44-9478-5984FAAE483C}" type="presOf" srcId="{AE694CDA-9680-443F-8E17-662F449AF9BB}" destId="{9B415471-AE09-4DFC-8179-7BBBF2F84006}" srcOrd="0" destOrd="0" presId="urn:microsoft.com/office/officeart/2005/8/layout/matrix3"/>
    <dgm:cxn modelId="{FA1563BB-80FA-4D1E-82D2-DF96724B617D}" type="presParOf" srcId="{4B89E13B-D439-4C07-8E4D-A386594CAED8}" destId="{FD2C5DC9-C8F9-4DD5-882E-AF0E2D66C08A}" srcOrd="0" destOrd="0" presId="urn:microsoft.com/office/officeart/2005/8/layout/matrix3"/>
    <dgm:cxn modelId="{B0B1D3F0-7D28-47ED-AC68-5F93F026D507}" type="presParOf" srcId="{4B89E13B-D439-4C07-8E4D-A386594CAED8}" destId="{9B415471-AE09-4DFC-8179-7BBBF2F84006}" srcOrd="1" destOrd="0" presId="urn:microsoft.com/office/officeart/2005/8/layout/matrix3"/>
    <dgm:cxn modelId="{0E8C68A7-5807-48BD-BE5A-D806CD5E5C04}" type="presParOf" srcId="{4B89E13B-D439-4C07-8E4D-A386594CAED8}" destId="{B442A757-834A-46D0-824D-284C2FE7CF2A}" srcOrd="2" destOrd="0" presId="urn:microsoft.com/office/officeart/2005/8/layout/matrix3"/>
    <dgm:cxn modelId="{83FF6A6E-623F-431D-B392-2B6F6556A8AB}" type="presParOf" srcId="{4B89E13B-D439-4C07-8E4D-A386594CAED8}" destId="{E61683B9-B913-4985-BBBF-BFDB11BF57C4}" srcOrd="3" destOrd="0" presId="urn:microsoft.com/office/officeart/2005/8/layout/matrix3"/>
    <dgm:cxn modelId="{A615DC53-5F41-448D-B742-EFEAC2905B81}" type="presParOf" srcId="{4B89E13B-D439-4C07-8E4D-A386594CAED8}" destId="{CA4CEFDD-4183-413A-ACEB-9559DC2A3898}" srcOrd="4" destOrd="0" presId="urn:microsoft.com/office/officeart/2005/8/layout/matrix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D5145238-4F17-49B5-80D8-65C2E2509D75}" type="doc">
      <dgm:prSet loTypeId="urn:microsoft.com/office/officeart/2005/8/layout/default#27" loCatId="list" qsTypeId="urn:microsoft.com/office/officeart/2005/8/quickstyle/simple1#22" qsCatId="simple" csTypeId="urn:microsoft.com/office/officeart/2005/8/colors/accent1_2#8" csCatId="accent1" phldr="1"/>
      <dgm:spPr/>
      <dgm:t>
        <a:bodyPr/>
        <a:lstStyle/>
        <a:p>
          <a:endParaRPr lang="el-GR"/>
        </a:p>
      </dgm:t>
    </dgm:pt>
    <dgm:pt modelId="{85EB951D-E5F5-42FA-9CCA-CBD8CF142FE1}">
      <dgm:prSet phldrT="[Text]"/>
      <dgm:spPr/>
      <dgm:t>
        <a:bodyPr/>
        <a:lstStyle/>
        <a:p>
          <a:r>
            <a:rPr lang="el-GR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ΕΡΕΥΝΑ ΑΓΟΡΑΣ   ΤΜΗΜΑΤΟΠΟΙΗΣΗ  ΑΓΟΡΑΣ ΔΙΑΦΟΡΟΠΟΙΗΣΗ ΠΡΟΙΟΝΤΟΣ ΤΟΠΟΘΕΤΗΣΗ ΠΡΟΪΟΝΤΟΣ</a:t>
          </a:r>
          <a:endParaRPr lang="el-GR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2538CCE7-85B6-4A78-9CBF-B83B19CDB867}" type="parTrans" cxnId="{A5D4E677-A72E-4489-B96E-298A5FAA80C7}">
      <dgm:prSet/>
      <dgm:spPr/>
      <dgm:t>
        <a:bodyPr/>
        <a:lstStyle/>
        <a:p>
          <a:endParaRPr lang="el-GR"/>
        </a:p>
      </dgm:t>
    </dgm:pt>
    <dgm:pt modelId="{FDACBA1C-E88D-4012-AAA8-55044102FC70}" type="sibTrans" cxnId="{A5D4E677-A72E-4489-B96E-298A5FAA80C7}">
      <dgm:prSet/>
      <dgm:spPr/>
      <dgm:t>
        <a:bodyPr/>
        <a:lstStyle/>
        <a:p>
          <a:endParaRPr lang="el-GR"/>
        </a:p>
      </dgm:t>
    </dgm:pt>
    <dgm:pt modelId="{426A4834-55E0-49D2-B284-79A5EE92F7DB}">
      <dgm:prSet phldrT="[Text]"/>
      <dgm:spPr/>
      <dgm:t>
        <a:bodyPr/>
        <a:lstStyle/>
        <a:p>
          <a:r>
            <a:rPr lang="el-GR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ΣΥΜΠΕΡΙΦΟΡΑ(</a:t>
          </a:r>
          <a:r>
            <a:rPr lang="en-GB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RESPONSE)</a:t>
          </a:r>
        </a:p>
        <a:p>
          <a:r>
            <a:rPr lang="en-GB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Stimulus         </a:t>
          </a:r>
        </a:p>
        <a:p>
          <a:r>
            <a:rPr lang="en-GB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Black Box                   Response</a:t>
          </a:r>
          <a:endParaRPr lang="el-GR" b="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FBE96E6F-127C-4A13-B51B-0D5B915B49AB}" type="parTrans" cxnId="{9DD2C87E-9BBB-4818-BC35-AF4D92C43301}">
      <dgm:prSet/>
      <dgm:spPr/>
      <dgm:t>
        <a:bodyPr/>
        <a:lstStyle/>
        <a:p>
          <a:endParaRPr lang="el-GR"/>
        </a:p>
      </dgm:t>
    </dgm:pt>
    <dgm:pt modelId="{B1040BD8-5497-41A4-99EE-2CBDB2BC9EA5}" type="sibTrans" cxnId="{9DD2C87E-9BBB-4818-BC35-AF4D92C43301}">
      <dgm:prSet/>
      <dgm:spPr/>
      <dgm:t>
        <a:bodyPr/>
        <a:lstStyle/>
        <a:p>
          <a:endParaRPr lang="el-GR"/>
        </a:p>
      </dgm:t>
    </dgm:pt>
    <dgm:pt modelId="{43AB0110-89C4-4003-8AA9-37764B1B440D}">
      <dgm:prSet/>
      <dgm:spPr/>
      <dgm:t>
        <a:bodyPr/>
        <a:lstStyle/>
        <a:p>
          <a:r>
            <a:rPr lang="el-GR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Βελτίωση της αποτελεσματικότητας                             των στοιχείων του   </a:t>
          </a:r>
          <a:r>
            <a:rPr lang="en-GB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Marketing Mix</a:t>
          </a:r>
          <a:r>
            <a:rPr lang="el-GR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 </a:t>
          </a:r>
        </a:p>
        <a:p>
          <a:r>
            <a:rPr lang="el-GR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(Προϊόν, Τιμή, Διανομή, Προώθηση)</a:t>
          </a:r>
          <a:endParaRPr lang="en-GB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AD08BE4D-F844-42C8-865B-EE73684E04F5}" type="parTrans" cxnId="{0858A69D-F3A6-45AC-B69B-1BB59FABF016}">
      <dgm:prSet/>
      <dgm:spPr/>
      <dgm:t>
        <a:bodyPr/>
        <a:lstStyle/>
        <a:p>
          <a:endParaRPr lang="el-GR"/>
        </a:p>
      </dgm:t>
    </dgm:pt>
    <dgm:pt modelId="{29E9A3AC-F24D-4D31-93F6-455173A29A33}" type="sibTrans" cxnId="{0858A69D-F3A6-45AC-B69B-1BB59FABF016}">
      <dgm:prSet/>
      <dgm:spPr/>
      <dgm:t>
        <a:bodyPr/>
        <a:lstStyle/>
        <a:p>
          <a:endParaRPr lang="el-GR"/>
        </a:p>
      </dgm:t>
    </dgm:pt>
    <dgm:pt modelId="{CF5669C7-7E8E-49C7-98FF-5D46C9D6B21D}">
      <dgm:prSet/>
      <dgm:spPr/>
      <dgm:t>
        <a:bodyPr/>
        <a:lstStyle/>
        <a:p>
          <a:r>
            <a:rPr lang="el-GR" b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Εξωτερικές μεταβλητές (stimulus)                                    Διανοητική επεξεργασία (intervening variables)</a:t>
          </a:r>
          <a:endParaRPr lang="el-GR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315C27B1-1722-4429-B9DB-5FF43068711B}" type="parTrans" cxnId="{7B66913E-09DB-4501-B49D-09415C567D61}">
      <dgm:prSet/>
      <dgm:spPr/>
      <dgm:t>
        <a:bodyPr/>
        <a:lstStyle/>
        <a:p>
          <a:endParaRPr lang="el-GR"/>
        </a:p>
      </dgm:t>
    </dgm:pt>
    <dgm:pt modelId="{045BCE8E-A0A3-4168-977A-7D9AAC94D8D1}" type="sibTrans" cxnId="{7B66913E-09DB-4501-B49D-09415C567D61}">
      <dgm:prSet/>
      <dgm:spPr/>
      <dgm:t>
        <a:bodyPr/>
        <a:lstStyle/>
        <a:p>
          <a:endParaRPr lang="el-GR"/>
        </a:p>
      </dgm:t>
    </dgm:pt>
    <dgm:pt modelId="{CA8CBDC2-ABEB-456D-9A13-CC84AA25947A}" type="pres">
      <dgm:prSet presAssocID="{D5145238-4F17-49B5-80D8-65C2E2509D75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233C5B98-3693-4C5F-AF26-E3F2C6891B70}" type="pres">
      <dgm:prSet presAssocID="{85EB951D-E5F5-42FA-9CCA-CBD8CF142FE1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0D3E01-A542-4E92-BC6E-5D43DB48D028}" type="pres">
      <dgm:prSet presAssocID="{FDACBA1C-E88D-4012-AAA8-55044102FC70}" presName="sibTrans" presStyleCnt="0"/>
      <dgm:spPr/>
    </dgm:pt>
    <dgm:pt modelId="{FD900364-D8C0-4B6A-A5C4-36B88AEE1DB9}" type="pres">
      <dgm:prSet presAssocID="{43AB0110-89C4-4003-8AA9-37764B1B440D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CE8E486-EE0D-4C21-B164-B3F597F1C950}" type="pres">
      <dgm:prSet presAssocID="{29E9A3AC-F24D-4D31-93F6-455173A29A33}" presName="sibTrans" presStyleCnt="0"/>
      <dgm:spPr/>
    </dgm:pt>
    <dgm:pt modelId="{3540248B-16AE-4F0D-BA44-52343B843409}" type="pres">
      <dgm:prSet presAssocID="{CF5669C7-7E8E-49C7-98FF-5D46C9D6B21D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9B3183B-BBD7-4C6B-82EE-94303F8017FF}" type="pres">
      <dgm:prSet presAssocID="{045BCE8E-A0A3-4168-977A-7D9AAC94D8D1}" presName="sibTrans" presStyleCnt="0"/>
      <dgm:spPr/>
    </dgm:pt>
    <dgm:pt modelId="{0D016A01-40BC-42CA-A7D1-C3419AA52688}" type="pres">
      <dgm:prSet presAssocID="{426A4834-55E0-49D2-B284-79A5EE92F7DB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F4C8DFC4-EFD5-4211-B1FB-79ACCC41F729}" type="presOf" srcId="{426A4834-55E0-49D2-B284-79A5EE92F7DB}" destId="{0D016A01-40BC-42CA-A7D1-C3419AA52688}" srcOrd="0" destOrd="0" presId="urn:microsoft.com/office/officeart/2005/8/layout/default#27"/>
    <dgm:cxn modelId="{A5D4E677-A72E-4489-B96E-298A5FAA80C7}" srcId="{D5145238-4F17-49B5-80D8-65C2E2509D75}" destId="{85EB951D-E5F5-42FA-9CCA-CBD8CF142FE1}" srcOrd="0" destOrd="0" parTransId="{2538CCE7-85B6-4A78-9CBF-B83B19CDB867}" sibTransId="{FDACBA1C-E88D-4012-AAA8-55044102FC70}"/>
    <dgm:cxn modelId="{E0D720C4-3810-488C-80D0-AD515513F212}" type="presOf" srcId="{CF5669C7-7E8E-49C7-98FF-5D46C9D6B21D}" destId="{3540248B-16AE-4F0D-BA44-52343B843409}" srcOrd="0" destOrd="0" presId="urn:microsoft.com/office/officeart/2005/8/layout/default#27"/>
    <dgm:cxn modelId="{0858A69D-F3A6-45AC-B69B-1BB59FABF016}" srcId="{D5145238-4F17-49B5-80D8-65C2E2509D75}" destId="{43AB0110-89C4-4003-8AA9-37764B1B440D}" srcOrd="1" destOrd="0" parTransId="{AD08BE4D-F844-42C8-865B-EE73684E04F5}" sibTransId="{29E9A3AC-F24D-4D31-93F6-455173A29A33}"/>
    <dgm:cxn modelId="{9DD2C87E-9BBB-4818-BC35-AF4D92C43301}" srcId="{D5145238-4F17-49B5-80D8-65C2E2509D75}" destId="{426A4834-55E0-49D2-B284-79A5EE92F7DB}" srcOrd="3" destOrd="0" parTransId="{FBE96E6F-127C-4A13-B51B-0D5B915B49AB}" sibTransId="{B1040BD8-5497-41A4-99EE-2CBDB2BC9EA5}"/>
    <dgm:cxn modelId="{0806E457-5F6A-4C59-9C7F-4878C8716A75}" type="presOf" srcId="{85EB951D-E5F5-42FA-9CCA-CBD8CF142FE1}" destId="{233C5B98-3693-4C5F-AF26-E3F2C6891B70}" srcOrd="0" destOrd="0" presId="urn:microsoft.com/office/officeart/2005/8/layout/default#27"/>
    <dgm:cxn modelId="{A7962544-5B8D-42F3-BAE1-3EA293465C0E}" type="presOf" srcId="{43AB0110-89C4-4003-8AA9-37764B1B440D}" destId="{FD900364-D8C0-4B6A-A5C4-36B88AEE1DB9}" srcOrd="0" destOrd="0" presId="urn:microsoft.com/office/officeart/2005/8/layout/default#27"/>
    <dgm:cxn modelId="{008532D9-AD53-4A0C-B466-AF9F45A38B00}" type="presOf" srcId="{D5145238-4F17-49B5-80D8-65C2E2509D75}" destId="{CA8CBDC2-ABEB-456D-9A13-CC84AA25947A}" srcOrd="0" destOrd="0" presId="urn:microsoft.com/office/officeart/2005/8/layout/default#27"/>
    <dgm:cxn modelId="{7B66913E-09DB-4501-B49D-09415C567D61}" srcId="{D5145238-4F17-49B5-80D8-65C2E2509D75}" destId="{CF5669C7-7E8E-49C7-98FF-5D46C9D6B21D}" srcOrd="2" destOrd="0" parTransId="{315C27B1-1722-4429-B9DB-5FF43068711B}" sibTransId="{045BCE8E-A0A3-4168-977A-7D9AAC94D8D1}"/>
    <dgm:cxn modelId="{8612E348-4ED7-49B6-BA25-47E910989CEE}" type="presParOf" srcId="{CA8CBDC2-ABEB-456D-9A13-CC84AA25947A}" destId="{233C5B98-3693-4C5F-AF26-E3F2C6891B70}" srcOrd="0" destOrd="0" presId="urn:microsoft.com/office/officeart/2005/8/layout/default#27"/>
    <dgm:cxn modelId="{970F9445-E53B-4FCA-864D-D93DB3660D20}" type="presParOf" srcId="{CA8CBDC2-ABEB-456D-9A13-CC84AA25947A}" destId="{5E0D3E01-A542-4E92-BC6E-5D43DB48D028}" srcOrd="1" destOrd="0" presId="urn:microsoft.com/office/officeart/2005/8/layout/default#27"/>
    <dgm:cxn modelId="{69491642-CB28-4CE0-AD55-464CF6E8DE98}" type="presParOf" srcId="{CA8CBDC2-ABEB-456D-9A13-CC84AA25947A}" destId="{FD900364-D8C0-4B6A-A5C4-36B88AEE1DB9}" srcOrd="2" destOrd="0" presId="urn:microsoft.com/office/officeart/2005/8/layout/default#27"/>
    <dgm:cxn modelId="{8CC97D3B-3F0E-4883-9046-C20F5B3AC266}" type="presParOf" srcId="{CA8CBDC2-ABEB-456D-9A13-CC84AA25947A}" destId="{1CE8E486-EE0D-4C21-B164-B3F597F1C950}" srcOrd="3" destOrd="0" presId="urn:microsoft.com/office/officeart/2005/8/layout/default#27"/>
    <dgm:cxn modelId="{0251E4E4-230C-4FC0-986F-AD8DA2615CC4}" type="presParOf" srcId="{CA8CBDC2-ABEB-456D-9A13-CC84AA25947A}" destId="{3540248B-16AE-4F0D-BA44-52343B843409}" srcOrd="4" destOrd="0" presId="urn:microsoft.com/office/officeart/2005/8/layout/default#27"/>
    <dgm:cxn modelId="{F7E73585-ACB3-48C4-8124-EC998075D1AB}" type="presParOf" srcId="{CA8CBDC2-ABEB-456D-9A13-CC84AA25947A}" destId="{39B3183B-BBD7-4C6B-82EE-94303F8017FF}" srcOrd="5" destOrd="0" presId="urn:microsoft.com/office/officeart/2005/8/layout/default#27"/>
    <dgm:cxn modelId="{6A9C3E02-91B7-4FB7-9EA2-12D411E9F14C}" type="presParOf" srcId="{CA8CBDC2-ABEB-456D-9A13-CC84AA25947A}" destId="{0D016A01-40BC-42CA-A7D1-C3419AA52688}" srcOrd="6" destOrd="0" presId="urn:microsoft.com/office/officeart/2005/8/layout/default#27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BAEB3AE-D9B9-4D4C-BC93-41C6B97165EF}" type="doc">
      <dgm:prSet loTypeId="urn:microsoft.com/office/officeart/2005/8/layout/radial3" loCatId="cycle" qsTypeId="urn:microsoft.com/office/officeart/2005/8/quickstyle/simple4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61D146CC-62A2-4AA8-BBF3-5631657F865F}">
      <dgm:prSet phldrT="[Text]" custT="1"/>
      <dgm:spPr/>
      <dgm:t>
        <a:bodyPr/>
        <a:lstStyle/>
        <a:p>
          <a:r>
            <a:rPr lang="el-G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Επιστήμες που βοηθούν στην ικανοποίηση του πελάτη καλύτερα     από τον ανταγωνισμό</a:t>
          </a:r>
          <a:endParaRPr lang="el-GR" sz="2000" dirty="0">
            <a:latin typeface="Century Gothic" pitchFamily="34" charset="0"/>
          </a:endParaRPr>
        </a:p>
      </dgm:t>
    </dgm:pt>
    <dgm:pt modelId="{569B012E-F6A8-46FD-8608-E84C5C008A89}" type="parTrans" cxnId="{46CDC83E-DDF4-45D6-AEA5-7E2F6D5674C1}">
      <dgm:prSet/>
      <dgm:spPr/>
      <dgm:t>
        <a:bodyPr/>
        <a:lstStyle/>
        <a:p>
          <a:endParaRPr lang="el-GR"/>
        </a:p>
      </dgm:t>
    </dgm:pt>
    <dgm:pt modelId="{C0594777-79C5-45E8-AED1-6876F6BA853B}" type="sibTrans" cxnId="{46CDC83E-DDF4-45D6-AEA5-7E2F6D5674C1}">
      <dgm:prSet/>
      <dgm:spPr/>
      <dgm:t>
        <a:bodyPr/>
        <a:lstStyle/>
        <a:p>
          <a:endParaRPr lang="el-GR"/>
        </a:p>
      </dgm:t>
    </dgm:pt>
    <dgm:pt modelId="{55EE3D17-33C6-4B64-8BA3-67D5E97F228F}">
      <dgm:prSet phldrT="[Text]" custT="1"/>
      <dgm:spPr/>
      <dgm:t>
        <a:bodyPr/>
        <a:lstStyle/>
        <a:p>
          <a:r>
            <a:rPr lang="el-G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Οικονομία</a:t>
          </a:r>
          <a:endParaRPr lang="el-GR" sz="2000" dirty="0">
            <a:latin typeface="Century Gothic" pitchFamily="34" charset="0"/>
          </a:endParaRPr>
        </a:p>
      </dgm:t>
    </dgm:pt>
    <dgm:pt modelId="{DF0B8DEB-8B84-4FD5-AB3B-EDBF0F413012}" type="parTrans" cxnId="{BDD8443B-F825-469D-A806-EA0F56864C02}">
      <dgm:prSet/>
      <dgm:spPr/>
      <dgm:t>
        <a:bodyPr/>
        <a:lstStyle/>
        <a:p>
          <a:endParaRPr lang="el-GR"/>
        </a:p>
      </dgm:t>
    </dgm:pt>
    <dgm:pt modelId="{D761A57B-C26D-4D23-800D-DA0B99565CC3}" type="sibTrans" cxnId="{BDD8443B-F825-469D-A806-EA0F56864C02}">
      <dgm:prSet/>
      <dgm:spPr/>
      <dgm:t>
        <a:bodyPr/>
        <a:lstStyle/>
        <a:p>
          <a:endParaRPr lang="el-GR"/>
        </a:p>
      </dgm:t>
    </dgm:pt>
    <dgm:pt modelId="{ACD79145-AC7B-4F4A-BF0B-226B549FB5CC}">
      <dgm:prSet phldrT="[Text]" custT="1"/>
      <dgm:spPr/>
      <dgm:t>
        <a:bodyPr/>
        <a:lstStyle/>
        <a:p>
          <a:r>
            <a:rPr lang="el-G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Μαθηματικά</a:t>
          </a:r>
          <a:endParaRPr lang="el-GR" sz="2000" dirty="0">
            <a:latin typeface="Century Gothic" pitchFamily="34" charset="0"/>
          </a:endParaRPr>
        </a:p>
      </dgm:t>
    </dgm:pt>
    <dgm:pt modelId="{D530472A-FF90-47FC-BBA1-6DAC5B2AE620}" type="parTrans" cxnId="{CDC1321C-9F99-4AA7-ADE1-AB986D09277A}">
      <dgm:prSet/>
      <dgm:spPr/>
      <dgm:t>
        <a:bodyPr/>
        <a:lstStyle/>
        <a:p>
          <a:endParaRPr lang="el-GR"/>
        </a:p>
      </dgm:t>
    </dgm:pt>
    <dgm:pt modelId="{1EDCECC2-D4B5-40D9-ACDD-D26E4413E1FB}" type="sibTrans" cxnId="{CDC1321C-9F99-4AA7-ADE1-AB986D09277A}">
      <dgm:prSet/>
      <dgm:spPr/>
      <dgm:t>
        <a:bodyPr/>
        <a:lstStyle/>
        <a:p>
          <a:endParaRPr lang="el-GR"/>
        </a:p>
      </dgm:t>
    </dgm:pt>
    <dgm:pt modelId="{2894B629-8A56-480B-B0BA-A6F82C0A8CFD}">
      <dgm:prSet phldrT="[Text]" custT="1"/>
      <dgm:spPr/>
      <dgm:t>
        <a:bodyPr/>
        <a:lstStyle/>
        <a:p>
          <a:r>
            <a:rPr lang="el-G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Φυσική και τεχνολογία</a:t>
          </a:r>
          <a:endParaRPr lang="el-GR" sz="2000" dirty="0">
            <a:latin typeface="Century Gothic" pitchFamily="34" charset="0"/>
          </a:endParaRPr>
        </a:p>
      </dgm:t>
    </dgm:pt>
    <dgm:pt modelId="{54C27C91-BF7D-4C4B-82C3-1AFFD23A618E}" type="parTrans" cxnId="{60A1F832-C849-4AC0-AB8B-6E99758E5272}">
      <dgm:prSet/>
      <dgm:spPr/>
      <dgm:t>
        <a:bodyPr/>
        <a:lstStyle/>
        <a:p>
          <a:endParaRPr lang="el-GR"/>
        </a:p>
      </dgm:t>
    </dgm:pt>
    <dgm:pt modelId="{DFDF5913-8E7A-426C-8EF1-174C87E8453E}" type="sibTrans" cxnId="{60A1F832-C849-4AC0-AB8B-6E99758E5272}">
      <dgm:prSet/>
      <dgm:spPr/>
      <dgm:t>
        <a:bodyPr/>
        <a:lstStyle/>
        <a:p>
          <a:endParaRPr lang="el-GR"/>
        </a:p>
      </dgm:t>
    </dgm:pt>
    <dgm:pt modelId="{458C8E33-C986-488C-9BBF-650E89F614C0}">
      <dgm:prSet phldrT="[Text]" custT="1"/>
      <dgm:spPr/>
      <dgm:t>
        <a:bodyPr/>
        <a:lstStyle/>
        <a:p>
          <a:r>
            <a:rPr lang="el-G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Στατιστική</a:t>
          </a:r>
          <a:endParaRPr lang="el-GR" sz="2000" dirty="0">
            <a:latin typeface="Century Gothic" pitchFamily="34" charset="0"/>
          </a:endParaRPr>
        </a:p>
      </dgm:t>
    </dgm:pt>
    <dgm:pt modelId="{78A62DB2-442C-4896-9214-A6B798299616}" type="parTrans" cxnId="{16E64F95-5029-4589-AB95-F202FE7A5A3A}">
      <dgm:prSet/>
      <dgm:spPr/>
      <dgm:t>
        <a:bodyPr/>
        <a:lstStyle/>
        <a:p>
          <a:endParaRPr lang="el-GR"/>
        </a:p>
      </dgm:t>
    </dgm:pt>
    <dgm:pt modelId="{EA1351F9-A1CB-4D37-A548-88F13890ED0F}" type="sibTrans" cxnId="{16E64F95-5029-4589-AB95-F202FE7A5A3A}">
      <dgm:prSet/>
      <dgm:spPr/>
      <dgm:t>
        <a:bodyPr/>
        <a:lstStyle/>
        <a:p>
          <a:endParaRPr lang="el-GR"/>
        </a:p>
      </dgm:t>
    </dgm:pt>
    <dgm:pt modelId="{F796FC07-95B5-48CC-9F13-25EADDBADDD8}">
      <dgm:prSet phldrT="[Text]" custT="1"/>
      <dgm:spPr/>
      <dgm:t>
        <a:bodyPr/>
        <a:lstStyle/>
        <a:p>
          <a:r>
            <a:rPr lang="el-GR" sz="2000" b="1" dirty="0" smtClean="0">
              <a:latin typeface="Century Gothic" pitchFamily="34" charset="0"/>
            </a:rPr>
            <a:t>Τέχνη</a:t>
          </a:r>
          <a:endParaRPr lang="el-GR" sz="2000" dirty="0">
            <a:latin typeface="Century Gothic" pitchFamily="34" charset="0"/>
          </a:endParaRPr>
        </a:p>
      </dgm:t>
    </dgm:pt>
    <dgm:pt modelId="{E1C87E26-274D-461A-8AE8-A7EBBF70A334}" type="parTrans" cxnId="{33C01565-5A29-47CE-8430-E184DEBB3D98}">
      <dgm:prSet/>
      <dgm:spPr/>
      <dgm:t>
        <a:bodyPr/>
        <a:lstStyle/>
        <a:p>
          <a:endParaRPr lang="el-GR"/>
        </a:p>
      </dgm:t>
    </dgm:pt>
    <dgm:pt modelId="{5B849C6E-428C-4DE4-B181-1C9669D49C43}" type="sibTrans" cxnId="{33C01565-5A29-47CE-8430-E184DEBB3D98}">
      <dgm:prSet/>
      <dgm:spPr/>
      <dgm:t>
        <a:bodyPr/>
        <a:lstStyle/>
        <a:p>
          <a:endParaRPr lang="el-GR"/>
        </a:p>
      </dgm:t>
    </dgm:pt>
    <dgm:pt modelId="{218DE79D-0E83-4328-8933-981D4BEF65BA}">
      <dgm:prSet phldrT="[Text]" custT="1"/>
      <dgm:spPr/>
      <dgm:t>
        <a:bodyPr/>
        <a:lstStyle/>
        <a:p>
          <a:r>
            <a:rPr lang="el-G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Επιχειρησιακή έρευνα</a:t>
          </a:r>
          <a:endParaRPr lang="el-GR" sz="2000" dirty="0">
            <a:latin typeface="Century Gothic" pitchFamily="34" charset="0"/>
          </a:endParaRPr>
        </a:p>
      </dgm:t>
    </dgm:pt>
    <dgm:pt modelId="{9AD7AB6A-0457-40A7-A406-3757DEEAD512}" type="parTrans" cxnId="{E45F1026-9E9D-44F0-B696-2186B4AAD812}">
      <dgm:prSet/>
      <dgm:spPr/>
      <dgm:t>
        <a:bodyPr/>
        <a:lstStyle/>
        <a:p>
          <a:endParaRPr lang="el-GR"/>
        </a:p>
      </dgm:t>
    </dgm:pt>
    <dgm:pt modelId="{C27F3853-8BAF-4BD2-8D97-89FE73C67001}" type="sibTrans" cxnId="{E45F1026-9E9D-44F0-B696-2186B4AAD812}">
      <dgm:prSet/>
      <dgm:spPr/>
      <dgm:t>
        <a:bodyPr/>
        <a:lstStyle/>
        <a:p>
          <a:endParaRPr lang="el-GR"/>
        </a:p>
      </dgm:t>
    </dgm:pt>
    <dgm:pt modelId="{12D1614D-C7C0-4478-B092-5AB1E55BB28E}">
      <dgm:prSet custT="1"/>
      <dgm:spPr/>
      <dgm:t>
        <a:bodyPr/>
        <a:lstStyle/>
        <a:p>
          <a:r>
            <a:rPr lang="el-GR" sz="2000" b="1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Χημεία</a:t>
          </a:r>
          <a:endParaRPr lang="el-GR" sz="2000" b="1" dirty="0">
            <a:effectLst>
              <a:outerShdw blurRad="38100" dist="38100" dir="2700000" algn="tl">
                <a:srgbClr val="FFFFFF"/>
              </a:outerShdw>
            </a:effectLst>
            <a:latin typeface="Century Gothic" pitchFamily="34" charset="0"/>
          </a:endParaRPr>
        </a:p>
      </dgm:t>
    </dgm:pt>
    <dgm:pt modelId="{0F2D20A1-A48F-4E76-A82C-DBE645D674D5}" type="parTrans" cxnId="{369AE8C2-8B90-44E5-88BC-0B586F49A62D}">
      <dgm:prSet/>
      <dgm:spPr/>
      <dgm:t>
        <a:bodyPr/>
        <a:lstStyle/>
        <a:p>
          <a:endParaRPr lang="el-GR"/>
        </a:p>
      </dgm:t>
    </dgm:pt>
    <dgm:pt modelId="{415FB621-10DA-401A-A99A-06BCE5440D09}" type="sibTrans" cxnId="{369AE8C2-8B90-44E5-88BC-0B586F49A62D}">
      <dgm:prSet/>
      <dgm:spPr/>
      <dgm:t>
        <a:bodyPr/>
        <a:lstStyle/>
        <a:p>
          <a:endParaRPr lang="el-GR"/>
        </a:p>
      </dgm:t>
    </dgm:pt>
    <dgm:pt modelId="{5A9AB38B-8A87-458F-8BBE-A387193DEA00}">
      <dgm:prSet custT="1"/>
      <dgm:spPr/>
      <dgm:t>
        <a:bodyPr/>
        <a:lstStyle/>
        <a:p>
          <a:r>
            <a:rPr lang="el-GR" sz="2000" b="1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Άλλες</a:t>
          </a:r>
          <a:endParaRPr lang="el-GR" sz="2000" b="1" dirty="0">
            <a:effectLst>
              <a:outerShdw blurRad="38100" dist="38100" dir="2700000" algn="tl">
                <a:srgbClr val="FFFFFF"/>
              </a:outerShdw>
            </a:effectLst>
            <a:latin typeface="Century Gothic" pitchFamily="34" charset="0"/>
          </a:endParaRPr>
        </a:p>
      </dgm:t>
    </dgm:pt>
    <dgm:pt modelId="{7DD5F832-2CCA-434F-AEFA-E80CD42417C4}" type="parTrans" cxnId="{7CD3A4C4-F839-473C-8948-B47678621272}">
      <dgm:prSet/>
      <dgm:spPr/>
      <dgm:t>
        <a:bodyPr/>
        <a:lstStyle/>
        <a:p>
          <a:endParaRPr lang="el-GR"/>
        </a:p>
      </dgm:t>
    </dgm:pt>
    <dgm:pt modelId="{A5C8C111-7706-43E0-88FB-CE570DA473FD}" type="sibTrans" cxnId="{7CD3A4C4-F839-473C-8948-B47678621272}">
      <dgm:prSet/>
      <dgm:spPr/>
      <dgm:t>
        <a:bodyPr/>
        <a:lstStyle/>
        <a:p>
          <a:endParaRPr lang="el-GR"/>
        </a:p>
      </dgm:t>
    </dgm:pt>
    <dgm:pt modelId="{4BEA8D5D-1E7B-40FA-A96A-A8EB74E63481}">
      <dgm:prSet custT="1"/>
      <dgm:spPr/>
      <dgm:t>
        <a:bodyPr/>
        <a:lstStyle/>
        <a:p>
          <a:r>
            <a:rPr lang="el-GR" sz="2000" b="1" dirty="0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Ψυχολογία</a:t>
          </a:r>
          <a:endParaRPr lang="el-GR" sz="2000" b="1" dirty="0">
            <a:effectLst>
              <a:outerShdw blurRad="38100" dist="38100" dir="2700000" algn="tl">
                <a:srgbClr val="FFFFFF"/>
              </a:outerShdw>
            </a:effectLst>
            <a:latin typeface="Century Gothic" pitchFamily="34" charset="0"/>
          </a:endParaRPr>
        </a:p>
      </dgm:t>
    </dgm:pt>
    <dgm:pt modelId="{A634E952-4DA8-426D-B8EB-F054EABCCB68}" type="parTrans" cxnId="{2E2C1508-2DEE-4EA4-AA1A-3CD927880B23}">
      <dgm:prSet/>
      <dgm:spPr/>
      <dgm:t>
        <a:bodyPr/>
        <a:lstStyle/>
        <a:p>
          <a:endParaRPr lang="el-GR"/>
        </a:p>
      </dgm:t>
    </dgm:pt>
    <dgm:pt modelId="{3F1B870D-7796-47A3-8AFF-BF9E2D6FC99A}" type="sibTrans" cxnId="{2E2C1508-2DEE-4EA4-AA1A-3CD927880B23}">
      <dgm:prSet/>
      <dgm:spPr/>
      <dgm:t>
        <a:bodyPr/>
        <a:lstStyle/>
        <a:p>
          <a:endParaRPr lang="el-GR"/>
        </a:p>
      </dgm:t>
    </dgm:pt>
    <dgm:pt modelId="{DE61ECE8-F7C8-4330-8AF8-410D4FB7AF04}">
      <dgm:prSet custT="1"/>
      <dgm:spPr/>
      <dgm:t>
        <a:bodyPr/>
        <a:lstStyle/>
        <a:p>
          <a:r>
            <a:rPr lang="el-GR" sz="2000" b="1" smtClean="0">
              <a:effectLst>
                <a:outerShdw blurRad="38100" dist="38100" dir="2700000" algn="tl">
                  <a:srgbClr val="FFFFFF"/>
                </a:outerShdw>
              </a:effectLst>
              <a:latin typeface="Century Gothic" pitchFamily="34" charset="0"/>
            </a:rPr>
            <a:t>Κοινωνιολογία</a:t>
          </a:r>
          <a:endParaRPr lang="el-GR" sz="2000" b="1" dirty="0">
            <a:effectLst>
              <a:outerShdw blurRad="38100" dist="38100" dir="2700000" algn="tl">
                <a:srgbClr val="FFFFFF"/>
              </a:outerShdw>
            </a:effectLst>
            <a:latin typeface="Century Gothic" pitchFamily="34" charset="0"/>
          </a:endParaRPr>
        </a:p>
      </dgm:t>
    </dgm:pt>
    <dgm:pt modelId="{E8AB5F67-EDF0-4260-AD6E-9878BCAF0CCA}" type="parTrans" cxnId="{F4EF9214-865F-4B1F-BB16-45C009E489FF}">
      <dgm:prSet/>
      <dgm:spPr/>
      <dgm:t>
        <a:bodyPr/>
        <a:lstStyle/>
        <a:p>
          <a:endParaRPr lang="el-GR"/>
        </a:p>
      </dgm:t>
    </dgm:pt>
    <dgm:pt modelId="{EBA404E7-ABE1-46BC-90F3-206D346C1DC5}" type="sibTrans" cxnId="{F4EF9214-865F-4B1F-BB16-45C009E489FF}">
      <dgm:prSet/>
      <dgm:spPr/>
      <dgm:t>
        <a:bodyPr/>
        <a:lstStyle/>
        <a:p>
          <a:endParaRPr lang="el-GR"/>
        </a:p>
      </dgm:t>
    </dgm:pt>
    <dgm:pt modelId="{09833442-BA35-4C2D-807B-8CA4D3D00FF5}" type="pres">
      <dgm:prSet presAssocID="{ABAEB3AE-D9B9-4D4C-BC93-41C6B97165EF}" presName="composite" presStyleCnt="0">
        <dgm:presLayoutVars>
          <dgm:chMax val="1"/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F9D9707E-5D8C-48C9-B8E9-21F85A4FDD5B}" type="pres">
      <dgm:prSet presAssocID="{ABAEB3AE-D9B9-4D4C-BC93-41C6B97165EF}" presName="radial" presStyleCnt="0">
        <dgm:presLayoutVars>
          <dgm:animLvl val="ctr"/>
        </dgm:presLayoutVars>
      </dgm:prSet>
      <dgm:spPr/>
    </dgm:pt>
    <dgm:pt modelId="{5A762D6D-4501-46A0-A07D-D164B685E50B}" type="pres">
      <dgm:prSet presAssocID="{61D146CC-62A2-4AA8-BBF3-5631657F865F}" presName="centerShape" presStyleLbl="vennNode1" presStyleIdx="0" presStyleCnt="11"/>
      <dgm:spPr/>
      <dgm:t>
        <a:bodyPr/>
        <a:lstStyle/>
        <a:p>
          <a:endParaRPr lang="el-GR"/>
        </a:p>
      </dgm:t>
    </dgm:pt>
    <dgm:pt modelId="{B3D1F1C8-217A-476E-9BE9-37D9BF8A962D}" type="pres">
      <dgm:prSet presAssocID="{55EE3D17-33C6-4B64-8BA3-67D5E97F228F}" presName="node" presStyleLbl="vennNode1" presStyleIdx="1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BF31984-4374-40BE-9D97-8E60A40EE25B}" type="pres">
      <dgm:prSet presAssocID="{ACD79145-AC7B-4F4A-BF0B-226B549FB5CC}" presName="node" presStyleLbl="vennNode1" presStyleIdx="2" presStyleCnt="11" custScaleX="12164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80B40CC-C795-44EE-B7D6-CB661D0639C0}" type="pres">
      <dgm:prSet presAssocID="{2894B629-8A56-480B-B0BA-A6F82C0A8CFD}" presName="node" presStyleLbl="vennNode1" presStyleIdx="3" presStyleCnt="11" custScaleX="110300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CBF90BF-68B9-427E-A9B4-244A0DEBD575}" type="pres">
      <dgm:prSet presAssocID="{458C8E33-C986-488C-9BBF-650E89F614C0}" presName="node" presStyleLbl="vennNode1" presStyleIdx="4" presStyleCnt="11" custScaleX="11191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0C4F618-EC65-4EF7-A8DA-932AC5DA8509}" type="pres">
      <dgm:prSet presAssocID="{F796FC07-95B5-48CC-9F13-25EADDBADDD8}" presName="node" presStyleLbl="vennNode1" presStyleIdx="5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6BAFAE-9FCE-485A-A244-E2E7FBE61E55}" type="pres">
      <dgm:prSet presAssocID="{218DE79D-0E83-4328-8933-981D4BEF65BA}" presName="node" presStyleLbl="vennNode1" presStyleIdx="6" presStyleCnt="11" custScaleX="13846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5073800-9D1B-4F5B-8AB8-7CBEABA42E4B}" type="pres">
      <dgm:prSet presAssocID="{DE61ECE8-F7C8-4330-8AF8-410D4FB7AF04}" presName="node" presStyleLbl="vennNode1" presStyleIdx="7" presStyleCnt="11" custScaleX="140012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E761CC4-49A1-4CA9-A76A-81CF76E16A04}" type="pres">
      <dgm:prSet presAssocID="{4BEA8D5D-1E7B-40FA-A96A-A8EB74E63481}" presName="node" presStyleLbl="vennNode1" presStyleIdx="8" presStyleCnt="11" custScaleX="113529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04839D9-4D8E-41EA-A0B0-1C78F2BEC122}" type="pres">
      <dgm:prSet presAssocID="{5A9AB38B-8A87-458F-8BBE-A387193DEA00}" presName="node" presStyleLbl="vennNode1" presStyleIdx="9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7E2EBF9-EECE-45C0-AE01-8692D015FB98}" type="pres">
      <dgm:prSet presAssocID="{12D1614D-C7C0-4478-B092-5AB1E55BB28E}" presName="node" presStyleLbl="venn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369AE8C2-8B90-44E5-88BC-0B586F49A62D}" srcId="{61D146CC-62A2-4AA8-BBF3-5631657F865F}" destId="{12D1614D-C7C0-4478-B092-5AB1E55BB28E}" srcOrd="9" destOrd="0" parTransId="{0F2D20A1-A48F-4E76-A82C-DBE645D674D5}" sibTransId="{415FB621-10DA-401A-A99A-06BCE5440D09}"/>
    <dgm:cxn modelId="{E03E1048-FD9F-4250-8E0C-43B983138D07}" type="presOf" srcId="{55EE3D17-33C6-4B64-8BA3-67D5E97F228F}" destId="{B3D1F1C8-217A-476E-9BE9-37D9BF8A962D}" srcOrd="0" destOrd="0" presId="urn:microsoft.com/office/officeart/2005/8/layout/radial3"/>
    <dgm:cxn modelId="{0F580CE0-D17B-4960-9EB1-3919DE7CE97B}" type="presOf" srcId="{5A9AB38B-8A87-458F-8BBE-A387193DEA00}" destId="{F04839D9-4D8E-41EA-A0B0-1C78F2BEC122}" srcOrd="0" destOrd="0" presId="urn:microsoft.com/office/officeart/2005/8/layout/radial3"/>
    <dgm:cxn modelId="{F3D64FAE-6525-4290-9D01-B20C5F59D18E}" type="presOf" srcId="{2894B629-8A56-480B-B0BA-A6F82C0A8CFD}" destId="{E80B40CC-C795-44EE-B7D6-CB661D0639C0}" srcOrd="0" destOrd="0" presId="urn:microsoft.com/office/officeart/2005/8/layout/radial3"/>
    <dgm:cxn modelId="{16E64F95-5029-4589-AB95-F202FE7A5A3A}" srcId="{61D146CC-62A2-4AA8-BBF3-5631657F865F}" destId="{458C8E33-C986-488C-9BBF-650E89F614C0}" srcOrd="3" destOrd="0" parTransId="{78A62DB2-442C-4896-9214-A6B798299616}" sibTransId="{EA1351F9-A1CB-4D37-A548-88F13890ED0F}"/>
    <dgm:cxn modelId="{CDC1321C-9F99-4AA7-ADE1-AB986D09277A}" srcId="{61D146CC-62A2-4AA8-BBF3-5631657F865F}" destId="{ACD79145-AC7B-4F4A-BF0B-226B549FB5CC}" srcOrd="1" destOrd="0" parTransId="{D530472A-FF90-47FC-BBA1-6DAC5B2AE620}" sibTransId="{1EDCECC2-D4B5-40D9-ACDD-D26E4413E1FB}"/>
    <dgm:cxn modelId="{BDD8443B-F825-469D-A806-EA0F56864C02}" srcId="{61D146CC-62A2-4AA8-BBF3-5631657F865F}" destId="{55EE3D17-33C6-4B64-8BA3-67D5E97F228F}" srcOrd="0" destOrd="0" parTransId="{DF0B8DEB-8B84-4FD5-AB3B-EDBF0F413012}" sibTransId="{D761A57B-C26D-4D23-800D-DA0B99565CC3}"/>
    <dgm:cxn modelId="{6F3A59F0-99C6-4D4E-B95C-5A853E843E63}" type="presOf" srcId="{218DE79D-0E83-4328-8933-981D4BEF65BA}" destId="{E46BAFAE-9FCE-485A-A244-E2E7FBE61E55}" srcOrd="0" destOrd="0" presId="urn:microsoft.com/office/officeart/2005/8/layout/radial3"/>
    <dgm:cxn modelId="{46CDC83E-DDF4-45D6-AEA5-7E2F6D5674C1}" srcId="{ABAEB3AE-D9B9-4D4C-BC93-41C6B97165EF}" destId="{61D146CC-62A2-4AA8-BBF3-5631657F865F}" srcOrd="0" destOrd="0" parTransId="{569B012E-F6A8-46FD-8608-E84C5C008A89}" sibTransId="{C0594777-79C5-45E8-AED1-6876F6BA853B}"/>
    <dgm:cxn modelId="{6E2B5373-0D76-4222-952C-DE81C99C9F20}" type="presOf" srcId="{ABAEB3AE-D9B9-4D4C-BC93-41C6B97165EF}" destId="{09833442-BA35-4C2D-807B-8CA4D3D00FF5}" srcOrd="0" destOrd="0" presId="urn:microsoft.com/office/officeart/2005/8/layout/radial3"/>
    <dgm:cxn modelId="{AB586FDF-957D-4584-B68F-DFA5E71A2C51}" type="presOf" srcId="{DE61ECE8-F7C8-4330-8AF8-410D4FB7AF04}" destId="{F5073800-9D1B-4F5B-8AB8-7CBEABA42E4B}" srcOrd="0" destOrd="0" presId="urn:microsoft.com/office/officeart/2005/8/layout/radial3"/>
    <dgm:cxn modelId="{7CD3A4C4-F839-473C-8948-B47678621272}" srcId="{61D146CC-62A2-4AA8-BBF3-5631657F865F}" destId="{5A9AB38B-8A87-458F-8BBE-A387193DEA00}" srcOrd="8" destOrd="0" parTransId="{7DD5F832-2CCA-434F-AEFA-E80CD42417C4}" sibTransId="{A5C8C111-7706-43E0-88FB-CE570DA473FD}"/>
    <dgm:cxn modelId="{F4EF9214-865F-4B1F-BB16-45C009E489FF}" srcId="{61D146CC-62A2-4AA8-BBF3-5631657F865F}" destId="{DE61ECE8-F7C8-4330-8AF8-410D4FB7AF04}" srcOrd="6" destOrd="0" parTransId="{E8AB5F67-EDF0-4260-AD6E-9878BCAF0CCA}" sibTransId="{EBA404E7-ABE1-46BC-90F3-206D346C1DC5}"/>
    <dgm:cxn modelId="{E45F1026-9E9D-44F0-B696-2186B4AAD812}" srcId="{61D146CC-62A2-4AA8-BBF3-5631657F865F}" destId="{218DE79D-0E83-4328-8933-981D4BEF65BA}" srcOrd="5" destOrd="0" parTransId="{9AD7AB6A-0457-40A7-A406-3757DEEAD512}" sibTransId="{C27F3853-8BAF-4BD2-8D97-89FE73C67001}"/>
    <dgm:cxn modelId="{40E72B02-B0D0-40B7-89F1-6E81122C4AD6}" type="presOf" srcId="{F796FC07-95B5-48CC-9F13-25EADDBADDD8}" destId="{A0C4F618-EC65-4EF7-A8DA-932AC5DA8509}" srcOrd="0" destOrd="0" presId="urn:microsoft.com/office/officeart/2005/8/layout/radial3"/>
    <dgm:cxn modelId="{CAD98C46-6637-43C0-AFBB-ECBAD089ABA9}" type="presOf" srcId="{12D1614D-C7C0-4478-B092-5AB1E55BB28E}" destId="{F7E2EBF9-EECE-45C0-AE01-8692D015FB98}" srcOrd="0" destOrd="0" presId="urn:microsoft.com/office/officeart/2005/8/layout/radial3"/>
    <dgm:cxn modelId="{5AF2BA46-70E6-49A9-B930-389849956C0A}" type="presOf" srcId="{ACD79145-AC7B-4F4A-BF0B-226B549FB5CC}" destId="{0BF31984-4374-40BE-9D97-8E60A40EE25B}" srcOrd="0" destOrd="0" presId="urn:microsoft.com/office/officeart/2005/8/layout/radial3"/>
    <dgm:cxn modelId="{60A1F832-C849-4AC0-AB8B-6E99758E5272}" srcId="{61D146CC-62A2-4AA8-BBF3-5631657F865F}" destId="{2894B629-8A56-480B-B0BA-A6F82C0A8CFD}" srcOrd="2" destOrd="0" parTransId="{54C27C91-BF7D-4C4B-82C3-1AFFD23A618E}" sibTransId="{DFDF5913-8E7A-426C-8EF1-174C87E8453E}"/>
    <dgm:cxn modelId="{33C01565-5A29-47CE-8430-E184DEBB3D98}" srcId="{61D146CC-62A2-4AA8-BBF3-5631657F865F}" destId="{F796FC07-95B5-48CC-9F13-25EADDBADDD8}" srcOrd="4" destOrd="0" parTransId="{E1C87E26-274D-461A-8AE8-A7EBBF70A334}" sibTransId="{5B849C6E-428C-4DE4-B181-1C9669D49C43}"/>
    <dgm:cxn modelId="{2E2C1508-2DEE-4EA4-AA1A-3CD927880B23}" srcId="{61D146CC-62A2-4AA8-BBF3-5631657F865F}" destId="{4BEA8D5D-1E7B-40FA-A96A-A8EB74E63481}" srcOrd="7" destOrd="0" parTransId="{A634E952-4DA8-426D-B8EB-F054EABCCB68}" sibTransId="{3F1B870D-7796-47A3-8AFF-BF9E2D6FC99A}"/>
    <dgm:cxn modelId="{B03B114F-9C78-4E2C-BA51-CE93D815024A}" type="presOf" srcId="{61D146CC-62A2-4AA8-BBF3-5631657F865F}" destId="{5A762D6D-4501-46A0-A07D-D164B685E50B}" srcOrd="0" destOrd="0" presId="urn:microsoft.com/office/officeart/2005/8/layout/radial3"/>
    <dgm:cxn modelId="{32D3520F-CF9F-4863-BDC2-FFEC7225C91C}" type="presOf" srcId="{4BEA8D5D-1E7B-40FA-A96A-A8EB74E63481}" destId="{5E761CC4-49A1-4CA9-A76A-81CF76E16A04}" srcOrd="0" destOrd="0" presId="urn:microsoft.com/office/officeart/2005/8/layout/radial3"/>
    <dgm:cxn modelId="{70FB7172-6847-44FE-B91A-59FC312E9D73}" type="presOf" srcId="{458C8E33-C986-488C-9BBF-650E89F614C0}" destId="{7CBF90BF-68B9-427E-A9B4-244A0DEBD575}" srcOrd="0" destOrd="0" presId="urn:microsoft.com/office/officeart/2005/8/layout/radial3"/>
    <dgm:cxn modelId="{00F9A924-F017-44B9-ACEC-193932F69D29}" type="presParOf" srcId="{09833442-BA35-4C2D-807B-8CA4D3D00FF5}" destId="{F9D9707E-5D8C-48C9-B8E9-21F85A4FDD5B}" srcOrd="0" destOrd="0" presId="urn:microsoft.com/office/officeart/2005/8/layout/radial3"/>
    <dgm:cxn modelId="{20B05C7D-AB37-46BE-9B92-B6E34CD80342}" type="presParOf" srcId="{F9D9707E-5D8C-48C9-B8E9-21F85A4FDD5B}" destId="{5A762D6D-4501-46A0-A07D-D164B685E50B}" srcOrd="0" destOrd="0" presId="urn:microsoft.com/office/officeart/2005/8/layout/radial3"/>
    <dgm:cxn modelId="{7DA99DA3-6222-4CAE-BA07-EE45EBC109F3}" type="presParOf" srcId="{F9D9707E-5D8C-48C9-B8E9-21F85A4FDD5B}" destId="{B3D1F1C8-217A-476E-9BE9-37D9BF8A962D}" srcOrd="1" destOrd="0" presId="urn:microsoft.com/office/officeart/2005/8/layout/radial3"/>
    <dgm:cxn modelId="{141A6959-FB4B-44B0-BAD9-E882D3487DAF}" type="presParOf" srcId="{F9D9707E-5D8C-48C9-B8E9-21F85A4FDD5B}" destId="{0BF31984-4374-40BE-9D97-8E60A40EE25B}" srcOrd="2" destOrd="0" presId="urn:microsoft.com/office/officeart/2005/8/layout/radial3"/>
    <dgm:cxn modelId="{941970D8-0AB3-4C8E-81D2-057749FCA559}" type="presParOf" srcId="{F9D9707E-5D8C-48C9-B8E9-21F85A4FDD5B}" destId="{E80B40CC-C795-44EE-B7D6-CB661D0639C0}" srcOrd="3" destOrd="0" presId="urn:microsoft.com/office/officeart/2005/8/layout/radial3"/>
    <dgm:cxn modelId="{EDC00D5C-20DB-4593-8ABD-359D4BEFC6A8}" type="presParOf" srcId="{F9D9707E-5D8C-48C9-B8E9-21F85A4FDD5B}" destId="{7CBF90BF-68B9-427E-A9B4-244A0DEBD575}" srcOrd="4" destOrd="0" presId="urn:microsoft.com/office/officeart/2005/8/layout/radial3"/>
    <dgm:cxn modelId="{B4226FC1-952E-4E88-8E21-7972A1920555}" type="presParOf" srcId="{F9D9707E-5D8C-48C9-B8E9-21F85A4FDD5B}" destId="{A0C4F618-EC65-4EF7-A8DA-932AC5DA8509}" srcOrd="5" destOrd="0" presId="urn:microsoft.com/office/officeart/2005/8/layout/radial3"/>
    <dgm:cxn modelId="{6CF7FAE1-F150-4E62-AF83-9B20936474DE}" type="presParOf" srcId="{F9D9707E-5D8C-48C9-B8E9-21F85A4FDD5B}" destId="{E46BAFAE-9FCE-485A-A244-E2E7FBE61E55}" srcOrd="6" destOrd="0" presId="urn:microsoft.com/office/officeart/2005/8/layout/radial3"/>
    <dgm:cxn modelId="{1545DF5B-3C01-4A4C-B251-991D0A0D55BC}" type="presParOf" srcId="{F9D9707E-5D8C-48C9-B8E9-21F85A4FDD5B}" destId="{F5073800-9D1B-4F5B-8AB8-7CBEABA42E4B}" srcOrd="7" destOrd="0" presId="urn:microsoft.com/office/officeart/2005/8/layout/radial3"/>
    <dgm:cxn modelId="{D78EBC1D-3A64-49C5-B7F1-00A3986D0935}" type="presParOf" srcId="{F9D9707E-5D8C-48C9-B8E9-21F85A4FDD5B}" destId="{5E761CC4-49A1-4CA9-A76A-81CF76E16A04}" srcOrd="8" destOrd="0" presId="urn:microsoft.com/office/officeart/2005/8/layout/radial3"/>
    <dgm:cxn modelId="{124CF696-4D3F-4E30-B4CD-9C247E706A2B}" type="presParOf" srcId="{F9D9707E-5D8C-48C9-B8E9-21F85A4FDD5B}" destId="{F04839D9-4D8E-41EA-A0B0-1C78F2BEC122}" srcOrd="9" destOrd="0" presId="urn:microsoft.com/office/officeart/2005/8/layout/radial3"/>
    <dgm:cxn modelId="{923494B9-700D-4B76-9A18-038A0CBD884C}" type="presParOf" srcId="{F9D9707E-5D8C-48C9-B8E9-21F85A4FDD5B}" destId="{F7E2EBF9-EECE-45C0-AE01-8692D015FB98}" srcOrd="10" destOrd="0" presId="urn:microsoft.com/office/officeart/2005/8/layout/radial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444E6DC-A829-4672-8D4C-CC2A343495F2}" type="doc">
      <dgm:prSet loTypeId="urn:microsoft.com/office/officeart/2005/8/layout/default#1" loCatId="list" qsTypeId="urn:microsoft.com/office/officeart/2005/8/quickstyle/simple1#3" qsCatId="simple" csTypeId="urn:microsoft.com/office/officeart/2005/8/colors/accent1_2#2" csCatId="accent1" phldr="1"/>
      <dgm:spPr/>
      <dgm:t>
        <a:bodyPr/>
        <a:lstStyle/>
        <a:p>
          <a:endParaRPr lang="el-GR"/>
        </a:p>
      </dgm:t>
    </dgm:pt>
    <dgm:pt modelId="{5FAB1AD7-0390-442A-83BF-1383CC2DA03D}">
      <dgm:prSet phldrT="[Text]"/>
      <dgm:spPr/>
      <dgm:t>
        <a:bodyPr/>
        <a:lstStyle/>
        <a:p>
          <a:r>
            <a:rPr lang="el-GR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ΣΥΝΑΙΣΘΗΜΑΤΑ</a:t>
          </a:r>
          <a:endParaRPr lang="el-GR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3D89C5C5-382E-4FC0-A559-295220E51814}" type="parTrans" cxnId="{2C00D7A1-D207-4D6C-ABED-52560A98C600}">
      <dgm:prSet/>
      <dgm:spPr/>
      <dgm:t>
        <a:bodyPr/>
        <a:lstStyle/>
        <a:p>
          <a:endParaRPr lang="el-GR"/>
        </a:p>
      </dgm:t>
    </dgm:pt>
    <dgm:pt modelId="{6C3A19F0-19C0-4C8E-8FF4-C5EF51F5B406}" type="sibTrans" cxnId="{2C00D7A1-D207-4D6C-ABED-52560A98C600}">
      <dgm:prSet/>
      <dgm:spPr/>
      <dgm:t>
        <a:bodyPr/>
        <a:lstStyle/>
        <a:p>
          <a:endParaRPr lang="el-GR"/>
        </a:p>
      </dgm:t>
    </dgm:pt>
    <dgm:pt modelId="{3E27F011-B36D-4032-98A2-C4789AEBCD19}">
      <dgm:prSet phldrT="[Text]"/>
      <dgm:spPr/>
      <dgm:t>
        <a:bodyPr/>
        <a:lstStyle/>
        <a:p>
          <a:r>
            <a:rPr lang="el-GR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ΣΥΜΒΟΛΙΚΗ ΑΞΙΑ </a:t>
          </a:r>
          <a:endParaRPr lang="el-GR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58CAD0F4-1D36-4BFB-8318-2D3905043FF4}" type="parTrans" cxnId="{E0D95837-DB2D-4DA2-9775-B9792EB1B574}">
      <dgm:prSet/>
      <dgm:spPr/>
      <dgm:t>
        <a:bodyPr/>
        <a:lstStyle/>
        <a:p>
          <a:endParaRPr lang="el-GR"/>
        </a:p>
      </dgm:t>
    </dgm:pt>
    <dgm:pt modelId="{A09A24F3-613C-4633-87E2-E5A8A077B08C}" type="sibTrans" cxnId="{E0D95837-DB2D-4DA2-9775-B9792EB1B574}">
      <dgm:prSet/>
      <dgm:spPr/>
      <dgm:t>
        <a:bodyPr/>
        <a:lstStyle/>
        <a:p>
          <a:endParaRPr lang="el-GR"/>
        </a:p>
      </dgm:t>
    </dgm:pt>
    <dgm:pt modelId="{F402628A-4F1A-4FA2-8BFC-44A9FC4B57FE}">
      <dgm:prSet phldrT="[Text]"/>
      <dgm:spPr/>
      <dgm:t>
        <a:bodyPr/>
        <a:lstStyle/>
        <a:p>
          <a:r>
            <a:rPr lang="el-GR" b="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rPr>
            <a:t>ΚΟΙΝΩΝΙΚΑ ΧΑΡΑΚΤΗΡΙΣΤΙΚΑ</a:t>
          </a:r>
          <a:endParaRPr lang="el-GR" b="0" dirty="0">
            <a:solidFill>
              <a:schemeClr val="bg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entury Gothic" pitchFamily="34" charset="0"/>
          </a:endParaRPr>
        </a:p>
      </dgm:t>
    </dgm:pt>
    <dgm:pt modelId="{9E6DB13D-1B11-445C-A347-3A77E600EF1B}" type="parTrans" cxnId="{18CBD195-CFE6-49C7-A848-7DB873D8AD75}">
      <dgm:prSet/>
      <dgm:spPr/>
      <dgm:t>
        <a:bodyPr/>
        <a:lstStyle/>
        <a:p>
          <a:endParaRPr lang="el-GR"/>
        </a:p>
      </dgm:t>
    </dgm:pt>
    <dgm:pt modelId="{BBAE48A9-41C8-4355-9E1D-E86E60EACDAB}" type="sibTrans" cxnId="{18CBD195-CFE6-49C7-A848-7DB873D8AD75}">
      <dgm:prSet/>
      <dgm:spPr/>
      <dgm:t>
        <a:bodyPr/>
        <a:lstStyle/>
        <a:p>
          <a:endParaRPr lang="el-GR"/>
        </a:p>
      </dgm:t>
    </dgm:pt>
    <dgm:pt modelId="{9A22C816-7657-4529-B98A-C38C8D897BF4}" type="pres">
      <dgm:prSet presAssocID="{F444E6DC-A829-4672-8D4C-CC2A343495F2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9258680C-F922-48A0-AAD9-04470A1C7CBD}" type="pres">
      <dgm:prSet presAssocID="{5FAB1AD7-0390-442A-83BF-1383CC2DA03D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7B392E0-2B11-4464-B747-50660CD5DBD4}" type="pres">
      <dgm:prSet presAssocID="{6C3A19F0-19C0-4C8E-8FF4-C5EF51F5B406}" presName="sibTrans" presStyleCnt="0"/>
      <dgm:spPr/>
    </dgm:pt>
    <dgm:pt modelId="{9ABAD24D-D94E-44A4-BAB4-284F83243743}" type="pres">
      <dgm:prSet presAssocID="{3E27F011-B36D-4032-98A2-C4789AEBCD19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C4F2932-516E-43B9-99DE-96A327EB5185}" type="pres">
      <dgm:prSet presAssocID="{A09A24F3-613C-4633-87E2-E5A8A077B08C}" presName="sibTrans" presStyleCnt="0"/>
      <dgm:spPr/>
    </dgm:pt>
    <dgm:pt modelId="{D78AE804-495F-4354-8904-8BA2858B86A6}" type="pres">
      <dgm:prSet presAssocID="{F402628A-4F1A-4FA2-8BFC-44A9FC4B57FE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D459812D-C576-4B6C-92D3-4275213B8642}" type="presOf" srcId="{3E27F011-B36D-4032-98A2-C4789AEBCD19}" destId="{9ABAD24D-D94E-44A4-BAB4-284F83243743}" srcOrd="0" destOrd="0" presId="urn:microsoft.com/office/officeart/2005/8/layout/default#1"/>
    <dgm:cxn modelId="{29CFCBA0-9DA6-4600-81AB-E2AAEAC038D6}" type="presOf" srcId="{F402628A-4F1A-4FA2-8BFC-44A9FC4B57FE}" destId="{D78AE804-495F-4354-8904-8BA2858B86A6}" srcOrd="0" destOrd="0" presId="urn:microsoft.com/office/officeart/2005/8/layout/default#1"/>
    <dgm:cxn modelId="{E0D95837-DB2D-4DA2-9775-B9792EB1B574}" srcId="{F444E6DC-A829-4672-8D4C-CC2A343495F2}" destId="{3E27F011-B36D-4032-98A2-C4789AEBCD19}" srcOrd="1" destOrd="0" parTransId="{58CAD0F4-1D36-4BFB-8318-2D3905043FF4}" sibTransId="{A09A24F3-613C-4633-87E2-E5A8A077B08C}"/>
    <dgm:cxn modelId="{C3DB63F0-EDF0-4D89-8E49-4E20AC6F0E97}" type="presOf" srcId="{F444E6DC-A829-4672-8D4C-CC2A343495F2}" destId="{9A22C816-7657-4529-B98A-C38C8D897BF4}" srcOrd="0" destOrd="0" presId="urn:microsoft.com/office/officeart/2005/8/layout/default#1"/>
    <dgm:cxn modelId="{18CBD195-CFE6-49C7-A848-7DB873D8AD75}" srcId="{F444E6DC-A829-4672-8D4C-CC2A343495F2}" destId="{F402628A-4F1A-4FA2-8BFC-44A9FC4B57FE}" srcOrd="2" destOrd="0" parTransId="{9E6DB13D-1B11-445C-A347-3A77E600EF1B}" sibTransId="{BBAE48A9-41C8-4355-9E1D-E86E60EACDAB}"/>
    <dgm:cxn modelId="{2C00D7A1-D207-4D6C-ABED-52560A98C600}" srcId="{F444E6DC-A829-4672-8D4C-CC2A343495F2}" destId="{5FAB1AD7-0390-442A-83BF-1383CC2DA03D}" srcOrd="0" destOrd="0" parTransId="{3D89C5C5-382E-4FC0-A559-295220E51814}" sibTransId="{6C3A19F0-19C0-4C8E-8FF4-C5EF51F5B406}"/>
    <dgm:cxn modelId="{F20B984E-1007-437D-9021-C14F18889F98}" type="presOf" srcId="{5FAB1AD7-0390-442A-83BF-1383CC2DA03D}" destId="{9258680C-F922-48A0-AAD9-04470A1C7CBD}" srcOrd="0" destOrd="0" presId="urn:microsoft.com/office/officeart/2005/8/layout/default#1"/>
    <dgm:cxn modelId="{CB07427C-E0AD-4E53-A524-49F72169CC85}" type="presParOf" srcId="{9A22C816-7657-4529-B98A-C38C8D897BF4}" destId="{9258680C-F922-48A0-AAD9-04470A1C7CBD}" srcOrd="0" destOrd="0" presId="urn:microsoft.com/office/officeart/2005/8/layout/default#1"/>
    <dgm:cxn modelId="{60AD17C1-3C1C-48E5-9A4D-EE5B5A54FC78}" type="presParOf" srcId="{9A22C816-7657-4529-B98A-C38C8D897BF4}" destId="{87B392E0-2B11-4464-B747-50660CD5DBD4}" srcOrd="1" destOrd="0" presId="urn:microsoft.com/office/officeart/2005/8/layout/default#1"/>
    <dgm:cxn modelId="{80FAFD99-030E-4D56-B8C7-EBCFF4F8EAE5}" type="presParOf" srcId="{9A22C816-7657-4529-B98A-C38C8D897BF4}" destId="{9ABAD24D-D94E-44A4-BAB4-284F83243743}" srcOrd="2" destOrd="0" presId="urn:microsoft.com/office/officeart/2005/8/layout/default#1"/>
    <dgm:cxn modelId="{F5B1EFFF-1436-4BC1-85EB-8BA9D3E99FC8}" type="presParOf" srcId="{9A22C816-7657-4529-B98A-C38C8D897BF4}" destId="{5C4F2932-516E-43B9-99DE-96A327EB5185}" srcOrd="3" destOrd="0" presId="urn:microsoft.com/office/officeart/2005/8/layout/default#1"/>
    <dgm:cxn modelId="{F41EA591-5F75-47C1-828E-9A4714ED3EE8}" type="presParOf" srcId="{9A22C816-7657-4529-B98A-C38C8D897BF4}" destId="{D78AE804-495F-4354-8904-8BA2858B86A6}" srcOrd="4" destOrd="0" presId="urn:microsoft.com/office/officeart/2005/8/layout/default#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45F02F02-2273-4CE9-B3B7-8FEA3D12AECE}" type="doc">
      <dgm:prSet loTypeId="urn:microsoft.com/office/officeart/2005/8/layout/default#18" loCatId="list" qsTypeId="urn:microsoft.com/office/officeart/2005/8/quickstyle/simple1#4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98F88B68-08BD-4940-9FD5-02C1957386AE}">
      <dgm:prSet phldrT="[Text]"/>
      <dgm:spPr/>
      <dgm:t>
        <a:bodyPr/>
        <a:lstStyle/>
        <a:p>
          <a:r>
            <a:rPr lang="el-GR" b="1" u="sng" dirty="0" smtClean="0">
              <a:solidFill>
                <a:schemeClr val="tx1"/>
              </a:solidFill>
              <a:effectLst/>
              <a:latin typeface="Century Gothic" pitchFamily="34" charset="0"/>
            </a:rPr>
            <a:t>ΟΙ ΚΛΑΣΣΙΚΟΙ</a:t>
          </a:r>
          <a:endParaRPr lang="en-US" b="1" u="sng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SMITH 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RICARDO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 MALTHUS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 MILL</a:t>
          </a:r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 </a:t>
          </a:r>
          <a:endParaRPr lang="el-GR" b="1" dirty="0">
            <a:solidFill>
              <a:schemeClr val="tx1"/>
            </a:solidFill>
            <a:effectLst/>
            <a:latin typeface="Century Gothic" pitchFamily="34" charset="0"/>
          </a:endParaRPr>
        </a:p>
      </dgm:t>
    </dgm:pt>
    <dgm:pt modelId="{63854ECA-6FF2-430A-A0C5-524F488AFBB8}" type="parTrans" cxnId="{F802938A-1357-461B-AF38-5D2DF1E07CDE}">
      <dgm:prSet/>
      <dgm:spPr/>
      <dgm:t>
        <a:bodyPr/>
        <a:lstStyle/>
        <a:p>
          <a:endParaRPr lang="el-GR"/>
        </a:p>
      </dgm:t>
    </dgm:pt>
    <dgm:pt modelId="{3A2FC0EE-4E16-4654-9C2F-07AE2E998FE6}" type="sibTrans" cxnId="{F802938A-1357-461B-AF38-5D2DF1E07CDE}">
      <dgm:prSet/>
      <dgm:spPr/>
      <dgm:t>
        <a:bodyPr/>
        <a:lstStyle/>
        <a:p>
          <a:endParaRPr lang="el-GR"/>
        </a:p>
      </dgm:t>
    </dgm:pt>
    <dgm:pt modelId="{DDC741B7-B891-4608-B9E2-D80F635B14B3}">
      <dgm:prSet/>
      <dgm:spPr/>
      <dgm:t>
        <a:bodyPr/>
        <a:lstStyle/>
        <a:p>
          <a:r>
            <a:rPr lang="el-GR" b="1" u="sng" dirty="0" smtClean="0">
              <a:solidFill>
                <a:schemeClr val="tx1"/>
              </a:solidFill>
              <a:effectLst/>
              <a:latin typeface="Century Gothic" pitchFamily="34" charset="0"/>
            </a:rPr>
            <a:t>ΟΙ ΟΥΤΟΠΙΣΤΕΣ </a:t>
          </a:r>
          <a:r>
            <a:rPr lang="en-GB" b="1" u="sng" dirty="0" smtClean="0">
              <a:solidFill>
                <a:schemeClr val="tx1"/>
              </a:solidFill>
              <a:effectLst/>
              <a:latin typeface="Century Gothic" pitchFamily="34" charset="0"/>
            </a:rPr>
            <a:t> </a:t>
          </a:r>
          <a:endParaRPr lang="el-GR" b="1" u="sng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-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SAINT-SIMON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-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 FOURIER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-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 CABET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- 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OWEN</a:t>
          </a:r>
          <a:endParaRPr lang="en-GB" b="1" dirty="0">
            <a:solidFill>
              <a:schemeClr val="tx1"/>
            </a:solidFill>
            <a:effectLst/>
            <a:latin typeface="Century Gothic" pitchFamily="34" charset="0"/>
          </a:endParaRPr>
        </a:p>
      </dgm:t>
    </dgm:pt>
    <dgm:pt modelId="{066423D7-2E9D-4B37-9C0A-A7875789C6D4}" type="parTrans" cxnId="{DE395486-4630-48EA-8BE7-F926A1DE5F9C}">
      <dgm:prSet/>
      <dgm:spPr/>
      <dgm:t>
        <a:bodyPr/>
        <a:lstStyle/>
        <a:p>
          <a:endParaRPr lang="el-GR"/>
        </a:p>
      </dgm:t>
    </dgm:pt>
    <dgm:pt modelId="{D5F64E95-8FE3-4444-B564-7B311BB17F85}" type="sibTrans" cxnId="{DE395486-4630-48EA-8BE7-F926A1DE5F9C}">
      <dgm:prSet/>
      <dgm:spPr/>
      <dgm:t>
        <a:bodyPr/>
        <a:lstStyle/>
        <a:p>
          <a:endParaRPr lang="el-GR"/>
        </a:p>
      </dgm:t>
    </dgm:pt>
    <dgm:pt modelId="{B4BB8D05-3089-4FAF-81AB-3876575A1911}">
      <dgm:prSet/>
      <dgm:spPr/>
      <dgm:t>
        <a:bodyPr/>
        <a:lstStyle/>
        <a:p>
          <a:r>
            <a:rPr lang="el-GR" b="1" u="sng" dirty="0" smtClean="0">
              <a:solidFill>
                <a:schemeClr val="tx1"/>
              </a:solidFill>
              <a:effectLst/>
              <a:latin typeface="Century Gothic" pitchFamily="34" charset="0"/>
            </a:rPr>
            <a:t>ΟΙ ΜΑΡΞΙΣΤΕΣ</a:t>
          </a: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-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MARX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-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ENGELS</a:t>
          </a:r>
          <a:endParaRPr lang="en-GB" b="1" dirty="0">
            <a:solidFill>
              <a:schemeClr val="tx1"/>
            </a:solidFill>
            <a:effectLst/>
            <a:latin typeface="Century Gothic" pitchFamily="34" charset="0"/>
          </a:endParaRPr>
        </a:p>
      </dgm:t>
    </dgm:pt>
    <dgm:pt modelId="{910066B8-E9C1-4F78-B226-AA15E8A58745}" type="parTrans" cxnId="{611F8585-6E3D-416D-BE55-D73407856BDE}">
      <dgm:prSet/>
      <dgm:spPr/>
      <dgm:t>
        <a:bodyPr/>
        <a:lstStyle/>
        <a:p>
          <a:endParaRPr lang="el-GR"/>
        </a:p>
      </dgm:t>
    </dgm:pt>
    <dgm:pt modelId="{D91AFFFD-C5C9-402C-B66B-2ABDE8185663}" type="sibTrans" cxnId="{611F8585-6E3D-416D-BE55-D73407856BDE}">
      <dgm:prSet/>
      <dgm:spPr/>
      <dgm:t>
        <a:bodyPr/>
        <a:lstStyle/>
        <a:p>
          <a:endParaRPr lang="el-GR"/>
        </a:p>
      </dgm:t>
    </dgm:pt>
    <dgm:pt modelId="{D5CB188A-0CC8-4729-BA6F-3DC04BD6BF85}">
      <dgm:prSet/>
      <dgm:spPr/>
      <dgm:t>
        <a:bodyPr/>
        <a:lstStyle/>
        <a:p>
          <a:r>
            <a:rPr lang="el-GR" b="1" u="sng" dirty="0" smtClean="0">
              <a:solidFill>
                <a:schemeClr val="tx1"/>
              </a:solidFill>
              <a:effectLst/>
              <a:latin typeface="Century Gothic" pitchFamily="34" charset="0"/>
            </a:rPr>
            <a:t>ΟΙ ΣΥΓΧΡΟΝΟΙ</a:t>
          </a:r>
          <a:r>
            <a:rPr lang="en-GB" b="1" u="sng" dirty="0" smtClean="0">
              <a:solidFill>
                <a:schemeClr val="tx1"/>
              </a:solidFill>
              <a:effectLst/>
              <a:latin typeface="Century Gothic" pitchFamily="34" charset="0"/>
            </a:rPr>
            <a:t> </a:t>
          </a:r>
          <a:endParaRPr lang="el-GR" b="1" u="sng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-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BAIN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-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AFTALION 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-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KEYNES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 -</a:t>
          </a:r>
          <a:r>
            <a:rPr lang="en-US" b="1" dirty="0" smtClean="0">
              <a:solidFill>
                <a:schemeClr val="tx1"/>
              </a:solidFill>
              <a:effectLst/>
              <a:latin typeface="Century Gothic" pitchFamily="34" charset="0"/>
            </a:rPr>
            <a:t>GALBRAITH</a:t>
          </a:r>
          <a:endParaRPr lang="el-GR" b="1" dirty="0">
            <a:solidFill>
              <a:schemeClr val="tx1"/>
            </a:solidFill>
            <a:effectLst/>
            <a:latin typeface="Century Gothic" pitchFamily="34" charset="0"/>
          </a:endParaRPr>
        </a:p>
      </dgm:t>
    </dgm:pt>
    <dgm:pt modelId="{9EE41E30-DCDB-44ED-8148-AA0685CADBFF}" type="parTrans" cxnId="{E2E4A79C-4D3B-410A-BB2C-4EB81D1055E4}">
      <dgm:prSet/>
      <dgm:spPr/>
      <dgm:t>
        <a:bodyPr/>
        <a:lstStyle/>
        <a:p>
          <a:endParaRPr lang="el-GR"/>
        </a:p>
      </dgm:t>
    </dgm:pt>
    <dgm:pt modelId="{92C1458D-7989-48E1-AF2D-C43737397F62}" type="sibTrans" cxnId="{E2E4A79C-4D3B-410A-BB2C-4EB81D1055E4}">
      <dgm:prSet/>
      <dgm:spPr/>
      <dgm:t>
        <a:bodyPr/>
        <a:lstStyle/>
        <a:p>
          <a:endParaRPr lang="el-GR"/>
        </a:p>
      </dgm:t>
    </dgm:pt>
    <dgm:pt modelId="{4E5F5669-C635-408C-859B-C04615F2181B}">
      <dgm:prSet phldrT="[Text]"/>
      <dgm:spPr/>
      <dgm:t>
        <a:bodyPr/>
        <a:lstStyle/>
        <a:p>
          <a:r>
            <a:rPr lang="el-GR" b="1" u="sng" dirty="0" smtClean="0">
              <a:solidFill>
                <a:schemeClr val="tx1"/>
              </a:solidFill>
              <a:effectLst/>
              <a:latin typeface="Century Gothic" pitchFamily="34" charset="0"/>
            </a:rPr>
            <a:t>ΟΙ ΝΕΟΚΛΑΣΣΙΚΟΙ </a:t>
          </a:r>
        </a:p>
        <a:p>
          <a:r>
            <a:rPr lang="el-GR" b="1" u="none" dirty="0" smtClean="0">
              <a:solidFill>
                <a:schemeClr val="tx1"/>
              </a:solidFill>
              <a:effectLst/>
              <a:latin typeface="Century Gothic" pitchFamily="34" charset="0"/>
            </a:rPr>
            <a:t>-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JEVONS</a:t>
          </a:r>
          <a:endParaRPr lang="el-GR" b="1" dirty="0" smtClean="0">
            <a:solidFill>
              <a:schemeClr val="tx1"/>
            </a:solidFill>
            <a:effectLst/>
            <a:latin typeface="Century Gothic" pitchFamily="34" charset="0"/>
          </a:endParaRPr>
        </a:p>
        <a:p>
          <a:r>
            <a:rPr lang="el-GR" b="1" dirty="0" smtClean="0">
              <a:solidFill>
                <a:schemeClr val="tx1"/>
              </a:solidFill>
              <a:effectLst/>
              <a:latin typeface="Century Gothic" pitchFamily="34" charset="0"/>
            </a:rPr>
            <a:t>-</a:t>
          </a:r>
          <a:r>
            <a:rPr lang="en-GB" b="1" dirty="0" smtClean="0">
              <a:solidFill>
                <a:schemeClr val="tx1"/>
              </a:solidFill>
              <a:effectLst/>
              <a:latin typeface="Century Gothic" pitchFamily="34" charset="0"/>
            </a:rPr>
            <a:t> MARSHALL</a:t>
          </a:r>
          <a:endParaRPr lang="el-GR" dirty="0">
            <a:solidFill>
              <a:schemeClr val="tx1"/>
            </a:solidFill>
            <a:effectLst/>
          </a:endParaRPr>
        </a:p>
      </dgm:t>
    </dgm:pt>
    <dgm:pt modelId="{B3F026B4-BC1A-4736-A932-B31A219B7DF9}" type="parTrans" cxnId="{E0F3B0C8-7DBA-4143-94E1-28377A385232}">
      <dgm:prSet/>
      <dgm:spPr/>
      <dgm:t>
        <a:bodyPr/>
        <a:lstStyle/>
        <a:p>
          <a:endParaRPr lang="el-GR"/>
        </a:p>
      </dgm:t>
    </dgm:pt>
    <dgm:pt modelId="{0DABDEE1-978E-4759-801D-5D88ADDEB33B}" type="sibTrans" cxnId="{E0F3B0C8-7DBA-4143-94E1-28377A385232}">
      <dgm:prSet/>
      <dgm:spPr/>
      <dgm:t>
        <a:bodyPr/>
        <a:lstStyle/>
        <a:p>
          <a:endParaRPr lang="el-GR"/>
        </a:p>
      </dgm:t>
    </dgm:pt>
    <dgm:pt modelId="{5C5501E9-27BF-4EF9-A805-C561BF593ACA}" type="pres">
      <dgm:prSet presAssocID="{45F02F02-2273-4CE9-B3B7-8FEA3D12AECE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D99F90E2-491E-4C59-B59F-169E7722600E}" type="pres">
      <dgm:prSet presAssocID="{98F88B68-08BD-4940-9FD5-02C1957386AE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86313B6-76F7-42FB-9556-5956E62A6ED9}" type="pres">
      <dgm:prSet presAssocID="{3A2FC0EE-4E16-4654-9C2F-07AE2E998FE6}" presName="sibTrans" presStyleCnt="0"/>
      <dgm:spPr/>
      <dgm:t>
        <a:bodyPr/>
        <a:lstStyle/>
        <a:p>
          <a:endParaRPr lang="el-GR"/>
        </a:p>
      </dgm:t>
    </dgm:pt>
    <dgm:pt modelId="{4786B340-9E1D-4C6D-AE04-D2A01E8F8182}" type="pres">
      <dgm:prSet presAssocID="{4E5F5669-C635-408C-859B-C04615F2181B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98DC89F-BB8F-4C49-BEA2-6B9E12F1E5A1}" type="pres">
      <dgm:prSet presAssocID="{0DABDEE1-978E-4759-801D-5D88ADDEB33B}" presName="sibTrans" presStyleCnt="0"/>
      <dgm:spPr/>
      <dgm:t>
        <a:bodyPr/>
        <a:lstStyle/>
        <a:p>
          <a:endParaRPr lang="el-GR"/>
        </a:p>
      </dgm:t>
    </dgm:pt>
    <dgm:pt modelId="{2102EEDE-35FC-4CBB-A7A6-33EC7D6B9309}" type="pres">
      <dgm:prSet presAssocID="{DDC741B7-B891-4608-B9E2-D80F635B14B3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A3B7E795-7EAC-40FF-899F-46BD686936F9}" type="pres">
      <dgm:prSet presAssocID="{D5F64E95-8FE3-4444-B564-7B311BB17F85}" presName="sibTrans" presStyleCnt="0"/>
      <dgm:spPr/>
      <dgm:t>
        <a:bodyPr/>
        <a:lstStyle/>
        <a:p>
          <a:endParaRPr lang="el-GR"/>
        </a:p>
      </dgm:t>
    </dgm:pt>
    <dgm:pt modelId="{32CBDE01-5705-4406-9011-8BFC5278C128}" type="pres">
      <dgm:prSet presAssocID="{B4BB8D05-3089-4FAF-81AB-3876575A1911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297E120-FBD4-4C9A-B6FA-83CC20F7F2E3}" type="pres">
      <dgm:prSet presAssocID="{D91AFFFD-C5C9-402C-B66B-2ABDE8185663}" presName="sibTrans" presStyleCnt="0"/>
      <dgm:spPr/>
      <dgm:t>
        <a:bodyPr/>
        <a:lstStyle/>
        <a:p>
          <a:endParaRPr lang="el-GR"/>
        </a:p>
      </dgm:t>
    </dgm:pt>
    <dgm:pt modelId="{C008FD92-489D-4A36-B41C-1FBD307A7DEC}" type="pres">
      <dgm:prSet presAssocID="{D5CB188A-0CC8-4729-BA6F-3DC04BD6BF85}" presName="node" presStyleLbl="node1" presStyleIdx="4" presStyleCnt="5" custLinFactNeighborX="3421" custLinFactNeighborY="1228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2E4A79C-4D3B-410A-BB2C-4EB81D1055E4}" srcId="{45F02F02-2273-4CE9-B3B7-8FEA3D12AECE}" destId="{D5CB188A-0CC8-4729-BA6F-3DC04BD6BF85}" srcOrd="4" destOrd="0" parTransId="{9EE41E30-DCDB-44ED-8148-AA0685CADBFF}" sibTransId="{92C1458D-7989-48E1-AF2D-C43737397F62}"/>
    <dgm:cxn modelId="{DE395486-4630-48EA-8BE7-F926A1DE5F9C}" srcId="{45F02F02-2273-4CE9-B3B7-8FEA3D12AECE}" destId="{DDC741B7-B891-4608-B9E2-D80F635B14B3}" srcOrd="2" destOrd="0" parTransId="{066423D7-2E9D-4B37-9C0A-A7875789C6D4}" sibTransId="{D5F64E95-8FE3-4444-B564-7B311BB17F85}"/>
    <dgm:cxn modelId="{5E9BF9FD-7AB4-4BF6-8874-3FB0AE4BD860}" type="presOf" srcId="{98F88B68-08BD-4940-9FD5-02C1957386AE}" destId="{D99F90E2-491E-4C59-B59F-169E7722600E}" srcOrd="0" destOrd="0" presId="urn:microsoft.com/office/officeart/2005/8/layout/default#18"/>
    <dgm:cxn modelId="{BE526E09-1C30-405B-A0C4-947466BDC40C}" type="presOf" srcId="{45F02F02-2273-4CE9-B3B7-8FEA3D12AECE}" destId="{5C5501E9-27BF-4EF9-A805-C561BF593ACA}" srcOrd="0" destOrd="0" presId="urn:microsoft.com/office/officeart/2005/8/layout/default#18"/>
    <dgm:cxn modelId="{E0F3B0C8-7DBA-4143-94E1-28377A385232}" srcId="{45F02F02-2273-4CE9-B3B7-8FEA3D12AECE}" destId="{4E5F5669-C635-408C-859B-C04615F2181B}" srcOrd="1" destOrd="0" parTransId="{B3F026B4-BC1A-4736-A932-B31A219B7DF9}" sibTransId="{0DABDEE1-978E-4759-801D-5D88ADDEB33B}"/>
    <dgm:cxn modelId="{F802938A-1357-461B-AF38-5D2DF1E07CDE}" srcId="{45F02F02-2273-4CE9-B3B7-8FEA3D12AECE}" destId="{98F88B68-08BD-4940-9FD5-02C1957386AE}" srcOrd="0" destOrd="0" parTransId="{63854ECA-6FF2-430A-A0C5-524F488AFBB8}" sibTransId="{3A2FC0EE-4E16-4654-9C2F-07AE2E998FE6}"/>
    <dgm:cxn modelId="{F854F182-79B7-4F0E-8FA2-9AEC5FA3F313}" type="presOf" srcId="{B4BB8D05-3089-4FAF-81AB-3876575A1911}" destId="{32CBDE01-5705-4406-9011-8BFC5278C128}" srcOrd="0" destOrd="0" presId="urn:microsoft.com/office/officeart/2005/8/layout/default#18"/>
    <dgm:cxn modelId="{E48BD62A-0E4A-48E4-8739-871264DEAB86}" type="presOf" srcId="{4E5F5669-C635-408C-859B-C04615F2181B}" destId="{4786B340-9E1D-4C6D-AE04-D2A01E8F8182}" srcOrd="0" destOrd="0" presId="urn:microsoft.com/office/officeart/2005/8/layout/default#18"/>
    <dgm:cxn modelId="{DC338C8C-4BB9-4CD2-B3D5-9CE14515E5D2}" type="presOf" srcId="{DDC741B7-B891-4608-B9E2-D80F635B14B3}" destId="{2102EEDE-35FC-4CBB-A7A6-33EC7D6B9309}" srcOrd="0" destOrd="0" presId="urn:microsoft.com/office/officeart/2005/8/layout/default#18"/>
    <dgm:cxn modelId="{611F8585-6E3D-416D-BE55-D73407856BDE}" srcId="{45F02F02-2273-4CE9-B3B7-8FEA3D12AECE}" destId="{B4BB8D05-3089-4FAF-81AB-3876575A1911}" srcOrd="3" destOrd="0" parTransId="{910066B8-E9C1-4F78-B226-AA15E8A58745}" sibTransId="{D91AFFFD-C5C9-402C-B66B-2ABDE8185663}"/>
    <dgm:cxn modelId="{D0D61548-82DF-48C3-8ECC-845B72EE6F28}" type="presOf" srcId="{D5CB188A-0CC8-4729-BA6F-3DC04BD6BF85}" destId="{C008FD92-489D-4A36-B41C-1FBD307A7DEC}" srcOrd="0" destOrd="0" presId="urn:microsoft.com/office/officeart/2005/8/layout/default#18"/>
    <dgm:cxn modelId="{42BE915E-05D8-43BD-A92C-53D4F1DE7594}" type="presParOf" srcId="{5C5501E9-27BF-4EF9-A805-C561BF593ACA}" destId="{D99F90E2-491E-4C59-B59F-169E7722600E}" srcOrd="0" destOrd="0" presId="urn:microsoft.com/office/officeart/2005/8/layout/default#18"/>
    <dgm:cxn modelId="{9C3E82FA-7EFE-467F-83A2-D4E206AC90E5}" type="presParOf" srcId="{5C5501E9-27BF-4EF9-A805-C561BF593ACA}" destId="{586313B6-76F7-42FB-9556-5956E62A6ED9}" srcOrd="1" destOrd="0" presId="urn:microsoft.com/office/officeart/2005/8/layout/default#18"/>
    <dgm:cxn modelId="{1A1D6D55-65A9-4307-B30D-C619499128A7}" type="presParOf" srcId="{5C5501E9-27BF-4EF9-A805-C561BF593ACA}" destId="{4786B340-9E1D-4C6D-AE04-D2A01E8F8182}" srcOrd="2" destOrd="0" presId="urn:microsoft.com/office/officeart/2005/8/layout/default#18"/>
    <dgm:cxn modelId="{680B4AC4-567F-43EC-9800-0AD5E141D852}" type="presParOf" srcId="{5C5501E9-27BF-4EF9-A805-C561BF593ACA}" destId="{098DC89F-BB8F-4C49-BEA2-6B9E12F1E5A1}" srcOrd="3" destOrd="0" presId="urn:microsoft.com/office/officeart/2005/8/layout/default#18"/>
    <dgm:cxn modelId="{3CADDCA3-BB91-4006-81F7-46C86E206A81}" type="presParOf" srcId="{5C5501E9-27BF-4EF9-A805-C561BF593ACA}" destId="{2102EEDE-35FC-4CBB-A7A6-33EC7D6B9309}" srcOrd="4" destOrd="0" presId="urn:microsoft.com/office/officeart/2005/8/layout/default#18"/>
    <dgm:cxn modelId="{3ABB9222-7368-4399-9A52-8FE73C16A965}" type="presParOf" srcId="{5C5501E9-27BF-4EF9-A805-C561BF593ACA}" destId="{A3B7E795-7EAC-40FF-899F-46BD686936F9}" srcOrd="5" destOrd="0" presId="urn:microsoft.com/office/officeart/2005/8/layout/default#18"/>
    <dgm:cxn modelId="{B6670981-76D7-4AF2-AB4E-7AB9A4445A15}" type="presParOf" srcId="{5C5501E9-27BF-4EF9-A805-C561BF593ACA}" destId="{32CBDE01-5705-4406-9011-8BFC5278C128}" srcOrd="6" destOrd="0" presId="urn:microsoft.com/office/officeart/2005/8/layout/default#18"/>
    <dgm:cxn modelId="{61BDFDBD-43E6-4304-8BFD-58E4F5B8A8BE}" type="presParOf" srcId="{5C5501E9-27BF-4EF9-A805-C561BF593ACA}" destId="{6297E120-FBD4-4C9A-B6FA-83CC20F7F2E3}" srcOrd="7" destOrd="0" presId="urn:microsoft.com/office/officeart/2005/8/layout/default#18"/>
    <dgm:cxn modelId="{6E7BCDF3-5FD4-416E-869F-23D489D7A691}" type="presParOf" srcId="{5C5501E9-27BF-4EF9-A805-C561BF593ACA}" destId="{C008FD92-489D-4A36-B41C-1FBD307A7DEC}" srcOrd="8" destOrd="0" presId="urn:microsoft.com/office/officeart/2005/8/layout/default#18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38DC450-197D-434B-AC47-810DABA7D760}" type="doc">
      <dgm:prSet loTypeId="urn:microsoft.com/office/officeart/2005/8/layout/default#19" loCatId="list" qsTypeId="urn:microsoft.com/office/officeart/2005/8/quickstyle/simple1#5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2E500469-76C8-47E1-8995-EFFC09D2D178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ΑΤΟΜΟ</a:t>
          </a:r>
          <a:endParaRPr lang="el-GR" dirty="0">
            <a:effectLst/>
            <a:latin typeface="Century Gothic" pitchFamily="34" charset="0"/>
          </a:endParaRPr>
        </a:p>
      </dgm:t>
    </dgm:pt>
    <dgm:pt modelId="{2B076986-F086-49AB-B23E-FBAD6E5EFD91}" type="parTrans" cxnId="{038A5411-493A-45FA-8F0B-1C8E553DA00F}">
      <dgm:prSet/>
      <dgm:spPr/>
      <dgm:t>
        <a:bodyPr/>
        <a:lstStyle/>
        <a:p>
          <a:endParaRPr lang="el-GR"/>
        </a:p>
      </dgm:t>
    </dgm:pt>
    <dgm:pt modelId="{12D489EF-9490-40CB-844B-578A087B6C30}" type="sibTrans" cxnId="{038A5411-493A-45FA-8F0B-1C8E553DA00F}">
      <dgm:prSet/>
      <dgm:spPr/>
      <dgm:t>
        <a:bodyPr/>
        <a:lstStyle/>
        <a:p>
          <a:endParaRPr lang="el-GR"/>
        </a:p>
      </dgm:t>
    </dgm:pt>
    <dgm:pt modelId="{66745887-E4FD-4F5D-9C22-7A052BEA7776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ΠΡΟΣΩΠΙΚΟΤΗΤΑ             </a:t>
          </a:r>
          <a:endParaRPr lang="el-GR" dirty="0">
            <a:effectLst/>
            <a:latin typeface="Century Gothic" pitchFamily="34" charset="0"/>
          </a:endParaRPr>
        </a:p>
      </dgm:t>
    </dgm:pt>
    <dgm:pt modelId="{C3368EE0-A038-49EA-B0B9-283A5E6FAA49}" type="parTrans" cxnId="{7D4A2E59-299B-4C86-B1B3-9C7AF5F127E3}">
      <dgm:prSet/>
      <dgm:spPr/>
      <dgm:t>
        <a:bodyPr/>
        <a:lstStyle/>
        <a:p>
          <a:endParaRPr lang="el-GR"/>
        </a:p>
      </dgm:t>
    </dgm:pt>
    <dgm:pt modelId="{8B142995-DED1-47BE-860E-B89EFDCE5024}" type="sibTrans" cxnId="{7D4A2E59-299B-4C86-B1B3-9C7AF5F127E3}">
      <dgm:prSet/>
      <dgm:spPr/>
      <dgm:t>
        <a:bodyPr/>
        <a:lstStyle/>
        <a:p>
          <a:endParaRPr lang="el-GR"/>
        </a:p>
      </dgm:t>
    </dgm:pt>
    <dgm:pt modelId="{4CBD787A-7446-4A3A-85FC-CF96D55C3833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ΑΝΑΓΚΕΣ   </a:t>
          </a:r>
          <a:endParaRPr lang="el-GR" dirty="0">
            <a:effectLst/>
            <a:latin typeface="Century Gothic" pitchFamily="34" charset="0"/>
          </a:endParaRPr>
        </a:p>
      </dgm:t>
    </dgm:pt>
    <dgm:pt modelId="{649CFA9F-1944-43DA-B4AE-99D453DE5674}" type="parTrans" cxnId="{6A0E4DD8-0916-41C8-9A32-F8780280C2E9}">
      <dgm:prSet/>
      <dgm:spPr/>
      <dgm:t>
        <a:bodyPr/>
        <a:lstStyle/>
        <a:p>
          <a:endParaRPr lang="el-GR"/>
        </a:p>
      </dgm:t>
    </dgm:pt>
    <dgm:pt modelId="{8DF85AA5-3D2C-47AB-B0E7-7FB78C3452F4}" type="sibTrans" cxnId="{6A0E4DD8-0916-41C8-9A32-F8780280C2E9}">
      <dgm:prSet/>
      <dgm:spPr/>
      <dgm:t>
        <a:bodyPr/>
        <a:lstStyle/>
        <a:p>
          <a:endParaRPr lang="el-GR"/>
        </a:p>
      </dgm:t>
    </dgm:pt>
    <dgm:pt modelId="{8BEEBD19-F91E-4862-A98C-7749040F4188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ΕΠΙΘΥΜΙΕΣ </a:t>
          </a:r>
          <a:endParaRPr lang="el-GR" dirty="0">
            <a:effectLst/>
            <a:latin typeface="Century Gothic" pitchFamily="34" charset="0"/>
          </a:endParaRPr>
        </a:p>
      </dgm:t>
    </dgm:pt>
    <dgm:pt modelId="{5B52B9AE-6139-47B5-B23A-BF5AC7E82349}" type="parTrans" cxnId="{E284F3E5-8ECB-4008-804D-3B2AFD108BA0}">
      <dgm:prSet/>
      <dgm:spPr/>
      <dgm:t>
        <a:bodyPr/>
        <a:lstStyle/>
        <a:p>
          <a:endParaRPr lang="el-GR"/>
        </a:p>
      </dgm:t>
    </dgm:pt>
    <dgm:pt modelId="{E77D7507-2725-4C7B-B952-C13A410A1AC7}" type="sibTrans" cxnId="{E284F3E5-8ECB-4008-804D-3B2AFD108BA0}">
      <dgm:prSet/>
      <dgm:spPr/>
      <dgm:t>
        <a:bodyPr/>
        <a:lstStyle/>
        <a:p>
          <a:endParaRPr lang="el-GR"/>
        </a:p>
      </dgm:t>
    </dgm:pt>
    <dgm:pt modelId="{88E9EEE9-04CC-48F5-8B62-A26DCD777DFD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ΠΡΟΣΔΟΚΙΕΣ </a:t>
          </a:r>
          <a:endParaRPr lang="el-GR" dirty="0">
            <a:effectLst/>
            <a:latin typeface="Century Gothic" pitchFamily="34" charset="0"/>
          </a:endParaRPr>
        </a:p>
      </dgm:t>
    </dgm:pt>
    <dgm:pt modelId="{62B8C0B1-87C8-46F7-A675-9036CFFD5CFA}" type="parTrans" cxnId="{185E7846-11CB-4EDC-A970-A7DCFDEA9E92}">
      <dgm:prSet/>
      <dgm:spPr/>
      <dgm:t>
        <a:bodyPr/>
        <a:lstStyle/>
        <a:p>
          <a:endParaRPr lang="el-GR"/>
        </a:p>
      </dgm:t>
    </dgm:pt>
    <dgm:pt modelId="{786828FA-5795-4B5D-8766-5980F1E2C119}" type="sibTrans" cxnId="{185E7846-11CB-4EDC-A970-A7DCFDEA9E92}">
      <dgm:prSet/>
      <dgm:spPr/>
      <dgm:t>
        <a:bodyPr/>
        <a:lstStyle/>
        <a:p>
          <a:endParaRPr lang="el-GR"/>
        </a:p>
      </dgm:t>
    </dgm:pt>
    <dgm:pt modelId="{8A08538B-4826-48CC-AC69-ABBF8012C7BF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ΕΜΠΕΙΡΙΕΣ</a:t>
          </a:r>
          <a:endParaRPr lang="el-GR" dirty="0">
            <a:effectLst/>
            <a:latin typeface="Century Gothic" pitchFamily="34" charset="0"/>
          </a:endParaRPr>
        </a:p>
      </dgm:t>
    </dgm:pt>
    <dgm:pt modelId="{46126435-D6C5-46C6-B7D4-70C686186DA2}" type="parTrans" cxnId="{CDA92754-E421-42B9-8CA4-B510FFFB5DE8}">
      <dgm:prSet/>
      <dgm:spPr/>
      <dgm:t>
        <a:bodyPr/>
        <a:lstStyle/>
        <a:p>
          <a:endParaRPr lang="el-GR"/>
        </a:p>
      </dgm:t>
    </dgm:pt>
    <dgm:pt modelId="{87B742EF-CC72-45BF-BA0A-DF4764CBE68E}" type="sibTrans" cxnId="{CDA92754-E421-42B9-8CA4-B510FFFB5DE8}">
      <dgm:prSet/>
      <dgm:spPr/>
      <dgm:t>
        <a:bodyPr/>
        <a:lstStyle/>
        <a:p>
          <a:endParaRPr lang="el-GR"/>
        </a:p>
      </dgm:t>
    </dgm:pt>
    <dgm:pt modelId="{C018D74C-7A59-4FA5-A79A-D68C3E8FB841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ΚΙΝΗΤΡΑ</a:t>
          </a:r>
          <a:endParaRPr lang="el-GR" dirty="0">
            <a:effectLst/>
            <a:latin typeface="Century Gothic" pitchFamily="34" charset="0"/>
          </a:endParaRPr>
        </a:p>
      </dgm:t>
    </dgm:pt>
    <dgm:pt modelId="{256F67C8-A7BB-4906-ADCD-C6C41FF7B52A}" type="parTrans" cxnId="{7CEDCDC2-F01C-4F46-931F-6850A3534272}">
      <dgm:prSet/>
      <dgm:spPr/>
      <dgm:t>
        <a:bodyPr/>
        <a:lstStyle/>
        <a:p>
          <a:endParaRPr lang="el-GR"/>
        </a:p>
      </dgm:t>
    </dgm:pt>
    <dgm:pt modelId="{F53EB450-3F74-4AE8-82FA-BCF2DFEE629A}" type="sibTrans" cxnId="{7CEDCDC2-F01C-4F46-931F-6850A3534272}">
      <dgm:prSet/>
      <dgm:spPr/>
      <dgm:t>
        <a:bodyPr/>
        <a:lstStyle/>
        <a:p>
          <a:endParaRPr lang="el-GR"/>
        </a:p>
      </dgm:t>
    </dgm:pt>
    <dgm:pt modelId="{C0ABA1B1-7A54-43BF-879A-4C3D05385EBA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ΠΕΠΟΙΘΗΣΕΙΣ</a:t>
          </a:r>
          <a:endParaRPr lang="el-GR" dirty="0">
            <a:effectLst/>
            <a:latin typeface="Century Gothic" pitchFamily="34" charset="0"/>
          </a:endParaRPr>
        </a:p>
      </dgm:t>
    </dgm:pt>
    <dgm:pt modelId="{AAF643E2-6904-4E36-B52D-A318E405CBEB}" type="parTrans" cxnId="{2866CB3D-E7C3-4785-B5CB-C33C82BF5873}">
      <dgm:prSet/>
      <dgm:spPr/>
      <dgm:t>
        <a:bodyPr/>
        <a:lstStyle/>
        <a:p>
          <a:endParaRPr lang="el-GR"/>
        </a:p>
      </dgm:t>
    </dgm:pt>
    <dgm:pt modelId="{F70E3D86-86D6-427E-92E0-4C70EECAA583}" type="sibTrans" cxnId="{2866CB3D-E7C3-4785-B5CB-C33C82BF5873}">
      <dgm:prSet/>
      <dgm:spPr/>
      <dgm:t>
        <a:bodyPr/>
        <a:lstStyle/>
        <a:p>
          <a:endParaRPr lang="el-GR"/>
        </a:p>
      </dgm:t>
    </dgm:pt>
    <dgm:pt modelId="{C954F60D-0633-492C-929C-9B0CEB8FD0BC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ΕΛΠΙΔΕΣ</a:t>
          </a:r>
          <a:endParaRPr lang="el-GR" dirty="0">
            <a:effectLst/>
            <a:latin typeface="Century Gothic" pitchFamily="34" charset="0"/>
          </a:endParaRPr>
        </a:p>
      </dgm:t>
    </dgm:pt>
    <dgm:pt modelId="{DF33F66B-9083-4804-B5B7-F87C66160512}" type="parTrans" cxnId="{99895322-7081-4247-AC87-D01DB10B1A3B}">
      <dgm:prSet/>
      <dgm:spPr/>
      <dgm:t>
        <a:bodyPr/>
        <a:lstStyle/>
        <a:p>
          <a:endParaRPr lang="el-GR"/>
        </a:p>
      </dgm:t>
    </dgm:pt>
    <dgm:pt modelId="{0B880627-B30D-43D6-A790-1FE8D13A6F87}" type="sibTrans" cxnId="{99895322-7081-4247-AC87-D01DB10B1A3B}">
      <dgm:prSet/>
      <dgm:spPr/>
      <dgm:t>
        <a:bodyPr/>
        <a:lstStyle/>
        <a:p>
          <a:endParaRPr lang="el-GR"/>
        </a:p>
      </dgm:t>
    </dgm:pt>
    <dgm:pt modelId="{D3C07AEC-E3B4-4F13-8FAC-53E9A46ECE28}">
      <dgm:prSet phldrT="[Text]"/>
      <dgm:spPr/>
      <dgm:t>
        <a:bodyPr/>
        <a:lstStyle/>
        <a:p>
          <a:r>
            <a:rPr lang="el-GR" b="1" dirty="0" smtClean="0">
              <a:effectLst/>
              <a:latin typeface="Century Gothic" pitchFamily="34" charset="0"/>
            </a:rPr>
            <a:t>ΦΟΒΙΕΣ</a:t>
          </a:r>
          <a:endParaRPr lang="el-GR" dirty="0">
            <a:effectLst/>
            <a:latin typeface="Century Gothic" pitchFamily="34" charset="0"/>
          </a:endParaRPr>
        </a:p>
      </dgm:t>
    </dgm:pt>
    <dgm:pt modelId="{6B8ABA5A-1B94-4B0F-A95E-0604DECBDAB2}" type="parTrans" cxnId="{F1084E53-1E88-4604-BCD4-6CBE52296D6F}">
      <dgm:prSet/>
      <dgm:spPr/>
      <dgm:t>
        <a:bodyPr/>
        <a:lstStyle/>
        <a:p>
          <a:endParaRPr lang="el-GR"/>
        </a:p>
      </dgm:t>
    </dgm:pt>
    <dgm:pt modelId="{33AAD421-1857-49FD-965C-7599FB2EF8F5}" type="sibTrans" cxnId="{F1084E53-1E88-4604-BCD4-6CBE52296D6F}">
      <dgm:prSet/>
      <dgm:spPr/>
      <dgm:t>
        <a:bodyPr/>
        <a:lstStyle/>
        <a:p>
          <a:endParaRPr lang="el-GR"/>
        </a:p>
      </dgm:t>
    </dgm:pt>
    <dgm:pt modelId="{98BDFEBF-CCD8-45D4-98C5-3A9C2A944AD0}">
      <dgm:prSet phldrT="[Text]"/>
      <dgm:spPr/>
      <dgm:t>
        <a:bodyPr/>
        <a:lstStyle/>
        <a:p>
          <a:r>
            <a:rPr lang="el-GR" b="1" smtClean="0">
              <a:effectLst/>
              <a:latin typeface="Century Gothic" pitchFamily="34" charset="0"/>
            </a:rPr>
            <a:t>ΑΠΟΘΗΜΕΝΑ</a:t>
          </a:r>
          <a:endParaRPr lang="el-GR" dirty="0">
            <a:effectLst/>
            <a:latin typeface="Century Gothic" pitchFamily="34" charset="0"/>
          </a:endParaRPr>
        </a:p>
      </dgm:t>
    </dgm:pt>
    <dgm:pt modelId="{995D88FB-6B62-4727-ADEB-01BEC1C4AAD3}" type="parTrans" cxnId="{D74CEB7D-D9A0-4CBC-8E8C-C0AEDE57BCA4}">
      <dgm:prSet/>
      <dgm:spPr/>
      <dgm:t>
        <a:bodyPr/>
        <a:lstStyle/>
        <a:p>
          <a:endParaRPr lang="el-GR"/>
        </a:p>
      </dgm:t>
    </dgm:pt>
    <dgm:pt modelId="{21E9BF67-3D5E-453B-B517-D334A0A34616}" type="sibTrans" cxnId="{D74CEB7D-D9A0-4CBC-8E8C-C0AEDE57BCA4}">
      <dgm:prSet/>
      <dgm:spPr/>
      <dgm:t>
        <a:bodyPr/>
        <a:lstStyle/>
        <a:p>
          <a:endParaRPr lang="el-GR"/>
        </a:p>
      </dgm:t>
    </dgm:pt>
    <dgm:pt modelId="{8699710F-51D9-4A10-BC13-E7F38DBF80C4}" type="pres">
      <dgm:prSet presAssocID="{338DC450-197D-434B-AC47-810DABA7D76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12CAE1E4-DF9B-4E52-90E1-C0980C3803FF}" type="pres">
      <dgm:prSet presAssocID="{2E500469-76C8-47E1-8995-EFFC09D2D178}" presName="node" presStyleLbl="node1" presStyleIdx="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D1CD761C-04FA-480D-A8D9-14F3DF90B2FC}" type="pres">
      <dgm:prSet presAssocID="{12D489EF-9490-40CB-844B-578A087B6C30}" presName="sibTrans" presStyleCnt="0"/>
      <dgm:spPr/>
    </dgm:pt>
    <dgm:pt modelId="{D7EF740E-BB15-4C05-9717-78DE59821863}" type="pres">
      <dgm:prSet presAssocID="{66745887-E4FD-4F5D-9C22-7A052BEA7776}" presName="node" presStyleLbl="node1" presStyleIdx="1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382A7BE-BD67-4001-9E5F-C1B0DA333A21}" type="pres">
      <dgm:prSet presAssocID="{8B142995-DED1-47BE-860E-B89EFDCE5024}" presName="sibTrans" presStyleCnt="0"/>
      <dgm:spPr/>
    </dgm:pt>
    <dgm:pt modelId="{AD56A2E6-C9F6-430F-9CE1-91B915CAD8B3}" type="pres">
      <dgm:prSet presAssocID="{4CBD787A-7446-4A3A-85FC-CF96D55C3833}" presName="node" presStyleLbl="node1" presStyleIdx="2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B21A765-0711-46F2-A3F4-DDBE33F00AC9}" type="pres">
      <dgm:prSet presAssocID="{8DF85AA5-3D2C-47AB-B0E7-7FB78C3452F4}" presName="sibTrans" presStyleCnt="0"/>
      <dgm:spPr/>
    </dgm:pt>
    <dgm:pt modelId="{D2D1994E-96A7-467C-AD27-A35C8C715FA7}" type="pres">
      <dgm:prSet presAssocID="{8BEEBD19-F91E-4862-A98C-7749040F4188}" presName="node" presStyleLbl="node1" presStyleIdx="3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A79D4F6-EE9A-40D0-BEB1-33EFF1801654}" type="pres">
      <dgm:prSet presAssocID="{E77D7507-2725-4C7B-B952-C13A410A1AC7}" presName="sibTrans" presStyleCnt="0"/>
      <dgm:spPr/>
    </dgm:pt>
    <dgm:pt modelId="{6652B60C-83EB-47D7-A3C9-53038B931B9A}" type="pres">
      <dgm:prSet presAssocID="{88E9EEE9-04CC-48F5-8B62-A26DCD777DFD}" presName="node" presStyleLbl="node1" presStyleIdx="4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32C3C187-1BCA-45B9-8409-8DFF929AABE0}" type="pres">
      <dgm:prSet presAssocID="{786828FA-5795-4B5D-8766-5980F1E2C119}" presName="sibTrans" presStyleCnt="0"/>
      <dgm:spPr/>
    </dgm:pt>
    <dgm:pt modelId="{AC9D2F99-E765-44AF-B869-8E02EBF948F9}" type="pres">
      <dgm:prSet presAssocID="{8A08538B-4826-48CC-AC69-ABBF8012C7BF}" presName="node" presStyleLbl="node1" presStyleIdx="5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5F871A-7A81-41E2-A643-56FF49196D09}" type="pres">
      <dgm:prSet presAssocID="{87B742EF-CC72-45BF-BA0A-DF4764CBE68E}" presName="sibTrans" presStyleCnt="0"/>
      <dgm:spPr/>
    </dgm:pt>
    <dgm:pt modelId="{832F5BB9-595B-429C-A15D-3D5271DED9A1}" type="pres">
      <dgm:prSet presAssocID="{C018D74C-7A59-4FA5-A79A-D68C3E8FB841}" presName="node" presStyleLbl="node1" presStyleIdx="6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0323BE3-A05C-43AA-BA3D-1C55EB032CB6}" type="pres">
      <dgm:prSet presAssocID="{F53EB450-3F74-4AE8-82FA-BCF2DFEE629A}" presName="sibTrans" presStyleCnt="0"/>
      <dgm:spPr/>
    </dgm:pt>
    <dgm:pt modelId="{61C150AF-1087-4DD6-BF7A-D659CC955BC7}" type="pres">
      <dgm:prSet presAssocID="{C0ABA1B1-7A54-43BF-879A-4C3D05385EBA}" presName="node" presStyleLbl="node1" presStyleIdx="7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51876109-F336-4781-AB5A-2C1C43F801E8}" type="pres">
      <dgm:prSet presAssocID="{F70E3D86-86D6-427E-92E0-4C70EECAA583}" presName="sibTrans" presStyleCnt="0"/>
      <dgm:spPr/>
    </dgm:pt>
    <dgm:pt modelId="{20F71806-7E26-4055-97B5-EED80A615DEB}" type="pres">
      <dgm:prSet presAssocID="{C954F60D-0633-492C-929C-9B0CEB8FD0BC}" presName="node" presStyleLbl="node1" presStyleIdx="8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7096578-ACE9-45EC-84F2-A446ECD89CA5}" type="pres">
      <dgm:prSet presAssocID="{0B880627-B30D-43D6-A790-1FE8D13A6F87}" presName="sibTrans" presStyleCnt="0"/>
      <dgm:spPr/>
    </dgm:pt>
    <dgm:pt modelId="{6B273797-F552-4052-AE5D-15E03D0563FB}" type="pres">
      <dgm:prSet presAssocID="{D3C07AEC-E3B4-4F13-8FAC-53E9A46ECE28}" presName="node" presStyleLbl="node1" presStyleIdx="9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80A5326A-2462-4E6D-93E9-D7D8027A7A52}" type="pres">
      <dgm:prSet presAssocID="{33AAD421-1857-49FD-965C-7599FB2EF8F5}" presName="sibTrans" presStyleCnt="0"/>
      <dgm:spPr/>
    </dgm:pt>
    <dgm:pt modelId="{5D7346D7-68D1-4406-A639-4F970956CCB5}" type="pres">
      <dgm:prSet presAssocID="{98BDFEBF-CCD8-45D4-98C5-3A9C2A944AD0}" presName="node" presStyleLbl="node1" presStyleIdx="10" presStyleCnt="11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6ECAFC41-AEEC-4187-82D3-990DDB15C50C}" type="presOf" srcId="{88E9EEE9-04CC-48F5-8B62-A26DCD777DFD}" destId="{6652B60C-83EB-47D7-A3C9-53038B931B9A}" srcOrd="0" destOrd="0" presId="urn:microsoft.com/office/officeart/2005/8/layout/default#19"/>
    <dgm:cxn modelId="{D87A47D7-0144-4288-A2EF-0609A9F61F6E}" type="presOf" srcId="{98BDFEBF-CCD8-45D4-98C5-3A9C2A944AD0}" destId="{5D7346D7-68D1-4406-A639-4F970956CCB5}" srcOrd="0" destOrd="0" presId="urn:microsoft.com/office/officeart/2005/8/layout/default#19"/>
    <dgm:cxn modelId="{56137605-CFD9-4C3B-B5F8-50D4A69166E5}" type="presOf" srcId="{C0ABA1B1-7A54-43BF-879A-4C3D05385EBA}" destId="{61C150AF-1087-4DD6-BF7A-D659CC955BC7}" srcOrd="0" destOrd="0" presId="urn:microsoft.com/office/officeart/2005/8/layout/default#19"/>
    <dgm:cxn modelId="{185E7846-11CB-4EDC-A970-A7DCFDEA9E92}" srcId="{338DC450-197D-434B-AC47-810DABA7D760}" destId="{88E9EEE9-04CC-48F5-8B62-A26DCD777DFD}" srcOrd="4" destOrd="0" parTransId="{62B8C0B1-87C8-46F7-A675-9036CFFD5CFA}" sibTransId="{786828FA-5795-4B5D-8766-5980F1E2C119}"/>
    <dgm:cxn modelId="{7D4A2E59-299B-4C86-B1B3-9C7AF5F127E3}" srcId="{338DC450-197D-434B-AC47-810DABA7D760}" destId="{66745887-E4FD-4F5D-9C22-7A052BEA7776}" srcOrd="1" destOrd="0" parTransId="{C3368EE0-A038-49EA-B0B9-283A5E6FAA49}" sibTransId="{8B142995-DED1-47BE-860E-B89EFDCE5024}"/>
    <dgm:cxn modelId="{D74CEB7D-D9A0-4CBC-8E8C-C0AEDE57BCA4}" srcId="{338DC450-197D-434B-AC47-810DABA7D760}" destId="{98BDFEBF-CCD8-45D4-98C5-3A9C2A944AD0}" srcOrd="10" destOrd="0" parTransId="{995D88FB-6B62-4727-ADEB-01BEC1C4AAD3}" sibTransId="{21E9BF67-3D5E-453B-B517-D334A0A34616}"/>
    <dgm:cxn modelId="{99895322-7081-4247-AC87-D01DB10B1A3B}" srcId="{338DC450-197D-434B-AC47-810DABA7D760}" destId="{C954F60D-0633-492C-929C-9B0CEB8FD0BC}" srcOrd="8" destOrd="0" parTransId="{DF33F66B-9083-4804-B5B7-F87C66160512}" sibTransId="{0B880627-B30D-43D6-A790-1FE8D13A6F87}"/>
    <dgm:cxn modelId="{92953490-964E-40EF-BA36-3E88CC5E43FC}" type="presOf" srcId="{4CBD787A-7446-4A3A-85FC-CF96D55C3833}" destId="{AD56A2E6-C9F6-430F-9CE1-91B915CAD8B3}" srcOrd="0" destOrd="0" presId="urn:microsoft.com/office/officeart/2005/8/layout/default#19"/>
    <dgm:cxn modelId="{17DFBD9A-8C08-4CB1-B790-4395ABB72355}" type="presOf" srcId="{8BEEBD19-F91E-4862-A98C-7749040F4188}" destId="{D2D1994E-96A7-467C-AD27-A35C8C715FA7}" srcOrd="0" destOrd="0" presId="urn:microsoft.com/office/officeart/2005/8/layout/default#19"/>
    <dgm:cxn modelId="{CDA92754-E421-42B9-8CA4-B510FFFB5DE8}" srcId="{338DC450-197D-434B-AC47-810DABA7D760}" destId="{8A08538B-4826-48CC-AC69-ABBF8012C7BF}" srcOrd="5" destOrd="0" parTransId="{46126435-D6C5-46C6-B7D4-70C686186DA2}" sibTransId="{87B742EF-CC72-45BF-BA0A-DF4764CBE68E}"/>
    <dgm:cxn modelId="{3BD46A80-80C6-47CD-888F-5CD9DC8BF674}" type="presOf" srcId="{C018D74C-7A59-4FA5-A79A-D68C3E8FB841}" destId="{832F5BB9-595B-429C-A15D-3D5271DED9A1}" srcOrd="0" destOrd="0" presId="urn:microsoft.com/office/officeart/2005/8/layout/default#19"/>
    <dgm:cxn modelId="{6A0E4DD8-0916-41C8-9A32-F8780280C2E9}" srcId="{338DC450-197D-434B-AC47-810DABA7D760}" destId="{4CBD787A-7446-4A3A-85FC-CF96D55C3833}" srcOrd="2" destOrd="0" parTransId="{649CFA9F-1944-43DA-B4AE-99D453DE5674}" sibTransId="{8DF85AA5-3D2C-47AB-B0E7-7FB78C3452F4}"/>
    <dgm:cxn modelId="{5D36F515-75FC-45C3-A3FC-CEEEEBD25B69}" type="presOf" srcId="{D3C07AEC-E3B4-4F13-8FAC-53E9A46ECE28}" destId="{6B273797-F552-4052-AE5D-15E03D0563FB}" srcOrd="0" destOrd="0" presId="urn:microsoft.com/office/officeart/2005/8/layout/default#19"/>
    <dgm:cxn modelId="{E284F3E5-8ECB-4008-804D-3B2AFD108BA0}" srcId="{338DC450-197D-434B-AC47-810DABA7D760}" destId="{8BEEBD19-F91E-4862-A98C-7749040F4188}" srcOrd="3" destOrd="0" parTransId="{5B52B9AE-6139-47B5-B23A-BF5AC7E82349}" sibTransId="{E77D7507-2725-4C7B-B952-C13A410A1AC7}"/>
    <dgm:cxn modelId="{038A5411-493A-45FA-8F0B-1C8E553DA00F}" srcId="{338DC450-197D-434B-AC47-810DABA7D760}" destId="{2E500469-76C8-47E1-8995-EFFC09D2D178}" srcOrd="0" destOrd="0" parTransId="{2B076986-F086-49AB-B23E-FBAD6E5EFD91}" sibTransId="{12D489EF-9490-40CB-844B-578A087B6C30}"/>
    <dgm:cxn modelId="{C3F658E2-CA74-40A3-8609-C3DE2F8EECF9}" type="presOf" srcId="{C954F60D-0633-492C-929C-9B0CEB8FD0BC}" destId="{20F71806-7E26-4055-97B5-EED80A615DEB}" srcOrd="0" destOrd="0" presId="urn:microsoft.com/office/officeart/2005/8/layout/default#19"/>
    <dgm:cxn modelId="{2866CB3D-E7C3-4785-B5CB-C33C82BF5873}" srcId="{338DC450-197D-434B-AC47-810DABA7D760}" destId="{C0ABA1B1-7A54-43BF-879A-4C3D05385EBA}" srcOrd="7" destOrd="0" parTransId="{AAF643E2-6904-4E36-B52D-A318E405CBEB}" sibTransId="{F70E3D86-86D6-427E-92E0-4C70EECAA583}"/>
    <dgm:cxn modelId="{F1084E53-1E88-4604-BCD4-6CBE52296D6F}" srcId="{338DC450-197D-434B-AC47-810DABA7D760}" destId="{D3C07AEC-E3B4-4F13-8FAC-53E9A46ECE28}" srcOrd="9" destOrd="0" parTransId="{6B8ABA5A-1B94-4B0F-A95E-0604DECBDAB2}" sibTransId="{33AAD421-1857-49FD-965C-7599FB2EF8F5}"/>
    <dgm:cxn modelId="{FB9A930C-6A4B-45A5-A59C-B33570F9F62F}" type="presOf" srcId="{2E500469-76C8-47E1-8995-EFFC09D2D178}" destId="{12CAE1E4-DF9B-4E52-90E1-C0980C3803FF}" srcOrd="0" destOrd="0" presId="urn:microsoft.com/office/officeart/2005/8/layout/default#19"/>
    <dgm:cxn modelId="{986C3839-29B0-48D7-9774-68F049834190}" type="presOf" srcId="{66745887-E4FD-4F5D-9C22-7A052BEA7776}" destId="{D7EF740E-BB15-4C05-9717-78DE59821863}" srcOrd="0" destOrd="0" presId="urn:microsoft.com/office/officeart/2005/8/layout/default#19"/>
    <dgm:cxn modelId="{65D063BD-5302-4ABB-879F-76751FD4E9EE}" type="presOf" srcId="{8A08538B-4826-48CC-AC69-ABBF8012C7BF}" destId="{AC9D2F99-E765-44AF-B869-8E02EBF948F9}" srcOrd="0" destOrd="0" presId="urn:microsoft.com/office/officeart/2005/8/layout/default#19"/>
    <dgm:cxn modelId="{7CEDCDC2-F01C-4F46-931F-6850A3534272}" srcId="{338DC450-197D-434B-AC47-810DABA7D760}" destId="{C018D74C-7A59-4FA5-A79A-D68C3E8FB841}" srcOrd="6" destOrd="0" parTransId="{256F67C8-A7BB-4906-ADCD-C6C41FF7B52A}" sibTransId="{F53EB450-3F74-4AE8-82FA-BCF2DFEE629A}"/>
    <dgm:cxn modelId="{C6140344-6EFE-4B9E-9688-500F65FC695C}" type="presOf" srcId="{338DC450-197D-434B-AC47-810DABA7D760}" destId="{8699710F-51D9-4A10-BC13-E7F38DBF80C4}" srcOrd="0" destOrd="0" presId="urn:microsoft.com/office/officeart/2005/8/layout/default#19"/>
    <dgm:cxn modelId="{D178AB1E-6CAF-4869-89BA-F12ECE6BE904}" type="presParOf" srcId="{8699710F-51D9-4A10-BC13-E7F38DBF80C4}" destId="{12CAE1E4-DF9B-4E52-90E1-C0980C3803FF}" srcOrd="0" destOrd="0" presId="urn:microsoft.com/office/officeart/2005/8/layout/default#19"/>
    <dgm:cxn modelId="{496A86D8-08EA-4DC2-8CDD-E526E4C80AF1}" type="presParOf" srcId="{8699710F-51D9-4A10-BC13-E7F38DBF80C4}" destId="{D1CD761C-04FA-480D-A8D9-14F3DF90B2FC}" srcOrd="1" destOrd="0" presId="urn:microsoft.com/office/officeart/2005/8/layout/default#19"/>
    <dgm:cxn modelId="{3A849697-E535-486E-8FD9-45638C6487DD}" type="presParOf" srcId="{8699710F-51D9-4A10-BC13-E7F38DBF80C4}" destId="{D7EF740E-BB15-4C05-9717-78DE59821863}" srcOrd="2" destOrd="0" presId="urn:microsoft.com/office/officeart/2005/8/layout/default#19"/>
    <dgm:cxn modelId="{D8F7A20B-FD13-44E5-8E12-19610697192D}" type="presParOf" srcId="{8699710F-51D9-4A10-BC13-E7F38DBF80C4}" destId="{2382A7BE-BD67-4001-9E5F-C1B0DA333A21}" srcOrd="3" destOrd="0" presId="urn:microsoft.com/office/officeart/2005/8/layout/default#19"/>
    <dgm:cxn modelId="{A8DB8AFC-CDC5-41AC-B8BD-84ACEC53AF58}" type="presParOf" srcId="{8699710F-51D9-4A10-BC13-E7F38DBF80C4}" destId="{AD56A2E6-C9F6-430F-9CE1-91B915CAD8B3}" srcOrd="4" destOrd="0" presId="urn:microsoft.com/office/officeart/2005/8/layout/default#19"/>
    <dgm:cxn modelId="{17B02251-B6BC-44DC-AA47-52C295BC94BB}" type="presParOf" srcId="{8699710F-51D9-4A10-BC13-E7F38DBF80C4}" destId="{5B21A765-0711-46F2-A3F4-DDBE33F00AC9}" srcOrd="5" destOrd="0" presId="urn:microsoft.com/office/officeart/2005/8/layout/default#19"/>
    <dgm:cxn modelId="{B2FF33D6-A327-4854-BEB2-36261FA10BAB}" type="presParOf" srcId="{8699710F-51D9-4A10-BC13-E7F38DBF80C4}" destId="{D2D1994E-96A7-467C-AD27-A35C8C715FA7}" srcOrd="6" destOrd="0" presId="urn:microsoft.com/office/officeart/2005/8/layout/default#19"/>
    <dgm:cxn modelId="{89944630-1736-46AD-B546-0C0D165E4305}" type="presParOf" srcId="{8699710F-51D9-4A10-BC13-E7F38DBF80C4}" destId="{BA79D4F6-EE9A-40D0-BEB1-33EFF1801654}" srcOrd="7" destOrd="0" presId="urn:microsoft.com/office/officeart/2005/8/layout/default#19"/>
    <dgm:cxn modelId="{434FAAB3-F3DF-445C-9335-A1CD8497125F}" type="presParOf" srcId="{8699710F-51D9-4A10-BC13-E7F38DBF80C4}" destId="{6652B60C-83EB-47D7-A3C9-53038B931B9A}" srcOrd="8" destOrd="0" presId="urn:microsoft.com/office/officeart/2005/8/layout/default#19"/>
    <dgm:cxn modelId="{A0958605-28B1-4508-B78E-4AEF8F1C4AB4}" type="presParOf" srcId="{8699710F-51D9-4A10-BC13-E7F38DBF80C4}" destId="{32C3C187-1BCA-45B9-8409-8DFF929AABE0}" srcOrd="9" destOrd="0" presId="urn:microsoft.com/office/officeart/2005/8/layout/default#19"/>
    <dgm:cxn modelId="{C9CA5081-5192-4340-8B61-8D15E47BD2FE}" type="presParOf" srcId="{8699710F-51D9-4A10-BC13-E7F38DBF80C4}" destId="{AC9D2F99-E765-44AF-B869-8E02EBF948F9}" srcOrd="10" destOrd="0" presId="urn:microsoft.com/office/officeart/2005/8/layout/default#19"/>
    <dgm:cxn modelId="{C1D0A5DE-3EE0-4E92-A63C-82855FDF805C}" type="presParOf" srcId="{8699710F-51D9-4A10-BC13-E7F38DBF80C4}" destId="{F45F871A-7A81-41E2-A643-56FF49196D09}" srcOrd="11" destOrd="0" presId="urn:microsoft.com/office/officeart/2005/8/layout/default#19"/>
    <dgm:cxn modelId="{BB9F4A4A-1C39-4C5E-B3DF-72E47A8F3D34}" type="presParOf" srcId="{8699710F-51D9-4A10-BC13-E7F38DBF80C4}" destId="{832F5BB9-595B-429C-A15D-3D5271DED9A1}" srcOrd="12" destOrd="0" presId="urn:microsoft.com/office/officeart/2005/8/layout/default#19"/>
    <dgm:cxn modelId="{9C34C638-085F-461F-AFC8-753523A9DDEC}" type="presParOf" srcId="{8699710F-51D9-4A10-BC13-E7F38DBF80C4}" destId="{20323BE3-A05C-43AA-BA3D-1C55EB032CB6}" srcOrd="13" destOrd="0" presId="urn:microsoft.com/office/officeart/2005/8/layout/default#19"/>
    <dgm:cxn modelId="{552D27B7-8B07-4AF5-AA3A-CC7F1EF034D1}" type="presParOf" srcId="{8699710F-51D9-4A10-BC13-E7F38DBF80C4}" destId="{61C150AF-1087-4DD6-BF7A-D659CC955BC7}" srcOrd="14" destOrd="0" presId="urn:microsoft.com/office/officeart/2005/8/layout/default#19"/>
    <dgm:cxn modelId="{3467EBEA-10D5-4850-BA2F-81CD82615BE7}" type="presParOf" srcId="{8699710F-51D9-4A10-BC13-E7F38DBF80C4}" destId="{51876109-F336-4781-AB5A-2C1C43F801E8}" srcOrd="15" destOrd="0" presId="urn:microsoft.com/office/officeart/2005/8/layout/default#19"/>
    <dgm:cxn modelId="{1A0BF1DC-0082-4FA9-ABDE-59E432B7B92F}" type="presParOf" srcId="{8699710F-51D9-4A10-BC13-E7F38DBF80C4}" destId="{20F71806-7E26-4055-97B5-EED80A615DEB}" srcOrd="16" destOrd="0" presId="urn:microsoft.com/office/officeart/2005/8/layout/default#19"/>
    <dgm:cxn modelId="{16076C3C-E7BF-4DB8-8758-A824A3D994DA}" type="presParOf" srcId="{8699710F-51D9-4A10-BC13-E7F38DBF80C4}" destId="{17096578-ACE9-45EC-84F2-A446ECD89CA5}" srcOrd="17" destOrd="0" presId="urn:microsoft.com/office/officeart/2005/8/layout/default#19"/>
    <dgm:cxn modelId="{D53ED572-7BEF-4DC2-80D5-236C11EFD8C8}" type="presParOf" srcId="{8699710F-51D9-4A10-BC13-E7F38DBF80C4}" destId="{6B273797-F552-4052-AE5D-15E03D0563FB}" srcOrd="18" destOrd="0" presId="urn:microsoft.com/office/officeart/2005/8/layout/default#19"/>
    <dgm:cxn modelId="{12EA7ECE-01F6-43E8-9B6E-419B4ABEC2D3}" type="presParOf" srcId="{8699710F-51D9-4A10-BC13-E7F38DBF80C4}" destId="{80A5326A-2462-4E6D-93E9-D7D8027A7A52}" srcOrd="19" destOrd="0" presId="urn:microsoft.com/office/officeart/2005/8/layout/default#19"/>
    <dgm:cxn modelId="{05777538-5437-4D20-9F12-BAEA7E5B4651}" type="presParOf" srcId="{8699710F-51D9-4A10-BC13-E7F38DBF80C4}" destId="{5D7346D7-68D1-4406-A639-4F970956CCB5}" srcOrd="20" destOrd="0" presId="urn:microsoft.com/office/officeart/2005/8/layout/default#1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41B568C3-541F-427F-98F2-2527D8725DEF}" type="doc">
      <dgm:prSet loTypeId="urn:microsoft.com/office/officeart/2005/8/layout/vList6" loCatId="list" qsTypeId="urn:microsoft.com/office/officeart/2005/8/quickstyle/simple1#6" qsCatId="simple" csTypeId="urn:microsoft.com/office/officeart/2005/8/colors/accent1_2#4" csCatId="accent1" phldr="1"/>
      <dgm:spPr/>
      <dgm:t>
        <a:bodyPr/>
        <a:lstStyle/>
        <a:p>
          <a:endParaRPr lang="el-GR"/>
        </a:p>
      </dgm:t>
    </dgm:pt>
    <dgm:pt modelId="{AACCBD81-2B7D-4FB9-B296-D08D6E79270D}">
      <dgm:prSet phldrT="[Text]"/>
      <dgm:spPr/>
      <dgm:t>
        <a:bodyPr/>
        <a:lstStyle/>
        <a:p>
          <a:r>
            <a:rPr lang="en-GB" b="0" dirty="0" smtClean="0">
              <a:effectLst/>
              <a:latin typeface="Century Gothic" pitchFamily="34" charset="0"/>
            </a:rPr>
            <a:t>ADLER</a:t>
          </a:r>
          <a:endParaRPr lang="el-GR" b="0" dirty="0">
            <a:effectLst/>
            <a:latin typeface="Century Gothic" pitchFamily="34" charset="0"/>
          </a:endParaRPr>
        </a:p>
      </dgm:t>
    </dgm:pt>
    <dgm:pt modelId="{FB22E4C2-0D78-4229-861C-ABEC09C9B5B1}" type="parTrans" cxnId="{74268A59-D367-4350-954B-051D73FE29AD}">
      <dgm:prSet/>
      <dgm:spPr/>
      <dgm:t>
        <a:bodyPr/>
        <a:lstStyle/>
        <a:p>
          <a:endParaRPr lang="el-GR"/>
        </a:p>
      </dgm:t>
    </dgm:pt>
    <dgm:pt modelId="{F635562C-18F8-4B7B-BB65-21D9DE542DCE}" type="sibTrans" cxnId="{74268A59-D367-4350-954B-051D73FE29AD}">
      <dgm:prSet/>
      <dgm:spPr/>
      <dgm:t>
        <a:bodyPr/>
        <a:lstStyle/>
        <a:p>
          <a:endParaRPr lang="el-GR"/>
        </a:p>
      </dgm:t>
    </dgm:pt>
    <dgm:pt modelId="{60741A22-C51F-4A52-88FE-E42576ABD674}">
      <dgm:prSet phldrT="[Text]"/>
      <dgm:spPr/>
      <dgm:t>
        <a:bodyPr/>
        <a:lstStyle/>
        <a:p>
          <a:r>
            <a:rPr lang="en-GB" b="0" dirty="0" smtClean="0">
              <a:effectLst/>
              <a:latin typeface="Century Gothic" pitchFamily="34" charset="0"/>
            </a:rPr>
            <a:t>FROMM </a:t>
          </a:r>
          <a:endParaRPr lang="el-GR" b="0" dirty="0">
            <a:effectLst/>
            <a:latin typeface="Century Gothic" pitchFamily="34" charset="0"/>
          </a:endParaRPr>
        </a:p>
      </dgm:t>
    </dgm:pt>
    <dgm:pt modelId="{40C91B13-2FCD-4BD6-8E61-155A86293BE7}" type="parTrans" cxnId="{3E55D2E9-2F0F-4B8F-831B-840CD1693CA6}">
      <dgm:prSet/>
      <dgm:spPr/>
      <dgm:t>
        <a:bodyPr/>
        <a:lstStyle/>
        <a:p>
          <a:endParaRPr lang="el-GR"/>
        </a:p>
      </dgm:t>
    </dgm:pt>
    <dgm:pt modelId="{AD9E0284-ACFE-470A-8113-C10B9E8B9166}" type="sibTrans" cxnId="{3E55D2E9-2F0F-4B8F-831B-840CD1693CA6}">
      <dgm:prSet/>
      <dgm:spPr/>
      <dgm:t>
        <a:bodyPr/>
        <a:lstStyle/>
        <a:p>
          <a:endParaRPr lang="el-GR"/>
        </a:p>
      </dgm:t>
    </dgm:pt>
    <dgm:pt modelId="{56392142-292C-42A4-A82A-91FE8475E811}">
      <dgm:prSet phldrT="[Text]"/>
      <dgm:spPr/>
      <dgm:t>
        <a:bodyPr/>
        <a:lstStyle/>
        <a:p>
          <a:r>
            <a:rPr lang="el-GR" b="0" dirty="0" smtClean="0">
              <a:effectLst/>
              <a:latin typeface="Century Gothic" pitchFamily="34" charset="0"/>
            </a:rPr>
            <a:t>ΑΝΑΣΦΑΛΕΙΑ </a:t>
          </a:r>
          <a:endParaRPr lang="el-GR" b="0" dirty="0">
            <a:effectLst/>
            <a:latin typeface="Century Gothic" pitchFamily="34" charset="0"/>
          </a:endParaRPr>
        </a:p>
      </dgm:t>
    </dgm:pt>
    <dgm:pt modelId="{CCF1CF4A-2A31-4DB7-9737-4E45C779FEFA}" type="parTrans" cxnId="{F94E563F-F187-4787-A49E-8A3F205F387C}">
      <dgm:prSet/>
      <dgm:spPr/>
      <dgm:t>
        <a:bodyPr/>
        <a:lstStyle/>
        <a:p>
          <a:endParaRPr lang="el-GR"/>
        </a:p>
      </dgm:t>
    </dgm:pt>
    <dgm:pt modelId="{4EB04812-C189-473B-A418-AF3A1FC7044F}" type="sibTrans" cxnId="{F94E563F-F187-4787-A49E-8A3F205F387C}">
      <dgm:prSet/>
      <dgm:spPr/>
      <dgm:t>
        <a:bodyPr/>
        <a:lstStyle/>
        <a:p>
          <a:endParaRPr lang="el-GR"/>
        </a:p>
      </dgm:t>
    </dgm:pt>
    <dgm:pt modelId="{1D90772B-D86D-41EC-BECC-9FB2D0DA2B36}">
      <dgm:prSet/>
      <dgm:spPr/>
      <dgm:t>
        <a:bodyPr/>
        <a:lstStyle/>
        <a:p>
          <a:r>
            <a:rPr lang="en-GB" b="0" dirty="0" smtClean="0">
              <a:effectLst/>
              <a:latin typeface="Century Gothic" pitchFamily="34" charset="0"/>
            </a:rPr>
            <a:t>HORNEY</a:t>
          </a:r>
          <a:endParaRPr lang="el-GR" b="0" dirty="0">
            <a:effectLst/>
            <a:latin typeface="Century Gothic" pitchFamily="34" charset="0"/>
          </a:endParaRPr>
        </a:p>
      </dgm:t>
    </dgm:pt>
    <dgm:pt modelId="{EC222B83-B665-4513-986A-5DDE2D09B9CA}" type="parTrans" cxnId="{34149FD4-5086-4EC2-AA69-FFCCC3D04C08}">
      <dgm:prSet/>
      <dgm:spPr/>
      <dgm:t>
        <a:bodyPr/>
        <a:lstStyle/>
        <a:p>
          <a:endParaRPr lang="el-GR"/>
        </a:p>
      </dgm:t>
    </dgm:pt>
    <dgm:pt modelId="{2100D074-095A-4A50-A933-DB9EBCB8E5F0}" type="sibTrans" cxnId="{34149FD4-5086-4EC2-AA69-FFCCC3D04C08}">
      <dgm:prSet/>
      <dgm:spPr/>
      <dgm:t>
        <a:bodyPr/>
        <a:lstStyle/>
        <a:p>
          <a:endParaRPr lang="el-GR"/>
        </a:p>
      </dgm:t>
    </dgm:pt>
    <dgm:pt modelId="{6F1BC2B8-8F48-4227-832C-21143B03380D}">
      <dgm:prSet phldrT="[Text]"/>
      <dgm:spPr/>
      <dgm:t>
        <a:bodyPr/>
        <a:lstStyle/>
        <a:p>
          <a:endParaRPr lang="el-GR" b="0" dirty="0">
            <a:effectLst/>
            <a:latin typeface="Century Gothic" pitchFamily="34" charset="0"/>
          </a:endParaRPr>
        </a:p>
      </dgm:t>
    </dgm:pt>
    <dgm:pt modelId="{554A0245-8C85-4959-8793-3361A35F48F6}" type="parTrans" cxnId="{40C4105E-B940-41C9-8C80-2456D93DB77C}">
      <dgm:prSet/>
      <dgm:spPr/>
      <dgm:t>
        <a:bodyPr/>
        <a:lstStyle/>
        <a:p>
          <a:endParaRPr lang="el-GR"/>
        </a:p>
      </dgm:t>
    </dgm:pt>
    <dgm:pt modelId="{A9F6B695-AE4F-4D15-B475-66369338C330}" type="sibTrans" cxnId="{40C4105E-B940-41C9-8C80-2456D93DB77C}">
      <dgm:prSet/>
      <dgm:spPr/>
      <dgm:t>
        <a:bodyPr/>
        <a:lstStyle/>
        <a:p>
          <a:endParaRPr lang="el-GR"/>
        </a:p>
      </dgm:t>
    </dgm:pt>
    <dgm:pt modelId="{552955B4-34EB-44B2-B2D4-D9893F731F07}">
      <dgm:prSet phldrT="[Text]"/>
      <dgm:spPr/>
      <dgm:t>
        <a:bodyPr/>
        <a:lstStyle/>
        <a:p>
          <a:endParaRPr lang="el-GR" b="0" dirty="0">
            <a:effectLst/>
            <a:latin typeface="Century Gothic" pitchFamily="34" charset="0"/>
          </a:endParaRPr>
        </a:p>
      </dgm:t>
    </dgm:pt>
    <dgm:pt modelId="{F209F011-E402-4321-B931-467A8F24B729}" type="parTrans" cxnId="{2D906CE1-C5DE-46F3-9531-110FDB34BCD8}">
      <dgm:prSet/>
      <dgm:spPr/>
      <dgm:t>
        <a:bodyPr/>
        <a:lstStyle/>
        <a:p>
          <a:endParaRPr lang="el-GR"/>
        </a:p>
      </dgm:t>
    </dgm:pt>
    <dgm:pt modelId="{3C4AF8D3-6B0E-4A8B-8A81-665517F97BBF}" type="sibTrans" cxnId="{2D906CE1-C5DE-46F3-9531-110FDB34BCD8}">
      <dgm:prSet/>
      <dgm:spPr/>
      <dgm:t>
        <a:bodyPr/>
        <a:lstStyle/>
        <a:p>
          <a:endParaRPr lang="el-GR"/>
        </a:p>
      </dgm:t>
    </dgm:pt>
    <dgm:pt modelId="{DA9B05B3-E221-4CF5-8502-5AEED7BE260A}">
      <dgm:prSet/>
      <dgm:spPr/>
      <dgm:t>
        <a:bodyPr/>
        <a:lstStyle/>
        <a:p>
          <a:r>
            <a:rPr lang="el-GR" b="0" dirty="0" smtClean="0">
              <a:effectLst/>
              <a:latin typeface="Century Gothic" pitchFamily="34" charset="0"/>
            </a:rPr>
            <a:t>ΕΝΤΑΣΗ</a:t>
          </a:r>
          <a:endParaRPr lang="el-GR" b="0" dirty="0">
            <a:effectLst/>
            <a:latin typeface="Century Gothic" pitchFamily="34" charset="0"/>
          </a:endParaRPr>
        </a:p>
      </dgm:t>
    </dgm:pt>
    <dgm:pt modelId="{EDA5A1B9-5AE4-452F-95A2-93253B92E1B8}" type="parTrans" cxnId="{6A3FE0FE-B3D4-490E-B54D-392ABD1ADD21}">
      <dgm:prSet/>
      <dgm:spPr/>
      <dgm:t>
        <a:bodyPr/>
        <a:lstStyle/>
        <a:p>
          <a:endParaRPr lang="el-GR"/>
        </a:p>
      </dgm:t>
    </dgm:pt>
    <dgm:pt modelId="{08A093E3-663E-4D91-8598-67DCA3676683}" type="sibTrans" cxnId="{6A3FE0FE-B3D4-490E-B54D-392ABD1ADD21}">
      <dgm:prSet/>
      <dgm:spPr/>
      <dgm:t>
        <a:bodyPr/>
        <a:lstStyle/>
        <a:p>
          <a:endParaRPr lang="el-GR"/>
        </a:p>
      </dgm:t>
    </dgm:pt>
    <dgm:pt modelId="{F482E8D1-594A-49E1-9197-03578E5BC613}">
      <dgm:prSet/>
      <dgm:spPr/>
      <dgm:t>
        <a:bodyPr/>
        <a:lstStyle/>
        <a:p>
          <a:endParaRPr lang="el-GR" b="0" dirty="0">
            <a:effectLst/>
            <a:latin typeface="Century Gothic" pitchFamily="34" charset="0"/>
          </a:endParaRPr>
        </a:p>
      </dgm:t>
    </dgm:pt>
    <dgm:pt modelId="{CB6E4652-BA16-4B39-A039-7FB4B827A4D3}" type="parTrans" cxnId="{07CAB653-3439-4908-B098-F0940A76231B}">
      <dgm:prSet/>
      <dgm:spPr/>
      <dgm:t>
        <a:bodyPr/>
        <a:lstStyle/>
        <a:p>
          <a:endParaRPr lang="el-GR"/>
        </a:p>
      </dgm:t>
    </dgm:pt>
    <dgm:pt modelId="{D86574AC-8B86-4CB2-AC7A-2A6E406E05B1}" type="sibTrans" cxnId="{07CAB653-3439-4908-B098-F0940A76231B}">
      <dgm:prSet/>
      <dgm:spPr/>
      <dgm:t>
        <a:bodyPr/>
        <a:lstStyle/>
        <a:p>
          <a:endParaRPr lang="el-GR"/>
        </a:p>
      </dgm:t>
    </dgm:pt>
    <dgm:pt modelId="{021E0DD3-D618-42E2-9A86-9A9824D7DEE0}">
      <dgm:prSet phldrT="[Text]"/>
      <dgm:spPr/>
      <dgm:t>
        <a:bodyPr/>
        <a:lstStyle/>
        <a:p>
          <a:r>
            <a:rPr lang="el-GR" b="0" dirty="0" smtClean="0">
              <a:effectLst/>
              <a:latin typeface="Century Gothic" pitchFamily="34" charset="0"/>
            </a:rPr>
            <a:t>ΤΕΛΕΙΟΤΗΤΑ </a:t>
          </a:r>
          <a:endParaRPr lang="el-GR" b="0" dirty="0">
            <a:effectLst/>
            <a:latin typeface="Century Gothic" pitchFamily="34" charset="0"/>
          </a:endParaRPr>
        </a:p>
      </dgm:t>
    </dgm:pt>
    <dgm:pt modelId="{18AB0FE4-B3A5-429C-8FBA-AEE3B8E92FAA}" type="sibTrans" cxnId="{A8A87733-E966-4188-8AD1-D6C7049593D6}">
      <dgm:prSet/>
      <dgm:spPr/>
      <dgm:t>
        <a:bodyPr/>
        <a:lstStyle/>
        <a:p>
          <a:endParaRPr lang="el-GR"/>
        </a:p>
      </dgm:t>
    </dgm:pt>
    <dgm:pt modelId="{FCACD30E-7E28-4FD6-AF80-2D6652D76C40}" type="parTrans" cxnId="{A8A87733-E966-4188-8AD1-D6C7049593D6}">
      <dgm:prSet/>
      <dgm:spPr/>
      <dgm:t>
        <a:bodyPr/>
        <a:lstStyle/>
        <a:p>
          <a:endParaRPr lang="el-GR"/>
        </a:p>
      </dgm:t>
    </dgm:pt>
    <dgm:pt modelId="{6206CFA3-DE6E-44A3-B01D-AEEB79FB8891}">
      <dgm:prSet/>
      <dgm:spPr/>
      <dgm:t>
        <a:bodyPr/>
        <a:lstStyle/>
        <a:p>
          <a:r>
            <a:rPr lang="en-US" dirty="0" smtClean="0">
              <a:latin typeface="Century Gothic" pitchFamily="34" charset="0"/>
            </a:rPr>
            <a:t>BERNEZ</a:t>
          </a:r>
          <a:endParaRPr lang="el-GR" dirty="0">
            <a:latin typeface="Century Gothic" pitchFamily="34" charset="0"/>
          </a:endParaRPr>
        </a:p>
      </dgm:t>
    </dgm:pt>
    <dgm:pt modelId="{95A182A5-9890-4804-AB86-4A5A44EEDC25}" type="parTrans" cxnId="{4EA85C5B-AB33-49BF-A59A-49B61127389A}">
      <dgm:prSet/>
      <dgm:spPr/>
      <dgm:t>
        <a:bodyPr/>
        <a:lstStyle/>
        <a:p>
          <a:endParaRPr lang="el-GR"/>
        </a:p>
      </dgm:t>
    </dgm:pt>
    <dgm:pt modelId="{DE76E473-27EF-4415-8501-68845EFD7225}" type="sibTrans" cxnId="{4EA85C5B-AB33-49BF-A59A-49B61127389A}">
      <dgm:prSet/>
      <dgm:spPr/>
      <dgm:t>
        <a:bodyPr/>
        <a:lstStyle/>
        <a:p>
          <a:endParaRPr lang="el-GR"/>
        </a:p>
      </dgm:t>
    </dgm:pt>
    <dgm:pt modelId="{DE6A0DFF-14F7-4197-9066-F28AB7701363}">
      <dgm:prSet/>
      <dgm:spPr/>
      <dgm:t>
        <a:bodyPr/>
        <a:lstStyle/>
        <a:p>
          <a:r>
            <a:rPr lang="el-GR" dirty="0" smtClean="0">
              <a:latin typeface="Century Gothic" pitchFamily="34" charset="0"/>
            </a:rPr>
            <a:t>ΔΙΟΙΚΗΣΗ ΕΝΤΥΠΩΣΕΩΝ</a:t>
          </a:r>
          <a:endParaRPr lang="el-GR" dirty="0">
            <a:latin typeface="Century Gothic" pitchFamily="34" charset="0"/>
          </a:endParaRPr>
        </a:p>
      </dgm:t>
    </dgm:pt>
    <dgm:pt modelId="{408E5D9A-B0ED-4807-A4A9-3CEC731C192F}" type="parTrans" cxnId="{9640137F-7342-4B4E-A065-EC5E97F4E675}">
      <dgm:prSet/>
      <dgm:spPr/>
      <dgm:t>
        <a:bodyPr/>
        <a:lstStyle/>
        <a:p>
          <a:endParaRPr lang="el-GR"/>
        </a:p>
      </dgm:t>
    </dgm:pt>
    <dgm:pt modelId="{AE6623BB-AF4D-462B-8F6E-E305EF58FAFB}" type="sibTrans" cxnId="{9640137F-7342-4B4E-A065-EC5E97F4E675}">
      <dgm:prSet/>
      <dgm:spPr/>
      <dgm:t>
        <a:bodyPr/>
        <a:lstStyle/>
        <a:p>
          <a:endParaRPr lang="el-GR"/>
        </a:p>
      </dgm:t>
    </dgm:pt>
    <dgm:pt modelId="{467E90DC-3AED-4C1C-A37F-0A5B7170DE7C}">
      <dgm:prSet/>
      <dgm:spPr/>
      <dgm:t>
        <a:bodyPr/>
        <a:lstStyle/>
        <a:p>
          <a:endParaRPr lang="el-GR" dirty="0">
            <a:latin typeface="Century Gothic" pitchFamily="34" charset="0"/>
          </a:endParaRPr>
        </a:p>
      </dgm:t>
    </dgm:pt>
    <dgm:pt modelId="{9FA2EC14-C367-46C4-8BCF-BDB97566F06D}" type="parTrans" cxnId="{68748DD4-8D1B-42C0-89E0-E3F1BEC7017D}">
      <dgm:prSet/>
      <dgm:spPr/>
    </dgm:pt>
    <dgm:pt modelId="{6DE10EC9-43BA-4098-972C-18171BF1B267}" type="sibTrans" cxnId="{68748DD4-8D1B-42C0-89E0-E3F1BEC7017D}">
      <dgm:prSet/>
      <dgm:spPr/>
    </dgm:pt>
    <dgm:pt modelId="{672B1CD5-EAE7-49D4-ABFF-205D8E972227}" type="pres">
      <dgm:prSet presAssocID="{41B568C3-541F-427F-98F2-2527D8725DEF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l-GR"/>
        </a:p>
      </dgm:t>
    </dgm:pt>
    <dgm:pt modelId="{0855FF14-01BB-4D6C-94BB-478D6ADA55B7}" type="pres">
      <dgm:prSet presAssocID="{AACCBD81-2B7D-4FB9-B296-D08D6E79270D}" presName="linNode" presStyleCnt="0"/>
      <dgm:spPr/>
    </dgm:pt>
    <dgm:pt modelId="{FCA41EB6-7B6B-459E-981C-6C9FF0C1B58D}" type="pres">
      <dgm:prSet presAssocID="{AACCBD81-2B7D-4FB9-B296-D08D6E79270D}" presName="parentShp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6C494CD2-A936-40B6-B3C0-5E0D5E94FA5D}" type="pres">
      <dgm:prSet presAssocID="{AACCBD81-2B7D-4FB9-B296-D08D6E79270D}" presName="childShp" presStyleLbl="bgAccFollow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73FE633-916B-41DF-BB28-7CD6C00437D4}" type="pres">
      <dgm:prSet presAssocID="{F635562C-18F8-4B7B-BB65-21D9DE542DCE}" presName="spacing" presStyleCnt="0"/>
      <dgm:spPr/>
    </dgm:pt>
    <dgm:pt modelId="{22F2041A-7653-4E59-B045-32208FEAA86F}" type="pres">
      <dgm:prSet presAssocID="{60741A22-C51F-4A52-88FE-E42576ABD674}" presName="linNode" presStyleCnt="0"/>
      <dgm:spPr/>
    </dgm:pt>
    <dgm:pt modelId="{F47C6B31-B27E-4F3C-AF2C-E3206E1AC1E7}" type="pres">
      <dgm:prSet presAssocID="{60741A22-C51F-4A52-88FE-E42576ABD674}" presName="parentShp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B7D50B0C-E59C-410C-B498-03E72ECE5051}" type="pres">
      <dgm:prSet presAssocID="{60741A22-C51F-4A52-88FE-E42576ABD674}" presName="childShp" presStyleLbl="bgAccFollow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42278982-B58E-4F77-9EF2-B9CF59089B12}" type="pres">
      <dgm:prSet presAssocID="{AD9E0284-ACFE-470A-8113-C10B9E8B9166}" presName="spacing" presStyleCnt="0"/>
      <dgm:spPr/>
    </dgm:pt>
    <dgm:pt modelId="{09B632B9-BA71-47D7-BBAB-DD98F2ECF731}" type="pres">
      <dgm:prSet presAssocID="{1D90772B-D86D-41EC-BECC-9FB2D0DA2B36}" presName="linNode" presStyleCnt="0"/>
      <dgm:spPr/>
    </dgm:pt>
    <dgm:pt modelId="{12AE1FEC-CC19-4DA6-B6A8-65942DE236E3}" type="pres">
      <dgm:prSet presAssocID="{1D90772B-D86D-41EC-BECC-9FB2D0DA2B36}" presName="parentShp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9BFB47A-EB30-4FCE-8BEB-295809DED2A3}" type="pres">
      <dgm:prSet presAssocID="{1D90772B-D86D-41EC-BECC-9FB2D0DA2B36}" presName="childShp" presStyleLbl="bgAccFollow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40713BA-E112-40DC-A1D8-4B39CC137C63}" type="pres">
      <dgm:prSet presAssocID="{2100D074-095A-4A50-A933-DB9EBCB8E5F0}" presName="spacing" presStyleCnt="0"/>
      <dgm:spPr/>
    </dgm:pt>
    <dgm:pt modelId="{BFC075F0-487E-4364-9227-4493D44994E9}" type="pres">
      <dgm:prSet presAssocID="{6206CFA3-DE6E-44A3-B01D-AEEB79FB8891}" presName="linNode" presStyleCnt="0"/>
      <dgm:spPr/>
    </dgm:pt>
    <dgm:pt modelId="{052F824F-AEFE-454A-A7BA-5D522821F110}" type="pres">
      <dgm:prSet presAssocID="{6206CFA3-DE6E-44A3-B01D-AEEB79FB8891}" presName="parentShp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10297E6B-78EC-4EA8-AC61-4F28A721CB38}" type="pres">
      <dgm:prSet presAssocID="{6206CFA3-DE6E-44A3-B01D-AEEB79FB8891}" presName="childShp" presStyleLbl="bgAccFollow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2D906CE1-C5DE-46F3-9531-110FDB34BCD8}" srcId="{60741A22-C51F-4A52-88FE-E42576ABD674}" destId="{552955B4-34EB-44B2-B2D4-D9893F731F07}" srcOrd="0" destOrd="0" parTransId="{F209F011-E402-4321-B931-467A8F24B729}" sibTransId="{3C4AF8D3-6B0E-4A8B-8A81-665517F97BBF}"/>
    <dgm:cxn modelId="{6A3FE0FE-B3D4-490E-B54D-392ABD1ADD21}" srcId="{1D90772B-D86D-41EC-BECC-9FB2D0DA2B36}" destId="{DA9B05B3-E221-4CF5-8502-5AEED7BE260A}" srcOrd="1" destOrd="0" parTransId="{EDA5A1B9-5AE4-452F-95A2-93253B92E1B8}" sibTransId="{08A093E3-663E-4D91-8598-67DCA3676683}"/>
    <dgm:cxn modelId="{07CAB653-3439-4908-B098-F0940A76231B}" srcId="{1D90772B-D86D-41EC-BECC-9FB2D0DA2B36}" destId="{F482E8D1-594A-49E1-9197-03578E5BC613}" srcOrd="0" destOrd="0" parTransId="{CB6E4652-BA16-4B39-A039-7FB4B827A4D3}" sibTransId="{D86574AC-8B86-4CB2-AC7A-2A6E406E05B1}"/>
    <dgm:cxn modelId="{F41E5DA9-D80E-4116-976E-88C3789CC3D5}" type="presOf" srcId="{467E90DC-3AED-4C1C-A37F-0A5B7170DE7C}" destId="{10297E6B-78EC-4EA8-AC61-4F28A721CB38}" srcOrd="0" destOrd="0" presId="urn:microsoft.com/office/officeart/2005/8/layout/vList6"/>
    <dgm:cxn modelId="{F9EBC3D4-E45F-4F62-BDB8-2AD56C857561}" type="presOf" srcId="{1D90772B-D86D-41EC-BECC-9FB2D0DA2B36}" destId="{12AE1FEC-CC19-4DA6-B6A8-65942DE236E3}" srcOrd="0" destOrd="0" presId="urn:microsoft.com/office/officeart/2005/8/layout/vList6"/>
    <dgm:cxn modelId="{7A08D11B-A985-4541-B341-4B48EB0F0E50}" type="presOf" srcId="{41B568C3-541F-427F-98F2-2527D8725DEF}" destId="{672B1CD5-EAE7-49D4-ABFF-205D8E972227}" srcOrd="0" destOrd="0" presId="urn:microsoft.com/office/officeart/2005/8/layout/vList6"/>
    <dgm:cxn modelId="{40C4105E-B940-41C9-8C80-2456D93DB77C}" srcId="{AACCBD81-2B7D-4FB9-B296-D08D6E79270D}" destId="{6F1BC2B8-8F48-4227-832C-21143B03380D}" srcOrd="0" destOrd="0" parTransId="{554A0245-8C85-4959-8793-3361A35F48F6}" sibTransId="{A9F6B695-AE4F-4D15-B475-66369338C330}"/>
    <dgm:cxn modelId="{34149FD4-5086-4EC2-AA69-FFCCC3D04C08}" srcId="{41B568C3-541F-427F-98F2-2527D8725DEF}" destId="{1D90772B-D86D-41EC-BECC-9FB2D0DA2B36}" srcOrd="2" destOrd="0" parTransId="{EC222B83-B665-4513-986A-5DDE2D09B9CA}" sibTransId="{2100D074-095A-4A50-A933-DB9EBCB8E5F0}"/>
    <dgm:cxn modelId="{9AA9B253-CA73-4837-854C-A7877C4A2B36}" type="presOf" srcId="{6F1BC2B8-8F48-4227-832C-21143B03380D}" destId="{6C494CD2-A936-40B6-B3C0-5E0D5E94FA5D}" srcOrd="0" destOrd="0" presId="urn:microsoft.com/office/officeart/2005/8/layout/vList6"/>
    <dgm:cxn modelId="{AC0F1216-773F-4F92-9BDD-EBC917B66A87}" type="presOf" srcId="{56392142-292C-42A4-A82A-91FE8475E811}" destId="{B7D50B0C-E59C-410C-B498-03E72ECE5051}" srcOrd="0" destOrd="1" presId="urn:microsoft.com/office/officeart/2005/8/layout/vList6"/>
    <dgm:cxn modelId="{FFFF753B-06FA-40A5-80FE-233B89D6D78D}" type="presOf" srcId="{F482E8D1-594A-49E1-9197-03578E5BC613}" destId="{19BFB47A-EB30-4FCE-8BEB-295809DED2A3}" srcOrd="0" destOrd="0" presId="urn:microsoft.com/office/officeart/2005/8/layout/vList6"/>
    <dgm:cxn modelId="{A45887FC-E3D2-4B33-922F-03BAB0A331F1}" type="presOf" srcId="{6206CFA3-DE6E-44A3-B01D-AEEB79FB8891}" destId="{052F824F-AEFE-454A-A7BA-5D522821F110}" srcOrd="0" destOrd="0" presId="urn:microsoft.com/office/officeart/2005/8/layout/vList6"/>
    <dgm:cxn modelId="{3A6B20E5-ADF2-4E4F-9A01-03A41285C382}" type="presOf" srcId="{DE6A0DFF-14F7-4197-9066-F28AB7701363}" destId="{10297E6B-78EC-4EA8-AC61-4F28A721CB38}" srcOrd="0" destOrd="1" presId="urn:microsoft.com/office/officeart/2005/8/layout/vList6"/>
    <dgm:cxn modelId="{A8A87733-E966-4188-8AD1-D6C7049593D6}" srcId="{AACCBD81-2B7D-4FB9-B296-D08D6E79270D}" destId="{021E0DD3-D618-42E2-9A86-9A9824D7DEE0}" srcOrd="1" destOrd="0" parTransId="{FCACD30E-7E28-4FD6-AF80-2D6652D76C40}" sibTransId="{18AB0FE4-B3A5-429C-8FBA-AEE3B8E92FAA}"/>
    <dgm:cxn modelId="{661317BF-88FB-4496-B39F-C5843576EAFB}" type="presOf" srcId="{552955B4-34EB-44B2-B2D4-D9893F731F07}" destId="{B7D50B0C-E59C-410C-B498-03E72ECE5051}" srcOrd="0" destOrd="0" presId="urn:microsoft.com/office/officeart/2005/8/layout/vList6"/>
    <dgm:cxn modelId="{74268A59-D367-4350-954B-051D73FE29AD}" srcId="{41B568C3-541F-427F-98F2-2527D8725DEF}" destId="{AACCBD81-2B7D-4FB9-B296-D08D6E79270D}" srcOrd="0" destOrd="0" parTransId="{FB22E4C2-0D78-4229-861C-ABEC09C9B5B1}" sibTransId="{F635562C-18F8-4B7B-BB65-21D9DE542DCE}"/>
    <dgm:cxn modelId="{9640137F-7342-4B4E-A065-EC5E97F4E675}" srcId="{6206CFA3-DE6E-44A3-B01D-AEEB79FB8891}" destId="{DE6A0DFF-14F7-4197-9066-F28AB7701363}" srcOrd="1" destOrd="0" parTransId="{408E5D9A-B0ED-4807-A4A9-3CEC731C192F}" sibTransId="{AE6623BB-AF4D-462B-8F6E-E305EF58FAFB}"/>
    <dgm:cxn modelId="{1C990DE5-9159-4C8D-A3A1-6C39FF7611BF}" type="presOf" srcId="{60741A22-C51F-4A52-88FE-E42576ABD674}" destId="{F47C6B31-B27E-4F3C-AF2C-E3206E1AC1E7}" srcOrd="0" destOrd="0" presId="urn:microsoft.com/office/officeart/2005/8/layout/vList6"/>
    <dgm:cxn modelId="{13A1A9CA-712D-4A17-A3CF-822B6C2E0309}" type="presOf" srcId="{DA9B05B3-E221-4CF5-8502-5AEED7BE260A}" destId="{19BFB47A-EB30-4FCE-8BEB-295809DED2A3}" srcOrd="0" destOrd="1" presId="urn:microsoft.com/office/officeart/2005/8/layout/vList6"/>
    <dgm:cxn modelId="{68748DD4-8D1B-42C0-89E0-E3F1BEC7017D}" srcId="{6206CFA3-DE6E-44A3-B01D-AEEB79FB8891}" destId="{467E90DC-3AED-4C1C-A37F-0A5B7170DE7C}" srcOrd="0" destOrd="0" parTransId="{9FA2EC14-C367-46C4-8BCF-BDB97566F06D}" sibTransId="{6DE10EC9-43BA-4098-972C-18171BF1B267}"/>
    <dgm:cxn modelId="{3E55D2E9-2F0F-4B8F-831B-840CD1693CA6}" srcId="{41B568C3-541F-427F-98F2-2527D8725DEF}" destId="{60741A22-C51F-4A52-88FE-E42576ABD674}" srcOrd="1" destOrd="0" parTransId="{40C91B13-2FCD-4BD6-8E61-155A86293BE7}" sibTransId="{AD9E0284-ACFE-470A-8113-C10B9E8B9166}"/>
    <dgm:cxn modelId="{F94E563F-F187-4787-A49E-8A3F205F387C}" srcId="{60741A22-C51F-4A52-88FE-E42576ABD674}" destId="{56392142-292C-42A4-A82A-91FE8475E811}" srcOrd="1" destOrd="0" parTransId="{CCF1CF4A-2A31-4DB7-9737-4E45C779FEFA}" sibTransId="{4EB04812-C189-473B-A418-AF3A1FC7044F}"/>
    <dgm:cxn modelId="{0F214F75-F78A-46A3-AAA3-9CBFF4E048AF}" type="presOf" srcId="{AACCBD81-2B7D-4FB9-B296-D08D6E79270D}" destId="{FCA41EB6-7B6B-459E-981C-6C9FF0C1B58D}" srcOrd="0" destOrd="0" presId="urn:microsoft.com/office/officeart/2005/8/layout/vList6"/>
    <dgm:cxn modelId="{745E3D74-D7F3-4AED-B807-BA1606B69C41}" type="presOf" srcId="{021E0DD3-D618-42E2-9A86-9A9824D7DEE0}" destId="{6C494CD2-A936-40B6-B3C0-5E0D5E94FA5D}" srcOrd="0" destOrd="1" presId="urn:microsoft.com/office/officeart/2005/8/layout/vList6"/>
    <dgm:cxn modelId="{4EA85C5B-AB33-49BF-A59A-49B61127389A}" srcId="{41B568C3-541F-427F-98F2-2527D8725DEF}" destId="{6206CFA3-DE6E-44A3-B01D-AEEB79FB8891}" srcOrd="3" destOrd="0" parTransId="{95A182A5-9890-4804-AB86-4A5A44EEDC25}" sibTransId="{DE76E473-27EF-4415-8501-68845EFD7225}"/>
    <dgm:cxn modelId="{155F6D39-0CA9-44CD-8A6D-BF8AB23A2F96}" type="presParOf" srcId="{672B1CD5-EAE7-49D4-ABFF-205D8E972227}" destId="{0855FF14-01BB-4D6C-94BB-478D6ADA55B7}" srcOrd="0" destOrd="0" presId="urn:microsoft.com/office/officeart/2005/8/layout/vList6"/>
    <dgm:cxn modelId="{71A1EC88-2761-4A0D-9146-A4919E317CDA}" type="presParOf" srcId="{0855FF14-01BB-4D6C-94BB-478D6ADA55B7}" destId="{FCA41EB6-7B6B-459E-981C-6C9FF0C1B58D}" srcOrd="0" destOrd="0" presId="urn:microsoft.com/office/officeart/2005/8/layout/vList6"/>
    <dgm:cxn modelId="{94F05468-6D1E-4C71-A21E-A256BFA656C2}" type="presParOf" srcId="{0855FF14-01BB-4D6C-94BB-478D6ADA55B7}" destId="{6C494CD2-A936-40B6-B3C0-5E0D5E94FA5D}" srcOrd="1" destOrd="0" presId="urn:microsoft.com/office/officeart/2005/8/layout/vList6"/>
    <dgm:cxn modelId="{5F0306F6-AFFF-4D51-A7DF-E22C8DD63A5A}" type="presParOf" srcId="{672B1CD5-EAE7-49D4-ABFF-205D8E972227}" destId="{273FE633-916B-41DF-BB28-7CD6C00437D4}" srcOrd="1" destOrd="0" presId="urn:microsoft.com/office/officeart/2005/8/layout/vList6"/>
    <dgm:cxn modelId="{962F173A-29A0-4B7E-BF9D-AE5E13FEC099}" type="presParOf" srcId="{672B1CD5-EAE7-49D4-ABFF-205D8E972227}" destId="{22F2041A-7653-4E59-B045-32208FEAA86F}" srcOrd="2" destOrd="0" presId="urn:microsoft.com/office/officeart/2005/8/layout/vList6"/>
    <dgm:cxn modelId="{0F199D56-6999-4B5B-9F2A-6135094E4686}" type="presParOf" srcId="{22F2041A-7653-4E59-B045-32208FEAA86F}" destId="{F47C6B31-B27E-4F3C-AF2C-E3206E1AC1E7}" srcOrd="0" destOrd="0" presId="urn:microsoft.com/office/officeart/2005/8/layout/vList6"/>
    <dgm:cxn modelId="{B66CC90D-4CF2-40CB-B9D2-152CCC3E6505}" type="presParOf" srcId="{22F2041A-7653-4E59-B045-32208FEAA86F}" destId="{B7D50B0C-E59C-410C-B498-03E72ECE5051}" srcOrd="1" destOrd="0" presId="urn:microsoft.com/office/officeart/2005/8/layout/vList6"/>
    <dgm:cxn modelId="{4B6E5EDD-F542-4230-BD98-404F3C23392D}" type="presParOf" srcId="{672B1CD5-EAE7-49D4-ABFF-205D8E972227}" destId="{42278982-B58E-4F77-9EF2-B9CF59089B12}" srcOrd="3" destOrd="0" presId="urn:microsoft.com/office/officeart/2005/8/layout/vList6"/>
    <dgm:cxn modelId="{9A8EBDB1-BE7C-4711-B56E-AA98B053F2A8}" type="presParOf" srcId="{672B1CD5-EAE7-49D4-ABFF-205D8E972227}" destId="{09B632B9-BA71-47D7-BBAB-DD98F2ECF731}" srcOrd="4" destOrd="0" presId="urn:microsoft.com/office/officeart/2005/8/layout/vList6"/>
    <dgm:cxn modelId="{E3648E95-E153-4D46-8991-1CED63C13F80}" type="presParOf" srcId="{09B632B9-BA71-47D7-BBAB-DD98F2ECF731}" destId="{12AE1FEC-CC19-4DA6-B6A8-65942DE236E3}" srcOrd="0" destOrd="0" presId="urn:microsoft.com/office/officeart/2005/8/layout/vList6"/>
    <dgm:cxn modelId="{ADD4C580-6497-4299-B2BC-A64A1075E6FD}" type="presParOf" srcId="{09B632B9-BA71-47D7-BBAB-DD98F2ECF731}" destId="{19BFB47A-EB30-4FCE-8BEB-295809DED2A3}" srcOrd="1" destOrd="0" presId="urn:microsoft.com/office/officeart/2005/8/layout/vList6"/>
    <dgm:cxn modelId="{0A5881D0-AA61-43A7-8D05-418348BBF1EE}" type="presParOf" srcId="{672B1CD5-EAE7-49D4-ABFF-205D8E972227}" destId="{E40713BA-E112-40DC-A1D8-4B39CC137C63}" srcOrd="5" destOrd="0" presId="urn:microsoft.com/office/officeart/2005/8/layout/vList6"/>
    <dgm:cxn modelId="{76B10982-0C44-4808-BBE5-EFB3C27E6EC8}" type="presParOf" srcId="{672B1CD5-EAE7-49D4-ABFF-205D8E972227}" destId="{BFC075F0-487E-4364-9227-4493D44994E9}" srcOrd="6" destOrd="0" presId="urn:microsoft.com/office/officeart/2005/8/layout/vList6"/>
    <dgm:cxn modelId="{35496BC7-8596-4292-8FE6-A9694A5AF3B0}" type="presParOf" srcId="{BFC075F0-487E-4364-9227-4493D44994E9}" destId="{052F824F-AEFE-454A-A7BA-5D522821F110}" srcOrd="0" destOrd="0" presId="urn:microsoft.com/office/officeart/2005/8/layout/vList6"/>
    <dgm:cxn modelId="{04C0C2A2-5264-45FD-8F83-18926AE746B3}" type="presParOf" srcId="{BFC075F0-487E-4364-9227-4493D44994E9}" destId="{10297E6B-78EC-4EA8-AC61-4F28A721CB3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DEF641-A8B9-4E51-8CDB-58B5F7045102}" type="doc">
      <dgm:prSet loTypeId="urn:microsoft.com/office/officeart/2005/8/layout/matrix1" loCatId="matrix" qsTypeId="urn:microsoft.com/office/officeart/2005/8/quickstyle/simple1#7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54EB19B6-35FC-413C-B707-250CB1EECB35}">
      <dgm:prSet phldrT="[Text]"/>
      <dgm:spPr/>
      <dgm:t>
        <a:bodyPr/>
        <a:lstStyle/>
        <a:p>
          <a:r>
            <a:rPr lang="el-GR" b="1" smtClean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rPr>
            <a:t>ΕΓΩ</a:t>
          </a:r>
          <a:endParaRPr lang="el-GR" dirty="0"/>
        </a:p>
      </dgm:t>
    </dgm:pt>
    <dgm:pt modelId="{97B13F3D-D117-4D21-B4D5-6F83492BF6C1}" type="parTrans" cxnId="{09010CB6-BD25-4138-A4F1-282E6C3E2B87}">
      <dgm:prSet/>
      <dgm:spPr/>
      <dgm:t>
        <a:bodyPr/>
        <a:lstStyle/>
        <a:p>
          <a:endParaRPr lang="el-GR"/>
        </a:p>
      </dgm:t>
    </dgm:pt>
    <dgm:pt modelId="{D2B4BD69-5BE7-473B-BCD3-103D830D7C8F}" type="sibTrans" cxnId="{09010CB6-BD25-4138-A4F1-282E6C3E2B87}">
      <dgm:prSet/>
      <dgm:spPr/>
      <dgm:t>
        <a:bodyPr/>
        <a:lstStyle/>
        <a:p>
          <a:endParaRPr lang="el-GR"/>
        </a:p>
      </dgm:t>
    </dgm:pt>
    <dgm:pt modelId="{17757577-0733-4304-B60B-25A232345531}">
      <dgm:prSet phldrT="[Text]"/>
      <dgm:spPr/>
      <dgm:t>
        <a:bodyPr/>
        <a:lstStyle/>
        <a:p>
          <a:r>
            <a:rPr lang="el-GR" b="1" dirty="0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ΦΥΣΙΚΟ ΠΕΡΙΒΑΛΛΟΝ</a:t>
          </a:r>
          <a:endParaRPr lang="el-GR" dirty="0"/>
        </a:p>
      </dgm:t>
    </dgm:pt>
    <dgm:pt modelId="{FD1A705E-3823-438F-BE63-1E1126BE5366}" type="parTrans" cxnId="{0C06602D-2794-4ADA-A2FF-EE73492A9C55}">
      <dgm:prSet/>
      <dgm:spPr/>
      <dgm:t>
        <a:bodyPr/>
        <a:lstStyle/>
        <a:p>
          <a:endParaRPr lang="el-GR"/>
        </a:p>
      </dgm:t>
    </dgm:pt>
    <dgm:pt modelId="{35E18D5C-FB2F-42E3-BFE4-BBC5DC7D9495}" type="sibTrans" cxnId="{0C06602D-2794-4ADA-A2FF-EE73492A9C55}">
      <dgm:prSet/>
      <dgm:spPr/>
      <dgm:t>
        <a:bodyPr/>
        <a:lstStyle/>
        <a:p>
          <a:endParaRPr lang="el-GR"/>
        </a:p>
      </dgm:t>
    </dgm:pt>
    <dgm:pt modelId="{E870F232-D9E9-4B96-8E01-2128A668DD9A}">
      <dgm:prSet phldrT="[Text]"/>
      <dgm:spPr/>
      <dgm:t>
        <a:bodyPr/>
        <a:lstStyle/>
        <a:p>
          <a:r>
            <a:rPr lang="el-GR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ΚΥΡΙΑΡΧΙΑ</a:t>
          </a:r>
        </a:p>
        <a:p>
          <a:r>
            <a:rPr lang="el-GR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ΣΕ ΔΡΑΣΡΗΡΙΟΤΗΤΕΣ</a:t>
          </a:r>
        </a:p>
        <a:p>
          <a:r>
            <a:rPr lang="el-GR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(εργασία, σπορ, ταξίδια)</a:t>
          </a:r>
          <a:endParaRPr lang="el-GR" dirty="0"/>
        </a:p>
      </dgm:t>
    </dgm:pt>
    <dgm:pt modelId="{4E90996B-CC6F-4BE6-AC01-BD8CD30E5805}" type="parTrans" cxnId="{F1FB9ED3-1E5A-40A1-B4F8-B5BFF59852B8}">
      <dgm:prSet/>
      <dgm:spPr/>
      <dgm:t>
        <a:bodyPr/>
        <a:lstStyle/>
        <a:p>
          <a:endParaRPr lang="el-GR"/>
        </a:p>
      </dgm:t>
    </dgm:pt>
    <dgm:pt modelId="{A5EDBDAE-5D52-42F8-8CC9-F82F03DB0B4F}" type="sibTrans" cxnId="{F1FB9ED3-1E5A-40A1-B4F8-B5BFF59852B8}">
      <dgm:prSet/>
      <dgm:spPr/>
      <dgm:t>
        <a:bodyPr/>
        <a:lstStyle/>
        <a:p>
          <a:endParaRPr lang="el-GR"/>
        </a:p>
      </dgm:t>
    </dgm:pt>
    <dgm:pt modelId="{37EA4EB7-8B86-4007-A417-0885AF684D4C}">
      <dgm:prSet phldrT="[Text]"/>
      <dgm:spPr/>
      <dgm:t>
        <a:bodyPr/>
        <a:lstStyle/>
        <a:p>
          <a:r>
            <a:rPr lang="el-GR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ΠΡΟΣΑΡΜΟΓΗ ΣΤΑ</a:t>
          </a:r>
        </a:p>
        <a:p>
          <a:r>
            <a:rPr lang="el-GR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ΠΡΟΣΩΠΙΚΑ ΧΑΡΑΚΤΗΡΙΣΤΙΚΑ</a:t>
          </a:r>
        </a:p>
        <a:p>
          <a:r>
            <a:rPr lang="el-GR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(ηλικία, υγεία, σύστημα αξιών, εισόδημα)</a:t>
          </a:r>
          <a:endParaRPr lang="el-GR" dirty="0"/>
        </a:p>
      </dgm:t>
    </dgm:pt>
    <dgm:pt modelId="{7F196C41-06E8-4C25-9CB3-1E7ED502A499}" type="parTrans" cxnId="{4F912E88-4C20-4833-9EE8-6ABDE24646D7}">
      <dgm:prSet/>
      <dgm:spPr/>
      <dgm:t>
        <a:bodyPr/>
        <a:lstStyle/>
        <a:p>
          <a:endParaRPr lang="el-GR"/>
        </a:p>
      </dgm:t>
    </dgm:pt>
    <dgm:pt modelId="{1A87EFFF-DAEB-4CB9-B6D0-08B159D49107}" type="sibTrans" cxnId="{4F912E88-4C20-4833-9EE8-6ABDE24646D7}">
      <dgm:prSet/>
      <dgm:spPr/>
      <dgm:t>
        <a:bodyPr/>
        <a:lstStyle/>
        <a:p>
          <a:endParaRPr lang="el-GR"/>
        </a:p>
      </dgm:t>
    </dgm:pt>
    <dgm:pt modelId="{27B458B8-494F-43EB-B5FC-86B90142C889}">
      <dgm:prSet phldrT="[Text]"/>
      <dgm:spPr/>
      <dgm:t>
        <a:bodyPr/>
        <a:lstStyle/>
        <a:p>
          <a:r>
            <a:rPr lang="el-GR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ΚΥΡΙΑΡΧΙΑ</a:t>
          </a:r>
        </a:p>
        <a:p>
          <a:r>
            <a:rPr lang="el-GR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ΣΕ ΚΟΙΝΩΝΙΚΟ</a:t>
          </a:r>
        </a:p>
        <a:p>
          <a:r>
            <a:rPr lang="el-GR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ΠΕΡΙΓΥΡΟ</a:t>
          </a:r>
        </a:p>
        <a:p>
          <a:r>
            <a:rPr lang="el-GR" b="1" smtClean="0"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rPr>
            <a:t>(τρόπο ζωής, οικογενειακές σχέσεις)</a:t>
          </a:r>
          <a:endParaRPr lang="el-GR" dirty="0"/>
        </a:p>
      </dgm:t>
    </dgm:pt>
    <dgm:pt modelId="{92521548-1337-43F2-BEED-7034540A8C48}" type="parTrans" cxnId="{14129290-9EE0-4447-974C-662AB1389C7E}">
      <dgm:prSet/>
      <dgm:spPr/>
      <dgm:t>
        <a:bodyPr/>
        <a:lstStyle/>
        <a:p>
          <a:endParaRPr lang="el-GR"/>
        </a:p>
      </dgm:t>
    </dgm:pt>
    <dgm:pt modelId="{E654DECA-4F88-455C-AA68-55C580BE8A1E}" type="sibTrans" cxnId="{14129290-9EE0-4447-974C-662AB1389C7E}">
      <dgm:prSet/>
      <dgm:spPr/>
      <dgm:t>
        <a:bodyPr/>
        <a:lstStyle/>
        <a:p>
          <a:endParaRPr lang="el-GR"/>
        </a:p>
      </dgm:t>
    </dgm:pt>
    <dgm:pt modelId="{AB4F30AB-9833-48FB-8043-4E6AD6C744E4}" type="pres">
      <dgm:prSet presAssocID="{3EDEF641-A8B9-4E51-8CDB-58B5F7045102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A33B66A3-2825-425B-9F6C-D132AFB075ED}" type="pres">
      <dgm:prSet presAssocID="{3EDEF641-A8B9-4E51-8CDB-58B5F7045102}" presName="matrix" presStyleCnt="0"/>
      <dgm:spPr/>
    </dgm:pt>
    <dgm:pt modelId="{B1E4F647-D6A0-4EDB-8DB2-923BCDF62EF9}" type="pres">
      <dgm:prSet presAssocID="{3EDEF641-A8B9-4E51-8CDB-58B5F7045102}" presName="tile1" presStyleLbl="node1" presStyleIdx="0" presStyleCnt="4"/>
      <dgm:spPr/>
      <dgm:t>
        <a:bodyPr/>
        <a:lstStyle/>
        <a:p>
          <a:endParaRPr lang="el-GR"/>
        </a:p>
      </dgm:t>
    </dgm:pt>
    <dgm:pt modelId="{5364151F-5A12-4C19-A130-73CB7F002EF5}" type="pres">
      <dgm:prSet presAssocID="{3EDEF641-A8B9-4E51-8CDB-58B5F7045102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B7032B4-716A-4AAA-A838-44B149ABF7F2}" type="pres">
      <dgm:prSet presAssocID="{3EDEF641-A8B9-4E51-8CDB-58B5F7045102}" presName="tile2" presStyleLbl="node1" presStyleIdx="1" presStyleCnt="4" custLinFactY="-17969" custLinFactNeighborX="10156" custLinFactNeighborY="-100000"/>
      <dgm:spPr/>
      <dgm:t>
        <a:bodyPr/>
        <a:lstStyle/>
        <a:p>
          <a:endParaRPr lang="el-GR"/>
        </a:p>
      </dgm:t>
    </dgm:pt>
    <dgm:pt modelId="{930344C9-6DDB-46C4-9819-28750905292B}" type="pres">
      <dgm:prSet presAssocID="{3EDEF641-A8B9-4E51-8CDB-58B5F7045102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74F04E8C-1DE3-46CB-87EB-B25D60CE8539}" type="pres">
      <dgm:prSet presAssocID="{3EDEF641-A8B9-4E51-8CDB-58B5F7045102}" presName="tile3" presStyleLbl="node1" presStyleIdx="2" presStyleCnt="4"/>
      <dgm:spPr/>
      <dgm:t>
        <a:bodyPr/>
        <a:lstStyle/>
        <a:p>
          <a:endParaRPr lang="el-GR"/>
        </a:p>
      </dgm:t>
    </dgm:pt>
    <dgm:pt modelId="{010C868A-E8FD-46F1-8247-CC67DA6FDD01}" type="pres">
      <dgm:prSet presAssocID="{3EDEF641-A8B9-4E51-8CDB-58B5F7045102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EDDF67E7-7FB7-4068-BBC5-2EEAE301E6C2}" type="pres">
      <dgm:prSet presAssocID="{3EDEF641-A8B9-4E51-8CDB-58B5F7045102}" presName="tile4" presStyleLbl="node1" presStyleIdx="3" presStyleCnt="4"/>
      <dgm:spPr/>
      <dgm:t>
        <a:bodyPr/>
        <a:lstStyle/>
        <a:p>
          <a:endParaRPr lang="el-GR"/>
        </a:p>
      </dgm:t>
    </dgm:pt>
    <dgm:pt modelId="{3D580033-FC16-45DB-A0C5-C3F095B0C301}" type="pres">
      <dgm:prSet presAssocID="{3EDEF641-A8B9-4E51-8CDB-58B5F7045102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F498E6A1-645F-4E81-AC5B-2E52241950CC}" type="pres">
      <dgm:prSet presAssocID="{3EDEF641-A8B9-4E51-8CDB-58B5F7045102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l-GR"/>
        </a:p>
      </dgm:t>
    </dgm:pt>
  </dgm:ptLst>
  <dgm:cxnLst>
    <dgm:cxn modelId="{D9297AE1-6930-474F-9B38-1F406F30CEE8}" type="presOf" srcId="{17757577-0733-4304-B60B-25A232345531}" destId="{5364151F-5A12-4C19-A130-73CB7F002EF5}" srcOrd="1" destOrd="0" presId="urn:microsoft.com/office/officeart/2005/8/layout/matrix1"/>
    <dgm:cxn modelId="{F1FB9ED3-1E5A-40A1-B4F8-B5BFF59852B8}" srcId="{54EB19B6-35FC-413C-B707-250CB1EECB35}" destId="{E870F232-D9E9-4B96-8E01-2128A668DD9A}" srcOrd="1" destOrd="0" parTransId="{4E90996B-CC6F-4BE6-AC01-BD8CD30E5805}" sibTransId="{A5EDBDAE-5D52-42F8-8CC9-F82F03DB0B4F}"/>
    <dgm:cxn modelId="{09010CB6-BD25-4138-A4F1-282E6C3E2B87}" srcId="{3EDEF641-A8B9-4E51-8CDB-58B5F7045102}" destId="{54EB19B6-35FC-413C-B707-250CB1EECB35}" srcOrd="0" destOrd="0" parTransId="{97B13F3D-D117-4D21-B4D5-6F83492BF6C1}" sibTransId="{D2B4BD69-5BE7-473B-BCD3-103D830D7C8F}"/>
    <dgm:cxn modelId="{F4B4386A-9A9C-493E-A7AD-8B8424C73B4E}" type="presOf" srcId="{E870F232-D9E9-4B96-8E01-2128A668DD9A}" destId="{930344C9-6DDB-46C4-9819-28750905292B}" srcOrd="1" destOrd="0" presId="urn:microsoft.com/office/officeart/2005/8/layout/matrix1"/>
    <dgm:cxn modelId="{977D6640-F67A-43C1-9B43-EBF3E0E11EA2}" type="presOf" srcId="{E870F232-D9E9-4B96-8E01-2128A668DD9A}" destId="{2B7032B4-716A-4AAA-A838-44B149ABF7F2}" srcOrd="0" destOrd="0" presId="urn:microsoft.com/office/officeart/2005/8/layout/matrix1"/>
    <dgm:cxn modelId="{D167AFF9-1EA9-4398-8989-A9D06E502CE0}" type="presOf" srcId="{54EB19B6-35FC-413C-B707-250CB1EECB35}" destId="{F498E6A1-645F-4E81-AC5B-2E52241950CC}" srcOrd="0" destOrd="0" presId="urn:microsoft.com/office/officeart/2005/8/layout/matrix1"/>
    <dgm:cxn modelId="{08D5346D-0FF9-4AE8-BBE5-EACDE0832B3B}" type="presOf" srcId="{17757577-0733-4304-B60B-25A232345531}" destId="{B1E4F647-D6A0-4EDB-8DB2-923BCDF62EF9}" srcOrd="0" destOrd="0" presId="urn:microsoft.com/office/officeart/2005/8/layout/matrix1"/>
    <dgm:cxn modelId="{B3A776F6-E724-493E-9290-375C8687AB4F}" type="presOf" srcId="{27B458B8-494F-43EB-B5FC-86B90142C889}" destId="{3D580033-FC16-45DB-A0C5-C3F095B0C301}" srcOrd="1" destOrd="0" presId="urn:microsoft.com/office/officeart/2005/8/layout/matrix1"/>
    <dgm:cxn modelId="{14129290-9EE0-4447-974C-662AB1389C7E}" srcId="{54EB19B6-35FC-413C-B707-250CB1EECB35}" destId="{27B458B8-494F-43EB-B5FC-86B90142C889}" srcOrd="3" destOrd="0" parTransId="{92521548-1337-43F2-BEED-7034540A8C48}" sibTransId="{E654DECA-4F88-455C-AA68-55C580BE8A1E}"/>
    <dgm:cxn modelId="{C3395D27-B33C-4053-80C0-000F4EF6B133}" type="presOf" srcId="{37EA4EB7-8B86-4007-A417-0885AF684D4C}" destId="{010C868A-E8FD-46F1-8247-CC67DA6FDD01}" srcOrd="1" destOrd="0" presId="urn:microsoft.com/office/officeart/2005/8/layout/matrix1"/>
    <dgm:cxn modelId="{09D8FF8B-601B-4425-849C-1DFE6793BB01}" type="presOf" srcId="{3EDEF641-A8B9-4E51-8CDB-58B5F7045102}" destId="{AB4F30AB-9833-48FB-8043-4E6AD6C744E4}" srcOrd="0" destOrd="0" presId="urn:microsoft.com/office/officeart/2005/8/layout/matrix1"/>
    <dgm:cxn modelId="{4F912E88-4C20-4833-9EE8-6ABDE24646D7}" srcId="{54EB19B6-35FC-413C-B707-250CB1EECB35}" destId="{37EA4EB7-8B86-4007-A417-0885AF684D4C}" srcOrd="2" destOrd="0" parTransId="{7F196C41-06E8-4C25-9CB3-1E7ED502A499}" sibTransId="{1A87EFFF-DAEB-4CB9-B6D0-08B159D49107}"/>
    <dgm:cxn modelId="{8A02A14E-9788-403E-B8E2-AFC43090A49D}" type="presOf" srcId="{27B458B8-494F-43EB-B5FC-86B90142C889}" destId="{EDDF67E7-7FB7-4068-BBC5-2EEAE301E6C2}" srcOrd="0" destOrd="0" presId="urn:microsoft.com/office/officeart/2005/8/layout/matrix1"/>
    <dgm:cxn modelId="{8D300D0A-C0D3-4FD4-9919-2A2F9A986241}" type="presOf" srcId="{37EA4EB7-8B86-4007-A417-0885AF684D4C}" destId="{74F04E8C-1DE3-46CB-87EB-B25D60CE8539}" srcOrd="0" destOrd="0" presId="urn:microsoft.com/office/officeart/2005/8/layout/matrix1"/>
    <dgm:cxn modelId="{0C06602D-2794-4ADA-A2FF-EE73492A9C55}" srcId="{54EB19B6-35FC-413C-B707-250CB1EECB35}" destId="{17757577-0733-4304-B60B-25A232345531}" srcOrd="0" destOrd="0" parTransId="{FD1A705E-3823-438F-BE63-1E1126BE5366}" sibTransId="{35E18D5C-FB2F-42E3-BFE4-BBC5DC7D9495}"/>
    <dgm:cxn modelId="{17824B9C-A733-4D56-9118-DE3BDE18D2C5}" type="presParOf" srcId="{AB4F30AB-9833-48FB-8043-4E6AD6C744E4}" destId="{A33B66A3-2825-425B-9F6C-D132AFB075ED}" srcOrd="0" destOrd="0" presId="urn:microsoft.com/office/officeart/2005/8/layout/matrix1"/>
    <dgm:cxn modelId="{00C4F328-2262-430B-A36A-28CAEAD09D9B}" type="presParOf" srcId="{A33B66A3-2825-425B-9F6C-D132AFB075ED}" destId="{B1E4F647-D6A0-4EDB-8DB2-923BCDF62EF9}" srcOrd="0" destOrd="0" presId="urn:microsoft.com/office/officeart/2005/8/layout/matrix1"/>
    <dgm:cxn modelId="{A2EFFB7B-59AC-4739-85BA-8E2874D84BF6}" type="presParOf" srcId="{A33B66A3-2825-425B-9F6C-D132AFB075ED}" destId="{5364151F-5A12-4C19-A130-73CB7F002EF5}" srcOrd="1" destOrd="0" presId="urn:microsoft.com/office/officeart/2005/8/layout/matrix1"/>
    <dgm:cxn modelId="{328B1C4A-1B34-4E9C-9861-551A4220119E}" type="presParOf" srcId="{A33B66A3-2825-425B-9F6C-D132AFB075ED}" destId="{2B7032B4-716A-4AAA-A838-44B149ABF7F2}" srcOrd="2" destOrd="0" presId="urn:microsoft.com/office/officeart/2005/8/layout/matrix1"/>
    <dgm:cxn modelId="{D37DB4B9-9EED-442D-B5E1-DA519F302381}" type="presParOf" srcId="{A33B66A3-2825-425B-9F6C-D132AFB075ED}" destId="{930344C9-6DDB-46C4-9819-28750905292B}" srcOrd="3" destOrd="0" presId="urn:microsoft.com/office/officeart/2005/8/layout/matrix1"/>
    <dgm:cxn modelId="{81848F10-FA95-42EF-849D-DF629E86E1B7}" type="presParOf" srcId="{A33B66A3-2825-425B-9F6C-D132AFB075ED}" destId="{74F04E8C-1DE3-46CB-87EB-B25D60CE8539}" srcOrd="4" destOrd="0" presId="urn:microsoft.com/office/officeart/2005/8/layout/matrix1"/>
    <dgm:cxn modelId="{8A691C7D-3D10-4B02-93EF-3943D6085CF8}" type="presParOf" srcId="{A33B66A3-2825-425B-9F6C-D132AFB075ED}" destId="{010C868A-E8FD-46F1-8247-CC67DA6FDD01}" srcOrd="5" destOrd="0" presId="urn:microsoft.com/office/officeart/2005/8/layout/matrix1"/>
    <dgm:cxn modelId="{EE8BF719-0A79-468B-A072-30EF52DD0D09}" type="presParOf" srcId="{A33B66A3-2825-425B-9F6C-D132AFB075ED}" destId="{EDDF67E7-7FB7-4068-BBC5-2EEAE301E6C2}" srcOrd="6" destOrd="0" presId="urn:microsoft.com/office/officeart/2005/8/layout/matrix1"/>
    <dgm:cxn modelId="{C2CBE53A-2FD2-401B-B7FC-DC9EB9A0BCBB}" type="presParOf" srcId="{A33B66A3-2825-425B-9F6C-D132AFB075ED}" destId="{3D580033-FC16-45DB-A0C5-C3F095B0C301}" srcOrd="7" destOrd="0" presId="urn:microsoft.com/office/officeart/2005/8/layout/matrix1"/>
    <dgm:cxn modelId="{06597188-3D89-426B-992B-FDD5E8802860}" type="presParOf" srcId="{AB4F30AB-9833-48FB-8043-4E6AD6C744E4}" destId="{F498E6A1-645F-4E81-AC5B-2E52241950CC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124C236-E913-41A0-B21B-0F6E61551984}" type="doc">
      <dgm:prSet loTypeId="urn:microsoft.com/office/officeart/2005/8/layout/default#20" loCatId="list" qsTypeId="urn:microsoft.com/office/officeart/2005/8/quickstyle/simple1#8" qsCatId="simple" csTypeId="urn:microsoft.com/office/officeart/2005/8/colors/colorful3" csCatId="colorful" phldr="1"/>
      <dgm:spPr/>
      <dgm:t>
        <a:bodyPr/>
        <a:lstStyle/>
        <a:p>
          <a:endParaRPr lang="el-GR"/>
        </a:p>
      </dgm:t>
    </dgm:pt>
    <dgm:pt modelId="{9FF0DF95-A741-4DFB-8895-34CEECFE1859}">
      <dgm:prSet phldrT="[Κείμενο]"/>
      <dgm:spPr/>
      <dgm:t>
        <a:bodyPr/>
        <a:lstStyle/>
        <a:p>
          <a:r>
            <a:rPr lang="el-GR" dirty="0" smtClean="0">
              <a:latin typeface="Century Gothic" pitchFamily="34" charset="0"/>
            </a:rPr>
            <a:t>Μέτρο </a:t>
          </a:r>
          <a:endParaRPr lang="el-GR" dirty="0">
            <a:latin typeface="Century Gothic" pitchFamily="34" charset="0"/>
          </a:endParaRPr>
        </a:p>
      </dgm:t>
    </dgm:pt>
    <dgm:pt modelId="{BC023F53-1AD3-4C86-BB64-72D96BE91D35}" type="parTrans" cxnId="{16100B5A-6A76-4494-B2AD-C7A4A5370F35}">
      <dgm:prSet/>
      <dgm:spPr/>
      <dgm:t>
        <a:bodyPr/>
        <a:lstStyle/>
        <a:p>
          <a:endParaRPr lang="el-GR"/>
        </a:p>
      </dgm:t>
    </dgm:pt>
    <dgm:pt modelId="{811F51E1-08AD-4586-B398-878728BB0C76}" type="sibTrans" cxnId="{16100B5A-6A76-4494-B2AD-C7A4A5370F35}">
      <dgm:prSet/>
      <dgm:spPr/>
      <dgm:t>
        <a:bodyPr/>
        <a:lstStyle/>
        <a:p>
          <a:endParaRPr lang="el-GR"/>
        </a:p>
      </dgm:t>
    </dgm:pt>
    <dgm:pt modelId="{DFC5A51E-5E0C-4E3D-9542-4E1D4C083B30}">
      <dgm:prSet phldrT="[Κείμενο]"/>
      <dgm:spPr/>
      <dgm:t>
        <a:bodyPr/>
        <a:lstStyle/>
        <a:p>
          <a:r>
            <a:rPr lang="el-GR" dirty="0" smtClean="0">
              <a:latin typeface="Century Gothic" pitchFamily="34" charset="0"/>
            </a:rPr>
            <a:t>Όριο </a:t>
          </a:r>
          <a:endParaRPr lang="el-GR" dirty="0">
            <a:latin typeface="Century Gothic" pitchFamily="34" charset="0"/>
          </a:endParaRPr>
        </a:p>
      </dgm:t>
    </dgm:pt>
    <dgm:pt modelId="{22F67DDD-C7A5-4E88-894E-E48E1E9E4D74}" type="parTrans" cxnId="{E512B944-9BF1-49A3-9498-E78A9B01B5D9}">
      <dgm:prSet/>
      <dgm:spPr/>
      <dgm:t>
        <a:bodyPr/>
        <a:lstStyle/>
        <a:p>
          <a:endParaRPr lang="el-GR"/>
        </a:p>
      </dgm:t>
    </dgm:pt>
    <dgm:pt modelId="{53423F6C-6EE0-4E7A-971E-66E939FD8456}" type="sibTrans" cxnId="{E512B944-9BF1-49A3-9498-E78A9B01B5D9}">
      <dgm:prSet/>
      <dgm:spPr/>
      <dgm:t>
        <a:bodyPr/>
        <a:lstStyle/>
        <a:p>
          <a:endParaRPr lang="el-GR"/>
        </a:p>
      </dgm:t>
    </dgm:pt>
    <dgm:pt modelId="{47DA0057-D013-453C-9F70-1E4CBDB951A4}">
      <dgm:prSet phldrT="[Κείμενο]"/>
      <dgm:spPr/>
      <dgm:t>
        <a:bodyPr/>
        <a:lstStyle/>
        <a:p>
          <a:r>
            <a:rPr lang="el-GR" dirty="0" smtClean="0">
              <a:latin typeface="Century Gothic" pitchFamily="34" charset="0"/>
            </a:rPr>
            <a:t>Αρμονία</a:t>
          </a:r>
          <a:endParaRPr lang="el-GR" dirty="0">
            <a:latin typeface="Century Gothic" pitchFamily="34" charset="0"/>
          </a:endParaRPr>
        </a:p>
      </dgm:t>
    </dgm:pt>
    <dgm:pt modelId="{C983E36B-6477-4184-83BB-F685C442F245}" type="parTrans" cxnId="{C90824D5-B18B-44D4-A6B5-B14A93B91CC6}">
      <dgm:prSet/>
      <dgm:spPr/>
      <dgm:t>
        <a:bodyPr/>
        <a:lstStyle/>
        <a:p>
          <a:endParaRPr lang="el-GR"/>
        </a:p>
      </dgm:t>
    </dgm:pt>
    <dgm:pt modelId="{B9357FF8-7CFB-4AA0-9AD0-3D03E216E40A}" type="sibTrans" cxnId="{C90824D5-B18B-44D4-A6B5-B14A93B91CC6}">
      <dgm:prSet/>
      <dgm:spPr/>
      <dgm:t>
        <a:bodyPr/>
        <a:lstStyle/>
        <a:p>
          <a:endParaRPr lang="el-GR"/>
        </a:p>
      </dgm:t>
    </dgm:pt>
    <dgm:pt modelId="{3EB273CA-7D05-476D-A934-1D67D8EF3860}">
      <dgm:prSet phldrT="[Κείμενο]"/>
      <dgm:spPr/>
      <dgm:t>
        <a:bodyPr/>
        <a:lstStyle/>
        <a:p>
          <a:r>
            <a:rPr lang="el-GR" dirty="0" smtClean="0">
              <a:latin typeface="Century Gothic" pitchFamily="34" charset="0"/>
            </a:rPr>
            <a:t>Ηθική</a:t>
          </a:r>
          <a:endParaRPr lang="el-GR" dirty="0">
            <a:latin typeface="Century Gothic" pitchFamily="34" charset="0"/>
          </a:endParaRPr>
        </a:p>
      </dgm:t>
    </dgm:pt>
    <dgm:pt modelId="{531DD2FF-8529-49C0-8787-2E9FA515CC16}" type="parTrans" cxnId="{5A56DE0E-E3A9-4875-AA59-E91F2EDD5287}">
      <dgm:prSet/>
      <dgm:spPr/>
      <dgm:t>
        <a:bodyPr/>
        <a:lstStyle/>
        <a:p>
          <a:endParaRPr lang="el-GR"/>
        </a:p>
      </dgm:t>
    </dgm:pt>
    <dgm:pt modelId="{2B4E4D4E-43B0-4539-8E9A-595588B35F7F}" type="sibTrans" cxnId="{5A56DE0E-E3A9-4875-AA59-E91F2EDD5287}">
      <dgm:prSet/>
      <dgm:spPr/>
      <dgm:t>
        <a:bodyPr/>
        <a:lstStyle/>
        <a:p>
          <a:endParaRPr lang="el-GR"/>
        </a:p>
      </dgm:t>
    </dgm:pt>
    <dgm:pt modelId="{ABC1D575-B2F7-44EA-8585-A9F9BCEB07FC}" type="pres">
      <dgm:prSet presAssocID="{B124C236-E913-41A0-B21B-0F6E61551984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l-GR"/>
        </a:p>
      </dgm:t>
    </dgm:pt>
    <dgm:pt modelId="{751E6D83-8539-4256-B875-D3CC2058153A}" type="pres">
      <dgm:prSet presAssocID="{9FF0DF95-A741-4DFB-8895-34CEECFE1859}" presName="node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2D6367EA-3540-4EB6-AA2A-0FBD59E06DD3}" type="pres">
      <dgm:prSet presAssocID="{811F51E1-08AD-4586-B398-878728BB0C76}" presName="sibTrans" presStyleCnt="0"/>
      <dgm:spPr/>
    </dgm:pt>
    <dgm:pt modelId="{132E1474-4C4B-4B98-B1C5-CDB366EFAEED}" type="pres">
      <dgm:prSet presAssocID="{DFC5A51E-5E0C-4E3D-9542-4E1D4C083B30}" presName="node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0C5C1821-2C52-4564-82E6-B2346124DC61}" type="pres">
      <dgm:prSet presAssocID="{53423F6C-6EE0-4E7A-971E-66E939FD8456}" presName="sibTrans" presStyleCnt="0"/>
      <dgm:spPr/>
    </dgm:pt>
    <dgm:pt modelId="{2B6821A0-0749-4CEE-824C-D635C9AEF707}" type="pres">
      <dgm:prSet presAssocID="{47DA0057-D013-453C-9F70-1E4CBDB951A4}" presName="node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  <dgm:pt modelId="{CAEDC955-FD94-4761-8DE5-AF8D4A8D694E}" type="pres">
      <dgm:prSet presAssocID="{B9357FF8-7CFB-4AA0-9AD0-3D03E216E40A}" presName="sibTrans" presStyleCnt="0"/>
      <dgm:spPr/>
    </dgm:pt>
    <dgm:pt modelId="{30C9FA1F-639D-4B64-9B61-3711ADF7932A}" type="pres">
      <dgm:prSet presAssocID="{3EB273CA-7D05-476D-A934-1D67D8EF3860}" presName="node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el-GR"/>
        </a:p>
      </dgm:t>
    </dgm:pt>
  </dgm:ptLst>
  <dgm:cxnLst>
    <dgm:cxn modelId="{E512B944-9BF1-49A3-9498-E78A9B01B5D9}" srcId="{B124C236-E913-41A0-B21B-0F6E61551984}" destId="{DFC5A51E-5E0C-4E3D-9542-4E1D4C083B30}" srcOrd="1" destOrd="0" parTransId="{22F67DDD-C7A5-4E88-894E-E48E1E9E4D74}" sibTransId="{53423F6C-6EE0-4E7A-971E-66E939FD8456}"/>
    <dgm:cxn modelId="{87FF3FEB-4B85-40F3-8686-19AB4882BC0D}" type="presOf" srcId="{3EB273CA-7D05-476D-A934-1D67D8EF3860}" destId="{30C9FA1F-639D-4B64-9B61-3711ADF7932A}" srcOrd="0" destOrd="0" presId="urn:microsoft.com/office/officeart/2005/8/layout/default#20"/>
    <dgm:cxn modelId="{5A56DE0E-E3A9-4875-AA59-E91F2EDD5287}" srcId="{B124C236-E913-41A0-B21B-0F6E61551984}" destId="{3EB273CA-7D05-476D-A934-1D67D8EF3860}" srcOrd="3" destOrd="0" parTransId="{531DD2FF-8529-49C0-8787-2E9FA515CC16}" sibTransId="{2B4E4D4E-43B0-4539-8E9A-595588B35F7F}"/>
    <dgm:cxn modelId="{C34822ED-05F5-421F-B6E1-8147FC2AAFC4}" type="presOf" srcId="{B124C236-E913-41A0-B21B-0F6E61551984}" destId="{ABC1D575-B2F7-44EA-8585-A9F9BCEB07FC}" srcOrd="0" destOrd="0" presId="urn:microsoft.com/office/officeart/2005/8/layout/default#20"/>
    <dgm:cxn modelId="{6AFB8A5F-39A3-44E0-9866-4F552161F374}" type="presOf" srcId="{DFC5A51E-5E0C-4E3D-9542-4E1D4C083B30}" destId="{132E1474-4C4B-4B98-B1C5-CDB366EFAEED}" srcOrd="0" destOrd="0" presId="urn:microsoft.com/office/officeart/2005/8/layout/default#20"/>
    <dgm:cxn modelId="{7EA7C067-57BF-4108-8B05-766A78851003}" type="presOf" srcId="{47DA0057-D013-453C-9F70-1E4CBDB951A4}" destId="{2B6821A0-0749-4CEE-824C-D635C9AEF707}" srcOrd="0" destOrd="0" presId="urn:microsoft.com/office/officeart/2005/8/layout/default#20"/>
    <dgm:cxn modelId="{C90824D5-B18B-44D4-A6B5-B14A93B91CC6}" srcId="{B124C236-E913-41A0-B21B-0F6E61551984}" destId="{47DA0057-D013-453C-9F70-1E4CBDB951A4}" srcOrd="2" destOrd="0" parTransId="{C983E36B-6477-4184-83BB-F685C442F245}" sibTransId="{B9357FF8-7CFB-4AA0-9AD0-3D03E216E40A}"/>
    <dgm:cxn modelId="{96000043-963A-471B-BF50-11650342DE40}" type="presOf" srcId="{9FF0DF95-A741-4DFB-8895-34CEECFE1859}" destId="{751E6D83-8539-4256-B875-D3CC2058153A}" srcOrd="0" destOrd="0" presId="urn:microsoft.com/office/officeart/2005/8/layout/default#20"/>
    <dgm:cxn modelId="{16100B5A-6A76-4494-B2AD-C7A4A5370F35}" srcId="{B124C236-E913-41A0-B21B-0F6E61551984}" destId="{9FF0DF95-A741-4DFB-8895-34CEECFE1859}" srcOrd="0" destOrd="0" parTransId="{BC023F53-1AD3-4C86-BB64-72D96BE91D35}" sibTransId="{811F51E1-08AD-4586-B398-878728BB0C76}"/>
    <dgm:cxn modelId="{DD62EEA5-A6C4-4ECF-A435-54FFFBB7AFFF}" type="presParOf" srcId="{ABC1D575-B2F7-44EA-8585-A9F9BCEB07FC}" destId="{751E6D83-8539-4256-B875-D3CC2058153A}" srcOrd="0" destOrd="0" presId="urn:microsoft.com/office/officeart/2005/8/layout/default#20"/>
    <dgm:cxn modelId="{2E439C0F-E682-4BBF-BE75-D315DF4E30A4}" type="presParOf" srcId="{ABC1D575-B2F7-44EA-8585-A9F9BCEB07FC}" destId="{2D6367EA-3540-4EB6-AA2A-0FBD59E06DD3}" srcOrd="1" destOrd="0" presId="urn:microsoft.com/office/officeart/2005/8/layout/default#20"/>
    <dgm:cxn modelId="{DAE22474-42D2-47AC-B16D-C417E7B4AAF9}" type="presParOf" srcId="{ABC1D575-B2F7-44EA-8585-A9F9BCEB07FC}" destId="{132E1474-4C4B-4B98-B1C5-CDB366EFAEED}" srcOrd="2" destOrd="0" presId="urn:microsoft.com/office/officeart/2005/8/layout/default#20"/>
    <dgm:cxn modelId="{061A29C1-89EA-4C62-824F-41ABDA24E3D4}" type="presParOf" srcId="{ABC1D575-B2F7-44EA-8585-A9F9BCEB07FC}" destId="{0C5C1821-2C52-4564-82E6-B2346124DC61}" srcOrd="3" destOrd="0" presId="urn:microsoft.com/office/officeart/2005/8/layout/default#20"/>
    <dgm:cxn modelId="{16FA2260-F0E4-4AB4-AB39-B321382EF008}" type="presParOf" srcId="{ABC1D575-B2F7-44EA-8585-A9F9BCEB07FC}" destId="{2B6821A0-0749-4CEE-824C-D635C9AEF707}" srcOrd="4" destOrd="0" presId="urn:microsoft.com/office/officeart/2005/8/layout/default#20"/>
    <dgm:cxn modelId="{23177A5D-57A4-4B2C-B8D9-5479DF75AE96}" type="presParOf" srcId="{ABC1D575-B2F7-44EA-8585-A9F9BCEB07FC}" destId="{CAEDC955-FD94-4761-8DE5-AF8D4A8D694E}" srcOrd="5" destOrd="0" presId="urn:microsoft.com/office/officeart/2005/8/layout/default#20"/>
    <dgm:cxn modelId="{4A8AD85E-9AA0-4D95-ACD2-21758F04C415}" type="presParOf" srcId="{ABC1D575-B2F7-44EA-8585-A9F9BCEB07FC}" destId="{30C9FA1F-639D-4B64-9B61-3711ADF7932A}" srcOrd="6" destOrd="0" presId="urn:microsoft.com/office/officeart/2005/8/layout/default#20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9EE6DF9-6A17-4954-980E-428E303B416E}">
      <dsp:nvSpPr>
        <dsp:cNvPr id="0" name=""/>
        <dsp:cNvSpPr/>
      </dsp:nvSpPr>
      <dsp:spPr>
        <a:xfrm>
          <a:off x="1233474" y="0"/>
          <a:ext cx="3629050" cy="114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latin typeface="Century Gothic" pitchFamily="34" charset="0"/>
            </a:rPr>
            <a:t>Κατανόηση των μεταβλητών που επηρεάζουν την Συμπεριφορά του Καταναλωτή</a:t>
          </a:r>
          <a:endParaRPr lang="el-GR" sz="1800" kern="1200" dirty="0"/>
        </a:p>
      </dsp:txBody>
      <dsp:txXfrm>
        <a:off x="1266952" y="33478"/>
        <a:ext cx="3562094" cy="1076052"/>
      </dsp:txXfrm>
    </dsp:sp>
    <dsp:sp modelId="{5A98C051-D085-4D72-B317-42E5E83640BA}">
      <dsp:nvSpPr>
        <dsp:cNvPr id="0" name=""/>
        <dsp:cNvSpPr/>
      </dsp:nvSpPr>
      <dsp:spPr>
        <a:xfrm rot="5400000">
          <a:off x="2833686" y="1171583"/>
          <a:ext cx="428628" cy="514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 rot="-5400000">
        <a:off x="2893695" y="1214445"/>
        <a:ext cx="308611" cy="300040"/>
      </dsp:txXfrm>
    </dsp:sp>
    <dsp:sp modelId="{6691B07C-86D0-40D7-ABEB-AB9F14B8D8B4}">
      <dsp:nvSpPr>
        <dsp:cNvPr id="0" name=""/>
        <dsp:cNvSpPr/>
      </dsp:nvSpPr>
      <dsp:spPr>
        <a:xfrm>
          <a:off x="1233474" y="1714512"/>
          <a:ext cx="3629050" cy="114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latin typeface="Century Gothic" pitchFamily="34" charset="0"/>
            </a:rPr>
            <a:t>Πρόβλεψη της Συμπεριφοράς με βάση τις παραπάνω Μεταβλητές</a:t>
          </a:r>
          <a:endParaRPr lang="el-GR" sz="1800" kern="1200" dirty="0"/>
        </a:p>
      </dsp:txBody>
      <dsp:txXfrm>
        <a:off x="1266952" y="1747990"/>
        <a:ext cx="3562094" cy="1076052"/>
      </dsp:txXfrm>
    </dsp:sp>
    <dsp:sp modelId="{76737974-544A-403F-9FB9-5AEDB4C607C9}">
      <dsp:nvSpPr>
        <dsp:cNvPr id="0" name=""/>
        <dsp:cNvSpPr/>
      </dsp:nvSpPr>
      <dsp:spPr>
        <a:xfrm rot="5400000">
          <a:off x="2833686" y="2886095"/>
          <a:ext cx="428628" cy="514353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l-GR" sz="1400" kern="1200"/>
        </a:p>
      </dsp:txBody>
      <dsp:txXfrm rot="-5400000">
        <a:off x="2893695" y="2928957"/>
        <a:ext cx="308611" cy="300040"/>
      </dsp:txXfrm>
    </dsp:sp>
    <dsp:sp modelId="{0C716419-37E7-4CFB-B049-29472C940CB1}">
      <dsp:nvSpPr>
        <dsp:cNvPr id="0" name=""/>
        <dsp:cNvSpPr/>
      </dsp:nvSpPr>
      <dsp:spPr>
        <a:xfrm>
          <a:off x="1233474" y="3429024"/>
          <a:ext cx="3629050" cy="1143008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l-GR" sz="1800" b="1" kern="1200" dirty="0" smtClean="0">
              <a:latin typeface="Century Gothic" pitchFamily="34" charset="0"/>
            </a:rPr>
            <a:t>Επιρροή σε Επιθυμητά Αποτελέσματα</a:t>
          </a:r>
          <a:endParaRPr lang="el-GR" sz="1800" kern="1200" dirty="0"/>
        </a:p>
      </dsp:txBody>
      <dsp:txXfrm>
        <a:off x="1266952" y="3462502"/>
        <a:ext cx="3562094" cy="1076052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default#2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11/layout/CircleProcess">
  <dgm:title val="Circle Process"/>
  <dgm:desc val="Use to show sequential steps in a process. Limited to eleven Level 1 shapes with an unlimited number of Level 2 shapes. Works best with small amounts of text. Unused text does not appear, but remains available if you switch layouts."/>
  <dgm:catLst>
    <dgm:cat type="process" pri="8500"/>
    <dgm:cat type="officeonline" pri="85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40" srcId="0" destId="10" srcOrd="0" destOrd="0"/>
        <dgm:cxn modelId="50" srcId="0" destId="20" srcOrd="1" destOrd="0"/>
        <dgm:cxn modelId="6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30" srcId="0" destId="10" srcOrd="0" destOrd="0"/>
        <dgm:cxn modelId="4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50" srcId="0" destId="10" srcOrd="0" destOrd="0"/>
        <dgm:cxn modelId="60" srcId="0" destId="20" srcOrd="1" destOrd="0"/>
        <dgm:cxn modelId="70" srcId="0" destId="30" srcOrd="2" destOrd="0"/>
        <dgm:cxn modelId="80" srcId="0" destId="40" srcOrd="3" destOrd="0"/>
      </dgm:cxnLst>
      <dgm:bg/>
      <dgm:whole/>
    </dgm:dataModel>
  </dgm:clrData>
  <dgm:layoutNode name="Name0">
    <dgm:varLst>
      <dgm:chMax val="11"/>
      <dgm:chPref val="11"/>
      <dgm:dir/>
      <dgm:resizeHandles/>
    </dgm:varLst>
    <dgm:shape xmlns:r="http://schemas.openxmlformats.org/officeDocument/2006/relationships" r:blip="">
      <dgm:adjLst/>
    </dgm:shape>
    <dgm:choose name="Name1">
      <dgm:if name="Name2" func="var" arg="dir" op="equ" val="norm">
        <dgm:choose name="Name3">
          <dgm:if name="Name4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5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l" for="ch" forName="Parent2" refType="w" fact="0.6249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l" for="ch" forName="Parent1" refType="w" fact="0.1597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l" for="ch" forName="Accent2" refType="w" fact="0.5498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l" for="ch" forName="ParentBackground2" refType="w" fact="0.5648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l" for="ch" forName="Child2" refType="w" fact="0.5648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l" for="ch" forName="Accent1" refType="w" fact="-0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l" for="ch" forName="ParentBackground1" refType="w" fact="0.0997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l" for="ch" forName="Child1" refType="w" fact="0.0997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6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l" for="ch" forName="Parent3" refType="w" fact="0.744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l" for="ch" forName="Parent2" refType="w" fact="0.426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l" for="ch" forName="Parent1" refType="w" fact="0.109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l" for="ch" forName="Accent3" refType="w" fact="0.6928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l" for="ch" forName="ParentBackground3" refType="w" fact="0.703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l" for="ch" forName="Child3" refType="w" fact="0.703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l" for="ch" forName="Accent2" refType="w" fact="0.3122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l" for="ch" forName="ParentBackground2" refType="w" fact="0.385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l" for="ch" forName="Child2" refType="w" fact="0.385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l" for="ch" forName="Accent1" refType="w" fact="-0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l" for="ch" forName="ParentBackground1" refType="w" fact="0.068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l" for="ch" forName="Child1" refType="w" fact="0.068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7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l" for="ch" forName="Parent4" refType="w" fact="0.8057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l" for="ch" forName="Parent3" refType="w" fact="0.5647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l" for="ch" forName="Parent2" refType="w" fact="0.3237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l" for="ch" forName="Parent1" refType="w" fact="0.0827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l" for="ch" forName="Accent4" refType="w" fact="0.7668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l" for="ch" forName="ParentBackground4" refType="w" fact="0.7746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l" for="ch" forName="Child4" refType="w" fact="0.7746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l" for="ch" forName="Accent3" refType="w" fact="0.476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l" for="ch" forName="ParentBackground3" refType="w" fact="0.5336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l" for="ch" forName="Child3" refType="w" fact="0.5336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l" for="ch" forName="Accent2" refType="w" fact="0.236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l" for="ch" forName="ParentBackground2" refType="w" fact="0.2926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l" for="ch" forName="Child2" refType="w" fact="0.2926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l" for="ch" forName="Accent1" refType="w" fact="-0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l" for="ch" forName="ParentBackground1" refType="w" fact="0.0516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l" for="ch" forName="Child1" refType="w" fact="0.0516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8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l" for="ch" forName="Parent5" refType="w" fact="0.8434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l" for="ch" forName="Parent4" refType="w" fact="0.6492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l" for="ch" forName="Parent3" refType="w" fact="0.45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l" for="ch" forName="Parent2" refType="w" fact="0.2609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l" for="ch" forName="Parent1" refType="w" fact="0.0667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l" for="ch" forName="Accent5" refType="w" fact="0.8121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l" for="ch" forName="ParentBackground5" refType="w" fact="0.8183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l" for="ch" forName="Child5" refType="w" fact="0.8183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l" for="ch" forName="Accent4" refType="w" fact="0.5789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l" for="ch" forName="ParentBackground4" refType="w" fact="0.6242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l" for="ch" forName="Child4" refType="w" fact="0.6242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l" for="ch" forName="Accent3" refType="w" fact="0.3848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l" for="ch" forName="ParentBackground3" refType="w" fact="0.43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l" for="ch" forName="Child3" refType="w" fact="0.43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l" for="ch" forName="Accent2" refType="w" fact="0.1906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l" for="ch" forName="ParentBackground2" refType="w" fact="0.2358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l" for="ch" forName="Child2" refType="w" fact="0.2358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l" for="ch" forName="Accent1" refType="w" fact="-0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l" for="ch" forName="ParentBackground1" refType="w" fact="0.0416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l" for="ch" forName="Child1" refType="w" fact="0.0416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9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l" for="ch" forName="Parent6" refType="w" fact="0.8689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l" for="ch" forName="Parent5" refType="w" fact="0.7063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l" for="ch" forName="Parent4" refType="w" fact="0.5437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l" for="ch" forName="Parent3" refType="w" fact="0.381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l" for="ch" forName="Parent2" refType="w" fact="0.2184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l" for="ch" forName="Parent1" refType="w" fact="0.0558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l" for="ch" forName="Accent6" refType="w" fact="0.8426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l" for="ch" forName="ParentBackground6" refType="w" fact="0.8479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l" for="ch" forName="Child6" refType="w" fact="0.8479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l" for="ch" forName="Accent5" refType="w" fact="0.6474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l" for="ch" forName="ParentBackground5" refType="w" fact="0.6853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l" for="ch" forName="Child5" refType="w" fact="0.6853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l" for="ch" forName="Accent4" refType="w" fact="0.4848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l" for="ch" forName="ParentBackground4" refType="w" fact="0.5227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l" for="ch" forName="Child4" refType="w" fact="0.5227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l" for="ch" forName="Accent3" refType="w" fact="0.3222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l" for="ch" forName="ParentBackground3" refType="w" fact="0.3601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l" for="ch" forName="Child3" refType="w" fact="0.3601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l" for="ch" forName="Accent2" refType="w" fact="0.1596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l" for="ch" forName="ParentBackground2" refType="w" fact="0.197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l" for="ch" forName="Child2" refType="w" fact="0.197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l" for="ch" forName="Accent1" refType="w" fact="-0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l" for="ch" forName="ParentBackground1" refType="w" fact="0.0348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l" for="ch" forName="Child1" refType="w" fact="0.0348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10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l" for="ch" forName="Parent7" refType="w" fact="0.8872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l" for="ch" forName="Parent6" refType="w" fact="0.7473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l" for="ch" forName="Parent5" refType="w" fact="0.607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l" for="ch" forName="Parent4" refType="w" fact="0.4676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l" for="ch" forName="Parent3" refType="w" fact="0.3277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l" for="ch" forName="Parent2" refType="w" fact="0.1879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l" for="ch" forName="Parent1" refType="w" fact="0.048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l" for="ch" forName="Accent7" refType="w" fact="0.8646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l" for="ch" forName="ParentBackground7" refType="w" fact="0.8692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l" for="ch" forName="Child7" refType="w" fact="0.8692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l" for="ch" forName="Accent6" refType="w" fact="0.6967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l" for="ch" forName="ParentBackground6" refType="w" fact="0.7293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l" for="ch" forName="Child6" refType="w" fact="0.7293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l" for="ch" forName="Accent5" refType="w" fact="0.5569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l" for="ch" forName="ParentBackground5" refType="w" fact="0.5894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l" for="ch" forName="Child5" refType="w" fact="0.5894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l" for="ch" forName="Accent4" refType="w" fact="0.417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l" for="ch" forName="ParentBackground4" refType="w" fact="0.4496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l" for="ch" forName="Child4" refType="w" fact="0.4496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l" for="ch" forName="Accent3" refType="w" fact="0.2771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l" for="ch" forName="ParentBackground3" refType="w" fact="0.3097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l" for="ch" forName="Child3" refType="w" fact="0.3097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l" for="ch" forName="Accent2" refType="w" fact="0.1373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l" for="ch" forName="ParentBackground2" refType="w" fact="0.1698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l" for="ch" forName="Child2" refType="w" fact="0.1698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l" for="ch" forName="Accent1" refType="w" fact="-0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l" for="ch" forName="ParentBackground1" refType="w" fact="0.03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l" for="ch" forName="Child1" refType="w" fact="0.03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11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l" for="ch" forName="Parent8" refType="w" fact="0.901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l" for="ch" forName="Parent7" refType="w" fact="0.7783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l" for="ch" forName="Parent6" refType="w" fact="0.6556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l" for="ch" forName="Parent5" refType="w" fact="0.5329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l" for="ch" forName="Parent4" refType="w" fact="0.4102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l" for="ch" forName="Parent3" refType="w" fact="0.287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l" for="ch" forName="Parent2" refType="w" fact="0.1648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l" for="ch" forName="Parent1" refType="w" fact="0.0421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l" for="ch" forName="Accent8" refType="w" fact="0.8813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l" for="ch" forName="ParentBackground8" refType="w" fact="0.8852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l" for="ch" forName="Child8" refType="w" fact="0.8852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l" for="ch" forName="Accent7" refType="w" fact="0.7339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l" for="ch" forName="ParentBackground7" refType="w" fact="0.762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l" for="ch" forName="Child7" refType="w" fact="0.762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l" for="ch" forName="Accent6" refType="w" fact="0.6112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l" for="ch" forName="ParentBackground6" refType="w" fact="0.6398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l" for="ch" forName="Child6" refType="w" fact="0.6398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l" for="ch" forName="Accent5" refType="w" fact="0.488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l" for="ch" forName="ParentBackground5" refType="w" fact="0.5171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l" for="ch" forName="Child5" refType="w" fact="0.5171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l" for="ch" forName="Accent4" refType="w" fact="0.3658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l" for="ch" forName="ParentBackground4" refType="w" fact="0.3944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l" for="ch" forName="Child4" refType="w" fact="0.3944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l" for="ch" forName="Accent3" refType="w" fact="0.2431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l" for="ch" forName="ParentBackground3" refType="w" fact="0.2717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l" for="ch" forName="Child3" refType="w" fact="0.2717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l" for="ch" forName="Accent2" refType="w" fact="0.1204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l" for="ch" forName="ParentBackground2" refType="w" fact="0.149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l" for="ch" forName="Child2" refType="w" fact="0.149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l" for="ch" forName="Accent1" refType="w" fact="-0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l" for="ch" forName="ParentBackground1" refType="w" fact="0.0263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l" for="ch" forName="Child1" refType="w" fact="0.0263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12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l" for="ch" forName="Parent9" refType="w" fact="0.9119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l" for="ch" forName="Parent8" refType="w" fact="0.8026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l" for="ch" forName="Parent7" refType="w" fact="0.6933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l" for="ch" forName="Parent6" refType="w" fact="0.584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l" for="ch" forName="Parent5" refType="w" fact="0.4747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l" for="ch" forName="Parent4" refType="w" fact="0.3654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l" for="ch" forName="Parent3" refType="w" fact="0.2561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l" for="ch" forName="Parent2" refType="w" fact="0.1468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l" for="ch" forName="Parent1" refType="w" fact="0.037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l" for="ch" forName="Accent9" refType="w" fact="0.8942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l" for="ch" forName="ParentBackground9" refType="w" fact="0.8978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l" for="ch" forName="Child9" refType="w" fact="0.8978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l" for="ch" forName="Accent8" refType="w" fact="0.763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l" for="ch" forName="ParentBackground8" refType="w" fact="0.788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l" for="ch" forName="Child8" refType="w" fact="0.788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l" for="ch" forName="Accent7" refType="w" fact="0.6538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l" for="ch" forName="ParentBackground7" refType="w" fact="0.6792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l" for="ch" forName="Child7" refType="w" fact="0.6792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l" for="ch" forName="Accent6" refType="w" fact="0.544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l" for="ch" forName="ParentBackground6" refType="w" fact="0.5699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l" for="ch" forName="Child6" refType="w" fact="0.5699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l" for="ch" forName="Accent5" refType="w" fact="0.4352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l" for="ch" forName="ParentBackground5" refType="w" fact="0.4606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l" for="ch" forName="Child5" refType="w" fact="0.4606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l" for="ch" forName="Accent4" refType="w" fact="0.3259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l" for="ch" forName="ParentBackground4" refType="w" fact="0.3513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l" for="ch" forName="Child4" refType="w" fact="0.3513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l" for="ch" forName="Accent3" refType="w" fact="0.2166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l" for="ch" forName="ParentBackground3" refType="w" fact="0.242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l" for="ch" forName="Child3" refType="w" fact="0.242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l" for="ch" forName="Accent2" refType="w" fact="0.1073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l" for="ch" forName="ParentBackground2" refType="w" fact="0.1327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l" for="ch" forName="Child2" refType="w" fact="0.1327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l" for="ch" forName="Accent1" refType="w" fact="-0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l" for="ch" forName="ParentBackground1" refType="w" fact="0.0234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l" for="ch" forName="Child1" refType="w" fact="0.0234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13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l" for="ch" forName="Parent10" refType="w" fact="0.920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l" for="ch" forName="Parent9" refType="w" fact="0.822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l" for="ch" forName="Parent8" refType="w" fact="0.723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l" for="ch" forName="Parent7" refType="w" fact="0.62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l" for="ch" forName="Parent6" refType="w" fact="0.5264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l" for="ch" forName="Parent5" refType="w" fact="0.4279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l" for="ch" forName="Parent4" refType="w" fact="0.3294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l" for="ch" forName="Parent3" refType="w" fact="0.2309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l" for="ch" forName="Parent2" refType="w" fact="0.1324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l" for="ch" forName="Parent1" refType="w" fact="0.0338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l" for="ch" forName="Accent10" refType="w" fact="0.9047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l" for="ch" forName="ParentBackground10" refType="w" fact="0.9078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l" for="ch" forName="Child10" refType="w" fact="0.9078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l" for="ch" forName="Accent9" refType="w" fact="0.7864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l" for="ch" forName="ParentBackground9" refType="w" fact="0.8093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l" for="ch" forName="Child9" refType="w" fact="0.8093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l" for="ch" forName="Accent8" refType="w" fact="0.6879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l" for="ch" forName="ParentBackground8" refType="w" fact="0.7108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l" for="ch" forName="Child8" refType="w" fact="0.7108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l" for="ch" forName="Accent7" refType="w" fact="0.5893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l" for="ch" forName="ParentBackground7" refType="w" fact="0.6123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l" for="ch" forName="Child7" refType="w" fact="0.6123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l" for="ch" forName="Accent6" refType="w" fact="0.4908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l" for="ch" forName="ParentBackground6" refType="w" fact="0.5137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l" for="ch" forName="Child6" refType="w" fact="0.5137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l" for="ch" forName="Accent5" refType="w" fact="0.3923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l" for="ch" forName="ParentBackground5" refType="w" fact="0.4152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l" for="ch" forName="Child5" refType="w" fact="0.4152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l" for="ch" forName="Accent4" refType="w" fact="0.2938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l" for="ch" forName="ParentBackground4" refType="w" fact="0.3167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l" for="ch" forName="Child4" refType="w" fact="0.3167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l" for="ch" forName="Accent3" refType="w" fact="0.1952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l" for="ch" forName="ParentBackground3" refType="w" fact="0.2182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l" for="ch" forName="Child3" refType="w" fact="0.2182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l" for="ch" forName="Accent2" refType="w" fact="0.0967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l" for="ch" forName="ParentBackground2" refType="w" fact="0.1196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l" for="ch" forName="Child2" refType="w" fact="0.1196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l" for="ch" forName="Accent1" refType="w" fact="-0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l" for="ch" forName="ParentBackground1" refType="w" fact="0.0211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l" for="ch" forName="Child1" refType="w" fact="0.0211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14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l" for="ch" forName="Parent11" refType="w" fact="0.9277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l" for="ch" forName="Parent10" refType="w" fact="0.838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l" for="ch" forName="Parent9" refType="w" fact="0.7483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l" for="ch" forName="Parent8" refType="w" fact="0.6586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l" for="ch" forName="Parent7" refType="w" fact="0.5689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l" for="ch" forName="Parent6" refType="w" fact="0.4792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l" for="ch" forName="Parent5" refType="w" fact="0.389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l" for="ch" forName="Parent4" refType="w" fact="0.2999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l" for="ch" forName="Parent3" refType="w" fact="0.2102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l" for="ch" forName="Parent2" refType="w" fact="0.120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l" for="ch" forName="Parent1" refType="w" fact="0.0308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l" for="ch" forName="Accent11" refType="w" fact="0.9132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l" for="ch" forName="ParentBackground11" refType="w" fact="0.9161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l" for="ch" forName="Child11" refType="w" fact="0.9161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l" for="ch" forName="Accent10" refType="w" fact="0.805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l" for="ch" forName="ParentBackground10" refType="w" fact="0.8264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l" for="ch" forName="Child10" refType="w" fact="0.8264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l" for="ch" forName="Accent9" refType="w" fact="0.7158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l" for="ch" forName="ParentBackground9" refType="w" fact="0.7367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l" for="ch" forName="Child9" refType="w" fact="0.7367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l" for="ch" forName="Accent8" refType="w" fact="0.6261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l" for="ch" forName="ParentBackground8" refType="w" fact="0.647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l" for="ch" forName="Child8" refType="w" fact="0.647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l" for="ch" forName="Accent7" refType="w" fact="0.5364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l" for="ch" forName="ParentBackground7" refType="w" fact="0.5573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l" for="ch" forName="Child7" refType="w" fact="0.5573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l" for="ch" forName="Accent6" refType="w" fact="0.4467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l" for="ch" forName="ParentBackground6" refType="w" fact="0.4677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l" for="ch" forName="Child6" refType="w" fact="0.4677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l" for="ch" forName="Accent5" refType="w" fact="0.3571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l" for="ch" forName="ParentBackground5" refType="w" fact="0.378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l" for="ch" forName="Child5" refType="w" fact="0.378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l" for="ch" forName="Accent4" refType="w" fact="0.2674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l" for="ch" forName="ParentBackground4" refType="w" fact="0.2883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l" for="ch" forName="Child4" refType="w" fact="0.2883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l" for="ch" forName="Accent3" refType="w" fact="0.1777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l" for="ch" forName="ParentBackground3" refType="w" fact="0.1986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l" for="ch" forName="Child3" refType="w" fact="0.1986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l" for="ch" forName="Accent2" refType="w" fact="0.088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l" for="ch" forName="ParentBackground2" refType="w" fact="0.1089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l" for="ch" forName="Child2" refType="w" fact="0.1089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l" for="ch" forName="Accent1" refType="w" fact="-0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l" for="ch" forName="ParentBackground1" refType="w" fact="0.0192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l" for="ch" forName="Child1" refType="w" fact="0.0192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if>
      <dgm:else name="Name15">
        <dgm:choose name="Name16">
          <dgm:if name="Name17" axis="ch" ptType="node" func="cnt" op="equ" val="1">
            <dgm:alg type="composite">
              <dgm:param type="ar" val="0.638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l" for="ch" forName="Parent1" refType="w" fact="0.1667"/>
              <dgm:constr type="t" for="ch" forName="Parent1" refType="h" fact="0.1064"/>
              <dgm:constr type="w" for="ch" forName="Parent1" refType="w" fact="0.6667"/>
              <dgm:constr type="h" for="ch" forName="Parent1" refType="h" fact="0.4255"/>
              <dgm:constr type="l" for="ch" forName="Accent1" refType="w" fact="0"/>
              <dgm:constr type="t" for="ch" forName="Accent1" refType="h" fact="0"/>
              <dgm:constr type="w" for="ch" forName="Accent1" refType="w"/>
              <dgm:constr type="h" for="ch" forName="Accent1" refType="h" fact="0.6383"/>
              <dgm:constr type="l" for="ch" forName="ParentBackground1" refType="w" fact="0.0333"/>
              <dgm:constr type="t" for="ch" forName="ParentBackground1" refType="h" fact="0.0213"/>
              <dgm:constr type="w" for="ch" forName="ParentBackground1" refType="w" fact="0.9333"/>
              <dgm:constr type="h" for="ch" forName="ParentBackground1" refType="h" fact="0.5957"/>
              <dgm:constr type="l" for="ch" forName="Child1" refType="w" fact="0.0333"/>
              <dgm:constr type="t" for="ch" forName="Child1" refType="h" fact="0.6574"/>
              <dgm:constr type="w" for="ch" forName="Child1" refType="w" fact="0.9333"/>
              <dgm:constr type="h" for="ch" forName="Child1" refType="h" fact="0.3426"/>
            </dgm:constrLst>
          </dgm:if>
          <dgm:if name="Name18" axis="ch" ptType="node" func="cnt" op="equ" val="2">
            <dgm:alg type="composite">
              <dgm:param type="ar" val="1.265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Parent2" refType="primFontSz" refFor="des" refForName="Parent1" op="equ"/>
              <dgm:constr type="primFontSz" for="des" forName="Child2" refType="primFontSz" refFor="des" refForName="Child1" op="equ"/>
              <dgm:constr type="r" for="ch" forName="Parent2" refType="w" fact="0.3751"/>
              <dgm:constr type="t" for="ch" forName="Parent2" refType="h" fact="0.2022"/>
              <dgm:constr type="w" for="ch" forName="Parent2" refType="w" fact="0.3001"/>
              <dgm:constr type="h" for="ch" forName="Parent2" refType="h" fact="0.3799"/>
              <dgm:constr type="r" for="ch" forName="Parent1" refType="w" fact="0.8403"/>
              <dgm:constr type="t" for="ch" forName="Parent1" refType="h" fact="0.2022"/>
              <dgm:constr type="w" for="ch" forName="Parent1" refType="w" fact="0.3001"/>
              <dgm:constr type="h" for="ch" forName="Parent1" refType="h" fact="0.3799"/>
              <dgm:constr type="r" for="ch" forName="Accent2" refType="w" fact="0.4502"/>
              <dgm:constr type="t" for="ch" forName="Accent2" refType="h" fact="0.1072"/>
              <dgm:constr type="w" for="ch" forName="Accent2" refType="w" fact="0.4502"/>
              <dgm:constr type="h" for="ch" forName="Accent2" refType="h" fact="0.5699"/>
              <dgm:constr type="r" for="ch" forName="ParentBackground2" refType="w" fact="0.4352"/>
              <dgm:constr type="t" for="ch" forName="ParentBackground2" refType="h" fact="0.1262"/>
              <dgm:constr type="w" for="ch" forName="ParentBackground2" refType="w" fact="0.4201"/>
              <dgm:constr type="h" for="ch" forName="ParentBackground2" refType="h" fact="0.5319"/>
              <dgm:constr type="r" for="ch" forName="Child2" refType="w" fact="0.4352"/>
              <dgm:constr type="t" for="ch" forName="Child2" refType="h" fact="0.6876"/>
              <dgm:constr type="w" for="ch" forName="Child2" refType="w" fact="0.4201"/>
              <dgm:constr type="h" for="ch" forName="Child2" refType="h" fact="0.3124"/>
              <dgm:constr type="r" for="ch" forName="Accent1" refType="w" fact="1.0086"/>
              <dgm:constr type="t" for="ch" forName="Accent1" refType="h" fact="-0.0109"/>
              <dgm:constr type="w" for="ch" forName="Accent1" refType="w" fact="0.6367"/>
              <dgm:constr type="h" for="ch" forName="Accent1" refType="h" fact="0.806"/>
              <dgm:constr type="r" for="ch" forName="ParentBackground1" refType="w" fact="0.9003"/>
              <dgm:constr type="t" for="ch" forName="ParentBackground1" refType="h" fact="0.1262"/>
              <dgm:constr type="w" for="ch" forName="ParentBackground1" refType="w" fact="0.4201"/>
              <dgm:constr type="h" for="ch" forName="ParentBackground1" refType="h" fact="0.5319"/>
              <dgm:constr type="r" for="ch" forName="Child1" refType="w" fact="0.9003"/>
              <dgm:constr type="t" for="ch" forName="Child1" refType="h" fact="0.6876"/>
              <dgm:constr type="w" for="ch" forName="Child1" refType="w" fact="0.4201"/>
              <dgm:constr type="h" for="ch" forName="Child1" refType="h" fact="0.3124"/>
            </dgm:constrLst>
          </dgm:if>
          <dgm:if name="Name19" axis="ch" ptType="node" func="cnt" op="equ" val="3">
            <dgm:alg type="composite">
              <dgm:param type="ar" val="1.854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r" for="ch" forName="Parent3" refType="w" fact="0.256"/>
              <dgm:constr type="t" for="ch" forName="Parent3" refType="h" fact="0.2022"/>
              <dgm:constr type="w" for="ch" forName="Parent3" refType="w" fact="0.2048"/>
              <dgm:constr type="h" for="ch" forName="Parent3" refType="h" fact="0.3799"/>
              <dgm:constr type="r" for="ch" forName="Parent2" refType="w" fact="0.5735"/>
              <dgm:constr type="t" for="ch" forName="Parent2" refType="h" fact="0.2022"/>
              <dgm:constr type="w" for="ch" forName="Parent2" refType="w" fact="0.2048"/>
              <dgm:constr type="h" for="ch" forName="Parent2" refType="h" fact="0.3799"/>
              <dgm:constr type="r" for="ch" forName="Parent1" refType="w" fact="0.891"/>
              <dgm:constr type="t" for="ch" forName="Parent1" refType="h" fact="0.2022"/>
              <dgm:constr type="w" for="ch" forName="Parent1" refType="w" fact="0.2048"/>
              <dgm:constr type="h" for="ch" forName="Parent1" refType="h" fact="0.3799"/>
              <dgm:constr type="r" for="ch" forName="Accent3" refType="w" fact="0.3072"/>
              <dgm:constr type="t" for="ch" forName="Accent3" refType="h" fact="0.1072"/>
              <dgm:constr type="w" for="ch" forName="Accent3" refType="w" fact="0.3072"/>
              <dgm:constr type="h" for="ch" forName="Accent3" refType="h" fact="0.5699"/>
              <dgm:constr type="r" for="ch" forName="ParentBackground3" refType="w" fact="0.297"/>
              <dgm:constr type="t" for="ch" forName="ParentBackground3" refType="h" fact="0.1262"/>
              <dgm:constr type="w" for="ch" forName="ParentBackground3" refType="w" fact="0.2868"/>
              <dgm:constr type="h" for="ch" forName="ParentBackground3" refType="h" fact="0.5319"/>
              <dgm:constr type="r" for="ch" forName="Child3" refType="w" fact="0.297"/>
              <dgm:constr type="t" for="ch" forName="Child3" refType="h" fact="0.6876"/>
              <dgm:constr type="w" for="ch" forName="Child3" refType="w" fact="0.2868"/>
              <dgm:constr type="h" for="ch" forName="Child3" refType="h" fact="0.3124"/>
              <dgm:constr type="r" for="ch" forName="Accent2" refType="w" fact="0.6878"/>
              <dgm:constr type="t" for="ch" forName="Accent2" refType="h" fact="-0.0109"/>
              <dgm:constr type="w" for="ch" forName="Accent2" refType="w" fact="0.4334"/>
              <dgm:constr type="h" for="ch" forName="Accent2" refType="h" fact="0.806"/>
              <dgm:constr type="r" for="ch" forName="ParentBackground2" refType="w" fact="0.6145"/>
              <dgm:constr type="t" for="ch" forName="ParentBackground2" refType="h" fact="0.1262"/>
              <dgm:constr type="w" for="ch" forName="ParentBackground2" refType="w" fact="0.2868"/>
              <dgm:constr type="h" for="ch" forName="ParentBackground2" refType="h" fact="0.5319"/>
              <dgm:constr type="r" for="ch" forName="Child2" refType="w" fact="0.6145"/>
              <dgm:constr type="t" for="ch" forName="Child2" refType="h" fact="0.6876"/>
              <dgm:constr type="w" for="ch" forName="Child2" refType="w" fact="0.2868"/>
              <dgm:constr type="h" for="ch" forName="Child2" refType="h" fact="0.3124"/>
              <dgm:constr type="r" for="ch" forName="Accent1" refType="w" fact="1.0053"/>
              <dgm:constr type="t" for="ch" forName="Accent1" refType="h" fact="-0.0109"/>
              <dgm:constr type="w" for="ch" forName="Accent1" refType="w" fact="0.4334"/>
              <dgm:constr type="h" for="ch" forName="Accent1" refType="h" fact="0.806"/>
              <dgm:constr type="r" for="ch" forName="ParentBackground1" refType="w" fact="0.932"/>
              <dgm:constr type="t" for="ch" forName="ParentBackground1" refType="h" fact="0.1262"/>
              <dgm:constr type="w" for="ch" forName="ParentBackground1" refType="w" fact="0.2868"/>
              <dgm:constr type="h" for="ch" forName="ParentBackground1" refType="h" fact="0.5319"/>
              <dgm:constr type="r" for="ch" forName="Child1" refType="w" fact="0.932"/>
              <dgm:constr type="t" for="ch" forName="Child1" refType="h" fact="0.6876"/>
              <dgm:constr type="w" for="ch" forName="Child1" refType="w" fact="0.2868"/>
              <dgm:constr type="h" for="ch" forName="Child1" refType="h" fact="0.3124"/>
            </dgm:constrLst>
          </dgm:if>
          <dgm:if name="Name20" axis="ch" ptType="node" func="cnt" op="equ" val="4">
            <dgm:alg type="composite">
              <dgm:param type="ar" val="2.4437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r" for="ch" forName="Parent4" refType="w" fact="0.1943"/>
              <dgm:constr type="t" for="ch" forName="Parent4" refType="h" fact="0.2022"/>
              <dgm:constr type="w" for="ch" forName="Parent4" refType="w" fact="0.1555"/>
              <dgm:constr type="h" for="ch" forName="Parent4" refType="h" fact="0.3799"/>
              <dgm:constr type="r" for="ch" forName="Parent3" refType="w" fact="0.4353"/>
              <dgm:constr type="t" for="ch" forName="Parent3" refType="h" fact="0.2022"/>
              <dgm:constr type="w" for="ch" forName="Parent3" refType="w" fact="0.1555"/>
              <dgm:constr type="h" for="ch" forName="Parent3" refType="h" fact="0.3799"/>
              <dgm:constr type="r" for="ch" forName="Parent2" refType="w" fact="0.6763"/>
              <dgm:constr type="t" for="ch" forName="Parent2" refType="h" fact="0.2022"/>
              <dgm:constr type="w" for="ch" forName="Parent2" refType="w" fact="0.1555"/>
              <dgm:constr type="h" for="ch" forName="Parent2" refType="h" fact="0.3799"/>
              <dgm:constr type="r" for="ch" forName="Parent1" refType="w" fact="0.9173"/>
              <dgm:constr type="t" for="ch" forName="Parent1" refType="h" fact="0.2022"/>
              <dgm:constr type="w" for="ch" forName="Parent1" refType="w" fact="0.1555"/>
              <dgm:constr type="h" for="ch" forName="Parent1" refType="h" fact="0.3799"/>
              <dgm:constr type="r" for="ch" forName="Accent4" refType="w" fact="0.2332"/>
              <dgm:constr type="t" for="ch" forName="Accent4" refType="h" fact="0.1072"/>
              <dgm:constr type="w" for="ch" forName="Accent4" refType="w" fact="0.2332"/>
              <dgm:constr type="h" for="ch" forName="Accent4" refType="h" fact="0.5699"/>
              <dgm:constr type="r" for="ch" forName="ParentBackground4" refType="w" fact="0.2254"/>
              <dgm:constr type="t" for="ch" forName="ParentBackground4" refType="h" fact="0.1262"/>
              <dgm:constr type="w" for="ch" forName="ParentBackground4" refType="w" fact="0.2177"/>
              <dgm:constr type="h" for="ch" forName="ParentBackground4" refType="h" fact="0.5319"/>
              <dgm:constr type="r" for="ch" forName="Child4" refType="w" fact="0.2254"/>
              <dgm:constr type="t" for="ch" forName="Child4" refType="h" fact="0.6876"/>
              <dgm:constr type="w" for="ch" forName="Child4" refType="w" fact="0.2177"/>
              <dgm:constr type="h" for="ch" forName="Child4" refType="h" fact="0.3124"/>
              <dgm:constr type="r" for="ch" forName="Accent3" refType="w" fact="0.5235"/>
              <dgm:constr type="t" for="ch" forName="Accent3" refType="h" fact="-0.0109"/>
              <dgm:constr type="w" for="ch" forName="Accent3" refType="w" fact="0.3298"/>
              <dgm:constr type="h" for="ch" forName="Accent3" refType="h" fact="0.806"/>
              <dgm:constr type="r" for="ch" forName="ParentBackground3" refType="w" fact="0.4664"/>
              <dgm:constr type="t" for="ch" forName="ParentBackground3" refType="h" fact="0.1262"/>
              <dgm:constr type="w" for="ch" forName="ParentBackground3" refType="w" fact="0.2177"/>
              <dgm:constr type="h" for="ch" forName="ParentBackground3" refType="h" fact="0.5319"/>
              <dgm:constr type="r" for="ch" forName="Child3" refType="w" fact="0.4664"/>
              <dgm:constr type="t" for="ch" forName="Child3" refType="h" fact="0.6876"/>
              <dgm:constr type="w" for="ch" forName="Child3" refType="w" fact="0.2177"/>
              <dgm:constr type="h" for="ch" forName="Child3" refType="h" fact="0.3124"/>
              <dgm:constr type="r" for="ch" forName="Accent2" refType="w" fact="0.7635"/>
              <dgm:constr type="t" for="ch" forName="Accent2" refType="h" fact="-0.0109"/>
              <dgm:constr type="w" for="ch" forName="Accent2" refType="w" fact="0.3298"/>
              <dgm:constr type="h" for="ch" forName="Accent2" refType="h" fact="0.806"/>
              <dgm:constr type="r" for="ch" forName="ParentBackground2" refType="w" fact="0.7074"/>
              <dgm:constr type="t" for="ch" forName="ParentBackground2" refType="h" fact="0.1262"/>
              <dgm:constr type="w" for="ch" forName="ParentBackground2" refType="w" fact="0.2177"/>
              <dgm:constr type="h" for="ch" forName="ParentBackground2" refType="h" fact="0.5319"/>
              <dgm:constr type="r" for="ch" forName="Child2" refType="w" fact="0.7074"/>
              <dgm:constr type="t" for="ch" forName="Child2" refType="h" fact="0.6876"/>
              <dgm:constr type="w" for="ch" forName="Child2" refType="w" fact="0.2177"/>
              <dgm:constr type="h" for="ch" forName="Child2" refType="h" fact="0.3124"/>
              <dgm:constr type="r" for="ch" forName="Accent1" refType="w" fact="1.0045"/>
              <dgm:constr type="t" for="ch" forName="Accent1" refType="h" fact="-0.0109"/>
              <dgm:constr type="w" for="ch" forName="Accent1" refType="w" fact="0.3298"/>
              <dgm:constr type="h" for="ch" forName="Accent1" refType="h" fact="0.806"/>
              <dgm:constr type="r" for="ch" forName="ParentBackground1" refType="w" fact="0.9484"/>
              <dgm:constr type="t" for="ch" forName="ParentBackground1" refType="h" fact="0.1262"/>
              <dgm:constr type="w" for="ch" forName="ParentBackground1" refType="w" fact="0.2177"/>
              <dgm:constr type="h" for="ch" forName="ParentBackground1" refType="h" fact="0.5319"/>
              <dgm:constr type="r" for="ch" forName="Child1" refType="w" fact="0.9484"/>
              <dgm:constr type="t" for="ch" forName="Child1" refType="h" fact="0.6876"/>
              <dgm:constr type="w" for="ch" forName="Child1" refType="w" fact="0.2177"/>
              <dgm:constr type="h" for="ch" forName="Child1" refType="h" fact="0.3124"/>
            </dgm:constrLst>
          </dgm:if>
          <dgm:if name="Name21" axis="ch" ptType="node" func="cnt" op="equ" val="5">
            <dgm:alg type="composite">
              <dgm:param type="ar" val="3.0325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r" for="ch" forName="Parent5" refType="w" fact="0.1566"/>
              <dgm:constr type="t" for="ch" forName="Parent5" refType="h" fact="0.2022"/>
              <dgm:constr type="w" for="ch" forName="Parent5" refType="w" fact="0.1253"/>
              <dgm:constr type="h" for="ch" forName="Parent5" refType="h" fact="0.3799"/>
              <dgm:constr type="r" for="ch" forName="Parent4" refType="w" fact="0.3508"/>
              <dgm:constr type="t" for="ch" forName="Parent4" refType="h" fact="0.2022"/>
              <dgm:constr type="w" for="ch" forName="Parent4" refType="w" fact="0.1253"/>
              <dgm:constr type="h" for="ch" forName="Parent4" refType="h" fact="0.3799"/>
              <dgm:constr type="r" for="ch" forName="Parent3" refType="w" fact="0.545"/>
              <dgm:constr type="t" for="ch" forName="Parent3" refType="h" fact="0.2022"/>
              <dgm:constr type="w" for="ch" forName="Parent3" refType="w" fact="0.1253"/>
              <dgm:constr type="h" for="ch" forName="Parent3" refType="h" fact="0.3799"/>
              <dgm:constr type="r" for="ch" forName="Parent2" refType="w" fact="0.7391"/>
              <dgm:constr type="t" for="ch" forName="Parent2" refType="h" fact="0.2022"/>
              <dgm:constr type="w" for="ch" forName="Parent2" refType="w" fact="0.1253"/>
              <dgm:constr type="h" for="ch" forName="Parent2" refType="h" fact="0.3799"/>
              <dgm:constr type="r" for="ch" forName="Parent1" refType="w" fact="0.9333"/>
              <dgm:constr type="t" for="ch" forName="Parent1" refType="h" fact="0.2022"/>
              <dgm:constr type="w" for="ch" forName="Parent1" refType="w" fact="0.1253"/>
              <dgm:constr type="h" for="ch" forName="Parent1" refType="h" fact="0.3799"/>
              <dgm:constr type="r" for="ch" forName="Accent5" refType="w" fact="0.1879"/>
              <dgm:constr type="t" for="ch" forName="Accent5" refType="h" fact="0.1072"/>
              <dgm:constr type="w" for="ch" forName="Accent5" refType="w" fact="0.1879"/>
              <dgm:constr type="h" for="ch" forName="Accent5" refType="h" fact="0.5699"/>
              <dgm:constr type="r" for="ch" forName="ParentBackground5" refType="w" fact="0.1817"/>
              <dgm:constr type="t" for="ch" forName="ParentBackground5" refType="h" fact="0.1262"/>
              <dgm:constr type="w" for="ch" forName="ParentBackground5" refType="w" fact="0.1754"/>
              <dgm:constr type="h" for="ch" forName="ParentBackground5" refType="h" fact="0.5319"/>
              <dgm:constr type="r" for="ch" forName="Child5" refType="w" fact="0.1817"/>
              <dgm:constr type="t" for="ch" forName="Child5" refType="h" fact="0.6876"/>
              <dgm:constr type="w" for="ch" forName="Child5" refType="w" fact="0.1754"/>
              <dgm:constr type="h" for="ch" forName="Child5" refType="h" fact="0.3124"/>
              <dgm:constr type="r" for="ch" forName="Accent4" refType="w" fact="0.4211"/>
              <dgm:constr type="t" for="ch" forName="Accent4" refType="h" fact="-0.0109"/>
              <dgm:constr type="w" for="ch" forName="Accent4" refType="w" fact="0.2657"/>
              <dgm:constr type="h" for="ch" forName="Accent4" refType="h" fact="0.806"/>
              <dgm:constr type="r" for="ch" forName="ParentBackground4" refType="w" fact="0.3758"/>
              <dgm:constr type="t" for="ch" forName="ParentBackground4" refType="h" fact="0.1262"/>
              <dgm:constr type="w" for="ch" forName="ParentBackground4" refType="w" fact="0.1754"/>
              <dgm:constr type="h" for="ch" forName="ParentBackground4" refType="h" fact="0.5319"/>
              <dgm:constr type="r" for="ch" forName="Child4" refType="w" fact="0.3758"/>
              <dgm:constr type="t" for="ch" forName="Child4" refType="h" fact="0.6876"/>
              <dgm:constr type="w" for="ch" forName="Child4" refType="w" fact="0.1754"/>
              <dgm:constr type="h" for="ch" forName="Child4" refType="h" fact="0.3124"/>
              <dgm:constr type="r" for="ch" forName="Accent3" refType="w" fact="0.6152"/>
              <dgm:constr type="t" for="ch" forName="Accent3" refType="h" fact="-0.0109"/>
              <dgm:constr type="w" for="ch" forName="Accent3" refType="w" fact="0.2657"/>
              <dgm:constr type="h" for="ch" forName="Accent3" refType="h" fact="0.806"/>
              <dgm:constr type="r" for="ch" forName="ParentBackground3" refType="w" fact="0.57"/>
              <dgm:constr type="t" for="ch" forName="ParentBackground3" refType="h" fact="0.1262"/>
              <dgm:constr type="w" for="ch" forName="ParentBackground3" refType="w" fact="0.1754"/>
              <dgm:constr type="h" for="ch" forName="ParentBackground3" refType="h" fact="0.5319"/>
              <dgm:constr type="r" for="ch" forName="Child3" refType="w" fact="0.57"/>
              <dgm:constr type="t" for="ch" forName="Child3" refType="h" fact="0.6876"/>
              <dgm:constr type="w" for="ch" forName="Child3" refType="w" fact="0.1754"/>
              <dgm:constr type="h" for="ch" forName="Child3" refType="h" fact="0.3124"/>
              <dgm:constr type="r" for="ch" forName="Accent2" refType="w" fact="0.8094"/>
              <dgm:constr type="t" for="ch" forName="Accent2" refType="h" fact="-0.0109"/>
              <dgm:constr type="w" for="ch" forName="Accent2" refType="w" fact="0.2657"/>
              <dgm:constr type="h" for="ch" forName="Accent2" refType="h" fact="0.806"/>
              <dgm:constr type="r" for="ch" forName="ParentBackground2" refType="w" fact="0.7642"/>
              <dgm:constr type="t" for="ch" forName="ParentBackground2" refType="h" fact="0.1262"/>
              <dgm:constr type="w" for="ch" forName="ParentBackground2" refType="w" fact="0.1754"/>
              <dgm:constr type="h" for="ch" forName="ParentBackground2" refType="h" fact="0.5319"/>
              <dgm:constr type="r" for="ch" forName="Child2" refType="w" fact="0.7642"/>
              <dgm:constr type="t" for="ch" forName="Child2" refType="h" fact="0.6876"/>
              <dgm:constr type="w" for="ch" forName="Child2" refType="w" fact="0.1754"/>
              <dgm:constr type="h" for="ch" forName="Child2" refType="h" fact="0.3124"/>
              <dgm:constr type="r" for="ch" forName="Accent1" refType="w" fact="1.0036"/>
              <dgm:constr type="t" for="ch" forName="Accent1" refType="h" fact="-0.0109"/>
              <dgm:constr type="w" for="ch" forName="Accent1" refType="w" fact="0.2657"/>
              <dgm:constr type="h" for="ch" forName="Accent1" refType="h" fact="0.806"/>
              <dgm:constr type="r" for="ch" forName="ParentBackground1" refType="w" fact="0.9584"/>
              <dgm:constr type="t" for="ch" forName="ParentBackground1" refType="h" fact="0.1262"/>
              <dgm:constr type="w" for="ch" forName="ParentBackground1" refType="w" fact="0.1754"/>
              <dgm:constr type="h" for="ch" forName="ParentBackground1" refType="h" fact="0.5319"/>
              <dgm:constr type="r" for="ch" forName="Child1" refType="w" fact="0.9584"/>
              <dgm:constr type="t" for="ch" forName="Child1" refType="h" fact="0.6876"/>
              <dgm:constr type="w" for="ch" forName="Child1" refType="w" fact="0.1754"/>
              <dgm:constr type="h" for="ch" forName="Child1" refType="h" fact="0.3124"/>
            </dgm:constrLst>
          </dgm:if>
          <dgm:if name="Name22" axis="ch" ptType="node" func="cnt" op="equ" val="6">
            <dgm:alg type="composite">
              <dgm:param type="ar" val="3.6214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r" for="ch" forName="Parent6" refType="w" fact="0.1311"/>
              <dgm:constr type="t" for="ch" forName="Parent6" refType="h" fact="0.2022"/>
              <dgm:constr type="w" for="ch" forName="Parent6" refType="w" fact="0.1049"/>
              <dgm:constr type="h" for="ch" forName="Parent6" refType="h" fact="0.3799"/>
              <dgm:constr type="r" for="ch" forName="Parent5" refType="w" fact="0.2937"/>
              <dgm:constr type="t" for="ch" forName="Parent5" refType="h" fact="0.2022"/>
              <dgm:constr type="w" for="ch" forName="Parent5" refType="w" fact="0.1049"/>
              <dgm:constr type="h" for="ch" forName="Parent5" refType="h" fact="0.3799"/>
              <dgm:constr type="r" for="ch" forName="Parent4" refType="w" fact="0.4563"/>
              <dgm:constr type="t" for="ch" forName="Parent4" refType="h" fact="0.2022"/>
              <dgm:constr type="w" for="ch" forName="Parent4" refType="w" fact="0.1049"/>
              <dgm:constr type="h" for="ch" forName="Parent4" refType="h" fact="0.3799"/>
              <dgm:constr type="r" for="ch" forName="Parent3" refType="w" fact="0.619"/>
              <dgm:constr type="t" for="ch" forName="Parent3" refType="h" fact="0.2022"/>
              <dgm:constr type="w" for="ch" forName="Parent3" refType="w" fact="0.1049"/>
              <dgm:constr type="h" for="ch" forName="Parent3" refType="h" fact="0.3799"/>
              <dgm:constr type="r" for="ch" forName="Parent2" refType="w" fact="0.7816"/>
              <dgm:constr type="t" for="ch" forName="Parent2" refType="h" fact="0.2022"/>
              <dgm:constr type="w" for="ch" forName="Parent2" refType="w" fact="0.1049"/>
              <dgm:constr type="h" for="ch" forName="Parent2" refType="h" fact="0.3799"/>
              <dgm:constr type="r" for="ch" forName="Parent1" refType="w" fact="0.9442"/>
              <dgm:constr type="t" for="ch" forName="Parent1" refType="h" fact="0.2022"/>
              <dgm:constr type="w" for="ch" forName="Parent1" refType="w" fact="0.1049"/>
              <dgm:constr type="h" for="ch" forName="Parent1" refType="h" fact="0.3799"/>
              <dgm:constr type="r" for="ch" forName="Accent6" refType="w" fact="0.1574"/>
              <dgm:constr type="t" for="ch" forName="Accent6" refType="h" fact="0.1072"/>
              <dgm:constr type="w" for="ch" forName="Accent6" refType="w" fact="0.1574"/>
              <dgm:constr type="h" for="ch" forName="Accent6" refType="h" fact="0.5699"/>
              <dgm:constr type="r" for="ch" forName="ParentBackground6" refType="w" fact="0.1521"/>
              <dgm:constr type="t" for="ch" forName="ParentBackground6" refType="h" fact="0.1262"/>
              <dgm:constr type="w" for="ch" forName="ParentBackground6" refType="w" fact="0.1469"/>
              <dgm:constr type="h" for="ch" forName="ParentBackground6" refType="h" fact="0.5319"/>
              <dgm:constr type="r" for="ch" forName="Child6" refType="w" fact="0.1521"/>
              <dgm:constr type="t" for="ch" forName="Child6" refType="h" fact="0.6876"/>
              <dgm:constr type="w" for="ch" forName="Child6" refType="w" fact="0.1469"/>
              <dgm:constr type="h" for="ch" forName="Child6" refType="h" fact="0.3124"/>
              <dgm:constr type="r" for="ch" forName="Accent5" refType="w" fact="0.3526"/>
              <dgm:constr type="t" for="ch" forName="Accent5" refType="h" fact="-0.0109"/>
              <dgm:constr type="w" for="ch" forName="Accent5" refType="w" fact="0.2226"/>
              <dgm:constr type="h" for="ch" forName="Accent5" refType="h" fact="0.806"/>
              <dgm:constr type="r" for="ch" forName="ParentBackground5" refType="w" fact="0.3147"/>
              <dgm:constr type="t" for="ch" forName="ParentBackground5" refType="h" fact="0.1262"/>
              <dgm:constr type="w" for="ch" forName="ParentBackground5" refType="w" fact="0.1469"/>
              <dgm:constr type="h" for="ch" forName="ParentBackground5" refType="h" fact="0.5319"/>
              <dgm:constr type="r" for="ch" forName="Child5" refType="w" fact="0.3147"/>
              <dgm:constr type="t" for="ch" forName="Child5" refType="h" fact="0.6876"/>
              <dgm:constr type="w" for="ch" forName="Child5" refType="w" fact="0.1469"/>
              <dgm:constr type="h" for="ch" forName="Child5" refType="h" fact="0.3124"/>
              <dgm:constr type="r" for="ch" forName="Accent4" refType="w" fact="0.5152"/>
              <dgm:constr type="t" for="ch" forName="Accent4" refType="h" fact="-0.0109"/>
              <dgm:constr type="w" for="ch" forName="Accent4" refType="w" fact="0.2226"/>
              <dgm:constr type="h" for="ch" forName="Accent4" refType="h" fact="0.806"/>
              <dgm:constr type="r" for="ch" forName="ParentBackground4" refType="w" fact="0.4773"/>
              <dgm:constr type="t" for="ch" forName="ParentBackground4" refType="h" fact="0.1262"/>
              <dgm:constr type="w" for="ch" forName="ParentBackground4" refType="w" fact="0.1469"/>
              <dgm:constr type="h" for="ch" forName="ParentBackground4" refType="h" fact="0.5319"/>
              <dgm:constr type="r" for="ch" forName="Child4" refType="w" fact="0.4773"/>
              <dgm:constr type="t" for="ch" forName="Child4" refType="h" fact="0.6876"/>
              <dgm:constr type="w" for="ch" forName="Child4" refType="w" fact="0.1469"/>
              <dgm:constr type="h" for="ch" forName="Child4" refType="h" fact="0.3124"/>
              <dgm:constr type="r" for="ch" forName="Accent3" refType="w" fact="0.6778"/>
              <dgm:constr type="t" for="ch" forName="Accent3" refType="h" fact="-0.0109"/>
              <dgm:constr type="w" for="ch" forName="Accent3" refType="w" fact="0.2226"/>
              <dgm:constr type="h" for="ch" forName="Accent3" refType="h" fact="0.806"/>
              <dgm:constr type="r" for="ch" forName="ParentBackground3" refType="w" fact="0.6399"/>
              <dgm:constr type="t" for="ch" forName="ParentBackground3" refType="h" fact="0.1262"/>
              <dgm:constr type="w" for="ch" forName="ParentBackground3" refType="w" fact="0.1469"/>
              <dgm:constr type="h" for="ch" forName="ParentBackground3" refType="h" fact="0.5319"/>
              <dgm:constr type="r" for="ch" forName="Child3" refType="w" fact="0.6399"/>
              <dgm:constr type="t" for="ch" forName="Child3" refType="h" fact="0.6876"/>
              <dgm:constr type="w" for="ch" forName="Child3" refType="w" fact="0.1469"/>
              <dgm:constr type="h" for="ch" forName="Child3" refType="h" fact="0.3124"/>
              <dgm:constr type="r" for="ch" forName="Accent2" refType="w" fact="0.8404"/>
              <dgm:constr type="t" for="ch" forName="Accent2" refType="h" fact="-0.0109"/>
              <dgm:constr type="w" for="ch" forName="Accent2" refType="w" fact="0.2226"/>
              <dgm:constr type="h" for="ch" forName="Accent2" refType="h" fact="0.806"/>
              <dgm:constr type="r" for="ch" forName="ParentBackground2" refType="w" fact="0.8025"/>
              <dgm:constr type="t" for="ch" forName="ParentBackground2" refType="h" fact="0.1262"/>
              <dgm:constr type="w" for="ch" forName="ParentBackground2" refType="w" fact="0.1469"/>
              <dgm:constr type="h" for="ch" forName="ParentBackground2" refType="h" fact="0.5319"/>
              <dgm:constr type="r" for="ch" forName="Child2" refType="w" fact="0.8025"/>
              <dgm:constr type="t" for="ch" forName="Child2" refType="h" fact="0.6876"/>
              <dgm:constr type="w" for="ch" forName="Child2" refType="w" fact="0.1469"/>
              <dgm:constr type="h" for="ch" forName="Child2" refType="h" fact="0.3124"/>
              <dgm:constr type="r" for="ch" forName="Accent1" refType="w" fact="1.003"/>
              <dgm:constr type="t" for="ch" forName="Accent1" refType="h" fact="-0.0109"/>
              <dgm:constr type="w" for="ch" forName="Accent1" refType="w" fact="0.2226"/>
              <dgm:constr type="h" for="ch" forName="Accent1" refType="h" fact="0.806"/>
              <dgm:constr type="r" for="ch" forName="ParentBackground1" refType="w" fact="0.9652"/>
              <dgm:constr type="t" for="ch" forName="ParentBackground1" refType="h" fact="0.1262"/>
              <dgm:constr type="w" for="ch" forName="ParentBackground1" refType="w" fact="0.1469"/>
              <dgm:constr type="h" for="ch" forName="ParentBackground1" refType="h" fact="0.5319"/>
              <dgm:constr type="r" for="ch" forName="Child1" refType="w" fact="0.9652"/>
              <dgm:constr type="t" for="ch" forName="Child1" refType="h" fact="0.6876"/>
              <dgm:constr type="w" for="ch" forName="Child1" refType="w" fact="0.1469"/>
              <dgm:constr type="h" for="ch" forName="Child1" refType="h" fact="0.3124"/>
            </dgm:constrLst>
          </dgm:if>
          <dgm:if name="Name23" axis="ch" ptType="node" func="cnt" op="equ" val="7">
            <dgm:alg type="composite">
              <dgm:param type="ar" val="4.2103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r" for="ch" forName="Parent7" refType="w" fact="0.1128"/>
              <dgm:constr type="t" for="ch" forName="Parent7" refType="h" fact="0.2022"/>
              <dgm:constr type="w" for="ch" forName="Parent7" refType="w" fact="0.0902"/>
              <dgm:constr type="h" for="ch" forName="Parent7" refType="h" fact="0.3799"/>
              <dgm:constr type="r" for="ch" forName="Parent6" refType="w" fact="0.2527"/>
              <dgm:constr type="t" for="ch" forName="Parent6" refType="h" fact="0.2022"/>
              <dgm:constr type="w" for="ch" forName="Parent6" refType="w" fact="0.0902"/>
              <dgm:constr type="h" for="ch" forName="Parent6" refType="h" fact="0.3799"/>
              <dgm:constr type="r" for="ch" forName="Parent5" refType="w" fact="0.3925"/>
              <dgm:constr type="t" for="ch" forName="Parent5" refType="h" fact="0.2022"/>
              <dgm:constr type="w" for="ch" forName="Parent5" refType="w" fact="0.0902"/>
              <dgm:constr type="h" for="ch" forName="Parent5" refType="h" fact="0.3799"/>
              <dgm:constr type="r" for="ch" forName="Parent4" refType="w" fact="0.5324"/>
              <dgm:constr type="t" for="ch" forName="Parent4" refType="h" fact="0.2022"/>
              <dgm:constr type="w" for="ch" forName="Parent4" refType="w" fact="0.0902"/>
              <dgm:constr type="h" for="ch" forName="Parent4" refType="h" fact="0.3799"/>
              <dgm:constr type="r" for="ch" forName="Parent3" refType="w" fact="0.6723"/>
              <dgm:constr type="t" for="ch" forName="Parent3" refType="h" fact="0.2022"/>
              <dgm:constr type="w" for="ch" forName="Parent3" refType="w" fact="0.0902"/>
              <dgm:constr type="h" for="ch" forName="Parent3" refType="h" fact="0.3799"/>
              <dgm:constr type="r" for="ch" forName="Parent2" refType="w" fact="0.8121"/>
              <dgm:constr type="t" for="ch" forName="Parent2" refType="h" fact="0.2022"/>
              <dgm:constr type="w" for="ch" forName="Parent2" refType="w" fact="0.0902"/>
              <dgm:constr type="h" for="ch" forName="Parent2" refType="h" fact="0.3799"/>
              <dgm:constr type="r" for="ch" forName="Parent1" refType="w" fact="0.952"/>
              <dgm:constr type="t" for="ch" forName="Parent1" refType="h" fact="0.2022"/>
              <dgm:constr type="w" for="ch" forName="Parent1" refType="w" fact="0.0902"/>
              <dgm:constr type="h" for="ch" forName="Parent1" refType="h" fact="0.3799"/>
              <dgm:constr type="r" for="ch" forName="Accent7" refType="w" fact="0.1354"/>
              <dgm:constr type="t" for="ch" forName="Accent7" refType="h" fact="0.1072"/>
              <dgm:constr type="w" for="ch" forName="Accent7" refType="w" fact="0.1354"/>
              <dgm:constr type="h" for="ch" forName="Accent7" refType="h" fact="0.5699"/>
              <dgm:constr type="r" for="ch" forName="ParentBackground7" refType="w" fact="0.1308"/>
              <dgm:constr type="t" for="ch" forName="ParentBackground7" refType="h" fact="0.1262"/>
              <dgm:constr type="w" for="ch" forName="ParentBackground7" refType="w" fact="0.1263"/>
              <dgm:constr type="h" for="ch" forName="ParentBackground7" refType="h" fact="0.5319"/>
              <dgm:constr type="r" for="ch" forName="Child7" refType="w" fact="0.1308"/>
              <dgm:constr type="t" for="ch" forName="Child7" refType="h" fact="0.6876"/>
              <dgm:constr type="w" for="ch" forName="Child7" refType="w" fact="0.1263"/>
              <dgm:constr type="h" for="ch" forName="Child7" refType="h" fact="0.3124"/>
              <dgm:constr type="r" for="ch" forName="Accent6" refType="w" fact="0.3033"/>
              <dgm:constr type="t" for="ch" forName="Accent6" refType="h" fact="-0.0109"/>
              <dgm:constr type="w" for="ch" forName="Accent6" refType="w" fact="0.1915"/>
              <dgm:constr type="h" for="ch" forName="Accent6" refType="h" fact="0.806"/>
              <dgm:constr type="r" for="ch" forName="ParentBackground6" refType="w" fact="0.2707"/>
              <dgm:constr type="t" for="ch" forName="ParentBackground6" refType="h" fact="0.1262"/>
              <dgm:constr type="w" for="ch" forName="ParentBackground6" refType="w" fact="0.1263"/>
              <dgm:constr type="h" for="ch" forName="ParentBackground6" refType="h" fact="0.5319"/>
              <dgm:constr type="r" for="ch" forName="Child6" refType="w" fact="0.2707"/>
              <dgm:constr type="t" for="ch" forName="Child6" refType="h" fact="0.6876"/>
              <dgm:constr type="w" for="ch" forName="Child6" refType="w" fact="0.1263"/>
              <dgm:constr type="h" for="ch" forName="Child6" refType="h" fact="0.3124"/>
              <dgm:constr type="r" for="ch" forName="Accent5" refType="w" fact="0.4431"/>
              <dgm:constr type="t" for="ch" forName="Accent5" refType="h" fact="-0.0109"/>
              <dgm:constr type="w" for="ch" forName="Accent5" refType="w" fact="0.1915"/>
              <dgm:constr type="h" for="ch" forName="Accent5" refType="h" fact="0.806"/>
              <dgm:constr type="r" for="ch" forName="ParentBackground5" refType="w" fact="0.4106"/>
              <dgm:constr type="t" for="ch" forName="ParentBackground5" refType="h" fact="0.1262"/>
              <dgm:constr type="w" for="ch" forName="ParentBackground5" refType="w" fact="0.1263"/>
              <dgm:constr type="h" for="ch" forName="ParentBackground5" refType="h" fact="0.5319"/>
              <dgm:constr type="r" for="ch" forName="Child5" refType="w" fact="0.4106"/>
              <dgm:constr type="t" for="ch" forName="Child5" refType="h" fact="0.6876"/>
              <dgm:constr type="w" for="ch" forName="Child5" refType="w" fact="0.1263"/>
              <dgm:constr type="h" for="ch" forName="Child5" refType="h" fact="0.3124"/>
              <dgm:constr type="r" for="ch" forName="Accent4" refType="w" fact="0.583"/>
              <dgm:constr type="t" for="ch" forName="Accent4" refType="h" fact="-0.0109"/>
              <dgm:constr type="w" for="ch" forName="Accent4" refType="w" fact="0.1915"/>
              <dgm:constr type="h" for="ch" forName="Accent4" refType="h" fact="0.806"/>
              <dgm:constr type="r" for="ch" forName="ParentBackground4" refType="w" fact="0.5504"/>
              <dgm:constr type="t" for="ch" forName="ParentBackground4" refType="h" fact="0.1262"/>
              <dgm:constr type="w" for="ch" forName="ParentBackground4" refType="w" fact="0.1263"/>
              <dgm:constr type="h" for="ch" forName="ParentBackground4" refType="h" fact="0.5319"/>
              <dgm:constr type="r" for="ch" forName="Child4" refType="w" fact="0.5504"/>
              <dgm:constr type="t" for="ch" forName="Child4" refType="h" fact="0.6876"/>
              <dgm:constr type="w" for="ch" forName="Child4" refType="w" fact="0.1263"/>
              <dgm:constr type="h" for="ch" forName="Child4" refType="h" fact="0.3124"/>
              <dgm:constr type="r" for="ch" forName="Accent3" refType="w" fact="0.7229"/>
              <dgm:constr type="t" for="ch" forName="Accent3" refType="h" fact="-0.0109"/>
              <dgm:constr type="w" for="ch" forName="Accent3" refType="w" fact="0.1915"/>
              <dgm:constr type="h" for="ch" forName="Accent3" refType="h" fact="0.806"/>
              <dgm:constr type="r" for="ch" forName="ParentBackground3" refType="w" fact="0.6903"/>
              <dgm:constr type="t" for="ch" forName="ParentBackground3" refType="h" fact="0.1262"/>
              <dgm:constr type="w" for="ch" forName="ParentBackground3" refType="w" fact="0.1263"/>
              <dgm:constr type="h" for="ch" forName="ParentBackground3" refType="h" fact="0.5319"/>
              <dgm:constr type="r" for="ch" forName="Child3" refType="w" fact="0.6903"/>
              <dgm:constr type="t" for="ch" forName="Child3" refType="h" fact="0.6876"/>
              <dgm:constr type="w" for="ch" forName="Child3" refType="w" fact="0.1263"/>
              <dgm:constr type="h" for="ch" forName="Child3" refType="h" fact="0.3124"/>
              <dgm:constr type="r" for="ch" forName="Accent2" refType="w" fact="0.8627"/>
              <dgm:constr type="t" for="ch" forName="Accent2" refType="h" fact="-0.0109"/>
              <dgm:constr type="w" for="ch" forName="Accent2" refType="w" fact="0.1915"/>
              <dgm:constr type="h" for="ch" forName="Accent2" refType="h" fact="0.806"/>
              <dgm:constr type="r" for="ch" forName="ParentBackground2" refType="w" fact="0.8302"/>
              <dgm:constr type="t" for="ch" forName="ParentBackground2" refType="h" fact="0.1262"/>
              <dgm:constr type="w" for="ch" forName="ParentBackground2" refType="w" fact="0.1263"/>
              <dgm:constr type="h" for="ch" forName="ParentBackground2" refType="h" fact="0.5319"/>
              <dgm:constr type="r" for="ch" forName="Child2" refType="w" fact="0.8302"/>
              <dgm:constr type="t" for="ch" forName="Child2" refType="h" fact="0.6876"/>
              <dgm:constr type="w" for="ch" forName="Child2" refType="w" fact="0.1263"/>
              <dgm:constr type="h" for="ch" forName="Child2" refType="h" fact="0.3124"/>
              <dgm:constr type="r" for="ch" forName="Accent1" refType="w" fact="1.0026"/>
              <dgm:constr type="t" for="ch" forName="Accent1" refType="h" fact="-0.0109"/>
              <dgm:constr type="w" for="ch" forName="Accent1" refType="w" fact="0.1915"/>
              <dgm:constr type="h" for="ch" forName="Accent1" refType="h" fact="0.806"/>
              <dgm:constr type="r" for="ch" forName="ParentBackground1" refType="w" fact="0.97"/>
              <dgm:constr type="t" for="ch" forName="ParentBackground1" refType="h" fact="0.1262"/>
              <dgm:constr type="w" for="ch" forName="ParentBackground1" refType="w" fact="0.1263"/>
              <dgm:constr type="h" for="ch" forName="ParentBackground1" refType="h" fact="0.5319"/>
              <dgm:constr type="r" for="ch" forName="Child1" refType="w" fact="0.97"/>
              <dgm:constr type="t" for="ch" forName="Child1" refType="h" fact="0.6876"/>
              <dgm:constr type="w" for="ch" forName="Child1" refType="w" fact="0.1263"/>
              <dgm:constr type="h" for="ch" forName="Child1" refType="h" fact="0.3124"/>
            </dgm:constrLst>
          </dgm:if>
          <dgm:if name="Name24" axis="ch" ptType="node" func="cnt" op="equ" val="8">
            <dgm:alg type="composite">
              <dgm:param type="ar" val="4.7991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r" for="ch" forName="Parent8" refType="w" fact="0.099"/>
              <dgm:constr type="t" for="ch" forName="Parent8" refType="h" fact="0.2022"/>
              <dgm:constr type="w" for="ch" forName="Parent8" refType="w" fact="0.0792"/>
              <dgm:constr type="h" for="ch" forName="Parent8" refType="h" fact="0.3799"/>
              <dgm:constr type="r" for="ch" forName="Parent7" refType="w" fact="0.2217"/>
              <dgm:constr type="t" for="ch" forName="Parent7" refType="h" fact="0.2022"/>
              <dgm:constr type="w" for="ch" forName="Parent7" refType="w" fact="0.0792"/>
              <dgm:constr type="h" for="ch" forName="Parent7" refType="h" fact="0.3799"/>
              <dgm:constr type="r" for="ch" forName="Parent6" refType="w" fact="0.3444"/>
              <dgm:constr type="t" for="ch" forName="Parent6" refType="h" fact="0.2022"/>
              <dgm:constr type="w" for="ch" forName="Parent6" refType="w" fact="0.0792"/>
              <dgm:constr type="h" for="ch" forName="Parent6" refType="h" fact="0.3799"/>
              <dgm:constr type="r" for="ch" forName="Parent5" refType="w" fact="0.4671"/>
              <dgm:constr type="t" for="ch" forName="Parent5" refType="h" fact="0.2022"/>
              <dgm:constr type="w" for="ch" forName="Parent5" refType="w" fact="0.0792"/>
              <dgm:constr type="h" for="ch" forName="Parent5" refType="h" fact="0.3799"/>
              <dgm:constr type="r" for="ch" forName="Parent4" refType="w" fact="0.5898"/>
              <dgm:constr type="t" for="ch" forName="Parent4" refType="h" fact="0.2022"/>
              <dgm:constr type="w" for="ch" forName="Parent4" refType="w" fact="0.0792"/>
              <dgm:constr type="h" for="ch" forName="Parent4" refType="h" fact="0.3799"/>
              <dgm:constr type="r" for="ch" forName="Parent3" refType="w" fact="0.7125"/>
              <dgm:constr type="t" for="ch" forName="Parent3" refType="h" fact="0.2022"/>
              <dgm:constr type="w" for="ch" forName="Parent3" refType="w" fact="0.0792"/>
              <dgm:constr type="h" for="ch" forName="Parent3" refType="h" fact="0.3799"/>
              <dgm:constr type="r" for="ch" forName="Parent2" refType="w" fact="0.8352"/>
              <dgm:constr type="t" for="ch" forName="Parent2" refType="h" fact="0.2022"/>
              <dgm:constr type="w" for="ch" forName="Parent2" refType="w" fact="0.0792"/>
              <dgm:constr type="h" for="ch" forName="Parent2" refType="h" fact="0.3799"/>
              <dgm:constr type="r" for="ch" forName="Parent1" refType="w" fact="0.9579"/>
              <dgm:constr type="t" for="ch" forName="Parent1" refType="h" fact="0.2022"/>
              <dgm:constr type="w" for="ch" forName="Parent1" refType="w" fact="0.0792"/>
              <dgm:constr type="h" for="ch" forName="Parent1" refType="h" fact="0.3799"/>
              <dgm:constr type="r" for="ch" forName="Accent8" refType="w" fact="0.1187"/>
              <dgm:constr type="t" for="ch" forName="Accent8" refType="h" fact="0.1072"/>
              <dgm:constr type="w" for="ch" forName="Accent8" refType="w" fact="0.1187"/>
              <dgm:constr type="h" for="ch" forName="Accent8" refType="h" fact="0.5699"/>
              <dgm:constr type="r" for="ch" forName="ParentBackground8" refType="w" fact="0.1148"/>
              <dgm:constr type="t" for="ch" forName="ParentBackground8" refType="h" fact="0.1262"/>
              <dgm:constr type="w" for="ch" forName="ParentBackground8" refType="w" fact="0.1108"/>
              <dgm:constr type="h" for="ch" forName="ParentBackground8" refType="h" fact="0.5319"/>
              <dgm:constr type="r" for="ch" forName="Child8" refType="w" fact="0.1148"/>
              <dgm:constr type="t" for="ch" forName="Child8" refType="h" fact="0.6876"/>
              <dgm:constr type="w" for="ch" forName="Child8" refType="w" fact="0.1108"/>
              <dgm:constr type="h" for="ch" forName="Child8" refType="h" fact="0.3124"/>
              <dgm:constr type="r" for="ch" forName="Accent7" refType="w" fact="0.2661"/>
              <dgm:constr type="t" for="ch" forName="Accent7" refType="h" fact="-0.0109"/>
              <dgm:constr type="w" for="ch" forName="Accent7" refType="w" fact="0.1679"/>
              <dgm:constr type="h" for="ch" forName="Accent7" refType="h" fact="0.806"/>
              <dgm:constr type="r" for="ch" forName="ParentBackground7" refType="w" fact="0.2375"/>
              <dgm:constr type="t" for="ch" forName="ParentBackground7" refType="h" fact="0.1262"/>
              <dgm:constr type="w" for="ch" forName="ParentBackground7" refType="w" fact="0.1108"/>
              <dgm:constr type="h" for="ch" forName="ParentBackground7" refType="h" fact="0.5319"/>
              <dgm:constr type="r" for="ch" forName="Child7" refType="w" fact="0.2375"/>
              <dgm:constr type="t" for="ch" forName="Child7" refType="h" fact="0.6876"/>
              <dgm:constr type="w" for="ch" forName="Child7" refType="w" fact="0.1108"/>
              <dgm:constr type="h" for="ch" forName="Child7" refType="h" fact="0.3124"/>
              <dgm:constr type="r" for="ch" forName="Accent6" refType="w" fact="0.3888"/>
              <dgm:constr type="t" for="ch" forName="Accent6" refType="h" fact="-0.0109"/>
              <dgm:constr type="w" for="ch" forName="Accent6" refType="w" fact="0.1679"/>
              <dgm:constr type="h" for="ch" forName="Accent6" refType="h" fact="0.806"/>
              <dgm:constr type="r" for="ch" forName="ParentBackground6" refType="w" fact="0.3602"/>
              <dgm:constr type="t" for="ch" forName="ParentBackground6" refType="h" fact="0.1262"/>
              <dgm:constr type="w" for="ch" forName="ParentBackground6" refType="w" fact="0.1108"/>
              <dgm:constr type="h" for="ch" forName="ParentBackground6" refType="h" fact="0.5319"/>
              <dgm:constr type="r" for="ch" forName="Child6" refType="w" fact="0.3602"/>
              <dgm:constr type="t" for="ch" forName="Child6" refType="h" fact="0.6876"/>
              <dgm:constr type="w" for="ch" forName="Child6" refType="w" fact="0.1108"/>
              <dgm:constr type="h" for="ch" forName="Child6" refType="h" fact="0.3124"/>
              <dgm:constr type="r" for="ch" forName="Accent5" refType="w" fact="0.5115"/>
              <dgm:constr type="t" for="ch" forName="Accent5" refType="h" fact="-0.0109"/>
              <dgm:constr type="w" for="ch" forName="Accent5" refType="w" fact="0.1679"/>
              <dgm:constr type="h" for="ch" forName="Accent5" refType="h" fact="0.806"/>
              <dgm:constr type="r" for="ch" forName="ParentBackground5" refType="w" fact="0.4829"/>
              <dgm:constr type="t" for="ch" forName="ParentBackground5" refType="h" fact="0.1262"/>
              <dgm:constr type="w" for="ch" forName="ParentBackground5" refType="w" fact="0.1108"/>
              <dgm:constr type="h" for="ch" forName="ParentBackground5" refType="h" fact="0.5319"/>
              <dgm:constr type="r" for="ch" forName="Child5" refType="w" fact="0.4829"/>
              <dgm:constr type="t" for="ch" forName="Child5" refType="h" fact="0.6876"/>
              <dgm:constr type="w" for="ch" forName="Child5" refType="w" fact="0.1108"/>
              <dgm:constr type="h" for="ch" forName="Child5" refType="h" fact="0.3124"/>
              <dgm:constr type="r" for="ch" forName="Accent4" refType="w" fact="0.6342"/>
              <dgm:constr type="t" for="ch" forName="Accent4" refType="h" fact="-0.0109"/>
              <dgm:constr type="w" for="ch" forName="Accent4" refType="w" fact="0.1679"/>
              <dgm:constr type="h" for="ch" forName="Accent4" refType="h" fact="0.806"/>
              <dgm:constr type="r" for="ch" forName="ParentBackground4" refType="w" fact="0.6056"/>
              <dgm:constr type="t" for="ch" forName="ParentBackground4" refType="h" fact="0.1262"/>
              <dgm:constr type="w" for="ch" forName="ParentBackground4" refType="w" fact="0.1108"/>
              <dgm:constr type="h" for="ch" forName="ParentBackground4" refType="h" fact="0.5319"/>
              <dgm:constr type="r" for="ch" forName="Child4" refType="w" fact="0.6056"/>
              <dgm:constr type="t" for="ch" forName="Child4" refType="h" fact="0.6876"/>
              <dgm:constr type="w" for="ch" forName="Child4" refType="w" fact="0.1108"/>
              <dgm:constr type="h" for="ch" forName="Child4" refType="h" fact="0.3124"/>
              <dgm:constr type="r" for="ch" forName="Accent3" refType="w" fact="0.7569"/>
              <dgm:constr type="t" for="ch" forName="Accent3" refType="h" fact="-0.0109"/>
              <dgm:constr type="w" for="ch" forName="Accent3" refType="w" fact="0.1679"/>
              <dgm:constr type="h" for="ch" forName="Accent3" refType="h" fact="0.806"/>
              <dgm:constr type="r" for="ch" forName="ParentBackground3" refType="w" fact="0.7283"/>
              <dgm:constr type="t" for="ch" forName="ParentBackground3" refType="h" fact="0.1262"/>
              <dgm:constr type="w" for="ch" forName="ParentBackground3" refType="w" fact="0.1108"/>
              <dgm:constr type="h" for="ch" forName="ParentBackground3" refType="h" fact="0.5319"/>
              <dgm:constr type="r" for="ch" forName="Child3" refType="w" fact="0.7283"/>
              <dgm:constr type="t" for="ch" forName="Child3" refType="h" fact="0.6876"/>
              <dgm:constr type="w" for="ch" forName="Child3" refType="w" fact="0.1108"/>
              <dgm:constr type="h" for="ch" forName="Child3" refType="h" fact="0.3124"/>
              <dgm:constr type="r" for="ch" forName="Accent2" refType="w" fact="0.8796"/>
              <dgm:constr type="t" for="ch" forName="Accent2" refType="h" fact="-0.0109"/>
              <dgm:constr type="w" for="ch" forName="Accent2" refType="w" fact="0.1679"/>
              <dgm:constr type="h" for="ch" forName="Accent2" refType="h" fact="0.806"/>
              <dgm:constr type="r" for="ch" forName="ParentBackground2" refType="w" fact="0.851"/>
              <dgm:constr type="t" for="ch" forName="ParentBackground2" refType="h" fact="0.1262"/>
              <dgm:constr type="w" for="ch" forName="ParentBackground2" refType="w" fact="0.1108"/>
              <dgm:constr type="h" for="ch" forName="ParentBackground2" refType="h" fact="0.5319"/>
              <dgm:constr type="r" for="ch" forName="Child2" refType="w" fact="0.851"/>
              <dgm:constr type="t" for="ch" forName="Child2" refType="h" fact="0.6876"/>
              <dgm:constr type="w" for="ch" forName="Child2" refType="w" fact="0.1108"/>
              <dgm:constr type="h" for="ch" forName="Child2" refType="h" fact="0.3124"/>
              <dgm:constr type="r" for="ch" forName="Accent1" refType="w" fact="1.0023"/>
              <dgm:constr type="t" for="ch" forName="Accent1" refType="h" fact="-0.0109"/>
              <dgm:constr type="w" for="ch" forName="Accent1" refType="w" fact="0.1679"/>
              <dgm:constr type="h" for="ch" forName="Accent1" refType="h" fact="0.806"/>
              <dgm:constr type="r" for="ch" forName="ParentBackground1" refType="w" fact="0.9737"/>
              <dgm:constr type="t" for="ch" forName="ParentBackground1" refType="h" fact="0.1262"/>
              <dgm:constr type="w" for="ch" forName="ParentBackground1" refType="w" fact="0.1108"/>
              <dgm:constr type="h" for="ch" forName="ParentBackground1" refType="h" fact="0.5319"/>
              <dgm:constr type="r" for="ch" forName="Child1" refType="w" fact="0.9737"/>
              <dgm:constr type="t" for="ch" forName="Child1" refType="h" fact="0.6876"/>
              <dgm:constr type="w" for="ch" forName="Child1" refType="w" fact="0.1108"/>
              <dgm:constr type="h" for="ch" forName="Child1" refType="h" fact="0.3124"/>
            </dgm:constrLst>
          </dgm:if>
          <dgm:if name="Name25" axis="ch" ptType="node" func="cnt" op="equ" val="9">
            <dgm:alg type="composite">
              <dgm:param type="ar" val="5.38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r" for="ch" forName="Parent9" refType="w" fact="0.0881"/>
              <dgm:constr type="t" for="ch" forName="Parent9" refType="h" fact="0.2022"/>
              <dgm:constr type="w" for="ch" forName="Parent9" refType="w" fact="0.0705"/>
              <dgm:constr type="h" for="ch" forName="Parent9" refType="h" fact="0.3799"/>
              <dgm:constr type="r" for="ch" forName="Parent8" refType="w" fact="0.1974"/>
              <dgm:constr type="t" for="ch" forName="Parent8" refType="h" fact="0.2022"/>
              <dgm:constr type="w" for="ch" forName="Parent8" refType="w" fact="0.0705"/>
              <dgm:constr type="h" for="ch" forName="Parent8" refType="h" fact="0.3799"/>
              <dgm:constr type="r" for="ch" forName="Parent7" refType="w" fact="0.3067"/>
              <dgm:constr type="t" for="ch" forName="Parent7" refType="h" fact="0.2022"/>
              <dgm:constr type="w" for="ch" forName="Parent7" refType="w" fact="0.0705"/>
              <dgm:constr type="h" for="ch" forName="Parent7" refType="h" fact="0.3799"/>
              <dgm:constr type="r" for="ch" forName="Parent6" refType="w" fact="0.416"/>
              <dgm:constr type="t" for="ch" forName="Parent6" refType="h" fact="0.2022"/>
              <dgm:constr type="w" for="ch" forName="Parent6" refType="w" fact="0.0705"/>
              <dgm:constr type="h" for="ch" forName="Parent6" refType="h" fact="0.3799"/>
              <dgm:constr type="r" for="ch" forName="Parent5" refType="w" fact="0.5253"/>
              <dgm:constr type="t" for="ch" forName="Parent5" refType="h" fact="0.2022"/>
              <dgm:constr type="w" for="ch" forName="Parent5" refType="w" fact="0.0705"/>
              <dgm:constr type="h" for="ch" forName="Parent5" refType="h" fact="0.3799"/>
              <dgm:constr type="r" for="ch" forName="Parent4" refType="w" fact="0.6346"/>
              <dgm:constr type="t" for="ch" forName="Parent4" refType="h" fact="0.2022"/>
              <dgm:constr type="w" for="ch" forName="Parent4" refType="w" fact="0.0705"/>
              <dgm:constr type="h" for="ch" forName="Parent4" refType="h" fact="0.3799"/>
              <dgm:constr type="r" for="ch" forName="Parent3" refType="w" fact="0.7439"/>
              <dgm:constr type="t" for="ch" forName="Parent3" refType="h" fact="0.2022"/>
              <dgm:constr type="w" for="ch" forName="Parent3" refType="w" fact="0.0705"/>
              <dgm:constr type="h" for="ch" forName="Parent3" refType="h" fact="0.3799"/>
              <dgm:constr type="r" for="ch" forName="Parent2" refType="w" fact="0.8532"/>
              <dgm:constr type="t" for="ch" forName="Parent2" refType="h" fact="0.2022"/>
              <dgm:constr type="w" for="ch" forName="Parent2" refType="w" fact="0.0705"/>
              <dgm:constr type="h" for="ch" forName="Parent2" refType="h" fact="0.3799"/>
              <dgm:constr type="r" for="ch" forName="Parent1" refType="w" fact="0.9625"/>
              <dgm:constr type="t" for="ch" forName="Parent1" refType="h" fact="0.2022"/>
              <dgm:constr type="w" for="ch" forName="Parent1" refType="w" fact="0.0705"/>
              <dgm:constr type="h" for="ch" forName="Parent1" refType="h" fact="0.3799"/>
              <dgm:constr type="r" for="ch" forName="Accent9" refType="w" fact="0.1058"/>
              <dgm:constr type="t" for="ch" forName="Accent9" refType="h" fact="0.1072"/>
              <dgm:constr type="w" for="ch" forName="Accent9" refType="w" fact="0.1058"/>
              <dgm:constr type="h" for="ch" forName="Accent9" refType="h" fact="0.5699"/>
              <dgm:constr type="r" for="ch" forName="ParentBackground9" refType="w" fact="0.1022"/>
              <dgm:constr type="t" for="ch" forName="ParentBackground9" refType="h" fact="0.1262"/>
              <dgm:constr type="w" for="ch" forName="ParentBackground9" refType="w" fact="0.0987"/>
              <dgm:constr type="h" for="ch" forName="ParentBackground9" refType="h" fact="0.5319"/>
              <dgm:constr type="r" for="ch" forName="Child9" refType="w" fact="0.1022"/>
              <dgm:constr type="t" for="ch" forName="Child9" refType="h" fact="0.6876"/>
              <dgm:constr type="w" for="ch" forName="Child9" refType="w" fact="0.0987"/>
              <dgm:constr type="h" for="ch" forName="Child9" refType="h" fact="0.3124"/>
              <dgm:constr type="r" for="ch" forName="Accent8" refType="w" fact="0.237"/>
              <dgm:constr type="t" for="ch" forName="Accent8" refType="h" fact="-0.0109"/>
              <dgm:constr type="w" for="ch" forName="Accent8" refType="w" fact="0.1496"/>
              <dgm:constr type="h" for="ch" forName="Accent8" refType="h" fact="0.806"/>
              <dgm:constr type="r" for="ch" forName="ParentBackground8" refType="w" fact="0.2115"/>
              <dgm:constr type="t" for="ch" forName="ParentBackground8" refType="h" fact="0.1262"/>
              <dgm:constr type="w" for="ch" forName="ParentBackground8" refType="w" fact="0.0987"/>
              <dgm:constr type="h" for="ch" forName="ParentBackground8" refType="h" fact="0.5319"/>
              <dgm:constr type="r" for="ch" forName="Child8" refType="w" fact="0.2115"/>
              <dgm:constr type="t" for="ch" forName="Child8" refType="h" fact="0.6876"/>
              <dgm:constr type="w" for="ch" forName="Child8" refType="w" fact="0.0987"/>
              <dgm:constr type="h" for="ch" forName="Child8" refType="h" fact="0.3124"/>
              <dgm:constr type="r" for="ch" forName="Accent7" refType="w" fact="0.3462"/>
              <dgm:constr type="t" for="ch" forName="Accent7" refType="h" fact="-0.0109"/>
              <dgm:constr type="w" for="ch" forName="Accent7" refType="w" fact="0.1496"/>
              <dgm:constr type="h" for="ch" forName="Accent7" refType="h" fact="0.806"/>
              <dgm:constr type="r" for="ch" forName="ParentBackground7" refType="w" fact="0.3208"/>
              <dgm:constr type="t" for="ch" forName="ParentBackground7" refType="h" fact="0.1262"/>
              <dgm:constr type="w" for="ch" forName="ParentBackground7" refType="w" fact="0.0987"/>
              <dgm:constr type="h" for="ch" forName="ParentBackground7" refType="h" fact="0.5319"/>
              <dgm:constr type="r" for="ch" forName="Child7" refType="w" fact="0.3208"/>
              <dgm:constr type="t" for="ch" forName="Child7" refType="h" fact="0.6876"/>
              <dgm:constr type="w" for="ch" forName="Child7" refType="w" fact="0.0987"/>
              <dgm:constr type="h" for="ch" forName="Child7" refType="h" fact="0.3124"/>
              <dgm:constr type="r" for="ch" forName="Accent6" refType="w" fact="0.4555"/>
              <dgm:constr type="t" for="ch" forName="Accent6" refType="h" fact="-0.0109"/>
              <dgm:constr type="w" for="ch" forName="Accent6" refType="w" fact="0.1496"/>
              <dgm:constr type="h" for="ch" forName="Accent6" refType="h" fact="0.806"/>
              <dgm:constr type="r" for="ch" forName="ParentBackground6" refType="w" fact="0.4301"/>
              <dgm:constr type="t" for="ch" forName="ParentBackground6" refType="h" fact="0.1262"/>
              <dgm:constr type="w" for="ch" forName="ParentBackground6" refType="w" fact="0.0987"/>
              <dgm:constr type="h" for="ch" forName="ParentBackground6" refType="h" fact="0.5319"/>
              <dgm:constr type="r" for="ch" forName="Child6" refType="w" fact="0.4301"/>
              <dgm:constr type="t" for="ch" forName="Child6" refType="h" fact="0.6876"/>
              <dgm:constr type="w" for="ch" forName="Child6" refType="w" fact="0.0987"/>
              <dgm:constr type="h" for="ch" forName="Child6" refType="h" fact="0.3124"/>
              <dgm:constr type="r" for="ch" forName="Accent5" refType="w" fact="0.5648"/>
              <dgm:constr type="t" for="ch" forName="Accent5" refType="h" fact="-0.0109"/>
              <dgm:constr type="w" for="ch" forName="Accent5" refType="w" fact="0.1496"/>
              <dgm:constr type="h" for="ch" forName="Accent5" refType="h" fact="0.806"/>
              <dgm:constr type="r" for="ch" forName="ParentBackground5" refType="w" fact="0.5394"/>
              <dgm:constr type="t" for="ch" forName="ParentBackground5" refType="h" fact="0.1262"/>
              <dgm:constr type="w" for="ch" forName="ParentBackground5" refType="w" fact="0.0987"/>
              <dgm:constr type="h" for="ch" forName="ParentBackground5" refType="h" fact="0.5319"/>
              <dgm:constr type="r" for="ch" forName="Child5" refType="w" fact="0.5394"/>
              <dgm:constr type="t" for="ch" forName="Child5" refType="h" fact="0.6876"/>
              <dgm:constr type="w" for="ch" forName="Child5" refType="w" fact="0.0987"/>
              <dgm:constr type="h" for="ch" forName="Child5" refType="h" fact="0.3124"/>
              <dgm:constr type="r" for="ch" forName="Accent4" refType="w" fact="0.6741"/>
              <dgm:constr type="t" for="ch" forName="Accent4" refType="h" fact="-0.0109"/>
              <dgm:constr type="w" for="ch" forName="Accent4" refType="w" fact="0.1496"/>
              <dgm:constr type="h" for="ch" forName="Accent4" refType="h" fact="0.806"/>
              <dgm:constr type="r" for="ch" forName="ParentBackground4" refType="w" fact="0.6487"/>
              <dgm:constr type="t" for="ch" forName="ParentBackground4" refType="h" fact="0.1262"/>
              <dgm:constr type="w" for="ch" forName="ParentBackground4" refType="w" fact="0.0987"/>
              <dgm:constr type="h" for="ch" forName="ParentBackground4" refType="h" fact="0.5319"/>
              <dgm:constr type="r" for="ch" forName="Child4" refType="w" fact="0.6487"/>
              <dgm:constr type="t" for="ch" forName="Child4" refType="h" fact="0.6876"/>
              <dgm:constr type="w" for="ch" forName="Child4" refType="w" fact="0.0987"/>
              <dgm:constr type="h" for="ch" forName="Child4" refType="h" fact="0.3124"/>
              <dgm:constr type="r" for="ch" forName="Accent3" refType="w" fact="0.7834"/>
              <dgm:constr type="t" for="ch" forName="Accent3" refType="h" fact="-0.0109"/>
              <dgm:constr type="w" for="ch" forName="Accent3" refType="w" fact="0.1496"/>
              <dgm:constr type="h" for="ch" forName="Accent3" refType="h" fact="0.806"/>
              <dgm:constr type="r" for="ch" forName="ParentBackground3" refType="w" fact="0.758"/>
              <dgm:constr type="t" for="ch" forName="ParentBackground3" refType="h" fact="0.1262"/>
              <dgm:constr type="w" for="ch" forName="ParentBackground3" refType="w" fact="0.0987"/>
              <dgm:constr type="h" for="ch" forName="ParentBackground3" refType="h" fact="0.5319"/>
              <dgm:constr type="r" for="ch" forName="Child3" refType="w" fact="0.758"/>
              <dgm:constr type="t" for="ch" forName="Child3" refType="h" fact="0.6876"/>
              <dgm:constr type="w" for="ch" forName="Child3" refType="w" fact="0.0987"/>
              <dgm:constr type="h" for="ch" forName="Child3" refType="h" fact="0.3124"/>
              <dgm:constr type="r" for="ch" forName="Accent2" refType="w" fact="0.8927"/>
              <dgm:constr type="t" for="ch" forName="Accent2" refType="h" fact="-0.0109"/>
              <dgm:constr type="w" for="ch" forName="Accent2" refType="w" fact="0.1496"/>
              <dgm:constr type="h" for="ch" forName="Accent2" refType="h" fact="0.806"/>
              <dgm:constr type="r" for="ch" forName="ParentBackground2" refType="w" fact="0.8673"/>
              <dgm:constr type="t" for="ch" forName="ParentBackground2" refType="h" fact="0.1262"/>
              <dgm:constr type="w" for="ch" forName="ParentBackground2" refType="w" fact="0.0987"/>
              <dgm:constr type="h" for="ch" forName="ParentBackground2" refType="h" fact="0.5319"/>
              <dgm:constr type="r" for="ch" forName="Child2" refType="w" fact="0.8673"/>
              <dgm:constr type="t" for="ch" forName="Child2" refType="h" fact="0.6876"/>
              <dgm:constr type="w" for="ch" forName="Child2" refType="w" fact="0.0987"/>
              <dgm:constr type="h" for="ch" forName="Child2" refType="h" fact="0.3124"/>
              <dgm:constr type="r" for="ch" forName="Accent1" refType="w" fact="1.002"/>
              <dgm:constr type="t" for="ch" forName="Accent1" refType="h" fact="-0.0109"/>
              <dgm:constr type="w" for="ch" forName="Accent1" refType="w" fact="0.1496"/>
              <dgm:constr type="h" for="ch" forName="Accent1" refType="h" fact="0.806"/>
              <dgm:constr type="r" for="ch" forName="ParentBackground1" refType="w" fact="0.9765"/>
              <dgm:constr type="t" for="ch" forName="ParentBackground1" refType="h" fact="0.1262"/>
              <dgm:constr type="w" for="ch" forName="ParentBackground1" refType="w" fact="0.0987"/>
              <dgm:constr type="h" for="ch" forName="ParentBackground1" refType="h" fact="0.5319"/>
              <dgm:constr type="r" for="ch" forName="Child1" refType="w" fact="0.9765"/>
              <dgm:constr type="t" for="ch" forName="Child1" refType="h" fact="0.6876"/>
              <dgm:constr type="w" for="ch" forName="Child1" refType="w" fact="0.0987"/>
              <dgm:constr type="h" for="ch" forName="Child1" refType="h" fact="0.3124"/>
            </dgm:constrLst>
          </dgm:if>
          <dgm:if name="Name26" axis="ch" ptType="node" func="cnt" op="equ" val="10">
            <dgm:alg type="composite">
              <dgm:param type="ar" val="5.9769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7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r" for="ch" forName="Parent10" refType="w" fact="0.0795"/>
              <dgm:constr type="t" for="ch" forName="Parent10" refType="h" fact="0.2022"/>
              <dgm:constr type="w" for="ch" forName="Parent10" refType="w" fact="0.0636"/>
              <dgm:constr type="h" for="ch" forName="Parent10" refType="h" fact="0.3799"/>
              <dgm:constr type="r" for="ch" forName="Parent9" refType="w" fact="0.178"/>
              <dgm:constr type="t" for="ch" forName="Parent9" refType="h" fact="0.2022"/>
              <dgm:constr type="w" for="ch" forName="Parent9" refType="w" fact="0.0636"/>
              <dgm:constr type="h" for="ch" forName="Parent9" refType="h" fact="0.3799"/>
              <dgm:constr type="r" for="ch" forName="Parent8" refType="w" fact="0.2765"/>
              <dgm:constr type="t" for="ch" forName="Parent8" refType="h" fact="0.2022"/>
              <dgm:constr type="w" for="ch" forName="Parent8" refType="w" fact="0.0636"/>
              <dgm:constr type="h" for="ch" forName="Parent8" refType="h" fact="0.3799"/>
              <dgm:constr type="r" for="ch" forName="Parent7" refType="w" fact="0.375"/>
              <dgm:constr type="t" for="ch" forName="Parent7" refType="h" fact="0.2022"/>
              <dgm:constr type="w" for="ch" forName="Parent7" refType="w" fact="0.0636"/>
              <dgm:constr type="h" for="ch" forName="Parent7" refType="h" fact="0.3799"/>
              <dgm:constr type="r" for="ch" forName="Parent6" refType="w" fact="0.4736"/>
              <dgm:constr type="t" for="ch" forName="Parent6" refType="h" fact="0.2022"/>
              <dgm:constr type="w" for="ch" forName="Parent6" refType="w" fact="0.0636"/>
              <dgm:constr type="h" for="ch" forName="Parent6" refType="h" fact="0.3799"/>
              <dgm:constr type="r" for="ch" forName="Parent5" refType="w" fact="0.5721"/>
              <dgm:constr type="t" for="ch" forName="Parent5" refType="h" fact="0.2022"/>
              <dgm:constr type="w" for="ch" forName="Parent5" refType="w" fact="0.0636"/>
              <dgm:constr type="h" for="ch" forName="Parent5" refType="h" fact="0.3799"/>
              <dgm:constr type="r" for="ch" forName="Parent4" refType="w" fact="0.6706"/>
              <dgm:constr type="t" for="ch" forName="Parent4" refType="h" fact="0.2022"/>
              <dgm:constr type="w" for="ch" forName="Parent4" refType="w" fact="0.0636"/>
              <dgm:constr type="h" for="ch" forName="Parent4" refType="h" fact="0.3799"/>
              <dgm:constr type="r" for="ch" forName="Parent3" refType="w" fact="0.7691"/>
              <dgm:constr type="t" for="ch" forName="Parent3" refType="h" fact="0.2022"/>
              <dgm:constr type="w" for="ch" forName="Parent3" refType="w" fact="0.0636"/>
              <dgm:constr type="h" for="ch" forName="Parent3" refType="h" fact="0.3799"/>
              <dgm:constr type="r" for="ch" forName="Parent2" refType="w" fact="0.8676"/>
              <dgm:constr type="t" for="ch" forName="Parent2" refType="h" fact="0.2022"/>
              <dgm:constr type="w" for="ch" forName="Parent2" refType="w" fact="0.0636"/>
              <dgm:constr type="h" for="ch" forName="Parent2" refType="h" fact="0.3799"/>
              <dgm:constr type="r" for="ch" forName="Parent1" refType="w" fact="0.9662"/>
              <dgm:constr type="t" for="ch" forName="Parent1" refType="h" fact="0.2022"/>
              <dgm:constr type="w" for="ch" forName="Parent1" refType="w" fact="0.0636"/>
              <dgm:constr type="h" for="ch" forName="Parent1" refType="h" fact="0.3799"/>
              <dgm:constr type="r" for="ch" forName="Accent10" refType="w" fact="0.0953"/>
              <dgm:constr type="t" for="ch" forName="Accent10" refType="h" fact="0.1072"/>
              <dgm:constr type="w" for="ch" forName="Accent10" refType="w" fact="0.0953"/>
              <dgm:constr type="h" for="ch" forName="Accent10" refType="h" fact="0.5699"/>
              <dgm:constr type="r" for="ch" forName="ParentBackground10" refType="w" fact="0.0922"/>
              <dgm:constr type="t" for="ch" forName="ParentBackground10" refType="h" fact="0.1262"/>
              <dgm:constr type="w" for="ch" forName="ParentBackground10" refType="w" fact="0.089"/>
              <dgm:constr type="h" for="ch" forName="ParentBackground10" refType="h" fact="0.5319"/>
              <dgm:constr type="r" for="ch" forName="Child10" refType="w" fact="0.0922"/>
              <dgm:constr type="t" for="ch" forName="Child10" refType="h" fact="0.6876"/>
              <dgm:constr type="w" for="ch" forName="Child10" refType="w" fact="0.089"/>
              <dgm:constr type="h" for="ch" forName="Child10" refType="h" fact="0.3124"/>
              <dgm:constr type="r" for="ch" forName="Accent9" refType="w" fact="0.2136"/>
              <dgm:constr type="t" for="ch" forName="Accent9" refType="h" fact="-0.0109"/>
              <dgm:constr type="w" for="ch" forName="Accent9" refType="w" fact="0.1348"/>
              <dgm:constr type="h" for="ch" forName="Accent9" refType="h" fact="0.806"/>
              <dgm:constr type="r" for="ch" forName="ParentBackground9" refType="w" fact="0.1907"/>
              <dgm:constr type="t" for="ch" forName="ParentBackground9" refType="h" fact="0.1262"/>
              <dgm:constr type="w" for="ch" forName="ParentBackground9" refType="w" fact="0.089"/>
              <dgm:constr type="h" for="ch" forName="ParentBackground9" refType="h" fact="0.5319"/>
              <dgm:constr type="r" for="ch" forName="Child9" refType="w" fact="0.1907"/>
              <dgm:constr type="t" for="ch" forName="Child9" refType="h" fact="0.6876"/>
              <dgm:constr type="w" for="ch" forName="Child9" refType="w" fact="0.089"/>
              <dgm:constr type="h" for="ch" forName="Child9" refType="h" fact="0.3124"/>
              <dgm:constr type="r" for="ch" forName="Accent8" refType="w" fact="0.3121"/>
              <dgm:constr type="t" for="ch" forName="Accent8" refType="h" fact="-0.0109"/>
              <dgm:constr type="w" for="ch" forName="Accent8" refType="w" fact="0.1348"/>
              <dgm:constr type="h" for="ch" forName="Accent8" refType="h" fact="0.806"/>
              <dgm:constr type="r" for="ch" forName="ParentBackground8" refType="w" fact="0.2892"/>
              <dgm:constr type="t" for="ch" forName="ParentBackground8" refType="h" fact="0.1262"/>
              <dgm:constr type="w" for="ch" forName="ParentBackground8" refType="w" fact="0.089"/>
              <dgm:constr type="h" for="ch" forName="ParentBackground8" refType="h" fact="0.5319"/>
              <dgm:constr type="r" for="ch" forName="Child8" refType="w" fact="0.2892"/>
              <dgm:constr type="t" for="ch" forName="Child8" refType="h" fact="0.6876"/>
              <dgm:constr type="w" for="ch" forName="Child8" refType="w" fact="0.089"/>
              <dgm:constr type="h" for="ch" forName="Child8" refType="h" fact="0.3124"/>
              <dgm:constr type="r" for="ch" forName="Accent7" refType="w" fact="0.4107"/>
              <dgm:constr type="t" for="ch" forName="Accent7" refType="h" fact="-0.0109"/>
              <dgm:constr type="w" for="ch" forName="Accent7" refType="w" fact="0.1348"/>
              <dgm:constr type="h" for="ch" forName="Accent7" refType="h" fact="0.806"/>
              <dgm:constr type="r" for="ch" forName="ParentBackground7" refType="w" fact="0.3877"/>
              <dgm:constr type="t" for="ch" forName="ParentBackground7" refType="h" fact="0.1262"/>
              <dgm:constr type="w" for="ch" forName="ParentBackground7" refType="w" fact="0.089"/>
              <dgm:constr type="h" for="ch" forName="ParentBackground7" refType="h" fact="0.5319"/>
              <dgm:constr type="r" for="ch" forName="Child7" refType="w" fact="0.3877"/>
              <dgm:constr type="t" for="ch" forName="Child7" refType="h" fact="0.6876"/>
              <dgm:constr type="w" for="ch" forName="Child7" refType="w" fact="0.089"/>
              <dgm:constr type="h" for="ch" forName="Child7" refType="h" fact="0.3124"/>
              <dgm:constr type="r" for="ch" forName="Accent6" refType="w" fact="0.5092"/>
              <dgm:constr type="t" for="ch" forName="Accent6" refType="h" fact="-0.0109"/>
              <dgm:constr type="w" for="ch" forName="Accent6" refType="w" fact="0.1348"/>
              <dgm:constr type="h" for="ch" forName="Accent6" refType="h" fact="0.806"/>
              <dgm:constr type="r" for="ch" forName="ParentBackground6" refType="w" fact="0.4863"/>
              <dgm:constr type="t" for="ch" forName="ParentBackground6" refType="h" fact="0.1262"/>
              <dgm:constr type="w" for="ch" forName="ParentBackground6" refType="w" fact="0.089"/>
              <dgm:constr type="h" for="ch" forName="ParentBackground6" refType="h" fact="0.5319"/>
              <dgm:constr type="r" for="ch" forName="Child6" refType="w" fact="0.4863"/>
              <dgm:constr type="t" for="ch" forName="Child6" refType="h" fact="0.6876"/>
              <dgm:constr type="w" for="ch" forName="Child6" refType="w" fact="0.089"/>
              <dgm:constr type="h" for="ch" forName="Child6" refType="h" fact="0.3124"/>
              <dgm:constr type="r" for="ch" forName="Accent5" refType="w" fact="0.6077"/>
              <dgm:constr type="t" for="ch" forName="Accent5" refType="h" fact="-0.0109"/>
              <dgm:constr type="w" for="ch" forName="Accent5" refType="w" fact="0.1348"/>
              <dgm:constr type="h" for="ch" forName="Accent5" refType="h" fact="0.806"/>
              <dgm:constr type="r" for="ch" forName="ParentBackground5" refType="w" fact="0.5848"/>
              <dgm:constr type="t" for="ch" forName="ParentBackground5" refType="h" fact="0.1262"/>
              <dgm:constr type="w" for="ch" forName="ParentBackground5" refType="w" fact="0.089"/>
              <dgm:constr type="h" for="ch" forName="ParentBackground5" refType="h" fact="0.5319"/>
              <dgm:constr type="r" for="ch" forName="Child5" refType="w" fact="0.5848"/>
              <dgm:constr type="t" for="ch" forName="Child5" refType="h" fact="0.6876"/>
              <dgm:constr type="w" for="ch" forName="Child5" refType="w" fact="0.089"/>
              <dgm:constr type="h" for="ch" forName="Child5" refType="h" fact="0.3124"/>
              <dgm:constr type="r" for="ch" forName="Accent4" refType="w" fact="0.7062"/>
              <dgm:constr type="t" for="ch" forName="Accent4" refType="h" fact="-0.0109"/>
              <dgm:constr type="w" for="ch" forName="Accent4" refType="w" fact="0.1348"/>
              <dgm:constr type="h" for="ch" forName="Accent4" refType="h" fact="0.806"/>
              <dgm:constr type="r" for="ch" forName="ParentBackground4" refType="w" fact="0.6833"/>
              <dgm:constr type="t" for="ch" forName="ParentBackground4" refType="h" fact="0.1262"/>
              <dgm:constr type="w" for="ch" forName="ParentBackground4" refType="w" fact="0.089"/>
              <dgm:constr type="h" for="ch" forName="ParentBackground4" refType="h" fact="0.5319"/>
              <dgm:constr type="r" for="ch" forName="Child4" refType="w" fact="0.6833"/>
              <dgm:constr type="t" for="ch" forName="Child4" refType="h" fact="0.6876"/>
              <dgm:constr type="w" for="ch" forName="Child4" refType="w" fact="0.089"/>
              <dgm:constr type="h" for="ch" forName="Child4" refType="h" fact="0.3124"/>
              <dgm:constr type="r" for="ch" forName="Accent3" refType="w" fact="0.8048"/>
              <dgm:constr type="t" for="ch" forName="Accent3" refType="h" fact="-0.0109"/>
              <dgm:constr type="w" for="ch" forName="Accent3" refType="w" fact="0.1348"/>
              <dgm:constr type="h" for="ch" forName="Accent3" refType="h" fact="0.806"/>
              <dgm:constr type="r" for="ch" forName="ParentBackground3" refType="w" fact="0.7818"/>
              <dgm:constr type="t" for="ch" forName="ParentBackground3" refType="h" fact="0.1262"/>
              <dgm:constr type="w" for="ch" forName="ParentBackground3" refType="w" fact="0.089"/>
              <dgm:constr type="h" for="ch" forName="ParentBackground3" refType="h" fact="0.5319"/>
              <dgm:constr type="r" for="ch" forName="Child3" refType="w" fact="0.7818"/>
              <dgm:constr type="t" for="ch" forName="Child3" refType="h" fact="0.6876"/>
              <dgm:constr type="w" for="ch" forName="Child3" refType="w" fact="0.089"/>
              <dgm:constr type="h" for="ch" forName="Child3" refType="h" fact="0.3124"/>
              <dgm:constr type="r" for="ch" forName="Accent2" refType="w" fact="0.9033"/>
              <dgm:constr type="t" for="ch" forName="Accent2" refType="h" fact="-0.0109"/>
              <dgm:constr type="w" for="ch" forName="Accent2" refType="w" fact="0.1348"/>
              <dgm:constr type="h" for="ch" forName="Accent2" refType="h" fact="0.806"/>
              <dgm:constr type="r" for="ch" forName="ParentBackground2" refType="w" fact="0.8804"/>
              <dgm:constr type="t" for="ch" forName="ParentBackground2" refType="h" fact="0.1262"/>
              <dgm:constr type="w" for="ch" forName="ParentBackground2" refType="w" fact="0.089"/>
              <dgm:constr type="h" for="ch" forName="ParentBackground2" refType="h" fact="0.5319"/>
              <dgm:constr type="r" for="ch" forName="Child2" refType="w" fact="0.8804"/>
              <dgm:constr type="t" for="ch" forName="Child2" refType="h" fact="0.6876"/>
              <dgm:constr type="w" for="ch" forName="Child2" refType="w" fact="0.089"/>
              <dgm:constr type="h" for="ch" forName="Child2" refType="h" fact="0.3124"/>
              <dgm:constr type="r" for="ch" forName="Accent1" refType="w" fact="1.0018"/>
              <dgm:constr type="t" for="ch" forName="Accent1" refType="h" fact="-0.0109"/>
              <dgm:constr type="w" for="ch" forName="Accent1" refType="w" fact="0.1348"/>
              <dgm:constr type="h" for="ch" forName="Accent1" refType="h" fact="0.806"/>
              <dgm:constr type="r" for="ch" forName="ParentBackground1" refType="w" fact="0.9789"/>
              <dgm:constr type="t" for="ch" forName="ParentBackground1" refType="h" fact="0.1262"/>
              <dgm:constr type="w" for="ch" forName="ParentBackground1" refType="w" fact="0.089"/>
              <dgm:constr type="h" for="ch" forName="ParentBackground1" refType="h" fact="0.5319"/>
              <dgm:constr type="r" for="ch" forName="Child1" refType="w" fact="0.9789"/>
              <dgm:constr type="t" for="ch" forName="Child1" refType="h" fact="0.6876"/>
              <dgm:constr type="w" for="ch" forName="Child1" refType="w" fact="0.089"/>
              <dgm:constr type="h" for="ch" forName="Child1" refType="h" fact="0.3124"/>
            </dgm:constrLst>
          </dgm:if>
          <dgm:else name="Name27">
            <dgm:alg type="composite">
              <dgm:param type="ar" val="6.5658"/>
            </dgm:alg>
            <dgm:constrLst>
              <dgm:constr type="primFontSz" for="des" forName="Child1" val="65"/>
              <dgm:constr type="primFontSz" for="des" forName="Parent1" val="65"/>
              <dgm:constr type="primFontSz" for="des" forName="Child1" refType="primFontSz" refFor="des" refForName="Parent1" op="lte"/>
              <dgm:constr type="primFontSz" for="des" forName="Child2" refType="primFontSz" refFor="des" refForName="Parent1" op="lte"/>
              <dgm:constr type="primFontSz" for="des" forName="Child3" refType="primFontSz" refFor="des" refForName="Parent1" op="lte"/>
              <dgm:constr type="primFontSz" for="des" forName="Child4" refType="primFontSz" refFor="des" refForName="Parent1" op="lte"/>
              <dgm:constr type="primFontSz" for="des" forName="Child5" refType="primFontSz" refFor="des" refForName="Parent1" op="lte"/>
              <dgm:constr type="primFontSz" for="des" forName="Child6" refType="primFontSz" refFor="des" refForName="Parent1" op="lte"/>
              <dgm:constr type="primFontSz" for="des" forName="Child7" refType="primFontSz" refFor="des" refForName="Parent1" op="lte"/>
              <dgm:constr type="primFontSz" for="des" forName="Child8" refType="primFontSz" refFor="des" refForName="Parent1" op="lte"/>
              <dgm:constr type="primFontSz" for="des" forName="Child9" refType="primFontSz" refFor="des" refForName="Parent1" op="lte"/>
              <dgm:constr type="primFontSz" for="des" forName="Child10" refType="primFontSz" refFor="des" refForName="Parent1" op="lte"/>
              <dgm:constr type="primFontSz" for="des" forName="Child11" refType="primFontSz" refFor="des" refForName="Parent1" op="lte"/>
              <dgm:constr type="primFontSz" for="des" forName="Child1" refType="primFontSz" refFor="des" refForName="Parent2" op="lte"/>
              <dgm:constr type="primFontSz" for="des" forName="Child2" refType="primFontSz" refFor="des" refForName="Parent2" op="lte"/>
              <dgm:constr type="primFontSz" for="des" forName="Child3" refType="primFontSz" refFor="des" refForName="Parent2" op="lte"/>
              <dgm:constr type="primFontSz" for="des" forName="Child4" refType="primFontSz" refFor="des" refForName="Parent2" op="lte"/>
              <dgm:constr type="primFontSz" for="des" forName="Child5" refType="primFontSz" refFor="des" refForName="Parent2" op="lte"/>
              <dgm:constr type="primFontSz" for="des" forName="Child6" refType="primFontSz" refFor="des" refForName="Parent2" op="lte"/>
              <dgm:constr type="primFontSz" for="des" forName="Child7" refType="primFontSz" refFor="des" refForName="Parent2" op="lte"/>
              <dgm:constr type="primFontSz" for="des" forName="Child8" refType="primFontSz" refFor="des" refForName="Parent2" op="lte"/>
              <dgm:constr type="primFontSz" for="des" forName="Child9" refType="primFontSz" refFor="des" refForName="Parent2" op="lte"/>
              <dgm:constr type="primFontSz" for="des" forName="Child10" refType="primFontSz" refFor="des" refForName="Parent2" op="lte"/>
              <dgm:constr type="primFontSz" for="des" forName="Child11" refType="primFontSz" refFor="des" refForName="Parent2" op="lte"/>
              <dgm:constr type="primFontSz" for="des" forName="Child1" refType="primFontSz" refFor="des" refForName="Parent3" op="lte"/>
              <dgm:constr type="primFontSz" for="des" forName="Child2" refType="primFontSz" refFor="des" refForName="Parent3" op="lte"/>
              <dgm:constr type="primFontSz" for="des" forName="Child3" refType="primFontSz" refFor="des" refForName="Parent3" op="lte"/>
              <dgm:constr type="primFontSz" for="des" forName="Child4" refType="primFontSz" refFor="des" refForName="Parent3" op="lte"/>
              <dgm:constr type="primFontSz" for="des" forName="Child5" refType="primFontSz" refFor="des" refForName="Parent3" op="lte"/>
              <dgm:constr type="primFontSz" for="des" forName="Child6" refType="primFontSz" refFor="des" refForName="Parent3" op="lte"/>
              <dgm:constr type="primFontSz" for="des" forName="Child7" refType="primFontSz" refFor="des" refForName="Parent3" op="lte"/>
              <dgm:constr type="primFontSz" for="des" forName="Child8" refType="primFontSz" refFor="des" refForName="Parent3" op="lte"/>
              <dgm:constr type="primFontSz" for="des" forName="Child9" refType="primFontSz" refFor="des" refForName="Parent3" op="lte"/>
              <dgm:constr type="primFontSz" for="des" forName="Child10" refType="primFontSz" refFor="des" refForName="Parent3" op="lte"/>
              <dgm:constr type="primFontSz" for="des" forName="Child11" refType="primFontSz" refFor="des" refForName="Parent3" op="lte"/>
              <dgm:constr type="primFontSz" for="des" forName="Child1" refType="primFontSz" refFor="des" refForName="Parent4" op="lte"/>
              <dgm:constr type="primFontSz" for="des" forName="Child2" refType="primFontSz" refFor="des" refForName="Parent4" op="lte"/>
              <dgm:constr type="primFontSz" for="des" forName="Child3" refType="primFontSz" refFor="des" refForName="Parent4" op="lte"/>
              <dgm:constr type="primFontSz" for="des" forName="Child4" refType="primFontSz" refFor="des" refForName="Parent4" op="lte"/>
              <dgm:constr type="primFontSz" for="des" forName="Child5" refType="primFontSz" refFor="des" refForName="Parent4" op="lte"/>
              <dgm:constr type="primFontSz" for="des" forName="Child6" refType="primFontSz" refFor="des" refForName="Parent4" op="lte"/>
              <dgm:constr type="primFontSz" for="des" forName="Child7" refType="primFontSz" refFor="des" refForName="Parent4" op="lte"/>
              <dgm:constr type="primFontSz" for="des" forName="Child8" refType="primFontSz" refFor="des" refForName="Parent4" op="lte"/>
              <dgm:constr type="primFontSz" for="des" forName="Child9" refType="primFontSz" refFor="des" refForName="Parent4" op="lte"/>
              <dgm:constr type="primFontSz" for="des" forName="Child10" refType="primFontSz" refFor="des" refForName="Parent4" op="lte"/>
              <dgm:constr type="primFontSz" for="des" forName="Child11" refType="primFontSz" refFor="des" refForName="Parent4" op="lte"/>
              <dgm:constr type="primFontSz" for="des" forName="Child1" refType="primFontSz" refFor="des" refForName="Parent5" op="lte"/>
              <dgm:constr type="primFontSz" for="des" forName="Child2" refType="primFontSz" refFor="des" refForName="Parent5" op="lte"/>
              <dgm:constr type="primFontSz" for="des" forName="Child3" refType="primFontSz" refFor="des" refForName="Parent5" op="lte"/>
              <dgm:constr type="primFontSz" for="des" forName="Child4" refType="primFontSz" refFor="des" refForName="Parent5" op="lte"/>
              <dgm:constr type="primFontSz" for="des" forName="Child5" refType="primFontSz" refFor="des" refForName="Parent5" op="lte"/>
              <dgm:constr type="primFontSz" for="des" forName="Child6" refType="primFontSz" refFor="des" refForName="Parent5" op="lte"/>
              <dgm:constr type="primFontSz" for="des" forName="Child7" refType="primFontSz" refFor="des" refForName="Parent5" op="lte"/>
              <dgm:constr type="primFontSz" for="des" forName="Child8" refType="primFontSz" refFor="des" refForName="Parent5" op="lte"/>
              <dgm:constr type="primFontSz" for="des" forName="Child9" refType="primFontSz" refFor="des" refForName="Parent5" op="lte"/>
              <dgm:constr type="primFontSz" for="des" forName="Child10" refType="primFontSz" refFor="des" refForName="Parent5" op="lte"/>
              <dgm:constr type="primFontSz" for="des" forName="Child11" refType="primFontSz" refFor="des" refForName="Parent5" op="lte"/>
              <dgm:constr type="primFontSz" for="des" forName="Child1" refType="primFontSz" refFor="des" refForName="Parent6" op="lte"/>
              <dgm:constr type="primFontSz" for="des" forName="Child2" refType="primFontSz" refFor="des" refForName="Parent6" op="lte"/>
              <dgm:constr type="primFontSz" for="des" forName="Child3" refType="primFontSz" refFor="des" refForName="Parent6" op="lte"/>
              <dgm:constr type="primFontSz" for="des" forName="Child4" refType="primFontSz" refFor="des" refForName="Parent6" op="lte"/>
              <dgm:constr type="primFontSz" for="des" forName="Child5" refType="primFontSz" refFor="des" refForName="Parent6" op="lte"/>
              <dgm:constr type="primFontSz" for="des" forName="Child6" refType="primFontSz" refFor="des" refForName="Parent6" op="lte"/>
              <dgm:constr type="primFontSz" for="des" forName="Child7" refType="primFontSz" refFor="des" refForName="Parent6" op="lte"/>
              <dgm:constr type="primFontSz" for="des" forName="Child8" refType="primFontSz" refFor="des" refForName="Parent6" op="lte"/>
              <dgm:constr type="primFontSz" for="des" forName="Child9" refType="primFontSz" refFor="des" refForName="Parent6" op="lte"/>
              <dgm:constr type="primFontSz" for="des" forName="Child10" refType="primFontSz" refFor="des" refForName="Parent6" op="lte"/>
              <dgm:constr type="primFontSz" for="des" forName="Child11" refType="primFontSz" refFor="des" refForName="Parent6" op="lte"/>
              <dgm:constr type="primFontSz" for="des" forName="Child1" refType="primFontSz" refFor="des" refForName="Parent7" op="lte"/>
              <dgm:constr type="primFontSz" for="des" forName="Child2" refType="primFontSz" refFor="des" refForName="Parent7" op="lte"/>
              <dgm:constr type="primFontSz" for="des" forName="Child3" refType="primFontSz" refFor="des" refForName="Parent7" op="lte"/>
              <dgm:constr type="primFontSz" for="des" forName="Child4" refType="primFontSz" refFor="des" refForName="Parent7" op="lte"/>
              <dgm:constr type="primFontSz" for="des" forName="Child5" refType="primFontSz" refFor="des" refForName="Parent7" op="lte"/>
              <dgm:constr type="primFontSz" for="des" forName="Child6" refType="primFontSz" refFor="des" refForName="Parent7" op="lte"/>
              <dgm:constr type="primFontSz" for="des" forName="Child7" refType="primFontSz" refFor="des" refForName="Parent7" op="lte"/>
              <dgm:constr type="primFontSz" for="des" forName="Child8" refType="primFontSz" refFor="des" refForName="Parent7" op="lte"/>
              <dgm:constr type="primFontSz" for="des" forName="Child9" refType="primFontSz" refFor="des" refForName="Parent7" op="lte"/>
              <dgm:constr type="primFontSz" for="des" forName="Child10" refType="primFontSz" refFor="des" refForName="Parent7" op="lte"/>
              <dgm:constr type="primFontSz" for="des" forName="Child11" refType="primFontSz" refFor="des" refForName="Parent7" op="lte"/>
              <dgm:constr type="primFontSz" for="des" forName="Child1" refType="primFontSz" refFor="des" refForName="Parent8" op="lte"/>
              <dgm:constr type="primFontSz" for="des" forName="Child2" refType="primFontSz" refFor="des" refForName="Parent8" op="lte"/>
              <dgm:constr type="primFontSz" for="des" forName="Child3" refType="primFontSz" refFor="des" refForName="Parent8" op="lte"/>
              <dgm:constr type="primFontSz" for="des" forName="Child4" refType="primFontSz" refFor="des" refForName="Parent8" op="lte"/>
              <dgm:constr type="primFontSz" for="des" forName="Child5" refType="primFontSz" refFor="des" refForName="Parent8" op="lte"/>
              <dgm:constr type="primFontSz" for="des" forName="Child6" refType="primFontSz" refFor="des" refForName="Parent8" op="lte"/>
              <dgm:constr type="primFontSz" for="des" forName="Child7" refType="primFontSz" refFor="des" refForName="Parent8" op="lte"/>
              <dgm:constr type="primFontSz" for="des" forName="Child8" refType="primFontSz" refFor="des" refForName="Parent8" op="lte"/>
              <dgm:constr type="primFontSz" for="des" forName="Child9" refType="primFontSz" refFor="des" refForName="Parent8" op="lte"/>
              <dgm:constr type="primFontSz" for="des" forName="Child10" refType="primFontSz" refFor="des" refForName="Parent8" op="lte"/>
              <dgm:constr type="primFontSz" for="des" forName="Child11" refType="primFontSz" refFor="des" refForName="Parent8" op="lte"/>
              <dgm:constr type="primFontSz" for="des" forName="Child1" refType="primFontSz" refFor="des" refForName="Parent9" op="lte"/>
              <dgm:constr type="primFontSz" for="des" forName="Child2" refType="primFontSz" refFor="des" refForName="Parent9" op="lte"/>
              <dgm:constr type="primFontSz" for="des" forName="Child3" refType="primFontSz" refFor="des" refForName="Parent9" op="lte"/>
              <dgm:constr type="primFontSz" for="des" forName="Child4" refType="primFontSz" refFor="des" refForName="Parent9" op="lte"/>
              <dgm:constr type="primFontSz" for="des" forName="Child5" refType="primFontSz" refFor="des" refForName="Parent9" op="lte"/>
              <dgm:constr type="primFontSz" for="des" forName="Child6" refType="primFontSz" refFor="des" refForName="Parent9" op="lte"/>
              <dgm:constr type="primFontSz" for="des" forName="Child7" refType="primFontSz" refFor="des" refForName="Parent9" op="lte"/>
              <dgm:constr type="primFontSz" for="des" forName="Child8" refType="primFontSz" refFor="des" refForName="Parent9" op="lte"/>
              <dgm:constr type="primFontSz" for="des" forName="Child9" refType="primFontSz" refFor="des" refForName="Parent9" op="lte"/>
              <dgm:constr type="primFontSz" for="des" forName="Child10" refType="primFontSz" refFor="des" refForName="Parent9" op="lte"/>
              <dgm:constr type="primFontSz" for="des" forName="Child11" refType="primFontSz" refFor="des" refForName="Parent9" op="lte"/>
              <dgm:constr type="primFontSz" for="des" forName="Child1" refType="primFontSz" refFor="des" refForName="Parent10" op="lte"/>
              <dgm:constr type="primFontSz" for="des" forName="Child2" refType="primFontSz" refFor="des" refForName="Parent10" op="lte"/>
              <dgm:constr type="primFontSz" for="des" forName="Child3" refType="primFontSz" refFor="des" refForName="Parent10" op="lte"/>
              <dgm:constr type="primFontSz" for="des" forName="Child4" refType="primFontSz" refFor="des" refForName="Parent10" op="lte"/>
              <dgm:constr type="primFontSz" for="des" forName="Child5" refType="primFontSz" refFor="des" refForName="Parent10" op="lte"/>
              <dgm:constr type="primFontSz" for="des" forName="Child6" refType="primFontSz" refFor="des" refForName="Parent10" op="lte"/>
              <dgm:constr type="primFontSz" for="des" forName="Child7" refType="primFontSz" refFor="des" refForName="Parent10" op="lte"/>
              <dgm:constr type="primFontSz" for="des" forName="Child8" refType="primFontSz" refFor="des" refForName="Parent10" op="lte"/>
              <dgm:constr type="primFontSz" for="des" forName="Child9" refType="primFontSz" refFor="des" refForName="Parent10" op="lte"/>
              <dgm:constr type="primFontSz" for="des" forName="Child10" refType="primFontSz" refFor="des" refForName="Parent10" op="lte"/>
              <dgm:constr type="primFontSz" for="des" forName="Child11" refType="primFontSz" refFor="des" refForName="Parent10" op="lte"/>
              <dgm:constr type="primFontSz" for="des" forName="Child1" refType="primFontSz" refFor="des" refForName="Parent11" op="lte"/>
              <dgm:constr type="primFontSz" for="des" forName="Child2" refType="primFontSz" refFor="des" refForName="Parent11" op="lte"/>
              <dgm:constr type="primFontSz" for="des" forName="Child3" refType="primFontSz" refFor="des" refForName="Parent11" op="lte"/>
              <dgm:constr type="primFontSz" for="des" forName="Child4" refType="primFontSz" refFor="des" refForName="Parent11" op="lte"/>
              <dgm:constr type="primFontSz" for="des" forName="Child5" refType="primFontSz" refFor="des" refForName="Parent11" op="lte"/>
              <dgm:constr type="primFontSz" for="des" forName="Child6" refType="primFontSz" refFor="des" refForName="Parent11" op="lte"/>
              <dgm:constr type="primFontSz" for="des" forName="Child7" refType="primFontSz" refFor="des" refForName="Parent11" op="lte"/>
              <dgm:constr type="primFontSz" for="des" forName="Child8" refType="primFontSz" refFor="des" refForName="Parent11" op="lte"/>
              <dgm:constr type="primFontSz" for="des" forName="Child9" refType="primFontSz" refFor="des" refForName="Parent11" op="lte"/>
              <dgm:constr type="primFontSz" for="des" forName="Child10" refType="primFontSz" refFor="des" refForName="Parent11" op="lte"/>
              <dgm:constr type="primFontSz" for="des" forName="Child11" refType="primFontSz" refFor="des" refForName="Parent11" op="lte"/>
              <dgm:constr type="primFontSz" for="des" forName="Parent2" refType="primFontSz" refFor="des" refForName="Parent1" op="equ"/>
              <dgm:constr type="primFontSz" for="des" forName="Parent3" refType="primFontSz" refFor="des" refForName="Parent1" op="equ"/>
              <dgm:constr type="primFontSz" for="des" forName="Parent4" refType="primFontSz" refFor="des" refForName="Parent1" op="equ"/>
              <dgm:constr type="primFontSz" for="des" forName="Parent5" refType="primFontSz" refFor="des" refForName="Parent1" op="equ"/>
              <dgm:constr type="primFontSz" for="des" forName="Parent6" refType="primFontSz" refFor="des" refForName="Parent1" op="equ"/>
              <dgm:constr type="primFontSz" for="des" forName="Parent7" refType="primFontSz" refFor="des" refForName="Parent1" op="equ"/>
              <dgm:constr type="primFontSz" for="des" forName="Parent8" refType="primFontSz" refFor="des" refForName="Parent1" op="equ"/>
              <dgm:constr type="primFontSz" for="des" forName="Parent9" refType="primFontSz" refFor="des" refForName="Parent1" op="equ"/>
              <dgm:constr type="primFontSz" for="des" forName="Parent10" refType="primFontSz" refFor="des" refForName="Parent1" op="equ"/>
              <dgm:constr type="primFontSz" for="des" forName="Parent11" refType="primFontSz" refFor="des" refForName="Parent1" op="equ"/>
              <dgm:constr type="primFontSz" for="des" forName="Child2" refType="primFontSz" refFor="des" refForName="Child1" op="equ"/>
              <dgm:constr type="primFontSz" for="des" forName="Child3" refType="primFontSz" refFor="des" refForName="Child1" op="equ"/>
              <dgm:constr type="primFontSz" for="des" forName="Child4" refType="primFontSz" refFor="des" refForName="Child1" op="equ"/>
              <dgm:constr type="primFontSz" for="des" forName="Child5" refType="primFontSz" refFor="des" refForName="Child1" op="equ"/>
              <dgm:constr type="primFontSz" for="des" forName="Child6" refType="primFontSz" refFor="des" refForName="Child1" op="equ"/>
              <dgm:constr type="primFontSz" for="des" forName="Child7" refType="primFontSz" refFor="des" refForName="Child1" op="equ"/>
              <dgm:constr type="primFontSz" for="des" forName="Child8" refType="primFontSz" refFor="des" refForName="Child1" op="equ"/>
              <dgm:constr type="primFontSz" for="des" forName="Child9" refType="primFontSz" refFor="des" refForName="Child1" op="equ"/>
              <dgm:constr type="primFontSz" for="des" forName="Child10" refType="primFontSz" refFor="des" refForName="Child1" op="equ"/>
              <dgm:constr type="primFontSz" for="des" forName="Child11" refType="primFontSz" refFor="des" refForName="Child1" op="equ"/>
              <dgm:constr type="r" for="ch" forName="Parent11" refType="w" fact="0.0723"/>
              <dgm:constr type="t" for="ch" forName="Parent11" refType="h" fact="0.2022"/>
              <dgm:constr type="w" for="ch" forName="Parent11" refType="w" fact="0.0579"/>
              <dgm:constr type="h" for="ch" forName="Parent11" refType="h" fact="0.3799"/>
              <dgm:constr type="r" for="ch" forName="Parent10" refType="w" fact="0.162"/>
              <dgm:constr type="t" for="ch" forName="Parent10" refType="h" fact="0.2022"/>
              <dgm:constr type="w" for="ch" forName="Parent10" refType="w" fact="0.0579"/>
              <dgm:constr type="h" for="ch" forName="Parent10" refType="h" fact="0.3799"/>
              <dgm:constr type="r" for="ch" forName="Parent9" refType="w" fact="0.2517"/>
              <dgm:constr type="t" for="ch" forName="Parent9" refType="h" fact="0.2022"/>
              <dgm:constr type="w" for="ch" forName="Parent9" refType="w" fact="0.0579"/>
              <dgm:constr type="h" for="ch" forName="Parent9" refType="h" fact="0.3799"/>
              <dgm:constr type="r" for="ch" forName="Parent8" refType="w" fact="0.3414"/>
              <dgm:constr type="t" for="ch" forName="Parent8" refType="h" fact="0.2022"/>
              <dgm:constr type="w" for="ch" forName="Parent8" refType="w" fact="0.0579"/>
              <dgm:constr type="h" for="ch" forName="Parent8" refType="h" fact="0.3799"/>
              <dgm:constr type="r" for="ch" forName="Parent7" refType="w" fact="0.4311"/>
              <dgm:constr type="t" for="ch" forName="Parent7" refType="h" fact="0.2022"/>
              <dgm:constr type="w" for="ch" forName="Parent7" refType="w" fact="0.0579"/>
              <dgm:constr type="h" for="ch" forName="Parent7" refType="h" fact="0.3799"/>
              <dgm:constr type="r" for="ch" forName="Parent6" refType="w" fact="0.5208"/>
              <dgm:constr type="t" for="ch" forName="Parent6" refType="h" fact="0.2022"/>
              <dgm:constr type="w" for="ch" forName="Parent6" refType="w" fact="0.0579"/>
              <dgm:constr type="h" for="ch" forName="Parent6" refType="h" fact="0.3799"/>
              <dgm:constr type="r" for="ch" forName="Parent5" refType="w" fact="0.6105"/>
              <dgm:constr type="t" for="ch" forName="Parent5" refType="h" fact="0.2022"/>
              <dgm:constr type="w" for="ch" forName="Parent5" refType="w" fact="0.0579"/>
              <dgm:constr type="h" for="ch" forName="Parent5" refType="h" fact="0.3799"/>
              <dgm:constr type="r" for="ch" forName="Parent4" refType="w" fact="0.7001"/>
              <dgm:constr type="t" for="ch" forName="Parent4" refType="h" fact="0.2022"/>
              <dgm:constr type="w" for="ch" forName="Parent4" refType="w" fact="0.0579"/>
              <dgm:constr type="h" for="ch" forName="Parent4" refType="h" fact="0.3799"/>
              <dgm:constr type="r" for="ch" forName="Parent3" refType="w" fact="0.7898"/>
              <dgm:constr type="t" for="ch" forName="Parent3" refType="h" fact="0.2022"/>
              <dgm:constr type="w" for="ch" forName="Parent3" refType="w" fact="0.0579"/>
              <dgm:constr type="h" for="ch" forName="Parent3" refType="h" fact="0.3799"/>
              <dgm:constr type="r" for="ch" forName="Parent2" refType="w" fact="0.8795"/>
              <dgm:constr type="t" for="ch" forName="Parent2" refType="h" fact="0.2022"/>
              <dgm:constr type="w" for="ch" forName="Parent2" refType="w" fact="0.0579"/>
              <dgm:constr type="h" for="ch" forName="Parent2" refType="h" fact="0.3799"/>
              <dgm:constr type="r" for="ch" forName="Parent1" refType="w" fact="0.9692"/>
              <dgm:constr type="t" for="ch" forName="Parent1" refType="h" fact="0.2022"/>
              <dgm:constr type="w" for="ch" forName="Parent1" refType="w" fact="0.0579"/>
              <dgm:constr type="h" for="ch" forName="Parent1" refType="h" fact="0.3799"/>
              <dgm:constr type="r" for="ch" forName="Accent11" refType="w" fact="0.0868"/>
              <dgm:constr type="t" for="ch" forName="Accent11" refType="h" fact="0.1072"/>
              <dgm:constr type="w" for="ch" forName="Accent11" refType="w" fact="0.0868"/>
              <dgm:constr type="h" for="ch" forName="Accent11" refType="h" fact="0.5699"/>
              <dgm:constr type="r" for="ch" forName="ParentBackground11" refType="w" fact="0.0839"/>
              <dgm:constr type="t" for="ch" forName="ParentBackground11" refType="h" fact="0.1262"/>
              <dgm:constr type="w" for="ch" forName="ParentBackground11" refType="w" fact="0.081"/>
              <dgm:constr type="h" for="ch" forName="ParentBackground11" refType="h" fact="0.5319"/>
              <dgm:constr type="r" for="ch" forName="Child11" refType="w" fact="0.0839"/>
              <dgm:constr type="t" for="ch" forName="Child11" refType="h" fact="0.6876"/>
              <dgm:constr type="w" for="ch" forName="Child11" refType="w" fact="0.081"/>
              <dgm:constr type="h" for="ch" forName="Child11" refType="h" fact="0.3124"/>
              <dgm:constr type="r" for="ch" forName="Accent10" refType="w" fact="0.1945"/>
              <dgm:constr type="t" for="ch" forName="Accent10" refType="h" fact="-0.0109"/>
              <dgm:constr type="w" for="ch" forName="Accent10" refType="w" fact="0.1228"/>
              <dgm:constr type="h" for="ch" forName="Accent10" refType="h" fact="0.806"/>
              <dgm:constr type="r" for="ch" forName="ParentBackground10" refType="w" fact="0.1736"/>
              <dgm:constr type="t" for="ch" forName="ParentBackground10" refType="h" fact="0.1262"/>
              <dgm:constr type="w" for="ch" forName="ParentBackground10" refType="w" fact="0.081"/>
              <dgm:constr type="h" for="ch" forName="ParentBackground10" refType="h" fact="0.5319"/>
              <dgm:constr type="r" for="ch" forName="Child10" refType="w" fact="0.1736"/>
              <dgm:constr type="t" for="ch" forName="Child10" refType="h" fact="0.6876"/>
              <dgm:constr type="w" for="ch" forName="Child10" refType="w" fact="0.081"/>
              <dgm:constr type="h" for="ch" forName="Child10" refType="h" fact="0.3124"/>
              <dgm:constr type="r" for="ch" forName="Accent9" refType="w" fact="0.2842"/>
              <dgm:constr type="t" for="ch" forName="Accent9" refType="h" fact="-0.0109"/>
              <dgm:constr type="w" for="ch" forName="Accent9" refType="w" fact="0.1228"/>
              <dgm:constr type="h" for="ch" forName="Accent9" refType="h" fact="0.806"/>
              <dgm:constr type="r" for="ch" forName="ParentBackground9" refType="w" fact="0.2633"/>
              <dgm:constr type="t" for="ch" forName="ParentBackground9" refType="h" fact="0.1262"/>
              <dgm:constr type="w" for="ch" forName="ParentBackground9" refType="w" fact="0.081"/>
              <dgm:constr type="h" for="ch" forName="ParentBackground9" refType="h" fact="0.5319"/>
              <dgm:constr type="r" for="ch" forName="Child9" refType="w" fact="0.2633"/>
              <dgm:constr type="t" for="ch" forName="Child9" refType="h" fact="0.6876"/>
              <dgm:constr type="w" for="ch" forName="Child9" refType="w" fact="0.081"/>
              <dgm:constr type="h" for="ch" forName="Child9" refType="h" fact="0.3124"/>
              <dgm:constr type="r" for="ch" forName="Accent8" refType="w" fact="0.3739"/>
              <dgm:constr type="t" for="ch" forName="Accent8" refType="h" fact="-0.0109"/>
              <dgm:constr type="w" for="ch" forName="Accent8" refType="w" fact="0.1228"/>
              <dgm:constr type="h" for="ch" forName="Accent8" refType="h" fact="0.806"/>
              <dgm:constr type="r" for="ch" forName="ParentBackground8" refType="w" fact="0.353"/>
              <dgm:constr type="t" for="ch" forName="ParentBackground8" refType="h" fact="0.1262"/>
              <dgm:constr type="w" for="ch" forName="ParentBackground8" refType="w" fact="0.081"/>
              <dgm:constr type="h" for="ch" forName="ParentBackground8" refType="h" fact="0.5319"/>
              <dgm:constr type="r" for="ch" forName="Child8" refType="w" fact="0.353"/>
              <dgm:constr type="t" for="ch" forName="Child8" refType="h" fact="0.6876"/>
              <dgm:constr type="w" for="ch" forName="Child8" refType="w" fact="0.081"/>
              <dgm:constr type="h" for="ch" forName="Child8" refType="h" fact="0.3124"/>
              <dgm:constr type="r" for="ch" forName="Accent7" refType="w" fact="0.4636"/>
              <dgm:constr type="t" for="ch" forName="Accent7" refType="h" fact="-0.0109"/>
              <dgm:constr type="w" for="ch" forName="Accent7" refType="w" fact="0.1228"/>
              <dgm:constr type="h" for="ch" forName="Accent7" refType="h" fact="0.806"/>
              <dgm:constr type="r" for="ch" forName="ParentBackground7" refType="w" fact="0.4427"/>
              <dgm:constr type="t" for="ch" forName="ParentBackground7" refType="h" fact="0.1262"/>
              <dgm:constr type="w" for="ch" forName="ParentBackground7" refType="w" fact="0.081"/>
              <dgm:constr type="h" for="ch" forName="ParentBackground7" refType="h" fact="0.5319"/>
              <dgm:constr type="r" for="ch" forName="Child7" refType="w" fact="0.4427"/>
              <dgm:constr type="t" for="ch" forName="Child7" refType="h" fact="0.6876"/>
              <dgm:constr type="w" for="ch" forName="Child7" refType="w" fact="0.081"/>
              <dgm:constr type="h" for="ch" forName="Child7" refType="h" fact="0.3124"/>
              <dgm:constr type="r" for="ch" forName="Accent6" refType="w" fact="0.5533"/>
              <dgm:constr type="t" for="ch" forName="Accent6" refType="h" fact="-0.0109"/>
              <dgm:constr type="w" for="ch" forName="Accent6" refType="w" fact="0.1228"/>
              <dgm:constr type="h" for="ch" forName="Accent6" refType="h" fact="0.806"/>
              <dgm:constr type="r" for="ch" forName="ParentBackground6" refType="w" fact="0.5323"/>
              <dgm:constr type="t" for="ch" forName="ParentBackground6" refType="h" fact="0.1262"/>
              <dgm:constr type="w" for="ch" forName="ParentBackground6" refType="w" fact="0.081"/>
              <dgm:constr type="h" for="ch" forName="ParentBackground6" refType="h" fact="0.5319"/>
              <dgm:constr type="r" for="ch" forName="Child6" refType="w" fact="0.5323"/>
              <dgm:constr type="t" for="ch" forName="Child6" refType="h" fact="0.6876"/>
              <dgm:constr type="w" for="ch" forName="Child6" refType="w" fact="0.081"/>
              <dgm:constr type="h" for="ch" forName="Child6" refType="h" fact="0.3124"/>
              <dgm:constr type="r" for="ch" forName="Accent5" refType="w" fact="0.6429"/>
              <dgm:constr type="t" for="ch" forName="Accent5" refType="h" fact="-0.0109"/>
              <dgm:constr type="w" for="ch" forName="Accent5" refType="w" fact="0.1228"/>
              <dgm:constr type="h" for="ch" forName="Accent5" refType="h" fact="0.806"/>
              <dgm:constr type="r" for="ch" forName="ParentBackground5" refType="w" fact="0.622"/>
              <dgm:constr type="t" for="ch" forName="ParentBackground5" refType="h" fact="0.1262"/>
              <dgm:constr type="w" for="ch" forName="ParentBackground5" refType="w" fact="0.081"/>
              <dgm:constr type="h" for="ch" forName="ParentBackground5" refType="h" fact="0.5319"/>
              <dgm:constr type="r" for="ch" forName="Child5" refType="w" fact="0.622"/>
              <dgm:constr type="t" for="ch" forName="Child5" refType="h" fact="0.6876"/>
              <dgm:constr type="w" for="ch" forName="Child5" refType="w" fact="0.081"/>
              <dgm:constr type="h" for="ch" forName="Child5" refType="h" fact="0.3124"/>
              <dgm:constr type="r" for="ch" forName="Accent4" refType="w" fact="0.7326"/>
              <dgm:constr type="t" for="ch" forName="Accent4" refType="h" fact="-0.0109"/>
              <dgm:constr type="w" for="ch" forName="Accent4" refType="w" fact="0.1228"/>
              <dgm:constr type="h" for="ch" forName="Accent4" refType="h" fact="0.806"/>
              <dgm:constr type="r" for="ch" forName="ParentBackground4" refType="w" fact="0.7117"/>
              <dgm:constr type="t" for="ch" forName="ParentBackground4" refType="h" fact="0.1262"/>
              <dgm:constr type="w" for="ch" forName="ParentBackground4" refType="w" fact="0.081"/>
              <dgm:constr type="h" for="ch" forName="ParentBackground4" refType="h" fact="0.5319"/>
              <dgm:constr type="r" for="ch" forName="Child4" refType="w" fact="0.7117"/>
              <dgm:constr type="t" for="ch" forName="Child4" refType="h" fact="0.6876"/>
              <dgm:constr type="w" for="ch" forName="Child4" refType="w" fact="0.081"/>
              <dgm:constr type="h" for="ch" forName="Child4" refType="h" fact="0.3124"/>
              <dgm:constr type="r" for="ch" forName="Accent3" refType="w" fact="0.8223"/>
              <dgm:constr type="t" for="ch" forName="Accent3" refType="h" fact="-0.0109"/>
              <dgm:constr type="w" for="ch" forName="Accent3" refType="w" fact="0.1228"/>
              <dgm:constr type="h" for="ch" forName="Accent3" refType="h" fact="0.806"/>
              <dgm:constr type="r" for="ch" forName="ParentBackground3" refType="w" fact="0.8014"/>
              <dgm:constr type="t" for="ch" forName="ParentBackground3" refType="h" fact="0.1262"/>
              <dgm:constr type="w" for="ch" forName="ParentBackground3" refType="w" fact="0.081"/>
              <dgm:constr type="h" for="ch" forName="ParentBackground3" refType="h" fact="0.5319"/>
              <dgm:constr type="r" for="ch" forName="Child3" refType="w" fact="0.8014"/>
              <dgm:constr type="t" for="ch" forName="Child3" refType="h" fact="0.6876"/>
              <dgm:constr type="w" for="ch" forName="Child3" refType="w" fact="0.081"/>
              <dgm:constr type="h" for="ch" forName="Child3" refType="h" fact="0.3124"/>
              <dgm:constr type="r" for="ch" forName="Accent2" refType="w" fact="0.912"/>
              <dgm:constr type="t" for="ch" forName="Accent2" refType="h" fact="-0.0109"/>
              <dgm:constr type="w" for="ch" forName="Accent2" refType="w" fact="0.1228"/>
              <dgm:constr type="h" for="ch" forName="Accent2" refType="h" fact="0.806"/>
              <dgm:constr type="r" for="ch" forName="ParentBackground2" refType="w" fact="0.8911"/>
              <dgm:constr type="t" for="ch" forName="ParentBackground2" refType="h" fact="0.1262"/>
              <dgm:constr type="w" for="ch" forName="ParentBackground2" refType="w" fact="0.081"/>
              <dgm:constr type="h" for="ch" forName="ParentBackground2" refType="h" fact="0.5319"/>
              <dgm:constr type="r" for="ch" forName="Child2" refType="w" fact="0.8911"/>
              <dgm:constr type="t" for="ch" forName="Child2" refType="h" fact="0.6876"/>
              <dgm:constr type="w" for="ch" forName="Child2" refType="w" fact="0.081"/>
              <dgm:constr type="h" for="ch" forName="Child2" refType="h" fact="0.3124"/>
              <dgm:constr type="r" for="ch" forName="Accent1" refType="w" fact="1.0017"/>
              <dgm:constr type="t" for="ch" forName="Accent1" refType="h" fact="-0.0109"/>
              <dgm:constr type="w" for="ch" forName="Accent1" refType="w" fact="0.1228"/>
              <dgm:constr type="h" for="ch" forName="Accent1" refType="h" fact="0.806"/>
              <dgm:constr type="r" for="ch" forName="ParentBackground1" refType="w" fact="0.9808"/>
              <dgm:constr type="t" for="ch" forName="ParentBackground1" refType="h" fact="0.1262"/>
              <dgm:constr type="w" for="ch" forName="ParentBackground1" refType="w" fact="0.081"/>
              <dgm:constr type="h" for="ch" forName="ParentBackground1" refType="h" fact="0.5319"/>
              <dgm:constr type="r" for="ch" forName="Child1" refType="w" fact="0.9808"/>
              <dgm:constr type="t" for="ch" forName="Child1" refType="h" fact="0.6876"/>
              <dgm:constr type="w" for="ch" forName="Child1" refType="w" fact="0.081"/>
              <dgm:constr type="h" for="ch" forName="Child1" refType="h" fact="0.3124"/>
            </dgm:constrLst>
          </dgm:else>
        </dgm:choose>
      </dgm:else>
    </dgm:choose>
    <dgm:forEach name="wrapper" axis="self" ptType="parTrans">
      <dgm:forEach name="accentRepeat" axis="self">
        <dgm:layoutNode name="Accent" styleLbl="node1">
          <dgm:alg type="sp"/>
          <dgm:choose name="Name28">
            <dgm:if name="Name29" axis="followSib" ptType="node" func="cnt" op="equ" val="0">
              <dgm:shape xmlns:r="http://schemas.openxmlformats.org/officeDocument/2006/relationships" type="ellipse" r:blip="">
                <dgm:adjLst/>
              </dgm:shape>
            </dgm:if>
            <dgm:else name="Name30">
              <dgm:choose name="Name31">
                <dgm:if name="Name32" axis="precedSib" ptType="node" func="cnt" op="equ" val="10">
                  <dgm:shape xmlns:r="http://schemas.openxmlformats.org/officeDocument/2006/relationships" type="ellipse" r:blip="">
                    <dgm:adjLst/>
                  </dgm:shape>
                </dgm:if>
                <dgm:else name="Name33">
                  <dgm:choose name="Name34">
                    <dgm:if name="Name35" func="var" arg="dir" op="equ" val="norm">
                      <dgm:shape xmlns:r="http://schemas.openxmlformats.org/officeDocument/2006/relationships" rot="45" type="teardrop" r:blip="">
                        <dgm:adjLst>
                          <dgm:adj idx="1" val="1"/>
                        </dgm:adjLst>
                      </dgm:shape>
                    </dgm:if>
                    <dgm:else name="Name36">
                      <dgm:shape xmlns:r="http://schemas.openxmlformats.org/officeDocument/2006/relationships" rot="225" type="teardrop" r:blip="">
                        <dgm:adjLst>
                          <dgm:adj idx="1" val="1"/>
                        </dgm:adjLst>
                      </dgm:shape>
                    </dgm:else>
                  </dgm:choose>
                </dgm:else>
              </dgm:choose>
            </dgm:else>
          </dgm:choose>
          <dgm:presOf/>
        </dgm:layoutNode>
      </dgm:forEach>
      <dgm:forEach name="parentBackgroundRepeat" axis="self">
        <dgm:layoutNode name="ParentBackground" styleLbl="fgAcc1">
          <dgm:alg type="sp"/>
          <dgm:shape xmlns:r="http://schemas.openxmlformats.org/officeDocument/2006/relationships" type="ellipse" r:blip="">
            <dgm:adjLst/>
          </dgm:shape>
          <dgm:presOf axis="self" ptType="node"/>
        </dgm:layoutNode>
      </dgm:forEach>
    </dgm:forEach>
    <dgm:forEach name="Name37" axis="ch" ptType="node" st="11" cnt="1">
      <dgm:layoutNode name="Accent11">
        <dgm:alg type="sp"/>
        <dgm:shape xmlns:r="http://schemas.openxmlformats.org/officeDocument/2006/relationships" r:blip="">
          <dgm:adjLst/>
        </dgm:shape>
        <dgm:presOf/>
        <dgm:constrLst/>
        <dgm:forEach name="Name38" ref="accentRepeat"/>
      </dgm:layoutNode>
      <dgm:layoutNode name="ParentBackground11">
        <dgm:alg type="sp"/>
        <dgm:shape xmlns:r="http://schemas.openxmlformats.org/officeDocument/2006/relationships" r:blip="">
          <dgm:adjLst/>
        </dgm:shape>
        <dgm:presOf/>
        <dgm:forEach name="Name39" ref="parentBackgroundRepeat"/>
      </dgm:layoutNode>
      <dgm:choose name="Name40">
        <dgm:if name="Name41" axis="ch" ptType="node" func="cnt" op="gte" val="1">
          <dgm:layoutNode name="Child1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2"/>
      </dgm:choose>
      <dgm:layoutNode name="Parent1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3" axis="ch" ptType="node" st="10" cnt="1">
      <dgm:layoutNode name="Accent10">
        <dgm:alg type="sp"/>
        <dgm:shape xmlns:r="http://schemas.openxmlformats.org/officeDocument/2006/relationships" r:blip="">
          <dgm:adjLst/>
        </dgm:shape>
        <dgm:presOf/>
        <dgm:constrLst/>
        <dgm:forEach name="Name44" ref="accentRepeat"/>
      </dgm:layoutNode>
      <dgm:layoutNode name="ParentBackground10">
        <dgm:alg type="sp"/>
        <dgm:shape xmlns:r="http://schemas.openxmlformats.org/officeDocument/2006/relationships" r:blip="">
          <dgm:adjLst/>
        </dgm:shape>
        <dgm:presOf/>
        <dgm:forEach name="Name45" ref="parentBackgroundRepeat"/>
      </dgm:layoutNode>
      <dgm:choose name="Name46">
        <dgm:if name="Name47" axis="ch" ptType="node" func="cnt" op="gte" val="1">
          <dgm:layoutNode name="Child10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48"/>
      </dgm:choose>
      <dgm:layoutNode name="Parent10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49" axis="ch" ptType="node" st="9" cnt="1">
      <dgm:layoutNode name="Accent9">
        <dgm:alg type="sp"/>
        <dgm:shape xmlns:r="http://schemas.openxmlformats.org/officeDocument/2006/relationships" r:blip="">
          <dgm:adjLst/>
        </dgm:shape>
        <dgm:presOf/>
        <dgm:constrLst/>
        <dgm:forEach name="Name50" ref="accentRepeat"/>
      </dgm:layoutNode>
      <dgm:layoutNode name="ParentBackground9">
        <dgm:alg type="sp"/>
        <dgm:shape xmlns:r="http://schemas.openxmlformats.org/officeDocument/2006/relationships" r:blip="">
          <dgm:adjLst/>
        </dgm:shape>
        <dgm:presOf/>
        <dgm:forEach name="Name51" ref="parentBackgroundRepeat"/>
      </dgm:layoutNode>
      <dgm:choose name="Name52">
        <dgm:if name="Name53" axis="ch" ptType="node" func="cnt" op="gte" val="1">
          <dgm:layoutNode name="Child9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54"/>
      </dgm:choose>
      <dgm:layoutNode name="Parent9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55" axis="ch" ptType="node" st="8" cnt="1">
      <dgm:layoutNode name="Accent8">
        <dgm:alg type="sp"/>
        <dgm:shape xmlns:r="http://schemas.openxmlformats.org/officeDocument/2006/relationships" r:blip="">
          <dgm:adjLst/>
        </dgm:shape>
        <dgm:presOf/>
        <dgm:constrLst/>
        <dgm:forEach name="Name56" ref="accentRepeat"/>
      </dgm:layoutNode>
      <dgm:layoutNode name="ParentBackground8">
        <dgm:alg type="sp"/>
        <dgm:shape xmlns:r="http://schemas.openxmlformats.org/officeDocument/2006/relationships" r:blip="">
          <dgm:adjLst/>
        </dgm:shape>
        <dgm:presOf/>
        <dgm:forEach name="Name57" ref="parentBackgroundRepeat"/>
      </dgm:layoutNode>
      <dgm:choose name="Name58">
        <dgm:if name="Name59" axis="ch" ptType="node" func="cnt" op="gte" val="1">
          <dgm:layoutNode name="Child8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0"/>
      </dgm:choose>
      <dgm:layoutNode name="Parent8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1" axis="ch" ptType="node" st="7" cnt="1">
      <dgm:layoutNode name="Accent7">
        <dgm:alg type="sp"/>
        <dgm:shape xmlns:r="http://schemas.openxmlformats.org/officeDocument/2006/relationships" r:blip="">
          <dgm:adjLst/>
        </dgm:shape>
        <dgm:presOf/>
        <dgm:constrLst/>
        <dgm:forEach name="Name62" ref="accentRepeat"/>
      </dgm:layoutNode>
      <dgm:layoutNode name="ParentBackground7">
        <dgm:alg type="sp"/>
        <dgm:shape xmlns:r="http://schemas.openxmlformats.org/officeDocument/2006/relationships" r:blip="">
          <dgm:adjLst/>
        </dgm:shape>
        <dgm:presOf/>
        <dgm:forEach name="Name63" ref="parentBackgroundRepeat"/>
      </dgm:layoutNode>
      <dgm:choose name="Name64">
        <dgm:if name="Name65" axis="ch" ptType="node" func="cnt" op="gte" val="1">
          <dgm:layoutNode name="Child7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66"/>
      </dgm:choose>
      <dgm:layoutNode name="Parent7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67" axis="ch" ptType="node" st="6" cnt="1">
      <dgm:layoutNode name="Accent6">
        <dgm:alg type="sp"/>
        <dgm:shape xmlns:r="http://schemas.openxmlformats.org/officeDocument/2006/relationships" r:blip="">
          <dgm:adjLst/>
        </dgm:shape>
        <dgm:presOf/>
        <dgm:constrLst/>
        <dgm:forEach name="Name68" ref="accentRepeat"/>
      </dgm:layoutNode>
      <dgm:layoutNode name="ParentBackground6">
        <dgm:alg type="sp"/>
        <dgm:shape xmlns:r="http://schemas.openxmlformats.org/officeDocument/2006/relationships" r:blip="">
          <dgm:adjLst/>
        </dgm:shape>
        <dgm:presOf/>
        <dgm:forEach name="Name69" ref="parentBackgroundRepeat"/>
      </dgm:layoutNode>
      <dgm:choose name="Name70">
        <dgm:if name="Name71" axis="ch" ptType="node" func="cnt" op="gte" val="1">
          <dgm:layoutNode name="Child6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2"/>
      </dgm:choose>
      <dgm:layoutNode name="Parent6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3" axis="ch" ptType="node" st="5" cnt="1">
      <dgm:layoutNode name="Accent5">
        <dgm:alg type="sp"/>
        <dgm:shape xmlns:r="http://schemas.openxmlformats.org/officeDocument/2006/relationships" r:blip="">
          <dgm:adjLst/>
        </dgm:shape>
        <dgm:presOf/>
        <dgm:constrLst/>
        <dgm:forEach name="Name74" ref="accentRepeat"/>
      </dgm:layoutNode>
      <dgm:layoutNode name="ParentBackground5">
        <dgm:alg type="sp"/>
        <dgm:shape xmlns:r="http://schemas.openxmlformats.org/officeDocument/2006/relationships" r:blip="">
          <dgm:adjLst/>
        </dgm:shape>
        <dgm:presOf/>
        <dgm:forEach name="Name75" ref="parentBackgroundRepeat"/>
      </dgm:layoutNode>
      <dgm:choose name="Name76">
        <dgm:if name="Name77" axis="ch" ptType="node" func="cnt" op="gte" val="1">
          <dgm:layoutNode name="Child5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78"/>
      </dgm:choose>
      <dgm:layoutNode name="Parent5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79" axis="ch" ptType="node" st="4" cnt="1">
      <dgm:layoutNode name="Accent4">
        <dgm:alg type="sp"/>
        <dgm:shape xmlns:r="http://schemas.openxmlformats.org/officeDocument/2006/relationships" r:blip="">
          <dgm:adjLst/>
        </dgm:shape>
        <dgm:presOf/>
        <dgm:constrLst/>
        <dgm:forEach name="Name80" ref="accentRepeat"/>
      </dgm:layoutNode>
      <dgm:layoutNode name="ParentBackground4">
        <dgm:alg type="sp"/>
        <dgm:shape xmlns:r="http://schemas.openxmlformats.org/officeDocument/2006/relationships" r:blip="">
          <dgm:adjLst/>
        </dgm:shape>
        <dgm:presOf/>
        <dgm:forEach name="Name81" ref="parentBackgroundRepeat"/>
      </dgm:layoutNode>
      <dgm:choose name="Name82">
        <dgm:if name="Name83" axis="ch" ptType="node" func="cnt" op="gte" val="1">
          <dgm:layoutNode name="Child4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84"/>
      </dgm:choose>
      <dgm:layoutNode name="Parent4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85" axis="ch" ptType="node" st="3" cnt="1">
      <dgm:layoutNode name="Accent3">
        <dgm:alg type="sp"/>
        <dgm:shape xmlns:r="http://schemas.openxmlformats.org/officeDocument/2006/relationships" r:blip="">
          <dgm:adjLst/>
        </dgm:shape>
        <dgm:presOf/>
        <dgm:constrLst/>
        <dgm:forEach name="Name86" ref="accentRepeat"/>
      </dgm:layoutNode>
      <dgm:layoutNode name="ParentBackground3">
        <dgm:alg type="sp"/>
        <dgm:shape xmlns:r="http://schemas.openxmlformats.org/officeDocument/2006/relationships" r:blip="">
          <dgm:adjLst/>
        </dgm:shape>
        <dgm:presOf/>
        <dgm:forEach name="Name87" ref="parentBackgroundRepeat"/>
      </dgm:layoutNode>
      <dgm:choose name="Name88">
        <dgm:if name="Name89" axis="ch" ptType="node" func="cnt" op="gte" val="1">
          <dgm:layoutNode name="Child3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0"/>
      </dgm:choose>
      <dgm:layoutNode name="Parent3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1" axis="ch" ptType="node" st="2" cnt="1">
      <dgm:layoutNode name="Accent2">
        <dgm:alg type="sp"/>
        <dgm:shape xmlns:r="http://schemas.openxmlformats.org/officeDocument/2006/relationships" r:blip="">
          <dgm:adjLst/>
        </dgm:shape>
        <dgm:presOf/>
        <dgm:constrLst/>
        <dgm:forEach name="Name92" ref="accentRepeat"/>
      </dgm:layoutNode>
      <dgm:layoutNode name="ParentBackground2" styleLbl="fgAcc1">
        <dgm:alg type="sp"/>
        <dgm:shape xmlns:r="http://schemas.openxmlformats.org/officeDocument/2006/relationships" r:blip="">
          <dgm:adjLst/>
        </dgm:shape>
        <dgm:presOf/>
        <dgm:forEach name="Name93" ref="parentBackgroundRepeat"/>
      </dgm:layoutNode>
      <dgm:choose name="Name94">
        <dgm:if name="Name95" axis="ch" ptType="node" func="cnt" op="gte" val="1">
          <dgm:layoutNode name="Child2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96"/>
      </dgm:choose>
      <dgm:layoutNode name="Parent2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  <dgm:forEach name="Name97" axis="ch" ptType="node" cnt="1">
      <dgm:layoutNode name="Accent1">
        <dgm:alg type="sp"/>
        <dgm:shape xmlns:r="http://schemas.openxmlformats.org/officeDocument/2006/relationships" r:blip="">
          <dgm:adjLst/>
        </dgm:shape>
        <dgm:presOf/>
        <dgm:constrLst/>
        <dgm:forEach name="Name98" ref="accentRepeat"/>
      </dgm:layoutNode>
      <dgm:layoutNode name="ParentBackground1">
        <dgm:alg type="sp"/>
        <dgm:shape xmlns:r="http://schemas.openxmlformats.org/officeDocument/2006/relationships" r:blip="">
          <dgm:adjLst/>
        </dgm:shape>
        <dgm:presOf/>
        <dgm:forEach name="Name99" ref="parentBackgroundRepeat"/>
      </dgm:layoutNode>
      <dgm:choose name="Name100">
        <dgm:if name="Name101" axis="ch" ptType="node" func="cnt" op="gte" val="1">
          <dgm:layoutNode name="Child1" styleLbl="revTx">
            <dgm:varLst>
              <dgm:chMax val="0"/>
              <dgm:chPref val="0"/>
              <dgm:bulletEnabled val="1"/>
            </dgm:varLst>
            <dgm:alg type="tx">
              <dgm:param type="stBulletLvl" val="1"/>
              <dgm:param type="parTxLTRAlign" val="l"/>
              <dgm:param type="txAnchorVert" val="t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if>
        <dgm:else name="Name102"/>
      </dgm:choose>
      <dgm:layoutNode name="Parent1" styleLbl="revTx">
        <dgm:varLst>
          <dgm:chMax val="1"/>
          <dgm:chPref val="1"/>
          <dgm:bulletEnabled val="1"/>
        </dgm:varLst>
        <dgm:alg type="tx">
          <dgm:param type="shpTxLTRAlign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presOf axis="self" ptType="node"/>
        <dgm:constrLst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list1">
  <dgm:title val=""/>
  <dgm:desc val=""/>
  <dgm:catLst>
    <dgm:cat type="list" pri="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4" srcId="0" destId="1" srcOrd="0" destOrd="0"/>
        <dgm:cxn modelId="5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animLvl val="lvl"/>
      <dgm:resizeHandles val="exact"/>
    </dgm:varLst>
    <dgm:choose name="Name0">
      <dgm:if name="Name1" func="var" arg="dir" op="equ" val="norm">
        <dgm:alg type="lin">
          <dgm:param type="linDir" val="fromT"/>
          <dgm:param type="vertAlign" val="mid"/>
          <dgm:param type="horzAlign" val="l"/>
          <dgm:param type="nodeHorzAlign" val="l"/>
        </dgm:alg>
      </dgm:if>
      <dgm:else name="Name2">
        <dgm:alg type="lin">
          <dgm:param type="linDir" val="fromT"/>
          <dgm:param type="vertAlign" val="mid"/>
          <dgm:param type="horzAlign" val="r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parentLin" refType="w"/>
      <dgm:constr type="h" for="ch" forName="parentLin" val="INF"/>
      <dgm:constr type="w" for="des" forName="parentLeftMargin" refType="w" fact="0.05"/>
      <dgm:constr type="w" for="des" forName="parentText" refType="w" fact="0.7"/>
      <dgm:constr type="h" for="des" forName="parentText" refType="primFontSz" refFor="des" refForName="parentText" fact="0.82"/>
      <dgm:constr type="h" for="ch" forName="negativeSpace" refType="primFontSz" refFor="des" refForName="parentText" fact="-0.41"/>
      <dgm:constr type="h" for="ch" forName="negativeSpace" refType="h" refFor="des" refForName="parentText" op="lte" fact="-0.82"/>
      <dgm:constr type="h" for="ch" forName="negativeSpace" refType="h" refFor="des" refForName="parentText" op="gte" fact="-0.82"/>
      <dgm:constr type="w" for="ch" forName="childText" refType="w"/>
      <dgm:constr type="h" for="ch" forName="childText" refType="primFontSz" refFor="des" refForName="parentText" fact="0.7"/>
      <dgm:constr type="primFontSz" for="des" forName="parentText" val="65"/>
      <dgm:constr type="primFontSz" for="ch" forName="childText" refType="primFontSz" refFor="des" refForName="parentText"/>
      <dgm:constr type="tMarg" for="ch" forName="childText" refType="primFontSz" refFor="des" refForName="parentText" fact="1.64"/>
      <dgm:constr type="tMarg" for="ch" forName="childText" refType="h" refFor="des" refForName="parentText" op="lte" fact="3.28"/>
      <dgm:constr type="tMarg" for="ch" forName="childText" refType="h" refFor="des" refForName="parentText" op="gte" fact="3.28"/>
      <dgm:constr type="lMarg" for="ch" forName="childText" refType="w" fact="0.22"/>
      <dgm:constr type="rMarg" for="ch" forName="childText" refType="lMarg" refFor="ch" refForName="childText"/>
      <dgm:constr type="lMarg" for="des" forName="parentText" refType="w" fact="0.075"/>
      <dgm:constr type="rMarg" for="des" forName="parentText" refType="lMarg" refFor="des" refForName="parentText"/>
      <dgm:constr type="h" for="ch" forName="spaceBetweenRectangles" refType="primFontSz" refFor="des" refForName="parentText" fact="0.15"/>
    </dgm:constrLst>
    <dgm:ruleLst>
      <dgm:rule type="primFontSz" for="des" forName="parentText" val="5" fact="NaN" max="NaN"/>
    </dgm:ruleLst>
    <dgm:forEach name="Name3" axis="ch" ptType="node">
      <dgm:layoutNode name="parentLin">
        <dgm:choose name="Name4">
          <dgm:if name="Name5" func="var" arg="dir" op="equ" val="norm">
            <dgm:alg type="lin">
              <dgm:param type="linDir" val="fromL"/>
              <dgm:param type="horzAlign" val="l"/>
              <dgm:param type="nodeHorzAlign" val="l"/>
            </dgm:alg>
          </dgm:if>
          <dgm:else name="Name6">
            <dgm:alg type="lin">
              <dgm:param type="linDir" val="fromR"/>
              <dgm:param type="horzAlign" val="r"/>
              <dgm:param type="nodeHorzAlign" val="r"/>
            </dgm:alg>
          </dgm:else>
        </dgm:choose>
        <dgm:shape xmlns:r="http://schemas.openxmlformats.org/officeDocument/2006/relationships" r:blip="">
          <dgm:adjLst/>
        </dgm:shape>
        <dgm:presOf/>
        <dgm:constrLst/>
        <dgm:ruleLst/>
        <dgm:layoutNode name="parentLeftMargin">
          <dgm:alg type="sp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h"/>
          </dgm:constrLst>
          <dgm:ruleLst/>
        </dgm:layoutNode>
        <dgm:layoutNode name="parentText" styleLbl="node1">
          <dgm:varLst>
            <dgm:chMax val="0"/>
            <dgm:bulletEnabled val="1"/>
          </dgm:varLst>
          <dgm:choose name="Name7">
            <dgm:if name="Name8" func="var" arg="dir" op="equ" val="norm">
              <dgm:alg type="tx">
                <dgm:param type="parTxLTRAlign" val="l"/>
                <dgm:param type="parTxRTLAlign" val="l"/>
              </dgm:alg>
            </dgm:if>
            <dgm:else name="Name9">
              <dgm:alg type="tx">
                <dgm:param type="parTxLTRAlign" val="r"/>
                <dgm:param type="parTxRTLAlign" val="r"/>
              </dgm:alg>
            </dgm:else>
          </dgm:choose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/>
            <dgm:constr type="bMarg"/>
          </dgm:constrLst>
          <dgm:ruleLst/>
        </dgm:layoutNode>
      </dgm:layoutNode>
      <dgm:layoutNode name="negative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childText" styleLbl="conFgAcc1">
        <dgm:varLst>
          <dgm:bulletEnabled val="1"/>
        </dgm:varLst>
        <dgm:alg type="tx">
          <dgm:param type="stBulletLvl" val="1"/>
        </dgm:alg>
        <dgm:shape xmlns:r="http://schemas.openxmlformats.org/officeDocument/2006/relationships" type="rect" r:blip="" zOrderOff="-2">
          <dgm:adjLst/>
        </dgm:shape>
        <dgm:presOf axis="des" ptType="node"/>
        <dgm:constrLst>
          <dgm:constr type="secFontSz" refType="primFontSz"/>
        </dgm:constrLst>
        <dgm:ruleLst>
          <dgm:rule type="h" val="INF" fact="NaN" max="NaN"/>
        </dgm:ruleLst>
      </dgm:layoutNode>
      <dgm:forEach name="Name10" axis="followSib" ptType="sibTrans" cnt="1">
        <dgm:layoutNode name="spaceBetweenRectangle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default#22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default#23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radial4">
  <dgm:title val=""/>
  <dgm:desc val=""/>
  <dgm:catLst>
    <dgm:cat type="relationship" pri="19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5" srcId="1" destId="11" srcOrd="0" destOrd="0"/>
        <dgm:cxn modelId="16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0"/>
              <dgm:param type="spanAng" val="360"/>
              <dgm:param type="ctrShpMap" val="fNode"/>
            </dgm:alg>
          </dgm:if>
          <dgm:else name="Name4">
            <dgm:choose name="Name5">
              <dgm:if name="Name6" axis="ch ch" ptType="node node" st="1 1" cnt="1 0" func="cnt" op="lte" val="3">
                <dgm:alg type="cycle">
                  <dgm:param type="stAng" val="-55"/>
                  <dgm:param type="spanAng" val="110"/>
                  <dgm:param type="ctrShpMap" val="fNode"/>
                </dgm:alg>
              </dgm:if>
              <dgm:else name="Name7">
                <dgm:choose name="Name8">
                  <dgm:if name="Name9" axis="ch ch" ptType="node node" st="1 1" cnt="1 0" func="cnt" op="equ" val="4">
                    <dgm:alg type="cycle">
                      <dgm:param type="stAng" val="-75"/>
                      <dgm:param type="spanAng" val="150"/>
                      <dgm:param type="ctrShpMap" val="fNode"/>
                    </dgm:alg>
                  </dgm:if>
                  <dgm:else name="Name10">
                    <dgm:alg type="cycle">
                      <dgm:param type="stAng" val="-90"/>
                      <dgm:param type="spanAng" val="180"/>
                      <dgm:param type="ctrShpMap" val="fNode"/>
                    </dgm:alg>
                  </dgm:else>
                </dgm:choose>
              </dgm:else>
            </dgm:choose>
          </dgm:else>
        </dgm:choose>
      </dgm:if>
      <dgm:else name="Name11">
        <dgm:choose name="Name12">
          <dgm:if name="Name13" axis="ch ch" ptType="node node" st="1 1" cnt="1 0" func="cnt" op="lte" val="1">
            <dgm:alg type="cycle">
              <dgm:param type="stAng" val="0"/>
              <dgm:param type="spanAng" val="-360"/>
              <dgm:param type="ctrShpMap" val="fNode"/>
            </dgm:alg>
          </dgm:if>
          <dgm:else name="Name14">
            <dgm:choose name="Name15">
              <dgm:if name="Name16" axis="ch ch" ptType="node node" st="1 1" cnt="1 0" func="cnt" op="lte" val="3">
                <dgm:alg type="cycle">
                  <dgm:param type="stAng" val="55"/>
                  <dgm:param type="spanAng" val="-110"/>
                  <dgm:param type="ctrShpMap" val="fNode"/>
                </dgm:alg>
              </dgm:if>
              <dgm:else name="Name17">
                <dgm:choose name="Name18">
                  <dgm:if name="Name19" axis="ch ch" ptType="node node" st="1 1" cnt="1 0" func="cnt" op="equ" val="4">
                    <dgm:alg type="cycle">
                      <dgm:param type="stAng" val="75"/>
                      <dgm:param type="spanAng" val="-150"/>
                      <dgm:param type="ctrShpMap" val="fNode"/>
                    </dgm:alg>
                  </dgm:if>
                  <dgm:else name="Name20">
                    <dgm:alg type="cycle">
                      <dgm:param type="stAng" val="90"/>
                      <dgm:param type="spanAng" val="-180"/>
                      <dgm:param type="ctrShpMap" val="fNode"/>
                    </dgm:alg>
                  </dgm:else>
                </dgm:choose>
              </dgm:else>
            </dgm:choose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fact="0.95"/>
      <dgm:constr type="h" for="ch" forName="parTrans" refType="w" refFor="ch" refForName="centerShape" fact="0.285"/>
      <dgm:constr type="sp" refType="w" refFor="ch" refForName="centerShape" op="equ" fact="0.23"/>
      <dgm:constr type="sibSp" refType="w" refFor="ch" refForName="node" fact="0.1"/>
      <dgm:constr type="primFontSz" for="ch" forName="node" op="equ"/>
    </dgm:constrLst>
    <dgm:choose name="Name21">
      <dgm:if name="Name22" axis="ch ch" ptType="node node" st="1 1" cnt="1 0" func="cnt" op="lte" val="5">
        <dgm:ruleLst>
          <dgm:rule type="w" for="ch" forName="centerShape" val="NaN" fact="0.27" max="NaN"/>
        </dgm:ruleLst>
      </dgm:if>
      <dgm:else name="Name23">
        <dgm:ruleLst>
          <dgm:rule type="w" for="ch" forName="centerShape" val="NaN" fact="0.27" max="NaN"/>
          <dgm:rule type="w" for="ch" forName="node" val="NaN" fact="0.7" max="NaN"/>
        </dgm:ruleLst>
      </dgm:else>
    </dgm:choose>
    <dgm:forEach name="Name24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  <dgm:constr type="primFontSz" val="65"/>
          <dgm:constr type="h" refType="w"/>
        </dgm:constrLst>
        <dgm:ruleLst>
          <dgm:rule type="primFontSz" val="5" fact="NaN" max="NaN"/>
        </dgm:ruleLst>
      </dgm:layoutNode>
      <dgm:forEach name="Name25" axis="ch">
        <dgm:forEach name="Name26" axis="self" ptType="parTrans">
          <dgm:layoutNode name="parTrans" styleLbl="bgSibTrans2D1">
            <dgm:alg type="conn">
              <dgm:param type="begPts" val="auto"/>
              <dgm:param type="endPts" val="ctr"/>
              <dgm:param type="endSty" val="noArr"/>
              <dgm:param type="begSty" val="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begPad" refType="connDist" fact="0.055"/>
              <dgm:constr type="endPad"/>
            </dgm:constrLst>
            <dgm:ruleLst/>
          </dgm:layoutNode>
        </dgm:forEach>
        <dgm:forEach name="Name27" axis="self" ptType="node">
          <dgm:layoutNode name="node" styleLbl="node1">
            <dgm:varLst>
              <dgm:bulletEnabled val="1"/>
            </dgm:varLst>
            <dgm:alg type="tx"/>
            <dgm:shape xmlns:r="http://schemas.openxmlformats.org/officeDocument/2006/relationships" type="roundRect" r:blip="">
              <dgm:adjLst>
                <dgm:adj idx="1" val="0.1"/>
              </dgm:adjLst>
            </dgm:shape>
            <dgm:presOf axis="desOrSelf" ptType="node"/>
            <dgm:constrLst>
              <dgm:constr type="primFontSz" val="65"/>
              <dgm:constr type="h" refType="w" fact="0.8"/>
              <dgm:constr type="tMarg" refType="primFontSz" fact="0.15"/>
              <dgm:constr type="bMarg" refType="primFontSz" fact="0.15"/>
              <dgm:constr type="lMarg" refType="primFontSz" fact="0.15"/>
              <dgm:constr type="rMarg" refType="primFontSz" fact="0.1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default#24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default#1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pList1#1">
  <dgm:title val=""/>
  <dgm:desc val=""/>
  <dgm:catLst>
    <dgm:cat type="list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 useDef="1">
    <dgm:dataModel>
      <dgm:ptLst/>
      <dgm:bg/>
      <dgm:whole/>
    </dgm:dataModel>
  </dgm:clrData>
  <dgm:layoutNode name="Name0">
    <dgm:varLst>
      <dgm:dir/>
      <dgm:resizeHandles val="exact"/>
    </dgm:varLst>
    <dgm:choose name="Name1">
      <dgm:if name="Name2" axis="self" func="var" arg="dir" op="equ" val="norm">
        <dgm:alg type="snake">
          <dgm:param type="grDir" val="tL"/>
          <dgm:param type="flowDir" val="row"/>
          <dgm:param type="contDir" val="sameDir"/>
          <dgm:param type="off" val="ctr"/>
          <dgm:param type="vertAlign" val="mid"/>
          <dgm:param type="horzAlign" val="ctr"/>
        </dgm:alg>
      </dgm:if>
      <dgm:else name="Name3">
        <dgm:alg type="snake">
          <dgm:param type="grDir" val="tR"/>
          <dgm:param type="flowDir" val="row"/>
          <dgm:param type="contDir" val="sameDir"/>
          <dgm:param type="off" val="ctr"/>
          <dgm:param type="vertAlign" val="mid"/>
          <dgm:param type="horzAlign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w" for="ch" ptType="sibTrans" refType="w" refFor="ch" refForName="compNode" op="equ" fact="0.1"/>
      <dgm:constr type="sp" refType="w" refFor="ch" refForName="compNode" op="equ" fact="0.1"/>
      <dgm:constr type="primFontSz" for="des" ptType="node" op="equ" val="65"/>
    </dgm:constrLst>
    <dgm:ruleLst/>
    <dgm:forEach name="Name4" axis="ch" ptType="node">
      <dgm:layoutNode name="compNode">
        <dgm:alg type="composite">
          <dgm:param type="ar" val="0.943"/>
        </dgm:alg>
        <dgm:shape xmlns:r="http://schemas.openxmlformats.org/officeDocument/2006/relationships" r:blip="">
          <dgm:adjLst/>
        </dgm:shape>
        <dgm:presOf axis="self"/>
        <dgm:constrLst>
          <dgm:constr type="h" refType="w" fact="1.06"/>
          <dgm:constr type="h" for="ch" forName="pictRect" refType="h" fact="0.65"/>
          <dgm:constr type="w" for="ch" forName="pictRect" refType="w"/>
          <dgm:constr type="l" for="ch" forName="pictRect"/>
          <dgm:constr type="t" for="ch" forName="pictRect"/>
          <dgm:constr type="w" for="ch" forName="textRect" refType="w"/>
          <dgm:constr type="h" for="ch" forName="textRect" refType="h" fact="0.35"/>
          <dgm:constr type="l" for="ch" forName="textRect"/>
          <dgm:constr type="t" for="ch" forName="textRect" refType="b" refFor="ch" refForName="pictRect"/>
        </dgm:constrLst>
        <dgm:ruleLst/>
        <dgm:layoutNode name="pictRect">
          <dgm:alg type="sp"/>
          <dgm:shape xmlns:r="http://schemas.openxmlformats.org/officeDocument/2006/relationships" type="roundRect" r:blip="" blipPhldr="1">
            <dgm:adjLst/>
          </dgm:shape>
          <dgm:presOf/>
          <dgm:constrLst/>
          <dgm:ruleLst/>
        </dgm:layoutNode>
        <dgm:layoutNode name="textRect" styleLbl="revTx">
          <dgm:varLst>
            <dgm:bulletEnabled val="1"/>
          </dgm:varLst>
          <dgm:alg type="tx"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bMarg"/>
          </dgm:constrLst>
          <dgm:ruleLst>
            <dgm:rule type="primFontSz" val="5" fact="NaN" max="NaN"/>
          </dgm:ruleLst>
        </dgm:layoutNode>
      </dgm:layoutNode>
      <dgm:forEach name="Name5" axis="followSib" ptType="sibTrans" cnt="1">
        <dgm:layoutNode name="sibTrans">
          <dgm:alg type="sp"/>
          <dgm:shape xmlns:r="http://schemas.openxmlformats.org/officeDocument/2006/relationships" type="rect" r:blip="" hideGeom="1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default#25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default#26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matrix3">
  <dgm:title val=""/>
  <dgm:desc val=""/>
  <dgm:catLst>
    <dgm:cat type="matrix" pri="1000"/>
    <dgm:cat type="convert" pri="18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0" destOrd="0"/>
        <dgm:cxn modelId="8" srcId="0" destId="4" srcOrd="1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matrix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29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71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29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71"/>
          <dgm:constr type="ctrY" for="ch" forName="quad4" refType="h" fact="0.71"/>
          <dgm:constr type="primFontSz" for="des" ptType="node" op="equ" val="65"/>
        </dgm:constrLst>
      </dgm:if>
      <dgm:else name="Name2">
        <dgm:constrLst>
          <dgm:constr type="w" for="ch" forName="diamond" refType="w"/>
          <dgm:constr type="h" for="ch" forName="diamond" refType="h"/>
          <dgm:constr type="w" for="ch" forName="quad1" refType="w" fact="0.39"/>
          <dgm:constr type="h" for="ch" forName="quad1" refType="h" fact="0.39"/>
          <dgm:constr type="ctrX" for="ch" forName="quad1" refType="w" fact="0.71"/>
          <dgm:constr type="ctrY" for="ch" forName="quad1" refType="h" fact="0.29"/>
          <dgm:constr type="w" for="ch" forName="quad2" refType="w" fact="0.39"/>
          <dgm:constr type="h" for="ch" forName="quad2" refType="h" fact="0.39"/>
          <dgm:constr type="ctrX" for="ch" forName="quad2" refType="w" fact="0.29"/>
          <dgm:constr type="ctrY" for="ch" forName="quad2" refType="h" fact="0.29"/>
          <dgm:constr type="w" for="ch" forName="quad3" refType="w" fact="0.39"/>
          <dgm:constr type="h" for="ch" forName="quad3" refType="h" fact="0.39"/>
          <dgm:constr type="ctrX" for="ch" forName="quad3" refType="w" fact="0.71"/>
          <dgm:constr type="ctrY" for="ch" forName="quad3" refType="h" fact="0.71"/>
          <dgm:constr type="w" for="ch" forName="quad4" refType="w" fact="0.39"/>
          <dgm:constr type="h" for="ch" forName="quad4" refType="h" fact="0.39"/>
          <dgm:constr type="ctrX" for="ch" forName="quad4" refType="w" fact="0.29"/>
          <dgm:constr type="ctrY" for="ch" forName="quad4" refType="h" fact="0.71"/>
          <dgm:constr type="primFontSz" for="des" ptType="node" op="equ" val="65"/>
        </dgm:constrLst>
      </dgm:else>
    </dgm:choose>
    <dgm:ruleLst/>
    <dgm:choose name="Name3">
      <dgm:if name="Name4" axis="ch" ptType="node" func="cnt" op="gte" val="1">
        <dgm:layoutNode name="diamond" styleLbl="bgShp">
          <dgm:alg type="sp"/>
          <dgm:shape xmlns:r="http://schemas.openxmlformats.org/officeDocument/2006/relationships" type="diamond" r:blip="">
            <dgm:adjLst/>
          </dgm:shape>
          <dgm:presOf/>
          <dgm:constrLst>
            <dgm:constr type="w" refType="h" op="equ"/>
          </dgm:constrLst>
          <dgm:ruleLst/>
        </dgm:layoutNode>
        <dgm:layoutNode name="quad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1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2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2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3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3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quad4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ch desOrSelf" ptType="node node" st="4 1" cnt="1 0"/>
          <dgm:constrLst>
            <dgm:constr type="w" refType="h" op="equ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5"/>
    </dgm:choose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default#27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radial3">
  <dgm:title val=""/>
  <dgm:desc val=""/>
  <dgm:catLst>
    <dgm:cat type="relationship" pri="31000"/>
    <dgm:cat type="cycle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omposite">
    <dgm:varLst>
      <dgm:chMax val="1"/>
      <dgm:dir/>
      <dgm:resizeHandles val="exact"/>
    </dgm:varLst>
    <dgm:alg type="composite">
      <dgm:param type="ar" val="1"/>
    </dgm:alg>
    <dgm:shape xmlns:r="http://schemas.openxmlformats.org/officeDocument/2006/relationships" r:blip="">
      <dgm:adjLst/>
    </dgm:shape>
    <dgm:presOf/>
    <dgm:constrLst/>
    <dgm:ruleLst/>
    <dgm:layoutNode name="radial">
      <dgm:varLst>
        <dgm:animLvl val="ctr"/>
      </dgm:varLst>
      <dgm:choose name="Name0">
        <dgm:if name="Name1" func="var" arg="dir" op="equ" val="norm">
          <dgm:choose name="Name2">
            <dgm:if name="Name3" axis="ch ch" ptType="node node" st="1 1" cnt="1 0" func="cnt" op="lte" val="1">
              <dgm:alg type="cycle">
                <dgm:param type="stAng" val="90"/>
                <dgm:param type="spanAng" val="360"/>
                <dgm:param type="ctrShpMap" val="fNode"/>
              </dgm:alg>
            </dgm:if>
            <dgm:else name="Name4">
              <dgm:alg type="cycle">
                <dgm:param type="stAng" val="0"/>
                <dgm:param type="spanAng" val="360"/>
                <dgm:param type="ctrShpMap" val="fNode"/>
              </dgm:alg>
            </dgm:else>
          </dgm:choose>
        </dgm:if>
        <dgm:else name="Name5">
          <dgm:alg type="cycle">
            <dgm:param type="stAng" val="0"/>
            <dgm:param type="spanAng" val="-360"/>
            <dgm:param type="ctrShpMap" val="fNode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w" for="ch" forName="centerShape" refType="w"/>
        <dgm:constr type="h" for="ch" forName="centerShape" refType="h"/>
        <dgm:constr type="w" for="ch" forName="node" refType="w" fact="0.5"/>
        <dgm:constr type="h" for="ch" forName="node" refType="h" fact="0.5"/>
        <dgm:constr type="sp" refType="w" refFor="ch" refForName="node" fact="-0.2"/>
        <dgm:constr type="sibSp" refType="w" refFor="ch" refForName="node" fact="-0.2"/>
        <dgm:constr type="primFontSz" for="ch" forName="centerShape" val="65"/>
        <dgm:constr type="primFontSz" for="des" forName="node" val="65"/>
        <dgm:constr type="primFontSz" for="ch" forName="node" refType="primFontSz" refFor="ch" refForName="centerShape" op="lte"/>
      </dgm:constrLst>
      <dgm:ruleLst/>
      <dgm:forEach name="Name6" axis="ch" ptType="node" cnt="1">
        <dgm:layoutNode name="centerShape" styleLbl="vennNode1">
          <dgm:alg type="tx"/>
          <dgm:shape xmlns:r="http://schemas.openxmlformats.org/officeDocument/2006/relationships" type="ellipse" r:blip="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</dgm:constrLst>
          <dgm:ruleLst>
            <dgm:rule type="primFontSz" val="5" fact="NaN" max="NaN"/>
          </dgm:ruleLst>
        </dgm:layoutNode>
        <dgm:forEach name="Name7" axis="ch" ptType="node">
          <dgm:layoutNode name="node" styleLbl="venn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</dgm:forEach>
    </dgm:layoutNode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default#1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default#18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default#19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default#20">
  <dgm:title val=""/>
  <dgm:desc val=""/>
  <dgm:catLst>
    <dgm:cat type="list" pri="1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#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#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#1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#1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#1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#1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#1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#1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#1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#1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#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#1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#19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#20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#2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#22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#3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#4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#5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#6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#7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#8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Θέση κεφαλίδας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2 - Θέση ημερομηνίας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5817E98-127F-4B56-8842-F63A31267855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4" name="3 - Θέση υποσέλιδου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4 - Θέση αριθμού διαφάνειας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80B9CEC-08B6-4082-9299-415795C8C8DB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3977608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7F62AF31-A916-442E-88AF-9B254C6D0030}" type="datetimeFigureOut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l-GR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0E22A17C-4A5C-47B9-BDCE-E86DC0B77A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408254052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3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4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5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6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7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8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9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0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1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2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4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5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6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>
              <a:solidFill>
                <a:srgbClr val="FF0000"/>
              </a:solidFill>
            </a:endParaRPr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99281275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1BBE911-0B4E-4956-84A6-05F4A9005CF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179675477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5F1DBD0-322C-4DE5-80D8-A57C5DEF654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l-GR"/>
          </a:p>
        </p:txBody>
      </p:sp>
      <p:sp>
        <p:nvSpPr>
          <p:cNvPr id="3072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0100794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952CC37-5E97-49F1-ACFB-BA54775B5FF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l-GR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7376848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7B1976B-0286-4A8C-826D-A87D983F98B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l-GR"/>
          </a:p>
        </p:txBody>
      </p:sp>
      <p:sp>
        <p:nvSpPr>
          <p:cNvPr id="348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823764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6472E68-148B-4771-A06A-3E78D3825C4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l-GR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8789797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834DA5-C47E-459A-9EAC-03D8F901D14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l-GR"/>
          </a:p>
        </p:txBody>
      </p:sp>
      <p:sp>
        <p:nvSpPr>
          <p:cNvPr id="389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94024437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062E39-6757-4BC2-873C-6CED5CB7610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602476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0605BE9-EF32-44CC-921A-BD3192D030D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l-GR"/>
          </a:p>
        </p:txBody>
      </p:sp>
      <p:sp>
        <p:nvSpPr>
          <p:cNvPr id="430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7475381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40A77F8-F001-437C-AF3A-70FEEE31924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l-GR"/>
          </a:p>
        </p:txBody>
      </p:sp>
      <p:sp>
        <p:nvSpPr>
          <p:cNvPr id="450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184043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3E01C42-EC00-4D9C-B01A-7748D354B89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l-GR"/>
          </a:p>
        </p:txBody>
      </p:sp>
      <p:sp>
        <p:nvSpPr>
          <p:cNvPr id="47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1022382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 typeface="Arial" pitchFamily="34" charset="0"/>
              <a:buChar char="•"/>
            </a:pPr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533023339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7D266D5-AB2F-4808-AA56-B52D98825BF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l-GR"/>
          </a:p>
        </p:txBody>
      </p:sp>
      <p:sp>
        <p:nvSpPr>
          <p:cNvPr id="49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233736659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05906A7-71D8-486F-A261-32644DFD687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l-GR"/>
          </a:p>
        </p:txBody>
      </p:sp>
      <p:sp>
        <p:nvSpPr>
          <p:cNvPr id="522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4608903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97DB61-88C1-4C78-90BB-FFFC9FB24B8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81007922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57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56E70EB-852E-4F00-80B5-B30BE6E1A09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946737609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062E39-6757-4BC2-873C-6CED5CB7610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2914844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CCE652B-B21B-41C2-BCAE-5492A53A0AD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32</a:t>
            </a:fld>
            <a:endParaRPr lang="el-GR"/>
          </a:p>
        </p:txBody>
      </p:sp>
      <p:sp>
        <p:nvSpPr>
          <p:cNvPr id="624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776228681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E2E2F7-8F36-4A84-9E35-03764CEA8FD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1387313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B047737-1EB6-4ED5-AC2E-537E67E20BE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34</a:t>
            </a:fld>
            <a:endParaRPr lang="el-GR"/>
          </a:p>
        </p:txBody>
      </p:sp>
      <p:sp>
        <p:nvSpPr>
          <p:cNvPr id="6656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232477071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3FEF78-ABB7-4250-B374-7AE48553759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49952602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861675-6ADC-4303-86AB-47106044031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36</a:t>
            </a:fld>
            <a:endParaRPr lang="el-GR"/>
          </a:p>
        </p:txBody>
      </p:sp>
      <p:sp>
        <p:nvSpPr>
          <p:cNvPr id="706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795358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14217638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8043981-9AE1-4A59-88A4-16EEC982478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39</a:t>
            </a:fld>
            <a:endParaRPr lang="el-GR"/>
          </a:p>
        </p:txBody>
      </p:sp>
      <p:sp>
        <p:nvSpPr>
          <p:cNvPr id="747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10109450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1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2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85014940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49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8850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0343738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7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0898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497142328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5" name="Rectangle 2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2946" name="Rectangle 3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06424928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0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60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860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FB08A1B-D274-4340-9F3C-CD0AB5237B6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51241500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5482438-C15E-4369-9793-3BBC3653336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46</a:t>
            </a:fld>
            <a:endParaRPr lang="el-GR"/>
          </a:p>
        </p:txBody>
      </p:sp>
      <p:sp>
        <p:nvSpPr>
          <p:cNvPr id="88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806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97632770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3890451-10A1-4A09-81D5-6228C6B4D82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47</a:t>
            </a:fld>
            <a:endParaRPr lang="el-GR"/>
          </a:p>
        </p:txBody>
      </p:sp>
      <p:sp>
        <p:nvSpPr>
          <p:cNvPr id="90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01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85323581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21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921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3C67008-34F7-49F8-92D0-D2622382654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23370147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0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28C074E-A884-4B66-B62E-2373B105B73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49</a:t>
            </a:fld>
            <a:endParaRPr lang="el-GR"/>
          </a:p>
        </p:txBody>
      </p:sp>
      <p:sp>
        <p:nvSpPr>
          <p:cNvPr id="9421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421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7824277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56830754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62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962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9EA4BC-E2B5-4714-9C66-5B414E451D4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73358040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983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983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8F06050-CCF0-4E56-8DA3-75FC0FEBAAA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978432205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003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AD727BF-5C52-4CC5-8311-95045DE1D3E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32682782"/>
      </p:ext>
    </p:extLst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024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809E273-C169-4AF7-9DA8-DD9FD36F1F7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53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704467775"/>
      </p:ext>
    </p:extLst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5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45ECC0-0868-413C-8E60-C6FAADC8CA9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60</a:t>
            </a:fld>
            <a:endParaRPr lang="el-GR"/>
          </a:p>
        </p:txBody>
      </p:sp>
      <p:sp>
        <p:nvSpPr>
          <p:cNvPr id="1105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05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17698790"/>
      </p:ext>
    </p:extLst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257BF65-DF94-4020-AC30-9009C17F57A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61</a:t>
            </a:fld>
            <a:endParaRPr lang="el-GR"/>
          </a:p>
        </p:txBody>
      </p:sp>
      <p:sp>
        <p:nvSpPr>
          <p:cNvPr id="1126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26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933634066"/>
      </p:ext>
    </p:extLst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098C9D-F5BE-4F0D-9585-7A2CB0F4F77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63</a:t>
            </a:fld>
            <a:endParaRPr lang="el-GR"/>
          </a:p>
        </p:txBody>
      </p:sp>
      <p:sp>
        <p:nvSpPr>
          <p:cNvPr id="1157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571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12912744"/>
      </p:ext>
    </p:extLst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7E00342-54FC-4339-A75F-427FFC712A8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65</a:t>
            </a:fld>
            <a:endParaRPr lang="el-GR"/>
          </a:p>
        </p:txBody>
      </p:sp>
      <p:sp>
        <p:nvSpPr>
          <p:cNvPr id="1187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87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75392539"/>
      </p:ext>
    </p:extLst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en-US" dirty="0" smtClean="0"/>
              <a:t>http://www.diverseo.com/what-we-do/marketing/consumer-behaviour/</a:t>
            </a:r>
            <a:endParaRPr lang="el-GR" dirty="0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062E39-6757-4BC2-873C-6CED5CB7610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67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026294210"/>
      </p:ext>
    </p:extLst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18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CC3E7F8-48CF-446D-B147-CC3F5270928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68</a:t>
            </a:fld>
            <a:endParaRPr lang="el-GR"/>
          </a:p>
        </p:txBody>
      </p:sp>
      <p:sp>
        <p:nvSpPr>
          <p:cNvPr id="1218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18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289896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6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416644184"/>
      </p:ext>
    </p:extLst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9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C39F563-6D0D-4DC7-8CBA-707D5CDB17C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69</a:t>
            </a:fld>
            <a:endParaRPr lang="el-GR"/>
          </a:p>
        </p:txBody>
      </p:sp>
      <p:sp>
        <p:nvSpPr>
          <p:cNvPr id="1239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39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93298610"/>
      </p:ext>
    </p:extLst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3B665A2-2B76-4658-9289-9478ADD832B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70</a:t>
            </a:fld>
            <a:endParaRPr lang="el-GR"/>
          </a:p>
        </p:txBody>
      </p:sp>
      <p:sp>
        <p:nvSpPr>
          <p:cNvPr id="1259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59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79519276"/>
      </p:ext>
    </p:extLst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0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0F12A34-9F02-455F-9470-723F8295F11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71</a:t>
            </a:fld>
            <a:endParaRPr lang="el-GR"/>
          </a:p>
        </p:txBody>
      </p:sp>
      <p:sp>
        <p:nvSpPr>
          <p:cNvPr id="1280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280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51716996"/>
      </p:ext>
    </p:extLst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730CE7C-241D-46A5-B1B0-FEC7A57539B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72</a:t>
            </a:fld>
            <a:endParaRPr lang="el-GR"/>
          </a:p>
        </p:txBody>
      </p:sp>
      <p:sp>
        <p:nvSpPr>
          <p:cNvPr id="1300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00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00571923"/>
      </p:ext>
    </p:extLst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A05970F-DF00-4921-A016-B7BA64B5871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73</a:t>
            </a:fld>
            <a:endParaRPr lang="el-GR"/>
          </a:p>
        </p:txBody>
      </p:sp>
      <p:sp>
        <p:nvSpPr>
          <p:cNvPr id="132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20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14256842"/>
      </p:ext>
    </p:extLst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14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41876F-EC16-497B-86B8-3341F23F8794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74</a:t>
            </a:fld>
            <a:endParaRPr lang="el-GR"/>
          </a:p>
        </p:txBody>
      </p:sp>
      <p:sp>
        <p:nvSpPr>
          <p:cNvPr id="13414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414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67951149"/>
      </p:ext>
    </p:extLst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52874AE-FEEA-4B1C-AF99-2E3294CFD74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77</a:t>
            </a:fld>
            <a:endParaRPr lang="el-GR"/>
          </a:p>
        </p:txBody>
      </p:sp>
      <p:sp>
        <p:nvSpPr>
          <p:cNvPr id="1382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82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14929916"/>
      </p:ext>
    </p:extLst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https://consumedbyadvertisemetnts.wordpress.com/2013/11/01/consumer-involvement-in-advertisements/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2A17C-4A5C-47B9-BDCE-E86DC0B77AC6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173811775"/>
      </p:ext>
    </p:extLst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4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817CE32-F864-41DC-BD02-E4F7F26D26B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85</a:t>
            </a:fld>
            <a:endParaRPr lang="el-GR"/>
          </a:p>
        </p:txBody>
      </p:sp>
      <p:sp>
        <p:nvSpPr>
          <p:cNvPr id="146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64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16866821"/>
      </p:ext>
    </p:extLst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EE4120C-E2F4-4506-B9A0-0F94C6C5F20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86</a:t>
            </a:fld>
            <a:endParaRPr lang="el-GR"/>
          </a:p>
        </p:txBody>
      </p:sp>
      <p:sp>
        <p:nvSpPr>
          <p:cNvPr id="148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84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0466124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E41962E-E9BD-4ED9-A1CE-B3D4030F0E6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l-GR"/>
          </a:p>
        </p:txBody>
      </p:sp>
      <p:sp>
        <p:nvSpPr>
          <p:cNvPr id="1945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41838294"/>
      </p:ext>
    </p:extLst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2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E80516A-4C4E-42A7-A553-A5A48F1DF57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87</a:t>
            </a:fld>
            <a:endParaRPr lang="el-GR"/>
          </a:p>
        </p:txBody>
      </p:sp>
      <p:sp>
        <p:nvSpPr>
          <p:cNvPr id="150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053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05627280"/>
      </p:ext>
    </p:extLst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409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3062E39-6757-4BC2-873C-6CED5CB7610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88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19286390"/>
      </p:ext>
    </p:extLst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6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851D793-734D-4DB8-954E-347ED6E75F2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89</a:t>
            </a:fld>
            <a:endParaRPr lang="el-GR"/>
          </a:p>
        </p:txBody>
      </p:sp>
      <p:sp>
        <p:nvSpPr>
          <p:cNvPr id="1546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46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850619003"/>
      </p:ext>
    </p:extLst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6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716E1C0-C2DB-4EFA-B482-A59B2C34BE3C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90</a:t>
            </a:fld>
            <a:endParaRPr lang="el-GR"/>
          </a:p>
        </p:txBody>
      </p:sp>
      <p:sp>
        <p:nvSpPr>
          <p:cNvPr id="1566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66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586420148"/>
      </p:ext>
    </p:extLst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7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587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587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F98B1A5-14A0-45E8-881F-7E9F1C093D9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91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548354338"/>
      </p:ext>
    </p:extLst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http://www.tarporleyplan.org.uk/page-four/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2A17C-4A5C-47B9-BDCE-E86DC0B77AC6}" type="slidenum">
              <a:rPr lang="el-GR" smtClean="0"/>
              <a:pPr>
                <a:defRPr/>
              </a:pPr>
              <a:t>92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027549388"/>
      </p:ext>
    </p:extLst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7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0B8B798-F7EE-4DC8-AC3F-01425C0347F9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93</a:t>
            </a:fld>
            <a:endParaRPr lang="el-GR"/>
          </a:p>
        </p:txBody>
      </p:sp>
      <p:sp>
        <p:nvSpPr>
          <p:cNvPr id="1617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17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54896544"/>
      </p:ext>
    </p:extLst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4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E95DE02-8E27-47BE-82DF-B72D2DF22C5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94</a:t>
            </a:fld>
            <a:endParaRPr lang="el-GR"/>
          </a:p>
        </p:txBody>
      </p:sp>
      <p:sp>
        <p:nvSpPr>
          <p:cNvPr id="16384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384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68293314"/>
      </p:ext>
    </p:extLst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http://www.theimaginativeconservative.org/2015/07/utilitarian-arguments-for-the-family-a-recipe-for-failure.html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2A17C-4A5C-47B9-BDCE-E86DC0B77AC6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89658795"/>
      </p:ext>
    </p:extLst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8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DC18F2C-8598-452C-A361-D2639E65327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96</a:t>
            </a:fld>
            <a:endParaRPr lang="el-GR"/>
          </a:p>
        </p:txBody>
      </p:sp>
      <p:sp>
        <p:nvSpPr>
          <p:cNvPr id="1658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58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53667768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6108A95-20BA-4116-969C-32B032C13C10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l-GR"/>
          </a:p>
        </p:txBody>
      </p:sp>
      <p:sp>
        <p:nvSpPr>
          <p:cNvPr id="215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08820581"/>
      </p:ext>
    </p:extLst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9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0E90CA-73E5-4E30-B107-BB29865C8AF8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97</a:t>
            </a:fld>
            <a:endParaRPr lang="el-GR"/>
          </a:p>
        </p:txBody>
      </p:sp>
      <p:sp>
        <p:nvSpPr>
          <p:cNvPr id="1679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79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277146520"/>
      </p:ext>
    </p:extLst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9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796E0B-6A38-490E-9187-B5CC6A44135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98</a:t>
            </a:fld>
            <a:endParaRPr lang="el-GR"/>
          </a:p>
        </p:txBody>
      </p:sp>
      <p:sp>
        <p:nvSpPr>
          <p:cNvPr id="1699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699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483116640"/>
      </p:ext>
    </p:extLst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0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A1E72B3-18CA-43B7-8B02-C75E93E061F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99</a:t>
            </a:fld>
            <a:endParaRPr lang="el-GR"/>
          </a:p>
        </p:txBody>
      </p:sp>
      <p:sp>
        <p:nvSpPr>
          <p:cNvPr id="1720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20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366597966"/>
      </p:ext>
    </p:extLst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http://www.bbc.com/news/uk-22007058</a:t>
            </a:r>
            <a:endParaRPr lang="el-G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0E22A17C-4A5C-47B9-BDCE-E86DC0B77AC6}" type="slidenum">
              <a:rPr lang="el-GR" smtClean="0"/>
              <a:pPr>
                <a:defRPr/>
              </a:pPr>
              <a:t>100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2770047339"/>
      </p:ext>
    </p:extLst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510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1FA3906-505D-4AF1-9AE8-69F3D2B030F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101</a:t>
            </a:fld>
            <a:endParaRPr lang="el-GR"/>
          </a:p>
        </p:txBody>
      </p:sp>
      <p:sp>
        <p:nvSpPr>
          <p:cNvPr id="17510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510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914177662"/>
      </p:ext>
    </p:extLst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1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5FFCC9C-48C7-43CF-BC41-EE63DE3077AF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102</a:t>
            </a:fld>
            <a:endParaRPr lang="el-GR"/>
          </a:p>
        </p:txBody>
      </p:sp>
      <p:sp>
        <p:nvSpPr>
          <p:cNvPr id="1771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71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73055828"/>
      </p:ext>
    </p:extLst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2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72BEDD2-5750-4808-BE0E-3D4B2D87310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103</a:t>
            </a:fld>
            <a:endParaRPr lang="el-GR"/>
          </a:p>
        </p:txBody>
      </p:sp>
      <p:sp>
        <p:nvSpPr>
          <p:cNvPr id="1792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92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856904825"/>
      </p:ext>
    </p:extLst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24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C644825-886B-481C-89E3-9747B9CC1DE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104</a:t>
            </a:fld>
            <a:endParaRPr lang="el-GR"/>
          </a:p>
        </p:txBody>
      </p:sp>
      <p:sp>
        <p:nvSpPr>
          <p:cNvPr id="1812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125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133527510"/>
      </p:ext>
    </p:extLst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6B1C8BE-763C-46E2-B0A3-A05CA0B9A866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105</a:t>
            </a:fld>
            <a:endParaRPr lang="el-GR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64986623"/>
      </p:ext>
    </p:extLst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3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53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1853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D8F9DA7-D88B-4094-B151-48CC9E12BF7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106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124409507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0DE5A3E-5554-481B-8754-C3692D69506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l-GR"/>
          </a:p>
        </p:txBody>
      </p:sp>
      <p:sp>
        <p:nvSpPr>
          <p:cNvPr id="2355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4049248932"/>
      </p:ext>
    </p:extLst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E22C453-9CC0-4467-94D1-9BE2E79E06E1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107</a:t>
            </a:fld>
            <a:endParaRPr lang="el-GR"/>
          </a:p>
        </p:txBody>
      </p:sp>
      <p:sp>
        <p:nvSpPr>
          <p:cNvPr id="1873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73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93312018"/>
      </p:ext>
    </p:extLst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948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35C47B9-F5C9-47C3-B351-241F21704653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108</a:t>
            </a:fld>
            <a:endParaRPr lang="el-GR"/>
          </a:p>
        </p:txBody>
      </p:sp>
      <p:sp>
        <p:nvSpPr>
          <p:cNvPr id="319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9491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641364863"/>
      </p:ext>
    </p:extLst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153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40C7CC3C-99D5-44A8-A9A4-547115B440C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109</a:t>
            </a:fld>
            <a:endParaRPr lang="el-GR"/>
          </a:p>
        </p:txBody>
      </p:sp>
      <p:sp>
        <p:nvSpPr>
          <p:cNvPr id="3215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153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343740023"/>
      </p:ext>
    </p:extLst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58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65C817C-AC7A-4863-9F1B-D286E5AEDA7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110</a:t>
            </a:fld>
            <a:endParaRPr lang="el-GR"/>
          </a:p>
        </p:txBody>
      </p:sp>
      <p:sp>
        <p:nvSpPr>
          <p:cNvPr id="3235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358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054441602"/>
      </p:ext>
    </p:extLst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63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F23C20-1C73-4D2F-A339-8520A71336AE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111</a:t>
            </a:fld>
            <a:endParaRPr lang="el-GR"/>
          </a:p>
        </p:txBody>
      </p:sp>
      <p:sp>
        <p:nvSpPr>
          <p:cNvPr id="3256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563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806134361"/>
      </p:ext>
    </p:extLst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8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2EF0D3-E4D0-49D1-814D-D2DC1EB746B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112</a:t>
            </a:fld>
            <a:endParaRPr lang="el-GR"/>
          </a:p>
        </p:txBody>
      </p:sp>
      <p:sp>
        <p:nvSpPr>
          <p:cNvPr id="3276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768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95356022"/>
      </p:ext>
    </p:extLst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7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297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  <p:sp>
        <p:nvSpPr>
          <p:cNvPr id="3297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A80EB34-16CB-48BA-B409-D979FD1118FB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114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370508537"/>
      </p:ext>
    </p:extLst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77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DA1EA05-59DB-4713-8232-B7DF1C2658C7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115</a:t>
            </a:fld>
            <a:endParaRPr lang="el-GR"/>
          </a:p>
        </p:txBody>
      </p:sp>
      <p:sp>
        <p:nvSpPr>
          <p:cNvPr id="331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1779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16326502"/>
      </p:ext>
    </p:extLst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A4A89C6-E8D9-4CA6-A21A-2EF77EE7CA4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116</a:t>
            </a:fld>
            <a:endParaRPr lang="el-GR"/>
          </a:p>
        </p:txBody>
      </p:sp>
      <p:sp>
        <p:nvSpPr>
          <p:cNvPr id="333826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3827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990688939"/>
      </p:ext>
    </p:extLst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587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9F4AFC5-A28E-4A0D-BF87-BFE9E9895202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117</a:t>
            </a:fld>
            <a:endParaRPr lang="el-GR"/>
          </a:p>
        </p:txBody>
      </p:sp>
      <p:sp>
        <p:nvSpPr>
          <p:cNvPr id="33587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587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317737109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147391-231A-4EF9-BE2B-7AA244F3E1DA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l-GR"/>
          </a:p>
        </p:txBody>
      </p:sp>
      <p:sp>
        <p:nvSpPr>
          <p:cNvPr id="2560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1330807799"/>
      </p:ext>
    </p:extLst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099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6F0A09B2-A6B1-4EE6-8B89-1200B88A9A0D}" type="slidenum">
              <a:rPr lang="el-GR"/>
              <a:pPr fontAlgn="base">
                <a:spcBef>
                  <a:spcPct val="0"/>
                </a:spcBef>
                <a:spcAft>
                  <a:spcPct val="0"/>
                </a:spcAft>
              </a:pPr>
              <a:t>121</a:t>
            </a:fld>
            <a:endParaRPr lang="el-GR"/>
          </a:p>
        </p:txBody>
      </p:sp>
      <p:sp>
        <p:nvSpPr>
          <p:cNvPr id="34099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099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l-GR" smtClean="0"/>
          </a:p>
        </p:txBody>
      </p:sp>
    </p:spTree>
    <p:extLst>
      <p:ext uri="{BB962C8B-B14F-4D97-AF65-F5344CB8AC3E}">
        <p14:creationId xmlns:p14="http://schemas.microsoft.com/office/powerpoint/2010/main" val="2556139058"/>
      </p:ext>
    </p:extLst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εικόνας διαφάνειας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Θέση σημειώσεων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l-GR" dirty="0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A60D4E-153C-481E-9C52-31B1E4926C1F}" type="slidenum">
              <a:rPr lang="el-GR" smtClean="0"/>
              <a:pPr/>
              <a:t>123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01794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22"/>
          <p:cNvSpPr/>
          <p:nvPr/>
        </p:nvSpPr>
        <p:spPr>
          <a:xfrm flipV="1">
            <a:off x="5410200" y="3810000"/>
            <a:ext cx="3733800" cy="90488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5" name="Rectangle 23"/>
          <p:cNvSpPr/>
          <p:nvPr/>
        </p:nvSpPr>
        <p:spPr>
          <a:xfrm flipV="1">
            <a:off x="5410200" y="3897313"/>
            <a:ext cx="3733800" cy="19208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" name="Rectangle 24"/>
          <p:cNvSpPr/>
          <p:nvPr/>
        </p:nvSpPr>
        <p:spPr>
          <a:xfrm flipV="1">
            <a:off x="5410200" y="4114800"/>
            <a:ext cx="3733800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7" name="Rectangle 25"/>
          <p:cNvSpPr/>
          <p:nvPr/>
        </p:nvSpPr>
        <p:spPr>
          <a:xfrm flipV="1">
            <a:off x="5410200" y="4164013"/>
            <a:ext cx="1965325" cy="19050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26"/>
          <p:cNvSpPr/>
          <p:nvPr/>
        </p:nvSpPr>
        <p:spPr>
          <a:xfrm flipV="1">
            <a:off x="5410200" y="4198938"/>
            <a:ext cx="1965325" cy="9525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1" name="Rounded Rectangle 29"/>
          <p:cNvSpPr/>
          <p:nvPr/>
        </p:nvSpPr>
        <p:spPr bwMode="white">
          <a:xfrm>
            <a:off x="5410200" y="3962400"/>
            <a:ext cx="3063875" cy="26988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12" name="Rounded Rectangle 30"/>
          <p:cNvSpPr/>
          <p:nvPr/>
        </p:nvSpPr>
        <p:spPr bwMode="white">
          <a:xfrm>
            <a:off x="7377113" y="4060825"/>
            <a:ext cx="1600200" cy="36513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3" name="Rectangle 6"/>
          <p:cNvSpPr/>
          <p:nvPr/>
        </p:nvSpPr>
        <p:spPr>
          <a:xfrm>
            <a:off x="0" y="3649663"/>
            <a:ext cx="9144000" cy="2444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4" name="Rectangle 9"/>
          <p:cNvSpPr/>
          <p:nvPr/>
        </p:nvSpPr>
        <p:spPr>
          <a:xfrm>
            <a:off x="0" y="3675063"/>
            <a:ext cx="9144000" cy="1412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5" name="Rectangle 10"/>
          <p:cNvSpPr/>
          <p:nvPr/>
        </p:nvSpPr>
        <p:spPr>
          <a:xfrm flipV="1">
            <a:off x="6413500" y="3643313"/>
            <a:ext cx="2730500" cy="24765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Rectangle 18"/>
          <p:cNvSpPr/>
          <p:nvPr/>
        </p:nvSpPr>
        <p:spPr>
          <a:xfrm>
            <a:off x="0" y="0"/>
            <a:ext cx="9144000" cy="37020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17" name="Date Placeholder 27"/>
          <p:cNvSpPr>
            <a:spLocks noGrp="1"/>
          </p:cNvSpPr>
          <p:nvPr>
            <p:ph type="dt" sz="half" idx="10"/>
          </p:nvPr>
        </p:nvSpPr>
        <p:spPr>
          <a:xfrm>
            <a:off x="6705600" y="4206875"/>
            <a:ext cx="960438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38EB3C9-3CAC-41A0-92D5-1B6C78B9D1B2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18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1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20088" y="1588"/>
            <a:ext cx="747712" cy="365125"/>
          </a:xfrm>
        </p:spPr>
        <p:txBody>
          <a:bodyPr/>
          <a:lstStyle>
            <a:lvl1pPr algn="r">
              <a:defRPr sz="1800" smtClean="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D9F083CB-AFB2-4DF1-A02D-2558B843DE1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D34966C-9C93-49D1-964F-22400FAA83ED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1B4A9B1-381C-48B8-93A9-1E168F2D855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FDBA9B-1991-491A-B9BC-6FC63FA2C0B0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CFCB899-2E95-4E0F-A8C2-588B04226F3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0B26FC-8BA5-4DCD-92E9-BA3087EC5435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4FD08D-C724-45B6-9DDA-EE1BD76B132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5B712BB-1AB3-47C1-A037-A2578E84FF92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FB5FCD7-1163-430E-9544-97004CE94B7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9415FD-A142-4296-AC1C-32BCD14E3E54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4BD4FA-279B-4EF5-83FA-840BC9393728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/>
          <a:lstStyle>
            <a:lvl1pPr>
              <a:defRPr sz="4000" b="0" i="0" cap="none" baseline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277E8051-7999-4014-B338-D85CDEE1A300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8" name="Slide Number Placeholder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fld id="{69CDAE01-89B3-4EE4-A550-56A544C79BA9}" type="slidenum">
              <a:rPr lang="el-GR"/>
              <a:pPr>
                <a:defRPr/>
              </a:pPr>
              <a:t>‹#›</a:t>
            </a:fld>
            <a:endParaRPr lang="el-GR"/>
          </a:p>
        </p:txBody>
      </p:sp>
      <p:sp>
        <p:nvSpPr>
          <p:cNvPr id="9" name="Footer Placeholder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6583363" y="612775"/>
            <a:ext cx="957262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40CDC09-8356-45ED-89C9-AF87EEC25922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950BE3-AEFC-470B-977B-3A7333E380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BCBFC74-54B9-4BC4-A33A-C5E38D9D249A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05A02D-B80B-4401-B93A-33EC789BAD5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AB6C5B-9C12-49E1-B5DB-6BB0EC253C41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8E2F22A-F8E3-4BCF-B38D-5875922E1A92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>
            <a:normAutofit/>
          </a:bodyPr>
          <a:lstStyle>
            <a:lvl1pPr marL="0" indent="0">
              <a:buNone/>
              <a:defRPr sz="3200"/>
            </a:lvl1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861D7C-F593-4AC8-9E29-ACC9D42F323D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6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Slide Number Placeholder 2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EC6802D-F23A-4515-B8F2-02F88A037DE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Rectangle 27"/>
          <p:cNvSpPr/>
          <p:nvPr/>
        </p:nvSpPr>
        <p:spPr>
          <a:xfrm>
            <a:off x="0" y="366713"/>
            <a:ext cx="9144000" cy="8413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31115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0" name="Rectangle 29"/>
          <p:cNvSpPr/>
          <p:nvPr/>
        </p:nvSpPr>
        <p:spPr>
          <a:xfrm>
            <a:off x="0" y="307975"/>
            <a:ext cx="9144000" cy="92075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/>
          <p:cNvSpPr/>
          <p:nvPr/>
        </p:nvSpPr>
        <p:spPr>
          <a:xfrm flipV="1">
            <a:off x="5410200" y="360363"/>
            <a:ext cx="3733800" cy="904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Rectangle 31"/>
          <p:cNvSpPr/>
          <p:nvPr/>
        </p:nvSpPr>
        <p:spPr>
          <a:xfrm flipV="1">
            <a:off x="5410200" y="439738"/>
            <a:ext cx="3733800" cy="18097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3" name="Rounded Rectangle 32"/>
          <p:cNvSpPr/>
          <p:nvPr/>
        </p:nvSpPr>
        <p:spPr bwMode="white">
          <a:xfrm>
            <a:off x="5407025" y="496888"/>
            <a:ext cx="3063875" cy="28575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 useBgFill="1">
        <p:nvSpPr>
          <p:cNvPr id="34" name="Rounded Rectangle 33"/>
          <p:cNvSpPr/>
          <p:nvPr/>
        </p:nvSpPr>
        <p:spPr bwMode="white">
          <a:xfrm>
            <a:off x="7373938" y="588963"/>
            <a:ext cx="1600200" cy="3651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Rectangle 34"/>
          <p:cNvSpPr/>
          <p:nvPr/>
        </p:nvSpPr>
        <p:spPr bwMode="invGray">
          <a:xfrm>
            <a:off x="9085263" y="-1588"/>
            <a:ext cx="57150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6" name="Rectangle 35"/>
          <p:cNvSpPr/>
          <p:nvPr/>
        </p:nvSpPr>
        <p:spPr bwMode="invGray">
          <a:xfrm>
            <a:off x="9043988" y="-1588"/>
            <a:ext cx="28575" cy="620713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37" name="Rectangle 36"/>
          <p:cNvSpPr/>
          <p:nvPr/>
        </p:nvSpPr>
        <p:spPr bwMode="invGray">
          <a:xfrm>
            <a:off x="9024938" y="-1588"/>
            <a:ext cx="9525" cy="620713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8" name="Rectangle 37"/>
          <p:cNvSpPr/>
          <p:nvPr/>
        </p:nvSpPr>
        <p:spPr bwMode="invGray">
          <a:xfrm>
            <a:off x="8975725" y="-1588"/>
            <a:ext cx="26988" cy="620713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9" name="Rectangle 38"/>
          <p:cNvSpPr/>
          <p:nvPr/>
        </p:nvSpPr>
        <p:spPr bwMode="invGray">
          <a:xfrm>
            <a:off x="8915400" y="0"/>
            <a:ext cx="55563" cy="585788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0" name="Rectangle 39"/>
          <p:cNvSpPr/>
          <p:nvPr/>
        </p:nvSpPr>
        <p:spPr bwMode="invGray">
          <a:xfrm>
            <a:off x="8874125" y="0"/>
            <a:ext cx="7938" cy="585788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n-US" dirty="0"/>
          </a:p>
        </p:txBody>
      </p:sp>
      <p:sp>
        <p:nvSpPr>
          <p:cNvPr id="1039" name="Title Placeholder 21"/>
          <p:cNvSpPr>
            <a:spLocks noGrp="1"/>
          </p:cNvSpPr>
          <p:nvPr>
            <p:ph type="title"/>
          </p:nvPr>
        </p:nvSpPr>
        <p:spPr bwMode="auto">
          <a:xfrm>
            <a:off x="457200" y="1143000"/>
            <a:ext cx="82296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40" name="Text Placeholder 12"/>
          <p:cNvSpPr>
            <a:spLocks noGrp="1"/>
          </p:cNvSpPr>
          <p:nvPr>
            <p:ph type="body" idx="1"/>
          </p:nvPr>
        </p:nvSpPr>
        <p:spPr bwMode="auto">
          <a:xfrm>
            <a:off x="457200" y="2249488"/>
            <a:ext cx="8229600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586538" y="612775"/>
            <a:ext cx="957262" cy="457200"/>
          </a:xfrm>
          <a:prstGeom prst="rect">
            <a:avLst/>
          </a:prstGeom>
        </p:spPr>
        <p:txBody>
          <a:bodyPr vert="horz"/>
          <a:lstStyle>
            <a:lvl1pPr algn="l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 smtClean="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fld id="{1555BD82-287F-4201-856B-7DAE74C351C0}" type="datetime1">
              <a:rPr lang="el-GR"/>
              <a:pPr>
                <a:defRPr/>
              </a:pPr>
              <a:t>26/11/2015</a:t>
            </a:fld>
            <a:endParaRPr lang="el-G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5257800" y="612775"/>
            <a:ext cx="1325563" cy="457200"/>
          </a:xfrm>
          <a:prstGeom prst="rect">
            <a:avLst/>
          </a:prstGeom>
        </p:spPr>
        <p:txBody>
          <a:bodyPr vert="horz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800">
                <a:solidFill>
                  <a:schemeClr val="accent2"/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74038" y="1588"/>
            <a:ext cx="762000" cy="366712"/>
          </a:xfrm>
          <a:prstGeom prst="rect">
            <a:avLst/>
          </a:prstGeom>
        </p:spPr>
        <p:txBody>
          <a:bodyPr vert="horz" anchor="b"/>
          <a:lstStyle>
            <a:lvl1pPr algn="r" eaLnBrk="1" fontAlgn="auto" latinLnBrk="0" hangingPunct="1">
              <a:spcBef>
                <a:spcPts val="0"/>
              </a:spcBef>
              <a:spcAft>
                <a:spcPts val="0"/>
              </a:spcAft>
              <a:defRPr kumimoji="0" sz="1800" smtClean="0">
                <a:solidFill>
                  <a:srgbClr val="FFFFFF"/>
                </a:solidFill>
                <a:latin typeface="+mn-lt"/>
              </a:defRPr>
            </a:lvl1pPr>
          </a:lstStyle>
          <a:p>
            <a:pPr>
              <a:defRPr/>
            </a:pPr>
            <a:fld id="{36C83A64-331B-4760-AA09-35E67155A1CC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8" r:id="rId1"/>
    <p:sldLayoutId id="2147483767" r:id="rId2"/>
    <p:sldLayoutId id="2147483766" r:id="rId3"/>
    <p:sldLayoutId id="2147483765" r:id="rId4"/>
    <p:sldLayoutId id="2147483769" r:id="rId5"/>
    <p:sldLayoutId id="2147483770" r:id="rId6"/>
    <p:sldLayoutId id="2147483764" r:id="rId7"/>
    <p:sldLayoutId id="2147483763" r:id="rId8"/>
    <p:sldLayoutId id="2147483762" r:id="rId9"/>
    <p:sldLayoutId id="2147483761" r:id="rId10"/>
    <p:sldLayoutId id="2147483760" r:id="rId11"/>
  </p:sldLayoutIdLst>
  <p:hf hdr="0" ftr="0" dt="0"/>
  <p:txStyles>
    <p:titleStyle>
      <a:lvl1pPr algn="l" rtl="0" fontAlgn="base">
        <a:spcBef>
          <a:spcPct val="0"/>
        </a:spcBef>
        <a:spcAft>
          <a:spcPct val="0"/>
        </a:spcAft>
        <a:defRPr sz="4000" kern="12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2pPr>
      <a:lvl3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3pPr>
      <a:lvl4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4pPr>
      <a:lvl5pPr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000">
          <a:solidFill>
            <a:schemeClr val="tx2"/>
          </a:solidFill>
          <a:latin typeface="Trebuchet MS" pitchFamily="34" charset="0"/>
        </a:defRPr>
      </a:lvl9pPr>
    </p:titleStyle>
    <p:bodyStyle>
      <a:lvl1pPr marL="365125" indent="-255588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7225" indent="-246063" algn="l" rtl="0" fontAlgn="base">
        <a:spcBef>
          <a:spcPts val="300"/>
        </a:spcBef>
        <a:spcAft>
          <a:spcPct val="0"/>
        </a:spcAft>
        <a:buClr>
          <a:schemeClr val="accent2"/>
        </a:buClr>
        <a:buFont typeface="Georgia" pitchFamily="18" charset="0"/>
        <a:buChar char="▫"/>
        <a:defRPr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2338" indent="-21907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13" indent="-200025" algn="l" rtl="0" fontAlgn="base">
        <a:spcBef>
          <a:spcPts val="300"/>
        </a:spcBef>
        <a:spcAft>
          <a:spcPct val="0"/>
        </a:spcAft>
        <a:buClr>
          <a:schemeClr val="accent1"/>
        </a:buClr>
        <a:buFont typeface="Wingdings 2" pitchFamily="18" charset="2"/>
        <a:buChar char=""/>
        <a:defRPr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063" indent="-182563" algn="l" rtl="0" fontAlgn="base">
        <a:spcBef>
          <a:spcPts val="300"/>
        </a:spcBef>
        <a:spcAft>
          <a:spcPct val="0"/>
        </a:spcAft>
        <a:buClr>
          <a:srgbClr val="A04DA3"/>
        </a:buClr>
        <a:buFont typeface="Georgia" pitchFamily="18" charset="0"/>
        <a:buChar char="▫"/>
        <a:defRPr sz="2000" kern="1200">
          <a:solidFill>
            <a:srgbClr val="A04DA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9.jpeg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7.xml"/></Relationships>
</file>

<file path=ppt/slides/_rels/slide10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7.xml"/></Relationships>
</file>

<file path=ppt/slides/_rels/slide10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1.xml"/><Relationship Id="rId5" Type="http://schemas.openxmlformats.org/officeDocument/2006/relationships/diagramQuickStyle" Target="../diagrams/quickStyle21.xml"/><Relationship Id="rId4" Type="http://schemas.openxmlformats.org/officeDocument/2006/relationships/diagramLayout" Target="../diagrams/layout21.xml"/></Relationships>
</file>

<file path=ppt/slides/_rels/slide10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6.xml"/></Relationships>
</file>

<file path=ppt/slides/_rels/slide10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6.xml"/></Relationships>
</file>

<file path=ppt/slides/_rels/slide10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10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wmf"/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0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6.xml"/></Relationships>
</file>

<file path=ppt/slides/_rels/slide10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_rels/slide1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6.xml"/></Relationships>
</file>

<file path=ppt/slides/_rels/slide1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1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2.xml"/><Relationship Id="rId7" Type="http://schemas.microsoft.com/office/2007/relationships/diagramDrawing" Target="../diagrams/drawing22.xml"/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2.xml"/><Relationship Id="rId5" Type="http://schemas.openxmlformats.org/officeDocument/2006/relationships/diagramQuickStyle" Target="../diagrams/quickStyle22.xml"/><Relationship Id="rId4" Type="http://schemas.openxmlformats.org/officeDocument/2006/relationships/diagramLayout" Target="../diagrams/layout22.xml"/></Relationships>
</file>

<file path=ppt/slides/_rels/slide1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1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1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jpeg"/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3.xml"/><Relationship Id="rId7" Type="http://schemas.microsoft.com/office/2007/relationships/diagramDrawing" Target="../diagrams/drawing23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3.xml"/><Relationship Id="rId5" Type="http://schemas.openxmlformats.org/officeDocument/2006/relationships/diagramQuickStyle" Target="../diagrams/quickStyle23.xml"/><Relationship Id="rId4" Type="http://schemas.openxmlformats.org/officeDocument/2006/relationships/diagramLayout" Target="../diagrams/layout23.xml"/></Relationships>
</file>

<file path=ppt/slides/_rels/slide1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6.xml"/></Relationships>
</file>

<file path=ppt/slides/_rels/slide1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3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e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eg"/><Relationship Id="rId5" Type="http://schemas.openxmlformats.org/officeDocument/2006/relationships/image" Target="../media/image9.jpeg"/><Relationship Id="rId4" Type="http://schemas.openxmlformats.org/officeDocument/2006/relationships/image" Target="../media/image8.jpeg"/><Relationship Id="rId9" Type="http://schemas.openxmlformats.org/officeDocument/2006/relationships/image" Target="../media/image5.png"/></Relationships>
</file>

<file path=ppt/slides/_rels/slide1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4.xml"/><Relationship Id="rId7" Type="http://schemas.microsoft.com/office/2007/relationships/diagramDrawing" Target="../diagrams/drawing24.xml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4.xml"/><Relationship Id="rId5" Type="http://schemas.openxmlformats.org/officeDocument/2006/relationships/diagramQuickStyle" Target="../diagrams/quickStyle24.xml"/><Relationship Id="rId4" Type="http://schemas.openxmlformats.org/officeDocument/2006/relationships/diagramLayout" Target="../diagrams/layout24.xml"/></Relationships>
</file>

<file path=ppt/slides/_rels/slide1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wm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png"/><Relationship Id="rId4" Type="http://schemas.openxmlformats.org/officeDocument/2006/relationships/image" Target="../media/image19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23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-2003_Worksheet1.xls"/><Relationship Id="rId5" Type="http://schemas.openxmlformats.org/officeDocument/2006/relationships/oleObject" Target="../embeddings/oleObject1.bin"/><Relationship Id="rId4" Type="http://schemas.openxmlformats.org/officeDocument/2006/relationships/image" Target="../media/image24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7" Type="http://schemas.openxmlformats.org/officeDocument/2006/relationships/image" Target="../media/image5.png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7" Type="http://schemas.openxmlformats.org/officeDocument/2006/relationships/image" Target="../media/image5.png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6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wmf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6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35.emf"/><Relationship Id="rId4" Type="http://schemas.openxmlformats.org/officeDocument/2006/relationships/image" Target="../media/image34.wm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gif"/><Relationship Id="rId2" Type="http://schemas.openxmlformats.org/officeDocument/2006/relationships/image" Target="../media/image44.gi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6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6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8.jpeg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6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7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7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4.xml"/><Relationship Id="rId7" Type="http://schemas.microsoft.com/office/2007/relationships/diagramDrawing" Target="../diagrams/drawing14.xml"/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4.xml"/><Relationship Id="rId5" Type="http://schemas.openxmlformats.org/officeDocument/2006/relationships/diagramQuickStyle" Target="../diagrams/quickStyle14.xml"/><Relationship Id="rId4" Type="http://schemas.openxmlformats.org/officeDocument/2006/relationships/diagramLayout" Target="../diagrams/layout14.xml"/></Relationships>
</file>

<file path=ppt/slides/_rels/slide7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5.xml"/><Relationship Id="rId7" Type="http://schemas.microsoft.com/office/2007/relationships/diagramDrawing" Target="../diagrams/drawing15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5.xml"/><Relationship Id="rId5" Type="http://schemas.openxmlformats.org/officeDocument/2006/relationships/diagramQuickStyle" Target="../diagrams/quickStyle15.xml"/><Relationship Id="rId4" Type="http://schemas.openxmlformats.org/officeDocument/2006/relationships/diagramLayout" Target="../diagrams/layout15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jpeg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8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7.xml"/></Relationships>
</file>

<file path=ppt/slides/_rels/slide8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7.xml"/></Relationships>
</file>

<file path=ppt/slides/_rels/slide8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image" Target="../media/image56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8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8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6.xml"/><Relationship Id="rId7" Type="http://schemas.microsoft.com/office/2007/relationships/diagramDrawing" Target="../diagrams/drawing16.xml"/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6.xml"/><Relationship Id="rId5" Type="http://schemas.openxmlformats.org/officeDocument/2006/relationships/diagramQuickStyle" Target="../diagrams/quickStyle16.xml"/><Relationship Id="rId4" Type="http://schemas.openxmlformats.org/officeDocument/2006/relationships/diagramLayout" Target="../diagrams/layout16.xml"/></Relationships>
</file>

<file path=ppt/slides/_rels/slide8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7.xml"/><Relationship Id="rId7" Type="http://schemas.microsoft.com/office/2007/relationships/diagramDrawing" Target="../diagrams/drawing17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7.xml"/><Relationship Id="rId5" Type="http://schemas.openxmlformats.org/officeDocument/2006/relationships/diagramQuickStyle" Target="../diagrams/quickStyle17.xml"/><Relationship Id="rId4" Type="http://schemas.openxmlformats.org/officeDocument/2006/relationships/diagramLayout" Target="../diagrams/layout17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8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8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8.xml"/><Relationship Id="rId7" Type="http://schemas.microsoft.com/office/2007/relationships/diagramDrawing" Target="../diagrams/drawing18.xml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8.xml"/><Relationship Id="rId5" Type="http://schemas.openxmlformats.org/officeDocument/2006/relationships/diagramQuickStyle" Target="../diagrams/quickStyle18.xml"/><Relationship Id="rId4" Type="http://schemas.openxmlformats.org/officeDocument/2006/relationships/diagramLayout" Target="../diagrams/layout18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Relationship Id="rId9" Type="http://schemas.openxmlformats.org/officeDocument/2006/relationships/image" Target="../media/image5.png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7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eg"/></Relationships>
</file>

<file path=ppt/slides/_rels/slide9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19.xml"/><Relationship Id="rId7" Type="http://schemas.microsoft.com/office/2007/relationships/diagramDrawing" Target="../diagrams/drawing19.xml"/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19.xml"/><Relationship Id="rId5" Type="http://schemas.openxmlformats.org/officeDocument/2006/relationships/diagramQuickStyle" Target="../diagrams/quickStyle19.xml"/><Relationship Id="rId4" Type="http://schemas.openxmlformats.org/officeDocument/2006/relationships/diagramLayout" Target="../diagrams/layout19.xml"/></Relationships>
</file>

<file path=ppt/slides/_rels/slide9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emf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6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.png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6.xml"/></Relationships>
</file>

<file path=ppt/slides/_rels/slide99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diagramData" Target="../diagrams/data20.xml"/><Relationship Id="rId7" Type="http://schemas.microsoft.com/office/2007/relationships/diagramDrawing" Target="../diagrams/drawing20.xml"/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6.xml"/><Relationship Id="rId6" Type="http://schemas.openxmlformats.org/officeDocument/2006/relationships/diagramColors" Target="../diagrams/colors20.xml"/><Relationship Id="rId5" Type="http://schemas.openxmlformats.org/officeDocument/2006/relationships/diagramQuickStyle" Target="../diagrams/quickStyle20.xml"/><Relationship Id="rId4" Type="http://schemas.openxmlformats.org/officeDocument/2006/relationships/diagramLayout" Target="../diagrams/layout2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Αρχές Μάρκετινγκ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115616" y="3886200"/>
            <a:ext cx="8028384" cy="1752600"/>
          </a:xfrm>
        </p:spPr>
        <p:txBody>
          <a:bodyPr>
            <a:noAutofit/>
          </a:bodyPr>
          <a:lstStyle/>
          <a:p>
            <a:r>
              <a:rPr lang="el-GR" sz="2800" b="1" dirty="0"/>
              <a:t>Ενότητα </a:t>
            </a:r>
            <a:r>
              <a:rPr lang="en-US" sz="2800" b="1" dirty="0" smtClean="0"/>
              <a:t># </a:t>
            </a:r>
            <a:r>
              <a:rPr lang="el-GR" sz="2800" b="1" dirty="0" smtClean="0"/>
              <a:t>2:</a:t>
            </a:r>
            <a:r>
              <a:rPr lang="en-US" sz="2800" dirty="0" smtClean="0"/>
              <a:t> </a:t>
            </a:r>
            <a:r>
              <a:rPr lang="el-GR" sz="2800" dirty="0" smtClean="0"/>
              <a:t>Η Συμπεριφορά του Καταναλωτή</a:t>
            </a:r>
            <a:endParaRPr lang="en-US" sz="2800" dirty="0" smtClean="0"/>
          </a:p>
          <a:p>
            <a:r>
              <a:rPr lang="el-GR" sz="2800" b="1" dirty="0" smtClean="0"/>
              <a:t>Διδάσκων: </a:t>
            </a:r>
            <a:r>
              <a:rPr lang="el-GR" sz="2800" dirty="0" smtClean="0"/>
              <a:t>Γεώργιος </a:t>
            </a:r>
            <a:r>
              <a:rPr lang="el-GR" sz="2800" dirty="0" err="1" smtClean="0"/>
              <a:t>Πανηγυράκης</a:t>
            </a:r>
            <a:endParaRPr lang="el-GR" sz="2800" dirty="0" smtClean="0"/>
          </a:p>
          <a:p>
            <a:r>
              <a:rPr lang="el-GR" sz="2800" b="1" dirty="0" smtClean="0"/>
              <a:t>Τμήμα: </a:t>
            </a:r>
            <a:r>
              <a:rPr lang="el-GR" sz="2800" dirty="0" smtClean="0"/>
              <a:t>Οργάνωσης και Διοίκησης Επιχειρήσεων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8195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396" name="Rectangle 4"/>
          <p:cNvSpPr>
            <a:spLocks noChangeArrowheads="1"/>
          </p:cNvSpPr>
          <p:nvPr/>
        </p:nvSpPr>
        <p:spPr bwMode="auto">
          <a:xfrm>
            <a:off x="285750" y="2000250"/>
            <a:ext cx="7239000" cy="41148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/>
          <a:lstStyle/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Περιορισμοί της οικονομικής θεωρίας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Διαφοροποίηση των καταναλωτών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Προτίμηση για διαφοροποιημένα προϊόντα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Τεχνολογική επανάσταση-νέα προϊόντα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Μικρότεροι χρονικά κύκλοι ζωής των προϊόντων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Οικολογικές ανησυχίες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Μεγαλύτερη νομική προστασία του καταναλωτή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Ανάπτυξη των υπηρεσιών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Ανάπτυξη του διεθνούς 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marketing</a:t>
            </a:r>
          </a:p>
          <a:p>
            <a:pPr marL="342900" indent="-342900" eaLnBrk="0" fontAlgn="auto" hangingPunct="0">
              <a:lnSpc>
                <a:spcPct val="9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Ανάπτυξη της πληροφορικής</a:t>
            </a:r>
            <a:endParaRPr lang="el-GR" sz="20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214313" y="642938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Γιατί μελετάμε τη συμπεριφορά του καταναλωτή;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20485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739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739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739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739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8739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8739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8739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187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18739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187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18739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7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187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18739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058" name="TextBox 2"/>
          <p:cNvSpPr txBox="1">
            <a:spLocks noChangeArrowheads="1"/>
          </p:cNvSpPr>
          <p:nvPr/>
        </p:nvSpPr>
        <p:spPr bwMode="auto">
          <a:xfrm>
            <a:off x="142875" y="1143000"/>
            <a:ext cx="8605589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4000" dirty="0" smtClean="0">
                <a:latin typeface="Century Gothic" pitchFamily="34" charset="0"/>
              </a:rPr>
              <a:t>4.3 Κοινωνική Τάξη</a:t>
            </a:r>
            <a:endParaRPr lang="el-GR" sz="4000" dirty="0">
              <a:latin typeface="Century Gothic" pitchFamily="34" charset="0"/>
            </a:endParaRPr>
          </a:p>
        </p:txBody>
      </p:sp>
      <p:pic>
        <p:nvPicPr>
          <p:cNvPr id="173060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100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33826" name="Picture 2" descr="http://ichef-1.bbci.co.uk/news/304/media/images/66712000/jpg/_66712018_6671201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99992" y="2204864"/>
            <a:ext cx="3759696" cy="3759697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ext Box 2"/>
          <p:cNvSpPr txBox="1">
            <a:spLocks noChangeArrowheads="1"/>
          </p:cNvSpPr>
          <p:nvPr/>
        </p:nvSpPr>
        <p:spPr bwMode="auto">
          <a:xfrm>
            <a:off x="1828800" y="785813"/>
            <a:ext cx="7315200" cy="946150"/>
          </a:xfrm>
          <a:prstGeom prst="rect">
            <a:avLst/>
          </a:prstGeom>
          <a:gradFill rotWithShape="0">
            <a:gsLst>
              <a:gs pos="0">
                <a:srgbClr val="760000"/>
              </a:gs>
              <a:gs pos="5000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>
                <a:solidFill>
                  <a:schemeClr val="bg1"/>
                </a:solidFill>
                <a:latin typeface="Century Gothic" pitchFamily="34" charset="0"/>
              </a:rPr>
              <a:t>‘’Κάποια κοινωνική δομή υπήρχε σε όλες τις κοινωνίες της ανθρωπότητας’’</a:t>
            </a:r>
          </a:p>
        </p:txBody>
      </p:sp>
      <p:sp>
        <p:nvSpPr>
          <p:cNvPr id="40963" name="Text Box 3"/>
          <p:cNvSpPr txBox="1">
            <a:spLocks noChangeArrowheads="1"/>
          </p:cNvSpPr>
          <p:nvPr/>
        </p:nvSpPr>
        <p:spPr bwMode="auto">
          <a:xfrm>
            <a:off x="1905000" y="2286000"/>
            <a:ext cx="6934200" cy="1373188"/>
          </a:xfrm>
          <a:prstGeom prst="rect">
            <a:avLst/>
          </a:prstGeom>
          <a:gradFill rotWithShape="0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66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>
                <a:solidFill>
                  <a:schemeClr val="bg1"/>
                </a:solidFill>
                <a:latin typeface="Century Gothic" pitchFamily="34" charset="0"/>
              </a:rPr>
              <a:t>‘’Όλα τα κοινωνικά συστήματα χαρακτηρίζονται από ανισότητα ακόμα και σε συνθήκες ίδιων ευκαιριών’’</a:t>
            </a:r>
          </a:p>
        </p:txBody>
      </p:sp>
      <p:sp>
        <p:nvSpPr>
          <p:cNvPr id="40964" name="Text Box 4"/>
          <p:cNvSpPr txBox="1">
            <a:spLocks noChangeArrowheads="1"/>
          </p:cNvSpPr>
          <p:nvPr/>
        </p:nvSpPr>
        <p:spPr bwMode="auto">
          <a:xfrm>
            <a:off x="1981200" y="4267200"/>
            <a:ext cx="6400800" cy="1373188"/>
          </a:xfrm>
          <a:prstGeom prst="rect">
            <a:avLst/>
          </a:prstGeom>
          <a:gradFill rotWithShape="0">
            <a:gsLst>
              <a:gs pos="0">
                <a:srgbClr val="182F76"/>
              </a:gs>
              <a:gs pos="50000">
                <a:srgbClr val="3366FF"/>
              </a:gs>
              <a:gs pos="100000">
                <a:srgbClr val="182F76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3366FF"/>
            </a:extrusionClr>
          </a:sp3d>
        </p:spPr>
        <p:txBody>
          <a:bodyPr>
            <a:spAutoFit/>
            <a:flatTx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>
                <a:solidFill>
                  <a:schemeClr val="bg1"/>
                </a:solidFill>
                <a:latin typeface="Century Gothic" pitchFamily="34" charset="0"/>
              </a:rPr>
              <a:t>‘’Η κοινωνική τάξη είναι μια ομάδα ατόμων,που είναι σχεδόν όμοιοι σε κοινωνικό κύρος και ισχύ’’</a:t>
            </a:r>
          </a:p>
        </p:txBody>
      </p:sp>
      <p:sp>
        <p:nvSpPr>
          <p:cNvPr id="40965" name="AutoShape 5"/>
          <p:cNvSpPr>
            <a:spLocks noChangeArrowheads="1"/>
          </p:cNvSpPr>
          <p:nvPr/>
        </p:nvSpPr>
        <p:spPr bwMode="auto">
          <a:xfrm>
            <a:off x="0" y="785813"/>
            <a:ext cx="1752600" cy="990600"/>
          </a:xfrm>
          <a:custGeom>
            <a:avLst/>
            <a:gdLst>
              <a:gd name="T0" fmla="*/ 1314450 w 21600"/>
              <a:gd name="T1" fmla="*/ 0 h 21600"/>
              <a:gd name="T2" fmla="*/ 0 w 21600"/>
              <a:gd name="T3" fmla="*/ 495300 h 21600"/>
              <a:gd name="T4" fmla="*/ 1314450 w 21600"/>
              <a:gd name="T5" fmla="*/ 990600 h 21600"/>
              <a:gd name="T6" fmla="*/ 1752600 w 21600"/>
              <a:gd name="T7" fmla="*/ 495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40966" name="AutoShape 6"/>
          <p:cNvSpPr>
            <a:spLocks noChangeArrowheads="1"/>
          </p:cNvSpPr>
          <p:nvPr/>
        </p:nvSpPr>
        <p:spPr bwMode="auto">
          <a:xfrm>
            <a:off x="0" y="2514600"/>
            <a:ext cx="1752600" cy="990600"/>
          </a:xfrm>
          <a:custGeom>
            <a:avLst/>
            <a:gdLst>
              <a:gd name="T0" fmla="*/ 1314450 w 21600"/>
              <a:gd name="T1" fmla="*/ 0 h 21600"/>
              <a:gd name="T2" fmla="*/ 0 w 21600"/>
              <a:gd name="T3" fmla="*/ 495300 h 21600"/>
              <a:gd name="T4" fmla="*/ 1314450 w 21600"/>
              <a:gd name="T5" fmla="*/ 990600 h 21600"/>
              <a:gd name="T6" fmla="*/ 1752600 w 21600"/>
              <a:gd name="T7" fmla="*/ 495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2F2F"/>
              </a:gs>
              <a:gs pos="50000">
                <a:srgbClr val="006666"/>
              </a:gs>
              <a:gs pos="100000">
                <a:srgbClr val="002F2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66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40967" name="AutoShape 7"/>
          <p:cNvSpPr>
            <a:spLocks noChangeArrowheads="1"/>
          </p:cNvSpPr>
          <p:nvPr/>
        </p:nvSpPr>
        <p:spPr bwMode="auto">
          <a:xfrm>
            <a:off x="0" y="4495800"/>
            <a:ext cx="1752600" cy="990600"/>
          </a:xfrm>
          <a:custGeom>
            <a:avLst/>
            <a:gdLst>
              <a:gd name="T0" fmla="*/ 1314450 w 21600"/>
              <a:gd name="T1" fmla="*/ 0 h 21600"/>
              <a:gd name="T2" fmla="*/ 0 w 21600"/>
              <a:gd name="T3" fmla="*/ 495300 h 21600"/>
              <a:gd name="T4" fmla="*/ 1314450 w 21600"/>
              <a:gd name="T5" fmla="*/ 990600 h 21600"/>
              <a:gd name="T6" fmla="*/ 1752600 w 21600"/>
              <a:gd name="T7" fmla="*/ 4953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solidFill>
            <a:srgbClr val="0000FF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00FF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entury Gothic" pitchFamily="34" charset="0"/>
            </a:endParaRPr>
          </a:p>
        </p:txBody>
      </p:sp>
      <p:pic>
        <p:nvPicPr>
          <p:cNvPr id="174089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096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09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09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09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409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096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1" animBg="1"/>
      <p:bldP spid="40963" grpId="0" animBg="1"/>
      <p:bldP spid="40964" grpId="0" animBg="1"/>
      <p:bldP spid="40965" grpId="1" animBg="1"/>
      <p:bldP spid="40966" grpId="0" animBg="1"/>
      <p:bldP spid="40967" grpId="0" animBg="1"/>
    </p:bld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129" name="Text Box 2"/>
          <p:cNvSpPr txBox="1">
            <a:spLocks noChangeArrowheads="1"/>
          </p:cNvSpPr>
          <p:nvPr/>
        </p:nvSpPr>
        <p:spPr bwMode="auto">
          <a:xfrm>
            <a:off x="1295400" y="838200"/>
            <a:ext cx="6553200" cy="646113"/>
          </a:xfrm>
          <a:prstGeom prst="rect">
            <a:avLst/>
          </a:prstGeom>
          <a:solidFill>
            <a:schemeClr val="accent2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600">
                <a:solidFill>
                  <a:schemeClr val="bg1"/>
                </a:solidFill>
                <a:latin typeface="Century Gothic" pitchFamily="34" charset="0"/>
              </a:rPr>
              <a:t>Η κοινωνική τάξη επιδρά σε  </a:t>
            </a:r>
          </a:p>
        </p:txBody>
      </p:sp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381000" y="4419600"/>
            <a:ext cx="1371600" cy="579438"/>
          </a:xfrm>
          <a:prstGeom prst="rect">
            <a:avLst/>
          </a:prstGeom>
          <a:solidFill>
            <a:srgbClr val="99CCFF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CCFF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chemeClr val="bg1"/>
                </a:solidFill>
                <a:latin typeface="Century Gothic" pitchFamily="34" charset="0"/>
              </a:rPr>
              <a:t>Γάμο</a:t>
            </a:r>
          </a:p>
        </p:txBody>
      </p:sp>
      <p:sp>
        <p:nvSpPr>
          <p:cNvPr id="41988" name="Text Box 4"/>
          <p:cNvSpPr txBox="1">
            <a:spLocks noChangeArrowheads="1"/>
          </p:cNvSpPr>
          <p:nvPr/>
        </p:nvSpPr>
        <p:spPr bwMode="auto">
          <a:xfrm>
            <a:off x="2133600" y="3657600"/>
            <a:ext cx="2514600" cy="579438"/>
          </a:xfrm>
          <a:prstGeom prst="rect">
            <a:avLst/>
          </a:prstGeom>
          <a:solidFill>
            <a:srgbClr val="FF99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chemeClr val="bg1"/>
                </a:solidFill>
                <a:latin typeface="Century Gothic" pitchFamily="34" charset="0"/>
              </a:rPr>
              <a:t>Οικογένεια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4648200" y="5181600"/>
            <a:ext cx="2057400" cy="579438"/>
          </a:xfrm>
          <a:prstGeom prst="rect">
            <a:avLst/>
          </a:prstGeom>
          <a:solidFill>
            <a:srgbClr val="FF000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chemeClr val="bg1"/>
                </a:solidFill>
                <a:latin typeface="Century Gothic" pitchFamily="34" charset="0"/>
              </a:rPr>
              <a:t>Δουλειά</a:t>
            </a:r>
          </a:p>
        </p:txBody>
      </p:sp>
      <p:sp>
        <p:nvSpPr>
          <p:cNvPr id="41990" name="Text Box 6"/>
          <p:cNvSpPr txBox="1">
            <a:spLocks noChangeArrowheads="1"/>
          </p:cNvSpPr>
          <p:nvPr/>
        </p:nvSpPr>
        <p:spPr bwMode="auto">
          <a:xfrm>
            <a:off x="6096000" y="3733800"/>
            <a:ext cx="2762250" cy="584200"/>
          </a:xfrm>
          <a:prstGeom prst="rect">
            <a:avLst/>
          </a:prstGeom>
          <a:solidFill>
            <a:srgbClr val="008080"/>
          </a:soli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8080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chemeClr val="bg1"/>
                </a:solidFill>
                <a:latin typeface="Century Gothic" pitchFamily="34" charset="0"/>
              </a:rPr>
              <a:t>Κατανάλωση</a:t>
            </a:r>
          </a:p>
        </p:txBody>
      </p:sp>
      <p:sp>
        <p:nvSpPr>
          <p:cNvPr id="176134" name="Line 7"/>
          <p:cNvSpPr>
            <a:spLocks noChangeShapeType="1"/>
          </p:cNvSpPr>
          <p:nvPr/>
        </p:nvSpPr>
        <p:spPr bwMode="auto">
          <a:xfrm flipH="1">
            <a:off x="1066800" y="1524000"/>
            <a:ext cx="2971800" cy="2590800"/>
          </a:xfrm>
          <a:prstGeom prst="line">
            <a:avLst/>
          </a:prstGeom>
          <a:noFill/>
          <a:ln w="57150">
            <a:solidFill>
              <a:srgbClr val="99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6135" name="Line 8"/>
          <p:cNvSpPr>
            <a:spLocks noChangeShapeType="1"/>
          </p:cNvSpPr>
          <p:nvPr/>
        </p:nvSpPr>
        <p:spPr bwMode="auto">
          <a:xfrm flipH="1">
            <a:off x="2971800" y="1524000"/>
            <a:ext cx="1066800" cy="1981200"/>
          </a:xfrm>
          <a:prstGeom prst="line">
            <a:avLst/>
          </a:prstGeom>
          <a:noFill/>
          <a:ln w="57150">
            <a:solidFill>
              <a:srgbClr val="99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6136" name="Line 9"/>
          <p:cNvSpPr>
            <a:spLocks noChangeShapeType="1"/>
          </p:cNvSpPr>
          <p:nvPr/>
        </p:nvSpPr>
        <p:spPr bwMode="auto">
          <a:xfrm>
            <a:off x="4038600" y="1600200"/>
            <a:ext cx="1295400" cy="3352800"/>
          </a:xfrm>
          <a:prstGeom prst="line">
            <a:avLst/>
          </a:prstGeom>
          <a:noFill/>
          <a:ln w="57150">
            <a:solidFill>
              <a:srgbClr val="99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76137" name="Line 10"/>
          <p:cNvSpPr>
            <a:spLocks noChangeShapeType="1"/>
          </p:cNvSpPr>
          <p:nvPr/>
        </p:nvSpPr>
        <p:spPr bwMode="auto">
          <a:xfrm>
            <a:off x="4038600" y="1600200"/>
            <a:ext cx="2743200" cy="1905000"/>
          </a:xfrm>
          <a:prstGeom prst="line">
            <a:avLst/>
          </a:prstGeom>
          <a:noFill/>
          <a:ln w="57150">
            <a:solidFill>
              <a:srgbClr val="9999FF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pic>
        <p:nvPicPr>
          <p:cNvPr id="176140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grpId="2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198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2" dur="500"/>
                                        <p:tgtEl>
                                          <p:spTgt spid="419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17" dur="500"/>
                                        <p:tgtEl>
                                          <p:spTgt spid="419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8" presetClass="entr" presetSubtype="1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2" dur="500"/>
                                        <p:tgtEl>
                                          <p:spTgt spid="419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7" grpId="2" animBg="1"/>
      <p:bldP spid="41988" grpId="0" animBg="1"/>
      <p:bldP spid="41989" grpId="0" animBg="1"/>
      <p:bldP spid="41990" grpId="0" animBg="1"/>
    </p:bldLst>
  </p:timing>
</p:sld>
</file>

<file path=ppt/slides/slide10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8177" name="Title 6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069975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Κοινωνικά Κίνητρα</a:t>
            </a:r>
          </a:p>
        </p:txBody>
      </p:sp>
      <p:graphicFrame>
        <p:nvGraphicFramePr>
          <p:cNvPr id="8" name="Diagram 7"/>
          <p:cNvGraphicFramePr/>
          <p:nvPr/>
        </p:nvGraphicFramePr>
        <p:xfrm>
          <a:off x="928662" y="1714488"/>
          <a:ext cx="6691338" cy="46752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78181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103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225" name="Rectangle 8"/>
          <p:cNvSpPr>
            <a:spLocks noChangeArrowheads="1"/>
          </p:cNvSpPr>
          <p:nvPr/>
        </p:nvSpPr>
        <p:spPr bwMode="auto">
          <a:xfrm>
            <a:off x="928688" y="1857375"/>
            <a:ext cx="7358062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Century Gothic" pitchFamily="34" charset="0"/>
              </a:rPr>
              <a:t>‘</a:t>
            </a:r>
            <a:r>
              <a:rPr lang="el-GR" sz="3200" b="1">
                <a:solidFill>
                  <a:schemeClr val="accent2"/>
                </a:solidFill>
                <a:latin typeface="Century Gothic" pitchFamily="34" charset="0"/>
              </a:rPr>
              <a:t>’Η αγοραστική επίσκεψη δεν έχει μόνο κίνητρο την προσδοκώμενη χρησιμότητα της κατανάλωσης αλλά την προσδοκώμενη </a:t>
            </a:r>
            <a:r>
              <a:rPr lang="el-GR" sz="3200" b="1">
                <a:solidFill>
                  <a:srgbClr val="FF0000"/>
                </a:solidFill>
                <a:latin typeface="Century Gothic" pitchFamily="34" charset="0"/>
              </a:rPr>
              <a:t>χρησιμότητα της ΙΔΙΑΣ της ΑΓΟΡΑΣΤΙΚΗΣ ΔΙΕΡΓΑΣΙΑΣ</a:t>
            </a:r>
            <a:r>
              <a:rPr lang="el-GR" sz="3200" b="1">
                <a:solidFill>
                  <a:schemeClr val="accent2"/>
                </a:solidFill>
                <a:latin typeface="Century Gothic" pitchFamily="34" charset="0"/>
              </a:rPr>
              <a:t>’’</a:t>
            </a:r>
          </a:p>
        </p:txBody>
      </p:sp>
      <p:pic>
        <p:nvPicPr>
          <p:cNvPr id="180228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3" name="AutoShape 2"/>
          <p:cNvSpPr>
            <a:spLocks noChangeArrowheads="1"/>
          </p:cNvSpPr>
          <p:nvPr/>
        </p:nvSpPr>
        <p:spPr bwMode="auto">
          <a:xfrm>
            <a:off x="990600" y="228600"/>
            <a:ext cx="7239000" cy="2819400"/>
          </a:xfrm>
          <a:prstGeom prst="flowChartPunchedTape">
            <a:avLst/>
          </a:prstGeom>
          <a:gradFill rotWithShape="0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182274" name="Rectangle 3"/>
          <p:cNvSpPr>
            <a:spLocks noChangeArrowheads="1"/>
          </p:cNvSpPr>
          <p:nvPr/>
        </p:nvSpPr>
        <p:spPr bwMode="auto">
          <a:xfrm>
            <a:off x="762000" y="838200"/>
            <a:ext cx="7391400" cy="167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 eaLnBrk="0" hangingPunct="0"/>
            <a:r>
              <a:rPr lang="el-GR" sz="3600">
                <a:solidFill>
                  <a:schemeClr val="bg1"/>
                </a:solidFill>
                <a:latin typeface="Century Gothic" pitchFamily="34" charset="0"/>
              </a:rPr>
              <a:t>Πως οι άνθρωποι ξοδεύουν                      τους πόρους τους</a:t>
            </a:r>
            <a:r>
              <a:rPr lang="en-GB" sz="3600">
                <a:solidFill>
                  <a:schemeClr val="bg1"/>
                </a:solidFill>
                <a:latin typeface="Century Gothic" pitchFamily="34" charset="0"/>
              </a:rPr>
              <a:t> ;</a:t>
            </a:r>
            <a:br>
              <a:rPr lang="en-GB" sz="3600">
                <a:solidFill>
                  <a:schemeClr val="bg1"/>
                </a:solidFill>
                <a:latin typeface="Century Gothic" pitchFamily="34" charset="0"/>
              </a:rPr>
            </a:br>
            <a:r>
              <a:rPr lang="el-GR" sz="3600">
                <a:solidFill>
                  <a:schemeClr val="bg1"/>
                </a:solidFill>
                <a:latin typeface="Century Gothic" pitchFamily="34" charset="0"/>
              </a:rPr>
              <a:t>χρόνο -  χρήμα  -  προσπάθεια</a:t>
            </a:r>
          </a:p>
        </p:txBody>
      </p:sp>
      <p:sp>
        <p:nvSpPr>
          <p:cNvPr id="182275" name="Text Box 4"/>
          <p:cNvSpPr txBox="1">
            <a:spLocks noChangeArrowheads="1"/>
          </p:cNvSpPr>
          <p:nvPr/>
        </p:nvSpPr>
        <p:spPr bwMode="auto">
          <a:xfrm>
            <a:off x="914400" y="3200400"/>
            <a:ext cx="701040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Century Gothic" pitchFamily="34" charset="0"/>
              </a:rPr>
              <a:t>Τι αγοράζουν; Γιατί ; Πότε; Πώς ; Πού; Πόσο συχνά;</a:t>
            </a:r>
          </a:p>
        </p:txBody>
      </p:sp>
      <p:sp>
        <p:nvSpPr>
          <p:cNvPr id="182276" name="Text Box 5"/>
          <p:cNvSpPr txBox="1">
            <a:spLocks noChangeArrowheads="1"/>
          </p:cNvSpPr>
          <p:nvPr/>
        </p:nvSpPr>
        <p:spPr bwMode="auto">
          <a:xfrm>
            <a:off x="457200" y="4876800"/>
            <a:ext cx="2514600" cy="1311275"/>
          </a:xfrm>
          <a:prstGeom prst="rect">
            <a:avLst/>
          </a:prstGeom>
          <a:gradFill rotWithShape="0">
            <a:gsLst>
              <a:gs pos="0">
                <a:srgbClr val="FF0000"/>
              </a:gs>
              <a:gs pos="100000">
                <a:srgbClr val="7600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FF0000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rgbClr val="FFFF00"/>
                </a:solidFill>
                <a:latin typeface="Century Gothic" pitchFamily="34" charset="0"/>
              </a:rPr>
              <a:t>ΑΠΟΦΑΣΗ</a:t>
            </a:r>
          </a:p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rgbClr val="FFFF00"/>
                </a:solidFill>
                <a:latin typeface="Century Gothic" pitchFamily="34" charset="0"/>
              </a:rPr>
              <a:t>DECISION</a:t>
            </a:r>
          </a:p>
        </p:txBody>
      </p:sp>
      <p:sp>
        <p:nvSpPr>
          <p:cNvPr id="182277" name="Text Box 6"/>
          <p:cNvSpPr txBox="1">
            <a:spLocks noChangeArrowheads="1"/>
          </p:cNvSpPr>
          <p:nvPr/>
        </p:nvSpPr>
        <p:spPr bwMode="auto">
          <a:xfrm>
            <a:off x="4495800" y="4572000"/>
            <a:ext cx="3048000" cy="1570038"/>
          </a:xfrm>
          <a:prstGeom prst="rect">
            <a:avLst/>
          </a:prstGeom>
          <a:gradFill rotWithShape="0">
            <a:gsLst>
              <a:gs pos="0">
                <a:srgbClr val="FF8200"/>
              </a:gs>
              <a:gs pos="5000">
                <a:srgbClr val="FF0000"/>
              </a:gs>
              <a:gs pos="17500">
                <a:srgbClr val="BA0066"/>
              </a:gs>
              <a:gs pos="35001">
                <a:srgbClr val="66008F"/>
              </a:gs>
              <a:gs pos="50000">
                <a:srgbClr val="000082"/>
              </a:gs>
              <a:gs pos="64999">
                <a:srgbClr val="66008F"/>
              </a:gs>
              <a:gs pos="82500">
                <a:srgbClr val="BA0066"/>
              </a:gs>
              <a:gs pos="95000">
                <a:srgbClr val="FF0000"/>
              </a:gs>
              <a:gs pos="100000">
                <a:srgbClr val="FF8200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>
                <a:solidFill>
                  <a:schemeClr val="bg1"/>
                </a:solidFill>
                <a:latin typeface="Century Gothic" pitchFamily="34" charset="0"/>
              </a:rPr>
              <a:t>ΨΑΧΝΕΙΣ ΑΓΟΡΑΖΕΙΣ ΧΡΗΣΙΜΟΠΟΙΕΙΣ ΕΚΤΙΜΑΣ     </a:t>
            </a:r>
            <a:r>
              <a:rPr lang="en-GB" sz="240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2400">
                <a:solidFill>
                  <a:schemeClr val="bg1"/>
                </a:solidFill>
                <a:latin typeface="Century Gothic" pitchFamily="34" charset="0"/>
              </a:rPr>
              <a:t>  ΠΕΤΑΣ</a:t>
            </a:r>
          </a:p>
        </p:txBody>
      </p:sp>
      <p:sp>
        <p:nvSpPr>
          <p:cNvPr id="182278" name="AutoShape 7"/>
          <p:cNvSpPr>
            <a:spLocks noChangeArrowheads="1"/>
          </p:cNvSpPr>
          <p:nvPr/>
        </p:nvSpPr>
        <p:spPr bwMode="auto">
          <a:xfrm>
            <a:off x="3200400" y="5334000"/>
            <a:ext cx="1066800" cy="533400"/>
          </a:xfrm>
          <a:custGeom>
            <a:avLst/>
            <a:gdLst>
              <a:gd name="T0" fmla="*/ 800100 w 21600"/>
              <a:gd name="T1" fmla="*/ 0 h 21600"/>
              <a:gd name="T2" fmla="*/ 0 w 21600"/>
              <a:gd name="T3" fmla="*/ 266700 h 21600"/>
              <a:gd name="T4" fmla="*/ 800100 w 21600"/>
              <a:gd name="T5" fmla="*/ 533400 h 21600"/>
              <a:gd name="T6" fmla="*/ 1066800 w 21600"/>
              <a:gd name="T7" fmla="*/ 2667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5400 h 21600"/>
              <a:gd name="T14" fmla="*/ 189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0">
            <a:gsLst>
              <a:gs pos="0">
                <a:srgbClr val="000082"/>
              </a:gs>
              <a:gs pos="14999">
                <a:srgbClr val="66008F"/>
              </a:gs>
              <a:gs pos="32500">
                <a:srgbClr val="BA0066"/>
              </a:gs>
              <a:gs pos="45000">
                <a:srgbClr val="FF0000"/>
              </a:gs>
              <a:gs pos="50000">
                <a:srgbClr val="FF8200"/>
              </a:gs>
              <a:gs pos="55000">
                <a:srgbClr val="FF0000"/>
              </a:gs>
              <a:gs pos="67500">
                <a:srgbClr val="BA0066"/>
              </a:gs>
              <a:gs pos="85001">
                <a:srgbClr val="66008F"/>
              </a:gs>
              <a:gs pos="100000">
                <a:srgbClr val="000082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entury Gothic" pitchFamily="34" charset="0"/>
            </a:endParaRPr>
          </a:p>
        </p:txBody>
      </p:sp>
      <p:pic>
        <p:nvPicPr>
          <p:cNvPr id="182281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21" name="Content Placeholder 2"/>
          <p:cNvSpPr>
            <a:spLocks noGrp="1"/>
          </p:cNvSpPr>
          <p:nvPr>
            <p:ph idx="1"/>
          </p:nvPr>
        </p:nvSpPr>
        <p:spPr>
          <a:xfrm>
            <a:off x="251520" y="1052736"/>
            <a:ext cx="8229600" cy="4324350"/>
          </a:xfrm>
        </p:spPr>
        <p:txBody>
          <a:bodyPr/>
          <a:lstStyle/>
          <a:p>
            <a:pPr marL="109538" indent="0">
              <a:buFont typeface="Georgia" pitchFamily="18" charset="0"/>
              <a:buNone/>
            </a:pPr>
            <a:r>
              <a:rPr lang="el-GR" sz="6000" dirty="0" smtClean="0">
                <a:latin typeface="Century Gothic" pitchFamily="34" charset="0"/>
              </a:rPr>
              <a:t>5. Το πρόβλημα του καταναλωτή</a:t>
            </a:r>
          </a:p>
        </p:txBody>
      </p:sp>
      <p:pic>
        <p:nvPicPr>
          <p:cNvPr id="184324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106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students.marshall.usc.edu/undergrad/files/2011/10/consumerpsych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63688" y="2924944"/>
            <a:ext cx="478634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369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620713"/>
            <a:ext cx="7772400" cy="762000"/>
          </a:xfrm>
        </p:spPr>
        <p:txBody>
          <a:bodyPr/>
          <a:lstStyle/>
          <a:p>
            <a:r>
              <a:rPr lang="el-GR" sz="3600" b="1" smtClean="0">
                <a:latin typeface="Century Gothic" pitchFamily="34" charset="0"/>
              </a:rPr>
              <a:t>ΠΡΟΒΛΗΜΑ ΤΟΥ ΚΑΤΑΝΑΛΩΤΗ</a:t>
            </a:r>
          </a:p>
        </p:txBody>
      </p:sp>
      <p:sp>
        <p:nvSpPr>
          <p:cNvPr id="186370" name="Text Box 3"/>
          <p:cNvSpPr txBox="1">
            <a:spLocks noChangeArrowheads="1"/>
          </p:cNvSpPr>
          <p:nvPr/>
        </p:nvSpPr>
        <p:spPr bwMode="auto">
          <a:xfrm>
            <a:off x="381000" y="1905000"/>
            <a:ext cx="4038600" cy="181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ü"/>
            </a:pPr>
            <a:r>
              <a:rPr lang="el-GR" sz="2800" b="1">
                <a:solidFill>
                  <a:srgbClr val="000066"/>
                </a:solidFill>
                <a:latin typeface="Century Gothic" pitchFamily="34" charset="0"/>
              </a:rPr>
              <a:t>Να πάρει απόφαση για το προϊόν που θέλει και το κατάστημα</a:t>
            </a:r>
          </a:p>
        </p:txBody>
      </p:sp>
      <p:sp>
        <p:nvSpPr>
          <p:cNvPr id="186371" name="Text Box 4"/>
          <p:cNvSpPr txBox="1">
            <a:spLocks noChangeArrowheads="1"/>
          </p:cNvSpPr>
          <p:nvPr/>
        </p:nvSpPr>
        <p:spPr bwMode="auto">
          <a:xfrm>
            <a:off x="4953000" y="2057400"/>
            <a:ext cx="3733800" cy="4524375"/>
          </a:xfrm>
          <a:prstGeom prst="rect">
            <a:avLst/>
          </a:prstGeom>
          <a:gradFill rotWithShape="0">
            <a:gsLst>
              <a:gs pos="0">
                <a:srgbClr val="CCCCFF"/>
              </a:gs>
              <a:gs pos="50000">
                <a:srgbClr val="FFFFFF"/>
              </a:gs>
              <a:gs pos="100000">
                <a:srgbClr val="CCCCFF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CCCCFF"/>
            </a:extrusionClr>
          </a:sp3d>
        </p:spPr>
        <p:txBody>
          <a:bodyPr>
            <a:spAutoFit/>
            <a:flatTx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b="1">
                <a:solidFill>
                  <a:srgbClr val="000066"/>
                </a:solidFill>
                <a:latin typeface="Century Gothic" pitchFamily="34" charset="0"/>
              </a:rPr>
              <a:t>Αδυναμία να αποφασίσει επιτυχώς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 Πολλές επιθυμίες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 Έλλειψη κεφαλαίου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 Ελλιπής πληροφόρηση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 Έλλειψη χρόνου</a:t>
            </a:r>
          </a:p>
          <a:p>
            <a:pPr eaLnBrk="0" hangingPunct="0">
              <a:spcBef>
                <a:spcPct val="50000"/>
              </a:spcBef>
              <a:buFontTx/>
              <a:buChar char="•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 Εκπαίδευση</a:t>
            </a:r>
          </a:p>
        </p:txBody>
      </p:sp>
      <p:pic>
        <p:nvPicPr>
          <p:cNvPr id="47109" name="Picture 5" descr="CTOFF01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28625" y="4000500"/>
            <a:ext cx="2895600" cy="2590800"/>
          </a:xfrm>
          <a:prstGeom prst="rect">
            <a:avLst/>
          </a:prstGeom>
          <a:noFill/>
          <a:effectLst>
            <a:outerShdw dist="107763" dir="13500000" algn="ctr" rotWithShape="0">
              <a:srgbClr val="808080"/>
            </a:outerShdw>
          </a:effectLst>
          <a:extLst/>
        </p:spPr>
      </p:pic>
      <p:pic>
        <p:nvPicPr>
          <p:cNvPr id="186375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8467" name="Oval 3"/>
          <p:cNvSpPr>
            <a:spLocks noChangeArrowheads="1"/>
          </p:cNvSpPr>
          <p:nvPr/>
        </p:nvSpPr>
        <p:spPr bwMode="auto">
          <a:xfrm>
            <a:off x="2000250" y="2438400"/>
            <a:ext cx="6934200" cy="4419600"/>
          </a:xfrm>
          <a:prstGeom prst="ellipse">
            <a:avLst/>
          </a:prstGeom>
          <a:gradFill rotWithShape="0">
            <a:gsLst>
              <a:gs pos="0">
                <a:srgbClr val="FF7C23"/>
              </a:gs>
              <a:gs pos="50000">
                <a:srgbClr val="FFFF00"/>
              </a:gs>
              <a:gs pos="100000">
                <a:srgbClr val="FF7C23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PerspectiveFront">
              <a:rot lat="1500000" lon="20099998" rev="0"/>
            </a:camera>
            <a:lightRig rig="legacyFlat4" dir="t"/>
          </a:scene3d>
          <a:sp3d extrusionH="430200" prstMaterial="legacyMatte">
            <a:bevelT w="13500" h="13500" prst="angle"/>
            <a:bevelB w="13500" h="13500" prst="angle"/>
            <a:extrusionClr>
              <a:srgbClr val="FFFF00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318468" name="Rectangle 4"/>
          <p:cNvSpPr>
            <a:spLocks noChangeArrowheads="1"/>
          </p:cNvSpPr>
          <p:nvPr/>
        </p:nvSpPr>
        <p:spPr bwMode="auto">
          <a:xfrm>
            <a:off x="3214688" y="2928938"/>
            <a:ext cx="41148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l-GR" sz="3200" b="1">
                <a:solidFill>
                  <a:srgbClr val="000066"/>
                </a:solidFill>
                <a:latin typeface="Century Gothic" pitchFamily="34" charset="0"/>
              </a:rPr>
              <a:t>ΟΙΚΟΝΟΜΙΚΟΣ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l-GR" sz="3200" b="1">
                <a:solidFill>
                  <a:srgbClr val="000066"/>
                </a:solidFill>
                <a:latin typeface="Century Gothic" pitchFamily="34" charset="0"/>
              </a:rPr>
              <a:t>ΛΕΙΤΟΥΡΓΙΚΟΣ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l-GR" sz="3200" b="1">
                <a:solidFill>
                  <a:srgbClr val="000066"/>
                </a:solidFill>
                <a:latin typeface="Century Gothic" pitchFamily="34" charset="0"/>
              </a:rPr>
              <a:t>ΦΥΣΙΚΟΣ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l-GR" sz="3200" b="1">
                <a:solidFill>
                  <a:srgbClr val="000066"/>
                </a:solidFill>
                <a:latin typeface="Century Gothic" pitchFamily="34" charset="0"/>
              </a:rPr>
              <a:t>ΨΥΧΟΛΟΓΙΚΟΣ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l-GR" sz="3200" b="1">
                <a:solidFill>
                  <a:srgbClr val="000066"/>
                </a:solidFill>
                <a:latin typeface="Century Gothic" pitchFamily="34" charset="0"/>
              </a:rPr>
              <a:t>ΚΟΙΝΩΝΙΚΟΣ</a:t>
            </a:r>
          </a:p>
          <a:p>
            <a:pPr marL="342900" indent="-342900" eaLnBrk="0" hangingPunct="0">
              <a:spcBef>
                <a:spcPct val="20000"/>
              </a:spcBef>
              <a:buFontTx/>
              <a:buChar char="•"/>
            </a:pPr>
            <a:r>
              <a:rPr lang="el-GR" sz="3200" b="1">
                <a:solidFill>
                  <a:srgbClr val="000066"/>
                </a:solidFill>
                <a:latin typeface="Century Gothic" pitchFamily="34" charset="0"/>
              </a:rPr>
              <a:t>ΧΡΟΝΟΣ</a:t>
            </a:r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714375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 Τι είδους κινδύνους βλέπει ο καταναλωτής (</a:t>
            </a:r>
            <a:r>
              <a:rPr lang="en-GB" dirty="0" smtClean="0">
                <a:latin typeface="Century Gothic" pitchFamily="34" charset="0"/>
              </a:rPr>
              <a:t>Types of RISK</a:t>
            </a:r>
            <a:r>
              <a:rPr lang="el-GR" dirty="0" smtClean="0">
                <a:latin typeface="Century Gothic" pitchFamily="34" charset="0"/>
              </a:rPr>
              <a:t>);</a:t>
            </a:r>
            <a:endParaRPr lang="el-GR" dirty="0"/>
          </a:p>
        </p:txBody>
      </p:sp>
      <p:pic>
        <p:nvPicPr>
          <p:cNvPr id="318472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0013"/>
            <a:ext cx="21637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5877272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513" name="Rectangle 2"/>
          <p:cNvSpPr>
            <a:spLocks noChangeArrowheads="1"/>
          </p:cNvSpPr>
          <p:nvPr/>
        </p:nvSpPr>
        <p:spPr bwMode="auto">
          <a:xfrm>
            <a:off x="4479925" y="3048000"/>
            <a:ext cx="1841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endParaRPr lang="el-GR" sz="4400">
              <a:solidFill>
                <a:schemeClr val="tx2"/>
              </a:solidFill>
              <a:latin typeface="Century Gothic" pitchFamily="34" charset="0"/>
            </a:endParaRPr>
          </a:p>
        </p:txBody>
      </p:sp>
      <p:sp>
        <p:nvSpPr>
          <p:cNvPr id="49156" name="Text Box 4"/>
          <p:cNvSpPr txBox="1">
            <a:spLocks noChangeArrowheads="1"/>
          </p:cNvSpPr>
          <p:nvPr/>
        </p:nvSpPr>
        <p:spPr bwMode="auto">
          <a:xfrm>
            <a:off x="357188" y="2643188"/>
            <a:ext cx="4352925" cy="3324225"/>
          </a:xfrm>
          <a:prstGeom prst="rect">
            <a:avLst/>
          </a:prstGeom>
          <a:gradFill rotWithShape="0">
            <a:gsLst>
              <a:gs pos="0">
                <a:srgbClr val="000082">
                  <a:gamma/>
                  <a:shade val="46275"/>
                  <a:invGamma/>
                </a:srgbClr>
              </a:gs>
              <a:gs pos="100000">
                <a:srgbClr val="000082"/>
              </a:gs>
            </a:gsLst>
            <a:lin ang="2700000" scaled="1"/>
          </a:gra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0082"/>
            </a:extrusionClr>
          </a:sp3d>
          <a:extLst/>
        </p:spPr>
        <p:txBody>
          <a:bodyPr>
            <a:spAutoFit/>
            <a:flatTx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Πληροφορίες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Όνομα προϊόντος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Όνομα καταστήματος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Επιβεβαίωση (Εγγύηση, επιστροφή, δοκιμή)</a:t>
            </a:r>
          </a:p>
        </p:txBody>
      </p:sp>
      <p:sp>
        <p:nvSpPr>
          <p:cNvPr id="49157" name="Text Box 5"/>
          <p:cNvSpPr txBox="1">
            <a:spLocks noChangeArrowheads="1"/>
          </p:cNvSpPr>
          <p:nvPr/>
        </p:nvSpPr>
        <p:spPr bwMode="auto">
          <a:xfrm>
            <a:off x="5357813" y="2643188"/>
            <a:ext cx="3352800" cy="2893100"/>
          </a:xfrm>
          <a:prstGeom prst="rect">
            <a:avLst/>
          </a:prstGeom>
          <a:gradFill rotWithShape="0">
            <a:gsLst>
              <a:gs pos="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2700000" scaled="1"/>
          </a:gradFill>
          <a:ln>
            <a:noFill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/>
        </p:spPr>
        <p:txBody>
          <a:bodyPr>
            <a:spAutoFit/>
            <a:flatTx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Brand loyalty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Store loyalty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Corporate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loyalty</a:t>
            </a:r>
            <a:endParaRPr lang="en-GB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Shopping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centre</a:t>
            </a:r>
            <a:r>
              <a:rPr lang="el-GR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</a:t>
            </a:r>
            <a:r>
              <a:rPr lang="en-GB" sz="2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loyalty</a:t>
            </a:r>
            <a:endParaRPr lang="el-GR" sz="28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142875" y="571500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Πως μπορεί να μειωθεί ο κίνδυνος αυτός;</a:t>
            </a:r>
            <a:endParaRPr lang="el-GR" dirty="0"/>
          </a:p>
        </p:txBody>
      </p:sp>
      <p:pic>
        <p:nvPicPr>
          <p:cNvPr id="320519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109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299" name="Text Box 3"/>
          <p:cNvSpPr txBox="1">
            <a:spLocks noChangeArrowheads="1"/>
          </p:cNvSpPr>
          <p:nvPr/>
        </p:nvSpPr>
        <p:spPr bwMode="auto">
          <a:xfrm>
            <a:off x="0" y="2000250"/>
            <a:ext cx="8643938" cy="56943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dirty="0">
                <a:latin typeface="Century Gothic" pitchFamily="34" charset="0"/>
              </a:rPr>
              <a:t>Ο</a:t>
            </a:r>
            <a:r>
              <a:rPr lang="el-GR" sz="2800" dirty="0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2800" dirty="0">
                <a:latin typeface="Century Gothic" pitchFamily="34" charset="0"/>
              </a:rPr>
              <a:t>καταναλωτής είναι η οντότητα που αγοράζει ή έχει τη δυνατότητα να αγοράσει ένα προϊόν που παρέχεται για πώληση και που αποβλέπει στην ικανοποίηση αναγκών (προσωπικών ή μη).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l-GR" sz="2800" b="1" dirty="0">
              <a:latin typeface="Century Gothic" pitchFamily="34" charset="0"/>
            </a:endParaRP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 dirty="0">
                <a:latin typeface="Century Gothic" pitchFamily="34" charset="0"/>
              </a:rPr>
              <a:t>Μπορεί να είναι: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Ο τελικός καταναλωτής (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Ultimate consumer)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Ø"/>
              <a:defRPr/>
            </a:pPr>
            <a:r>
              <a:rPr lang="el-G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Ο βιομηχανικός πελάτης (</a:t>
            </a:r>
            <a:r>
              <a:rPr lang="en-GB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Industrial user)</a:t>
            </a:r>
            <a:endParaRPr lang="el-GR" sz="28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l-GR" sz="2800" b="1" dirty="0">
              <a:latin typeface="Century Gothic" pitchFamily="34" charset="0"/>
            </a:endParaRP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l-GR" sz="2800" b="1" dirty="0">
              <a:latin typeface="Century Gothic" pitchFamily="34" charset="0"/>
            </a:endParaRPr>
          </a:p>
        </p:txBody>
      </p:sp>
      <p:sp>
        <p:nvSpPr>
          <p:cNvPr id="22530" name="Title 6"/>
          <p:cNvSpPr>
            <a:spLocks noGrp="1"/>
          </p:cNvSpPr>
          <p:nvPr>
            <p:ph type="title"/>
          </p:nvPr>
        </p:nvSpPr>
        <p:spPr>
          <a:xfrm>
            <a:off x="0" y="500063"/>
            <a:ext cx="8229600" cy="1069975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Τι είναι ο καταναλωτής;</a:t>
            </a:r>
          </a:p>
        </p:txBody>
      </p:sp>
      <p:pic>
        <p:nvPicPr>
          <p:cNvPr id="22533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832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832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832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832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561" name="Text Box 3"/>
          <p:cNvSpPr txBox="1">
            <a:spLocks noChangeArrowheads="1"/>
          </p:cNvSpPr>
          <p:nvPr/>
        </p:nvSpPr>
        <p:spPr bwMode="auto">
          <a:xfrm>
            <a:off x="285750" y="1928813"/>
            <a:ext cx="8458200" cy="519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>
                <a:latin typeface="Century Gothic" pitchFamily="34" charset="0"/>
              </a:rPr>
              <a:t>ΚΡΙΤΗΡΙΑ ΚΑΙ ΕΙΚΟΝΕΣ ΚΑΤΑΣΤΗΜΑΤΩΝ</a:t>
            </a:r>
          </a:p>
        </p:txBody>
      </p:sp>
      <p:grpSp>
        <p:nvGrpSpPr>
          <p:cNvPr id="322562" name="Group 14"/>
          <p:cNvGrpSpPr>
            <a:grpSpLocks/>
          </p:cNvGrpSpPr>
          <p:nvPr/>
        </p:nvGrpSpPr>
        <p:grpSpPr bwMode="auto">
          <a:xfrm>
            <a:off x="857250" y="3000375"/>
            <a:ext cx="7315200" cy="1439863"/>
            <a:chOff x="857224" y="3000372"/>
            <a:chExt cx="7315200" cy="1440597"/>
          </a:xfrm>
        </p:grpSpPr>
        <p:sp>
          <p:nvSpPr>
            <p:cNvPr id="322566" name="Line 6"/>
            <p:cNvSpPr>
              <a:spLocks noChangeShapeType="1"/>
            </p:cNvSpPr>
            <p:nvPr/>
          </p:nvSpPr>
          <p:spPr bwMode="auto">
            <a:xfrm>
              <a:off x="5643570" y="3000372"/>
              <a:ext cx="609600" cy="533400"/>
            </a:xfrm>
            <a:prstGeom prst="line">
              <a:avLst/>
            </a:prstGeom>
            <a:noFill/>
            <a:ln w="57150">
              <a:solidFill>
                <a:schemeClr val="tx1"/>
              </a:solidFill>
              <a:round/>
              <a:headEnd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grpSp>
          <p:nvGrpSpPr>
            <p:cNvPr id="322567" name="Group 13"/>
            <p:cNvGrpSpPr>
              <a:grpSpLocks/>
            </p:cNvGrpSpPr>
            <p:nvPr/>
          </p:nvGrpSpPr>
          <p:grpSpPr bwMode="auto">
            <a:xfrm>
              <a:off x="857224" y="3000372"/>
              <a:ext cx="7315200" cy="1440597"/>
              <a:chOff x="762000" y="1600200"/>
              <a:chExt cx="7315200" cy="1440597"/>
            </a:xfrm>
          </p:grpSpPr>
          <p:sp>
            <p:nvSpPr>
              <p:cNvPr id="322568" name="Line 4"/>
              <p:cNvSpPr>
                <a:spLocks noChangeShapeType="1"/>
              </p:cNvSpPr>
              <p:nvPr/>
            </p:nvSpPr>
            <p:spPr bwMode="auto">
              <a:xfrm flipH="1">
                <a:off x="1600200" y="1600200"/>
                <a:ext cx="914400" cy="53340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 type="triangle" w="med" len="med"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322569" name="Line 5"/>
              <p:cNvSpPr>
                <a:spLocks noChangeShapeType="1"/>
              </p:cNvSpPr>
              <p:nvPr/>
            </p:nvSpPr>
            <p:spPr bwMode="auto">
              <a:xfrm>
                <a:off x="2514600" y="1600200"/>
                <a:ext cx="3048000" cy="0"/>
              </a:xfrm>
              <a:prstGeom prst="line">
                <a:avLst/>
              </a:prstGeom>
              <a:noFill/>
              <a:ln w="57150">
                <a:solidFill>
                  <a:schemeClr val="tx1"/>
                </a:solidFill>
                <a:round/>
                <a:headEnd/>
                <a:tailEnd/>
              </a:ln>
            </p:spPr>
            <p:txBody>
              <a:bodyPr wrap="none" anchor="ctr"/>
              <a:lstStyle/>
              <a:p>
                <a:endParaRPr lang="el-GR"/>
              </a:p>
            </p:txBody>
          </p:sp>
          <p:sp>
            <p:nvSpPr>
              <p:cNvPr id="52231" name="Text Box 7"/>
              <p:cNvSpPr txBox="1">
                <a:spLocks noChangeArrowheads="1"/>
              </p:cNvSpPr>
              <p:nvPr/>
            </p:nvSpPr>
            <p:spPr bwMode="auto">
              <a:xfrm>
                <a:off x="762000" y="2210111"/>
                <a:ext cx="2743200" cy="830686"/>
              </a:xfrm>
              <a:prstGeom prst="rect">
                <a:avLst/>
              </a:prstGeom>
              <a:solidFill>
                <a:srgbClr val="008000"/>
              </a:solidFill>
              <a:ln>
                <a:noFill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008000"/>
                </a:extrusionClr>
              </a:sp3d>
              <a:extLst/>
            </p:spPr>
            <p:txBody>
              <a:bodyPr>
                <a:spAutoFit/>
                <a:flatTx/>
              </a:bodyPr>
              <a:lstStyle/>
              <a:p>
                <a:pPr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l-GR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Gothic" pitchFamily="34" charset="0"/>
                  </a:rPr>
                  <a:t>ΑΠΟΔΕΚΤΑ ΚΑΤΑΣΤΗΜΑΤΑ</a:t>
                </a:r>
              </a:p>
            </p:txBody>
          </p:sp>
          <p:sp>
            <p:nvSpPr>
              <p:cNvPr id="52232" name="Text Box 8"/>
              <p:cNvSpPr txBox="1">
                <a:spLocks noChangeArrowheads="1"/>
              </p:cNvSpPr>
              <p:nvPr/>
            </p:nvSpPr>
            <p:spPr bwMode="auto">
              <a:xfrm>
                <a:off x="5334000" y="2210111"/>
                <a:ext cx="2743200" cy="830686"/>
              </a:xfrm>
              <a:prstGeom prst="rect">
                <a:avLst/>
              </a:prstGeom>
              <a:solidFill>
                <a:srgbClr val="FF0000"/>
              </a:solidFill>
              <a:ln>
                <a:noFill/>
              </a:ln>
              <a:effectLst/>
              <a:scene3d>
                <a:camera prst="legacyObliqueTopLeft"/>
                <a:lightRig rig="legacyFlat3" dir="t"/>
              </a:scene3d>
              <a:sp3d extrusionH="430200" prstMaterial="legacyMatte">
                <a:bevelT w="13500" h="13500" prst="angle"/>
                <a:bevelB w="13500" h="13500" prst="angle"/>
                <a:extrusionClr>
                  <a:srgbClr val="FF0000"/>
                </a:extrusionClr>
              </a:sp3d>
              <a:extLst/>
            </p:spPr>
            <p:txBody>
              <a:bodyPr>
                <a:spAutoFit/>
                <a:flatTx/>
              </a:bodyPr>
              <a:lstStyle/>
              <a:p>
                <a:pPr algn="ctr" eaLnBrk="0" fontAlgn="auto" hangingPunct="0">
                  <a:spcBef>
                    <a:spcPct val="50000"/>
                  </a:spcBef>
                  <a:spcAft>
                    <a:spcPts val="0"/>
                  </a:spcAft>
                  <a:defRPr/>
                </a:pPr>
                <a:r>
                  <a:rPr lang="el-GR" sz="2400">
                    <a:solidFill>
                      <a:schemeClr val="bg1"/>
                    </a:solidFill>
                    <a:effectLst>
                      <a:outerShdw blurRad="38100" dist="38100" dir="2700000" algn="tl">
                        <a:srgbClr val="000000"/>
                      </a:outerShdw>
                    </a:effectLst>
                    <a:latin typeface="Century Gothic" pitchFamily="34" charset="0"/>
                  </a:rPr>
                  <a:t>ΜΗ ΑΠΟΔΕΚΤΑ ΚΑΤΑΣΤΗΜΑΤΑ</a:t>
                </a:r>
              </a:p>
            </p:txBody>
          </p:sp>
        </p:grpSp>
      </p:grpSp>
      <p:sp>
        <p:nvSpPr>
          <p:cNvPr id="52233" name="Text Box 9"/>
          <p:cNvSpPr txBox="1">
            <a:spLocks noChangeArrowheads="1"/>
          </p:cNvSpPr>
          <p:nvPr/>
        </p:nvSpPr>
        <p:spPr bwMode="auto">
          <a:xfrm>
            <a:off x="1785938" y="5286375"/>
            <a:ext cx="5638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ΕΙΔΙΚΑ-ΜΑΖΙΚΑ-ΠΑΡΑΔΟΣΙΑΚΑ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142875" y="500063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Ρόλος καταστήματος στη μείωση κινδύνου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322573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110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34" name="Text Box 10"/>
          <p:cNvSpPr txBox="1">
            <a:spLocks noChangeArrowheads="1"/>
          </p:cNvSpPr>
          <p:nvPr/>
        </p:nvSpPr>
        <p:spPr bwMode="auto">
          <a:xfrm>
            <a:off x="0" y="1643063"/>
            <a:ext cx="4786313" cy="3416300"/>
          </a:xfrm>
          <a:prstGeom prst="rect">
            <a:avLst/>
          </a:prstGeom>
          <a:ln/>
          <a:extLst/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chemeClr val="accent2"/>
                </a:solidFill>
                <a:latin typeface="Century Gothic" pitchFamily="34" charset="0"/>
              </a:rPr>
              <a:t> Πώς επιλέγουν;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chemeClr val="accent2"/>
                </a:solidFill>
                <a:latin typeface="Century Gothic" pitchFamily="34" charset="0"/>
              </a:rPr>
              <a:t> Σημασία της θέσης;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chemeClr val="accent2"/>
                </a:solidFill>
                <a:latin typeface="Century Gothic" pitchFamily="34" charset="0"/>
              </a:rPr>
              <a:t> Εικόνα καταστήματος;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chemeClr val="accent2"/>
                </a:solidFill>
                <a:latin typeface="Century Gothic" pitchFamily="34" charset="0"/>
              </a:rPr>
              <a:t> Ποια είναι τα στοιχεία της Εικόνας;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chemeClr val="accent2"/>
                </a:solidFill>
                <a:latin typeface="Century Gothic" pitchFamily="34" charset="0"/>
              </a:rPr>
              <a:t> Πώς να ενισχύσω την προτίμηση</a:t>
            </a:r>
            <a:r>
              <a:rPr lang="en-GB" sz="2400" b="1" dirty="0">
                <a:solidFill>
                  <a:schemeClr val="accent2"/>
                </a:solidFill>
                <a:latin typeface="Century Gothic" pitchFamily="34" charset="0"/>
              </a:rPr>
              <a:t>;</a:t>
            </a:r>
            <a:endParaRPr lang="el-GR" sz="2400" b="1" dirty="0">
              <a:solidFill>
                <a:schemeClr val="accent2"/>
              </a:solidFill>
              <a:latin typeface="Century Gothic" pitchFamily="34" charset="0"/>
            </a:endParaRPr>
          </a:p>
        </p:txBody>
      </p:sp>
      <p:sp>
        <p:nvSpPr>
          <p:cNvPr id="324610" name="Text Box 11"/>
          <p:cNvSpPr txBox="1">
            <a:spLocks noChangeArrowheads="1"/>
          </p:cNvSpPr>
          <p:nvPr/>
        </p:nvSpPr>
        <p:spPr bwMode="auto">
          <a:xfrm>
            <a:off x="6500813" y="6215063"/>
            <a:ext cx="19812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>
                <a:latin typeface="Century Gothic" pitchFamily="34" charset="0"/>
              </a:rPr>
              <a:t>Store</a:t>
            </a:r>
            <a:r>
              <a:rPr lang="el-GR" sz="2000" b="1">
                <a:latin typeface="Century Gothic" pitchFamily="34" charset="0"/>
              </a:rPr>
              <a:t> </a:t>
            </a:r>
            <a:r>
              <a:rPr lang="el-GR" sz="2400" b="1">
                <a:latin typeface="Century Gothic" pitchFamily="34" charset="0"/>
              </a:rPr>
              <a:t>loyalty</a:t>
            </a:r>
          </a:p>
        </p:txBody>
      </p:sp>
      <p:pic>
        <p:nvPicPr>
          <p:cNvPr id="314370" name="Picture 2" descr="http://www.meyersound.com/news/2006/abercrombie/web/Picture%2001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57752" y="1714488"/>
            <a:ext cx="4143372" cy="428628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324614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50013"/>
            <a:ext cx="21637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877272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0" y="428625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1"/>
                </a:solidFill>
                <a:latin typeface="Century Gothic" pitchFamily="34" charset="0"/>
              </a:rPr>
              <a:t>ΠΑΡΑΓΟΝΤΕΣ ΕΠΙΛΟΓΗΣ ΚΑΤΑΣΤΗΜΑΤΟΣ</a:t>
            </a:r>
            <a:endParaRPr lang="el-GR" dirty="0">
              <a:solidFill>
                <a:schemeClr val="accent1"/>
              </a:solidFill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785786" y="1928802"/>
          <a:ext cx="8001056" cy="427831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26661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6000" dirty="0" smtClean="0">
                <a:solidFill>
                  <a:schemeClr val="tx1"/>
                </a:solidFill>
                <a:latin typeface="Century Gothic" pitchFamily="34" charset="0"/>
              </a:rPr>
              <a:t>6. Εφαρμογή</a:t>
            </a:r>
            <a:endParaRPr lang="el-GR" sz="60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50BE3-AEFC-470B-977B-3A7333E3802E}" type="slidenum">
              <a:rPr lang="el-GR" smtClean="0"/>
              <a:pPr>
                <a:defRPr/>
              </a:pPr>
              <a:t>113</a:t>
            </a:fld>
            <a:endParaRPr lang="el-GR"/>
          </a:p>
        </p:txBody>
      </p:sp>
      <p:pic>
        <p:nvPicPr>
          <p:cNvPr id="4" name="Picture 2" descr="http://students.marshall.usc.edu/undergrad/files/2011/10/consumerpsych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688" y="2924944"/>
            <a:ext cx="478634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113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70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09538" indent="0">
              <a:buFont typeface="Georgia" pitchFamily="18" charset="0"/>
              <a:buNone/>
            </a:pPr>
            <a:r>
              <a:rPr lang="el-GR" sz="6000" smtClean="0">
                <a:latin typeface="Century Gothic" pitchFamily="34" charset="0"/>
              </a:rPr>
              <a:t>Τι θέλω να ξέρω για τον καταναλωτή</a:t>
            </a:r>
          </a:p>
        </p:txBody>
      </p:sp>
      <p:pic>
        <p:nvPicPr>
          <p:cNvPr id="328708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1000125" y="2214563"/>
            <a:ext cx="6324600" cy="3786187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ΠΛΗΡΟΦΟΡΙΕΣ ΠΡΙΝ ΤΗΝ ΑΓΟΡΑ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 ΑΓΟΡΑΣΤΙΚΗ ΣΥΜΠΕΡΙΦΟΡΑ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 ΜΕΤΑΦΟΡΑ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 ΑΠΟΘΗΚΕΥΣΗ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 ΠΡΟΕΤΟΙΜΑΣΙΑ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 ΧΡΗΣΗ</a:t>
            </a:r>
          </a:p>
          <a:p>
            <a:pPr fontAlgn="auto">
              <a:spcBef>
                <a:spcPct val="50000"/>
              </a:spcBef>
              <a:spcAft>
                <a:spcPts val="0"/>
              </a:spcAft>
              <a:buFont typeface="Wingdings" pitchFamily="2" charset="2"/>
              <a:buChar char="§"/>
              <a:defRPr/>
            </a:pPr>
            <a:r>
              <a:rPr lang="el-GR" sz="2400" dirty="0">
                <a:solidFill>
                  <a:srgbClr val="000066"/>
                </a:solidFill>
                <a:latin typeface="Century Gothic" pitchFamily="34" charset="0"/>
              </a:rPr>
              <a:t> ΠΕΤΑΓΜΑ ΥΠΟΛΟΙΠΩΝ</a:t>
            </a:r>
          </a:p>
        </p:txBody>
      </p:sp>
      <p:sp>
        <p:nvSpPr>
          <p:cNvPr id="330754" name="Rectangle 5"/>
          <p:cNvSpPr>
            <a:spLocks noChangeArrowheads="1"/>
          </p:cNvSpPr>
          <p:nvPr/>
        </p:nvSpPr>
        <p:spPr bwMode="auto">
          <a:xfrm>
            <a:off x="228600" y="381000"/>
            <a:ext cx="381000" cy="6248400"/>
          </a:xfrm>
          <a:prstGeom prst="rect">
            <a:avLst/>
          </a:prstGeom>
          <a:solidFill>
            <a:schemeClr val="hlink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330755" name="Rectangle 6"/>
          <p:cNvSpPr>
            <a:spLocks noChangeArrowheads="1"/>
          </p:cNvSpPr>
          <p:nvPr/>
        </p:nvSpPr>
        <p:spPr bwMode="auto">
          <a:xfrm>
            <a:off x="533400" y="2514600"/>
            <a:ext cx="381000" cy="3733800"/>
          </a:xfrm>
          <a:prstGeom prst="rect">
            <a:avLst/>
          </a:prstGeom>
          <a:solidFill>
            <a:srgbClr val="80008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330756" name="Rectangle 7"/>
          <p:cNvSpPr>
            <a:spLocks noChangeArrowheads="1"/>
          </p:cNvSpPr>
          <p:nvPr/>
        </p:nvSpPr>
        <p:spPr bwMode="auto">
          <a:xfrm>
            <a:off x="1447800" y="6096000"/>
            <a:ext cx="6248400" cy="228600"/>
          </a:xfrm>
          <a:prstGeom prst="rect">
            <a:avLst/>
          </a:prstGeom>
          <a:solidFill>
            <a:srgbClr val="000066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642938" y="571500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Τι θέλω να ξέρω για τον καταναλωτή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319492" name="Picture 4" descr="http://images.idiva.com/media/content/2011/Mar/know_your_consumer_rights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0694" y="3429000"/>
            <a:ext cx="3333773" cy="250033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65000" dist="50800" dir="12900000" kx="195000" ky="145000" algn="tl" rotWithShape="0">
              <a:srgbClr val="000000">
                <a:alpha val="30000"/>
              </a:srgbClr>
            </a:outerShdw>
          </a:effectLst>
          <a:scene3d>
            <a:camera prst="orthographicFront">
              <a:rot lat="0" lon="0" rev="360000"/>
            </a:camera>
            <a:lightRig rig="twoPt" dir="t">
              <a:rot lat="0" lon="0" rev="7200000"/>
            </a:lightRig>
          </a:scene3d>
          <a:sp3d contourW="12700">
            <a:bevelT w="25400" h="19050"/>
            <a:contourClr>
              <a:srgbClr val="969696"/>
            </a:contourClr>
          </a:sp3d>
        </p:spPr>
      </p:pic>
      <p:pic>
        <p:nvPicPr>
          <p:cNvPr id="330761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683568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12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12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512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2801" name="Title 10"/>
          <p:cNvSpPr>
            <a:spLocks noGrp="1"/>
          </p:cNvSpPr>
          <p:nvPr>
            <p:ph type="title"/>
          </p:nvPr>
        </p:nvSpPr>
        <p:spPr>
          <a:xfrm>
            <a:off x="285750" y="785813"/>
            <a:ext cx="8229600" cy="1069975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Τρόπος χρήσης</a:t>
            </a:r>
          </a:p>
        </p:txBody>
      </p:sp>
      <p:graphicFrame>
        <p:nvGraphicFramePr>
          <p:cNvPr id="12" name="Diagram 11"/>
          <p:cNvGraphicFramePr/>
          <p:nvPr/>
        </p:nvGraphicFramePr>
        <p:xfrm>
          <a:off x="1785918" y="2000240"/>
          <a:ext cx="7072362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2805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116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5" name="Rectangle 3"/>
          <p:cNvSpPr>
            <a:spLocks noChangeArrowheads="1"/>
          </p:cNvSpPr>
          <p:nvPr/>
        </p:nvSpPr>
        <p:spPr bwMode="auto">
          <a:xfrm>
            <a:off x="1401763" y="3459163"/>
            <a:ext cx="1376362" cy="461962"/>
          </a:xfrm>
          <a:prstGeom prst="rect">
            <a:avLst/>
          </a:prstGeom>
          <a:gradFill rotWithShape="0">
            <a:gsLst>
              <a:gs pos="0">
                <a:srgbClr val="006666">
                  <a:gamma/>
                  <a:shade val="42745"/>
                  <a:invGamma/>
                </a:srgbClr>
              </a:gs>
              <a:gs pos="50000">
                <a:srgbClr val="006666"/>
              </a:gs>
              <a:gs pos="100000">
                <a:srgbClr val="006666">
                  <a:gamma/>
                  <a:shade val="42745"/>
                  <a:invGamma/>
                </a:srgbClr>
              </a:gs>
            </a:gsLst>
            <a:lin ang="18900000" scaled="1"/>
          </a:gradFill>
          <a:ln>
            <a:noFill/>
          </a:ln>
          <a:effectLst>
            <a:outerShdw dist="107763" dir="13500000" algn="ctr" rotWithShape="0">
              <a:schemeClr val="bg2"/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>
                <a:solidFill>
                  <a:schemeClr val="bg1"/>
                </a:solidFill>
                <a:latin typeface="Century Gothic" pitchFamily="34" charset="0"/>
              </a:rPr>
              <a:t>ΧΡΗΣΤΕΣ</a:t>
            </a:r>
          </a:p>
        </p:txBody>
      </p:sp>
      <p:sp>
        <p:nvSpPr>
          <p:cNvPr id="59396" name="Rectangle 4"/>
          <p:cNvSpPr>
            <a:spLocks noChangeArrowheads="1"/>
          </p:cNvSpPr>
          <p:nvPr/>
        </p:nvSpPr>
        <p:spPr bwMode="auto">
          <a:xfrm>
            <a:off x="5557838" y="3382963"/>
            <a:ext cx="1951037" cy="461962"/>
          </a:xfrm>
          <a:prstGeom prst="rect">
            <a:avLst/>
          </a:prstGeom>
          <a:gradFill rotWithShape="0">
            <a:gsLst>
              <a:gs pos="0">
                <a:srgbClr val="CC0000"/>
              </a:gs>
              <a:gs pos="100000">
                <a:srgbClr val="CC0000">
                  <a:gamma/>
                  <a:shade val="46275"/>
                  <a:invGamma/>
                </a:srgbClr>
              </a:gs>
            </a:gsLst>
            <a:lin ang="5400000" scaled="1"/>
          </a:gradFill>
          <a:ln>
            <a:noFill/>
          </a:ln>
          <a:effectLst>
            <a:outerShdw dist="107763" dir="13500000" algn="ctr" rotWithShape="0">
              <a:schemeClr val="bg2"/>
            </a:outerShdw>
          </a:effectLst>
          <a:extLst/>
        </p:spPr>
        <p:txBody>
          <a:bodyPr wrap="none" lIns="92075" tIns="46038" rIns="92075" bIns="46038">
            <a:spAutoFit/>
          </a:bodyPr>
          <a:lstStyle/>
          <a:p>
            <a:pPr algn="ctr" defTabSz="762000" eaLnBrk="0" fontAlgn="auto" hangingPunct="0">
              <a:spcBef>
                <a:spcPts val="0"/>
              </a:spcBef>
              <a:spcAft>
                <a:spcPts val="0"/>
              </a:spcAft>
              <a:defRPr/>
            </a:pPr>
            <a:r>
              <a:rPr lang="el-GR" sz="2400" b="1">
                <a:solidFill>
                  <a:schemeClr val="bg1"/>
                </a:solidFill>
                <a:latin typeface="Century Gothic" pitchFamily="34" charset="0"/>
              </a:rPr>
              <a:t>ΜΗ ΧΡΗΣΤΕΣ</a:t>
            </a:r>
          </a:p>
        </p:txBody>
      </p:sp>
      <p:sp>
        <p:nvSpPr>
          <p:cNvPr id="334851" name="Rectangle 5"/>
          <p:cNvSpPr>
            <a:spLocks noChangeArrowheads="1"/>
          </p:cNvSpPr>
          <p:nvPr/>
        </p:nvSpPr>
        <p:spPr bwMode="auto">
          <a:xfrm>
            <a:off x="3175" y="5364163"/>
            <a:ext cx="3654425" cy="461962"/>
          </a:xfrm>
          <a:prstGeom prst="rect">
            <a:avLst/>
          </a:prstGeom>
          <a:gradFill rotWithShape="0">
            <a:gsLst>
              <a:gs pos="0">
                <a:srgbClr val="3B003B"/>
              </a:gs>
              <a:gs pos="50000">
                <a:srgbClr val="800080"/>
              </a:gs>
              <a:gs pos="100000">
                <a:srgbClr val="3B003B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800080"/>
            </a:extrusionClr>
          </a:sp3d>
        </p:spPr>
        <p:txBody>
          <a:bodyPr wrap="none" lIns="92075" tIns="46038" rIns="92075" bIns="46038">
            <a:spAutoFit/>
            <a:flatTx/>
          </a:bodyPr>
          <a:lstStyle/>
          <a:p>
            <a:pPr defTabSz="762000" eaLnBrk="0" hangingPunct="0"/>
            <a:r>
              <a:rPr lang="el-GR" sz="2400" b="1">
                <a:solidFill>
                  <a:schemeClr val="bg1"/>
                </a:solidFill>
                <a:latin typeface="Century Gothic" pitchFamily="34" charset="0"/>
              </a:rPr>
              <a:t>HEAVY  MEDIUM   LIGHT</a:t>
            </a:r>
          </a:p>
        </p:txBody>
      </p:sp>
      <p:sp>
        <p:nvSpPr>
          <p:cNvPr id="334852" name="Rectangle 6"/>
          <p:cNvSpPr>
            <a:spLocks noChangeArrowheads="1"/>
          </p:cNvSpPr>
          <p:nvPr/>
        </p:nvSpPr>
        <p:spPr bwMode="auto">
          <a:xfrm>
            <a:off x="4308475" y="5181600"/>
            <a:ext cx="4257675" cy="461963"/>
          </a:xfrm>
          <a:prstGeom prst="rect">
            <a:avLst/>
          </a:prstGeom>
          <a:gradFill rotWithShape="0">
            <a:gsLst>
              <a:gs pos="0">
                <a:srgbClr val="5E1847"/>
              </a:gs>
              <a:gs pos="50000">
                <a:srgbClr val="CC3399"/>
              </a:gs>
              <a:gs pos="100000">
                <a:srgbClr val="5E1847"/>
              </a:gs>
            </a:gsLst>
            <a:lin ang="18900000" scaled="1"/>
          </a:gradFill>
          <a:ln w="9525">
            <a:miter lim="800000"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CC3399"/>
            </a:extrusionClr>
          </a:sp3d>
        </p:spPr>
        <p:txBody>
          <a:bodyPr wrap="none" lIns="92075" tIns="46038" rIns="92075" bIns="46038">
            <a:spAutoFit/>
            <a:flatTx/>
          </a:bodyPr>
          <a:lstStyle/>
          <a:p>
            <a:pPr defTabSz="762000" eaLnBrk="0" hangingPunct="0"/>
            <a:r>
              <a:rPr lang="el-GR" sz="2400" b="1">
                <a:solidFill>
                  <a:schemeClr val="bg1"/>
                </a:solidFill>
                <a:latin typeface="Century Gothic" pitchFamily="34" charset="0"/>
              </a:rPr>
              <a:t>POTENTIAL </a:t>
            </a:r>
            <a:r>
              <a:rPr lang="en-GB" sz="2400" b="1">
                <a:solidFill>
                  <a:schemeClr val="bg1"/>
                </a:solidFill>
                <a:latin typeface="Century Gothic" pitchFamily="34" charset="0"/>
              </a:rPr>
              <a:t> </a:t>
            </a:r>
            <a:r>
              <a:rPr lang="el-GR" sz="2400" b="1">
                <a:solidFill>
                  <a:schemeClr val="bg1"/>
                </a:solidFill>
                <a:latin typeface="Century Gothic" pitchFamily="34" charset="0"/>
              </a:rPr>
              <a:t>NOΝ-POTENTIAL</a:t>
            </a:r>
          </a:p>
        </p:txBody>
      </p:sp>
      <p:sp>
        <p:nvSpPr>
          <p:cNvPr id="334853" name="Line 7"/>
          <p:cNvSpPr>
            <a:spLocks noChangeShapeType="1"/>
          </p:cNvSpPr>
          <p:nvPr/>
        </p:nvSpPr>
        <p:spPr bwMode="auto">
          <a:xfrm flipV="1">
            <a:off x="685800" y="3886200"/>
            <a:ext cx="1219200" cy="13716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854" name="Line 8"/>
          <p:cNvSpPr>
            <a:spLocks noChangeShapeType="1"/>
          </p:cNvSpPr>
          <p:nvPr/>
        </p:nvSpPr>
        <p:spPr bwMode="auto">
          <a:xfrm>
            <a:off x="2057400" y="3962400"/>
            <a:ext cx="0" cy="1066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855" name="Line 9"/>
          <p:cNvSpPr>
            <a:spLocks noChangeShapeType="1"/>
          </p:cNvSpPr>
          <p:nvPr/>
        </p:nvSpPr>
        <p:spPr bwMode="auto">
          <a:xfrm>
            <a:off x="2362200" y="3962400"/>
            <a:ext cx="1219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856" name="Line 10"/>
          <p:cNvSpPr>
            <a:spLocks noChangeShapeType="1"/>
          </p:cNvSpPr>
          <p:nvPr/>
        </p:nvSpPr>
        <p:spPr bwMode="auto">
          <a:xfrm flipV="1">
            <a:off x="5486400" y="3886200"/>
            <a:ext cx="8382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857" name="Line 11"/>
          <p:cNvSpPr>
            <a:spLocks noChangeShapeType="1"/>
          </p:cNvSpPr>
          <p:nvPr/>
        </p:nvSpPr>
        <p:spPr bwMode="auto">
          <a:xfrm>
            <a:off x="6705600" y="3886200"/>
            <a:ext cx="1066800" cy="1143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858" name="Line 12"/>
          <p:cNvSpPr>
            <a:spLocks noChangeShapeType="1"/>
          </p:cNvSpPr>
          <p:nvPr/>
        </p:nvSpPr>
        <p:spPr bwMode="auto">
          <a:xfrm flipV="1">
            <a:off x="2133600" y="2590800"/>
            <a:ext cx="1600200" cy="7620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34859" name="Line 13"/>
          <p:cNvSpPr>
            <a:spLocks noChangeShapeType="1"/>
          </p:cNvSpPr>
          <p:nvPr/>
        </p:nvSpPr>
        <p:spPr bwMode="auto">
          <a:xfrm>
            <a:off x="4876800" y="2590800"/>
            <a:ext cx="1676400" cy="68580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none" w="sm" len="sm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59406" name="Oval 14"/>
          <p:cNvSpPr>
            <a:spLocks noChangeArrowheads="1"/>
          </p:cNvSpPr>
          <p:nvPr/>
        </p:nvSpPr>
        <p:spPr bwMode="auto">
          <a:xfrm>
            <a:off x="2571750" y="1428750"/>
            <a:ext cx="3886200" cy="1295400"/>
          </a:xfrm>
          <a:prstGeom prst="ellipse">
            <a:avLst/>
          </a:prstGeom>
          <a:gradFill rotWithShape="0">
            <a:gsLst>
              <a:gs pos="0">
                <a:srgbClr val="006666"/>
              </a:gs>
              <a:gs pos="50000">
                <a:srgbClr val="006666">
                  <a:gamma/>
                  <a:tint val="0"/>
                  <a:invGamma/>
                </a:srgbClr>
              </a:gs>
              <a:gs pos="100000">
                <a:srgbClr val="006666"/>
              </a:gs>
            </a:gsLst>
            <a:lin ang="18900000" scaled="1"/>
          </a:gradFill>
          <a:ln w="76200">
            <a:solidFill>
              <a:schemeClr val="tx1"/>
            </a:solidFill>
            <a:round/>
            <a:headEnd/>
            <a:tailEnd/>
          </a:ln>
          <a:effectLst>
            <a:outerShdw dist="107763" dir="13500000" algn="ctr" rotWithShape="0">
              <a:schemeClr val="bg2"/>
            </a:outerShdw>
          </a:effectLst>
        </p:spPr>
        <p:txBody>
          <a:bodyPr wrap="none" anchor="ctr"/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334861" name="Rectangle 15"/>
          <p:cNvSpPr>
            <a:spLocks noChangeArrowheads="1"/>
          </p:cNvSpPr>
          <p:nvPr/>
        </p:nvSpPr>
        <p:spPr bwMode="auto">
          <a:xfrm>
            <a:off x="2890838" y="1554163"/>
            <a:ext cx="2736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lIns="92075" tIns="46038" rIns="92075" bIns="46038">
            <a:spAutoFit/>
          </a:bodyPr>
          <a:lstStyle/>
          <a:p>
            <a:pPr algn="ctr" defTabSz="762000" eaLnBrk="0" hangingPunct="0"/>
            <a:r>
              <a:rPr lang="el-GR" sz="2400" b="1">
                <a:solidFill>
                  <a:schemeClr val="tx2"/>
                </a:solidFill>
                <a:latin typeface="Century Gothic" pitchFamily="34" charset="0"/>
              </a:rPr>
              <a:t>ΒΑΘΜΟΣ ΧΡΗΣΗΣ</a:t>
            </a:r>
          </a:p>
          <a:p>
            <a:pPr algn="ctr" defTabSz="762000" eaLnBrk="0" hangingPunct="0"/>
            <a:r>
              <a:rPr lang="el-GR" sz="2400" b="1">
                <a:solidFill>
                  <a:schemeClr val="tx2"/>
                </a:solidFill>
                <a:latin typeface="Century Gothic" pitchFamily="34" charset="0"/>
              </a:rPr>
              <a:t>(USAGE RATE)</a:t>
            </a:r>
          </a:p>
        </p:txBody>
      </p:sp>
      <p:sp>
        <p:nvSpPr>
          <p:cNvPr id="16" name="Title 15"/>
          <p:cNvSpPr>
            <a:spLocks noGrp="1"/>
          </p:cNvSpPr>
          <p:nvPr>
            <p:ph type="title"/>
          </p:nvPr>
        </p:nvSpPr>
        <p:spPr>
          <a:xfrm>
            <a:off x="0" y="428625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Ένας τρόπος ταξινόμησης των καταναλωτών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334865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" name="Rectangle 17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897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2249488"/>
            <a:ext cx="86868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l-GR" smtClean="0">
                <a:latin typeface="Century Gothic" pitchFamily="34" charset="0"/>
              </a:rPr>
              <a:t>   </a:t>
            </a:r>
          </a:p>
          <a:p>
            <a:pPr>
              <a:buFont typeface="Georgia" pitchFamily="18" charset="0"/>
              <a:buNone/>
            </a:pPr>
            <a:endParaRPr lang="el-GR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el-GR" sz="4000" smtClean="0">
                <a:latin typeface="Century Gothic" pitchFamily="34" charset="0"/>
              </a:rPr>
              <a:t>Τι καταλαβαίνω από τα παραπάνω για τον καταναλωτή…;</a:t>
            </a:r>
          </a:p>
        </p:txBody>
      </p:sp>
      <p:pic>
        <p:nvPicPr>
          <p:cNvPr id="336900" name="Picture 14" descr="C:\Users\TURBO_X\Desktop\γ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21" name="Title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/>
          <a:lstStyle/>
          <a:p>
            <a:endParaRPr lang="el-GR" smtClean="0"/>
          </a:p>
        </p:txBody>
      </p:sp>
      <p:pic>
        <p:nvPicPr>
          <p:cNvPr id="337923" name="Picture 2" descr="http://www.thevalueweb.org/wp-content/uploads/2011/12/1_understanding-consumer-decision-mak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571500"/>
            <a:ext cx="8572500" cy="628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25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119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2"/>
          <p:cNvSpPr txBox="1">
            <a:spLocks noChangeArrowheads="1"/>
          </p:cNvSpPr>
          <p:nvPr/>
        </p:nvSpPr>
        <p:spPr bwMode="auto">
          <a:xfrm>
            <a:off x="0" y="404813"/>
            <a:ext cx="8985250" cy="708025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DDDDDD"/>
            </a:outerShdw>
          </a:effectLst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4000" dirty="0">
                <a:solidFill>
                  <a:schemeClr val="tx2"/>
                </a:solidFill>
                <a:latin typeface="Century Gothic" pitchFamily="34" charset="0"/>
              </a:rPr>
              <a:t>Ορίστε μερικοί δυνητικοί πελάτες</a:t>
            </a:r>
          </a:p>
        </p:txBody>
      </p:sp>
      <p:pic>
        <p:nvPicPr>
          <p:cNvPr id="12290" name="Picture 2" descr="http://t3.gstatic.com/images?q=tbn:ANd9GcQzhshMrakueZVf_ENfcDpBM-sdcrmhnNVtzeSJQAx2PDzicv8Acwiofi3H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3544652" y="4514467"/>
            <a:ext cx="2613372" cy="214312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2" name="Picture 4" descr="http://t2.gstatic.com/images?q=tbn:ANd9GcSFDH-XY9UyZkTgEnpEdbYyMgQrv2ELLIhuApFc3061jFR9-27N"/>
          <p:cNvPicPr>
            <a:picLocks noChangeAspect="1" noChangeArrowheads="1"/>
          </p:cNvPicPr>
          <p:nvPr/>
        </p:nvPicPr>
        <p:blipFill rotWithShape="1">
          <a:blip r:embed="rId4" cstate="print">
            <a:extLst/>
          </a:blip>
          <a:srcRect b="8687"/>
          <a:stretch/>
        </p:blipFill>
        <p:spPr bwMode="auto">
          <a:xfrm>
            <a:off x="228601" y="1518072"/>
            <a:ext cx="2543200" cy="21519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4" name="Picture 6" descr="http://static.flickr.com/59/198561162_8a34291b40.jpg"/>
          <p:cNvPicPr>
            <a:picLocks noChangeAspect="1" noChangeArrowheads="1"/>
          </p:cNvPicPr>
          <p:nvPr/>
        </p:nvPicPr>
        <p:blipFill>
          <a:blip r:embed="rId5" cstate="print">
            <a:extLst/>
          </a:blip>
          <a:srcRect/>
          <a:stretch>
            <a:fillRect/>
          </a:stretch>
        </p:blipFill>
        <p:spPr bwMode="auto">
          <a:xfrm>
            <a:off x="3578932" y="1518072"/>
            <a:ext cx="2613248" cy="215190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6" name="Picture 8" descr="http://asiasociety.org/files/teacher_0.jpg"/>
          <p:cNvPicPr>
            <a:picLocks noChangeAspect="1" noChangeArrowheads="1"/>
          </p:cNvPicPr>
          <p:nvPr/>
        </p:nvPicPr>
        <p:blipFill>
          <a:blip r:embed="rId6" cstate="print">
            <a:extLst/>
          </a:blip>
          <a:srcRect/>
          <a:stretch>
            <a:fillRect/>
          </a:stretch>
        </p:blipFill>
        <p:spPr bwMode="auto">
          <a:xfrm>
            <a:off x="6577506" y="1526332"/>
            <a:ext cx="2407942" cy="2143646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298" name="Picture 10" descr="http://www.alzaheduniform.com/pubfiles/images/worker-2.jpg"/>
          <p:cNvPicPr>
            <a:picLocks noChangeAspect="1" noChangeArrowheads="1"/>
          </p:cNvPicPr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0" y="4653136"/>
            <a:ext cx="2771801" cy="2037372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12300" name="Picture 12" descr="http://wineserver.ucdavis.edu/images/Waterhouse%20092012.jpg"/>
          <p:cNvPicPr>
            <a:picLocks noChangeAspect="1" noChangeArrowheads="1"/>
          </p:cNvPicPr>
          <p:nvPr/>
        </p:nvPicPr>
        <p:blipFill>
          <a:blip r:embed="rId8" cstate="print">
            <a:extLst/>
          </a:blip>
          <a:srcRect/>
          <a:stretch>
            <a:fillRect/>
          </a:stretch>
        </p:blipFill>
        <p:spPr bwMode="auto">
          <a:xfrm>
            <a:off x="6577506" y="4432234"/>
            <a:ext cx="2407942" cy="2225358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24586" name="Picture 14" descr="C:\Users\TURBO_X\Desktop\γ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8945" name="4 - Θέση περιεχομένου"/>
          <p:cNvSpPr>
            <a:spLocks noGrp="1"/>
          </p:cNvSpPr>
          <p:nvPr>
            <p:ph idx="1"/>
          </p:nvPr>
        </p:nvSpPr>
        <p:spPr>
          <a:xfrm>
            <a:off x="457200" y="2249488"/>
            <a:ext cx="8686800" cy="4324350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el-GR" sz="3600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endParaRPr lang="el-GR" sz="3600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endParaRPr lang="el-GR" sz="3600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el-GR" sz="3600" smtClean="0">
                <a:latin typeface="Century Gothic" pitchFamily="34" charset="0"/>
              </a:rPr>
              <a:t>Και πως εφαρμόζονται αυτά…;</a:t>
            </a:r>
          </a:p>
        </p:txBody>
      </p:sp>
      <p:pic>
        <p:nvPicPr>
          <p:cNvPr id="338948" name="Picture 14" descr="C:\Users\TURBO_X\Desktop\γ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120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0" y="428625"/>
            <a:ext cx="86868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ΠΡΑΚΤΙΚΕΣ ΕΦΑΡΜΟΓΕΣ ΤΗΣ ΘΕΩΡΙΑΣ ΤΗΣ ΣΥΜΠΕΡΙΦΟΡΑΣ ΤΟΥ ΚΑΤΑΝΑΛΩΤΗ</a:t>
            </a:r>
            <a:endParaRPr lang="el-GR" dirty="0">
              <a:latin typeface="Century Gothic" pitchFamily="34" charset="0"/>
            </a:endParaRPr>
          </a:p>
        </p:txBody>
      </p:sp>
      <p:graphicFrame>
        <p:nvGraphicFramePr>
          <p:cNvPr id="11" name="Diagram 10"/>
          <p:cNvGraphicFramePr/>
          <p:nvPr/>
        </p:nvGraphicFramePr>
        <p:xfrm>
          <a:off x="285720" y="2000240"/>
          <a:ext cx="8001056" cy="464344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39973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121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l-GR" dirty="0" smtClean="0">
                <a:latin typeface="Century Gothic" pitchFamily="34" charset="0"/>
              </a:rPr>
              <a:t>Βιβλιογραφία</a:t>
            </a:r>
            <a:endParaRPr lang="el-GR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0" y="1628800"/>
            <a:ext cx="9144000" cy="4324350"/>
          </a:xfrm>
        </p:spPr>
        <p:txBody>
          <a:bodyPr/>
          <a:lstStyle/>
          <a:p>
            <a:r>
              <a:rPr lang="en-US" dirty="0" err="1" smtClean="0">
                <a:latin typeface="Century Gothic" pitchFamily="34" charset="0"/>
              </a:rPr>
              <a:t>Kardes</a:t>
            </a:r>
            <a:r>
              <a:rPr lang="en-US" dirty="0" smtClean="0">
                <a:latin typeface="Century Gothic" pitchFamily="34" charset="0"/>
              </a:rPr>
              <a:t>, F., </a:t>
            </a:r>
            <a:r>
              <a:rPr lang="en-US" dirty="0" err="1" smtClean="0">
                <a:latin typeface="Century Gothic" pitchFamily="34" charset="0"/>
              </a:rPr>
              <a:t>Cronley</a:t>
            </a:r>
            <a:r>
              <a:rPr lang="en-US" dirty="0" smtClean="0">
                <a:latin typeface="Century Gothic" pitchFamily="34" charset="0"/>
              </a:rPr>
              <a:t>, M., &amp; Cline, T. (2014). </a:t>
            </a:r>
            <a:r>
              <a:rPr lang="en-US" i="1" dirty="0" smtClean="0">
                <a:latin typeface="Century Gothic" pitchFamily="34" charset="0"/>
              </a:rPr>
              <a:t>Consumer behavior</a:t>
            </a:r>
            <a:r>
              <a:rPr lang="en-US" dirty="0" smtClean="0">
                <a:latin typeface="Century Gothic" pitchFamily="34" charset="0"/>
              </a:rPr>
              <a:t>. </a:t>
            </a:r>
            <a:r>
              <a:rPr lang="en-US" dirty="0" err="1" smtClean="0">
                <a:latin typeface="Century Gothic" pitchFamily="34" charset="0"/>
              </a:rPr>
              <a:t>Cengage</a:t>
            </a:r>
            <a:r>
              <a:rPr lang="en-US" dirty="0" smtClean="0">
                <a:latin typeface="Century Gothic" pitchFamily="34" charset="0"/>
              </a:rPr>
              <a:t> Learning.</a:t>
            </a:r>
            <a:endParaRPr lang="el-GR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Lantos, G. P. (2015). </a:t>
            </a:r>
            <a:r>
              <a:rPr lang="en-US" i="1" dirty="0" smtClean="0">
                <a:latin typeface="Century Gothic" pitchFamily="34" charset="0"/>
              </a:rPr>
              <a:t>Consumer behavior in action: Real-life applications for marketing managers</a:t>
            </a:r>
            <a:r>
              <a:rPr lang="en-US" dirty="0" smtClean="0">
                <a:latin typeface="Century Gothic" pitchFamily="34" charset="0"/>
              </a:rPr>
              <a:t>. </a:t>
            </a:r>
            <a:r>
              <a:rPr lang="en-US" dirty="0" err="1" smtClean="0">
                <a:latin typeface="Century Gothic" pitchFamily="34" charset="0"/>
              </a:rPr>
              <a:t>Routledge</a:t>
            </a:r>
            <a:r>
              <a:rPr lang="en-US" dirty="0" smtClean="0">
                <a:latin typeface="Century Gothic" pitchFamily="34" charset="0"/>
              </a:rPr>
              <a:t>.</a:t>
            </a:r>
            <a:endParaRPr lang="el-GR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Mullen, B., &amp; Johnson, C. (2013). </a:t>
            </a:r>
            <a:r>
              <a:rPr lang="en-US" i="1" dirty="0" smtClean="0">
                <a:latin typeface="Century Gothic" pitchFamily="34" charset="0"/>
              </a:rPr>
              <a:t>The psychology of consumer behavior</a:t>
            </a:r>
            <a:r>
              <a:rPr lang="en-US" dirty="0" smtClean="0">
                <a:latin typeface="Century Gothic" pitchFamily="34" charset="0"/>
              </a:rPr>
              <a:t>. Psychology Press.</a:t>
            </a:r>
            <a:endParaRPr lang="el-GR" dirty="0" smtClean="0">
              <a:latin typeface="Century Gothic" pitchFamily="34" charset="0"/>
            </a:endParaRPr>
          </a:p>
          <a:p>
            <a:r>
              <a:rPr lang="en-US" dirty="0" smtClean="0">
                <a:latin typeface="Century Gothic" pitchFamily="34" charset="0"/>
              </a:rPr>
              <a:t>Solomon, M. R., Dahl, D. W., White, K., </a:t>
            </a:r>
            <a:r>
              <a:rPr lang="en-US" dirty="0" err="1" smtClean="0">
                <a:latin typeface="Century Gothic" pitchFamily="34" charset="0"/>
              </a:rPr>
              <a:t>Zaichkowsky</a:t>
            </a:r>
            <a:r>
              <a:rPr lang="en-US" dirty="0" smtClean="0">
                <a:latin typeface="Century Gothic" pitchFamily="34" charset="0"/>
              </a:rPr>
              <a:t>, J. L., &amp; </a:t>
            </a:r>
            <a:r>
              <a:rPr lang="en-US" dirty="0" err="1" smtClean="0">
                <a:latin typeface="Century Gothic" pitchFamily="34" charset="0"/>
              </a:rPr>
              <a:t>Polegato</a:t>
            </a:r>
            <a:r>
              <a:rPr lang="en-US" dirty="0" smtClean="0">
                <a:latin typeface="Century Gothic" pitchFamily="34" charset="0"/>
              </a:rPr>
              <a:t>, R. (2014). </a:t>
            </a:r>
            <a:r>
              <a:rPr lang="en-US" i="1" dirty="0" smtClean="0">
                <a:latin typeface="Century Gothic" pitchFamily="34" charset="0"/>
              </a:rPr>
              <a:t>Consumer behavior: buying, having, and being</a:t>
            </a:r>
            <a:r>
              <a:rPr lang="en-US" dirty="0" smtClean="0">
                <a:latin typeface="Century Gothic" pitchFamily="34" charset="0"/>
              </a:rPr>
              <a:t>. Upper Saddle River, NJ: Prentice Hall.</a:t>
            </a:r>
            <a:endParaRPr lang="el-GR" dirty="0" smtClean="0">
              <a:latin typeface="Century Gothic" pitchFamily="34" charset="0"/>
            </a:endParaRPr>
          </a:p>
          <a:p>
            <a:endParaRPr lang="el-GR" dirty="0" smtClean="0"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50BE3-AEFC-470B-977B-3A7333E3802E}" type="slidenum">
              <a:rPr lang="el-GR" smtClean="0">
                <a:latin typeface="Century Gothic" pitchFamily="34" charset="0"/>
              </a:rPr>
              <a:pPr>
                <a:defRPr/>
              </a:pPr>
              <a:t>122</a:t>
            </a:fld>
            <a:endParaRPr lang="el-GR"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1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ctrTitle"/>
          </p:nvPr>
        </p:nvSpPr>
        <p:spPr>
          <a:xfrm>
            <a:off x="683568" y="1052736"/>
            <a:ext cx="7772400" cy="1470025"/>
          </a:xfrm>
        </p:spPr>
        <p:txBody>
          <a:bodyPr/>
          <a:lstStyle/>
          <a:p>
            <a:r>
              <a:rPr lang="el-GR" dirty="0" smtClean="0"/>
              <a:t>Τέλος Ενότητας #</a:t>
            </a:r>
            <a:r>
              <a:rPr lang="en-US" dirty="0" smtClean="0"/>
              <a:t> </a:t>
            </a:r>
            <a:r>
              <a:rPr lang="el-GR" dirty="0" smtClean="0"/>
              <a:t>2</a:t>
            </a:r>
            <a:endParaRPr lang="el-GR" dirty="0"/>
          </a:p>
        </p:txBody>
      </p:sp>
      <p:sp>
        <p:nvSpPr>
          <p:cNvPr id="23" name="Θέση κειμένου 5"/>
          <p:cNvSpPr>
            <a:spLocks noGrp="1"/>
          </p:cNvSpPr>
          <p:nvPr>
            <p:ph type="subTitle" idx="1"/>
          </p:nvPr>
        </p:nvSpPr>
        <p:spPr>
          <a:xfrm>
            <a:off x="827584" y="4000128"/>
            <a:ext cx="7560840" cy="2857872"/>
          </a:xfrm>
        </p:spPr>
        <p:txBody>
          <a:bodyPr/>
          <a:lstStyle/>
          <a:p>
            <a:r>
              <a:rPr lang="el-GR" b="1" dirty="0"/>
              <a:t>Μάθημα: </a:t>
            </a:r>
            <a:r>
              <a:rPr lang="el-GR" dirty="0" smtClean="0"/>
              <a:t>Αρχές Μάρκετινγκ, </a:t>
            </a:r>
            <a:r>
              <a:rPr lang="el-GR" b="1" dirty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Συμπεριφορά Καταναλωτή</a:t>
            </a:r>
            <a:endParaRPr lang="el-GR" dirty="0"/>
          </a:p>
          <a:p>
            <a:r>
              <a:rPr lang="el-GR" b="1" dirty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</a:p>
          <a:p>
            <a:r>
              <a:rPr lang="el-GR" b="1" dirty="0" smtClean="0"/>
              <a:t>Τμήμα</a:t>
            </a:r>
            <a:r>
              <a:rPr lang="el-GR" b="1" dirty="0"/>
              <a:t>: </a:t>
            </a:r>
            <a:r>
              <a:rPr lang="el-GR" dirty="0" smtClean="0"/>
              <a:t>Οργάνωσης και Διοίκησης Επιχειρήσεων</a:t>
            </a:r>
            <a:endParaRPr lang="el-GR" dirty="0"/>
          </a:p>
          <a:p>
            <a:endParaRPr lang="el-GR" dirty="0"/>
          </a:p>
          <a:p>
            <a:endParaRPr lang="el-GR" dirty="0"/>
          </a:p>
        </p:txBody>
      </p:sp>
      <p:pic>
        <p:nvPicPr>
          <p:cNvPr id="26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02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4"/>
          <p:cNvSpPr>
            <a:spLocks noGrp="1"/>
          </p:cNvSpPr>
          <p:nvPr>
            <p:ph type="title"/>
          </p:nvPr>
        </p:nvSpPr>
        <p:spPr>
          <a:xfrm>
            <a:off x="107950" y="549275"/>
            <a:ext cx="8229600" cy="1066800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Ωστόσο..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endParaRPr lang="el-GR" sz="3600" b="1" dirty="0" smtClean="0">
              <a:latin typeface="Century Gothic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3600" b="1" dirty="0" smtClean="0">
                <a:latin typeface="Century Gothic" pitchFamily="34" charset="0"/>
              </a:rPr>
              <a:t>Ο </a:t>
            </a:r>
            <a:r>
              <a:rPr lang="el-GR" sz="3600" b="1" dirty="0">
                <a:latin typeface="Century Gothic" pitchFamily="34" charset="0"/>
              </a:rPr>
              <a:t>καθένας έχει διαφορετικές απαιτήσεις </a:t>
            </a:r>
            <a:endParaRPr lang="el-GR" sz="3600" b="1" dirty="0" smtClean="0">
              <a:latin typeface="Century Gothic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3600" b="1" dirty="0" smtClean="0">
                <a:latin typeface="Century Gothic" pitchFamily="34" charset="0"/>
              </a:rPr>
              <a:t>που </a:t>
            </a:r>
            <a:r>
              <a:rPr lang="el-GR" sz="3600" b="1" dirty="0">
                <a:latin typeface="Century Gothic" pitchFamily="34" charset="0"/>
              </a:rPr>
              <a:t>μπορούν να ικανοποιηθούν </a:t>
            </a:r>
            <a:endParaRPr lang="el-GR" sz="3600" b="1" dirty="0" smtClean="0">
              <a:latin typeface="Century Gothic" pitchFamily="34" charset="0"/>
            </a:endParaRPr>
          </a:p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3600" b="1" dirty="0" smtClean="0">
                <a:latin typeface="Century Gothic" pitchFamily="34" charset="0"/>
              </a:rPr>
              <a:t>με </a:t>
            </a:r>
            <a:r>
              <a:rPr lang="el-GR" sz="3600" b="1" dirty="0">
                <a:latin typeface="Century Gothic" pitchFamily="34" charset="0"/>
              </a:rPr>
              <a:t>διαφορετικό τρόπο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l-GR" sz="3600" dirty="0">
              <a:latin typeface="Century Gothic" pitchFamily="34" charset="0"/>
            </a:endParaRPr>
          </a:p>
        </p:txBody>
      </p:sp>
      <p:pic>
        <p:nvPicPr>
          <p:cNvPr id="26629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13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Το μυαλό του καταναλωτή</a:t>
            </a:r>
            <a:r>
              <a:rPr lang="en-US" dirty="0" smtClean="0">
                <a:latin typeface="Century Gothic" pitchFamily="34" charset="0"/>
              </a:rPr>
              <a:t/>
            </a:r>
            <a:br>
              <a:rPr lang="en-US" dirty="0" smtClean="0">
                <a:latin typeface="Century Gothic" pitchFamily="34" charset="0"/>
              </a:rPr>
            </a:br>
            <a:r>
              <a:rPr lang="el-GR" dirty="0" smtClean="0">
                <a:latin typeface="Century Gothic" pitchFamily="34" charset="0"/>
              </a:rPr>
              <a:t>-</a:t>
            </a:r>
            <a:r>
              <a:rPr lang="en-US" dirty="0" smtClean="0">
                <a:latin typeface="Century Gothic" pitchFamily="34" charset="0"/>
              </a:rPr>
              <a:t>The Black Box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289794" name="Picture 2" descr="http://designshack.net/wp-content/uploads/blackbox-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85852" y="3143248"/>
            <a:ext cx="6746919" cy="28575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28676" name="TextBox 4"/>
          <p:cNvSpPr txBox="1">
            <a:spLocks noChangeArrowheads="1"/>
          </p:cNvSpPr>
          <p:nvPr/>
        </p:nvSpPr>
        <p:spPr bwMode="auto">
          <a:xfrm>
            <a:off x="1357313" y="4286250"/>
            <a:ext cx="1214437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entury Gothic" pitchFamily="34" charset="0"/>
              </a:rPr>
              <a:t>εισροή</a:t>
            </a:r>
          </a:p>
        </p:txBody>
      </p:sp>
      <p:sp>
        <p:nvSpPr>
          <p:cNvPr id="28677" name="TextBox 5"/>
          <p:cNvSpPr txBox="1">
            <a:spLocks noChangeArrowheads="1"/>
          </p:cNvSpPr>
          <p:nvPr/>
        </p:nvSpPr>
        <p:spPr bwMode="auto">
          <a:xfrm>
            <a:off x="6429375" y="4286250"/>
            <a:ext cx="1214438" cy="461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 b="1">
                <a:latin typeface="Century Gothic" pitchFamily="34" charset="0"/>
              </a:rPr>
              <a:t>εκροή</a:t>
            </a:r>
          </a:p>
        </p:txBody>
      </p:sp>
      <p:pic>
        <p:nvPicPr>
          <p:cNvPr id="28679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/>
        </p:nvGraphicFramePr>
        <p:xfrm>
          <a:off x="642910" y="1785926"/>
          <a:ext cx="7477156" cy="453233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9698" name="Title 8"/>
          <p:cNvSpPr>
            <a:spLocks noGrp="1"/>
          </p:cNvSpPr>
          <p:nvPr>
            <p:ph type="title"/>
          </p:nvPr>
        </p:nvSpPr>
        <p:spPr>
          <a:xfrm>
            <a:off x="214313" y="428625"/>
            <a:ext cx="8229600" cy="1069975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Μερικά βασικά ερωτήματα</a:t>
            </a:r>
          </a:p>
        </p:txBody>
      </p:sp>
      <p:pic>
        <p:nvPicPr>
          <p:cNvPr id="29701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Rectangle 3"/>
          <p:cNvSpPr>
            <a:spLocks noChangeArrowheads="1"/>
          </p:cNvSpPr>
          <p:nvPr/>
        </p:nvSpPr>
        <p:spPr bwMode="auto">
          <a:xfrm>
            <a:off x="82550" y="2444750"/>
            <a:ext cx="2349500" cy="1130300"/>
          </a:xfrm>
          <a:prstGeom prst="rect">
            <a:avLst/>
          </a:prstGeom>
          <a:solidFill>
            <a:schemeClr val="hlink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ΕΡΕΘΙΣΜΑΤΑ</a:t>
            </a:r>
          </a:p>
        </p:txBody>
      </p:sp>
      <p:sp>
        <p:nvSpPr>
          <p:cNvPr id="31746" name="Rectangle 4"/>
          <p:cNvSpPr>
            <a:spLocks noChangeArrowheads="1"/>
          </p:cNvSpPr>
          <p:nvPr/>
        </p:nvSpPr>
        <p:spPr bwMode="auto">
          <a:xfrm>
            <a:off x="3435350" y="2444750"/>
            <a:ext cx="2349500" cy="1130300"/>
          </a:xfrm>
          <a:prstGeom prst="rect">
            <a:avLst/>
          </a:prstGeom>
          <a:solidFill>
            <a:srgbClr val="FFCC66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ΕΠΕΞΕΡΓΑΣΙΑ</a:t>
            </a:r>
          </a:p>
        </p:txBody>
      </p:sp>
      <p:sp>
        <p:nvSpPr>
          <p:cNvPr id="31747" name="Rectangle 5"/>
          <p:cNvSpPr>
            <a:spLocks noChangeArrowheads="1"/>
          </p:cNvSpPr>
          <p:nvPr/>
        </p:nvSpPr>
        <p:spPr bwMode="auto">
          <a:xfrm>
            <a:off x="6705600" y="2444750"/>
            <a:ext cx="2355850" cy="1130300"/>
          </a:xfrm>
          <a:prstGeom prst="rect">
            <a:avLst/>
          </a:prstGeom>
          <a:solidFill>
            <a:srgbClr val="CCCC00"/>
          </a:solid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lIns="92075" tIns="46038" rIns="92075" bIns="46038" anchor="ctr"/>
          <a:lstStyle/>
          <a:p>
            <a:pPr algn="ctr" eaLnBrk="0" hangingPunct="0"/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ΑΝΤΑΠΟΚΡΙΣΗ</a:t>
            </a:r>
          </a:p>
        </p:txBody>
      </p:sp>
      <p:sp>
        <p:nvSpPr>
          <p:cNvPr id="31748" name="Line 6"/>
          <p:cNvSpPr>
            <a:spLocks noChangeShapeType="1"/>
          </p:cNvSpPr>
          <p:nvPr/>
        </p:nvSpPr>
        <p:spPr bwMode="auto">
          <a:xfrm>
            <a:off x="2590800" y="3048000"/>
            <a:ext cx="6858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49" name="Line 7"/>
          <p:cNvSpPr>
            <a:spLocks noChangeShapeType="1"/>
          </p:cNvSpPr>
          <p:nvPr/>
        </p:nvSpPr>
        <p:spPr bwMode="auto">
          <a:xfrm>
            <a:off x="5943600" y="3048000"/>
            <a:ext cx="609600" cy="0"/>
          </a:xfrm>
          <a:prstGeom prst="line">
            <a:avLst/>
          </a:prstGeom>
          <a:noFill/>
          <a:ln w="508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0" name="Rectangle 8"/>
          <p:cNvSpPr>
            <a:spLocks noChangeArrowheads="1"/>
          </p:cNvSpPr>
          <p:nvPr/>
        </p:nvSpPr>
        <p:spPr bwMode="auto">
          <a:xfrm>
            <a:off x="3505200" y="1524000"/>
            <a:ext cx="2286000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 b="1" i="1">
                <a:solidFill>
                  <a:srgbClr val="000066"/>
                </a:solidFill>
                <a:latin typeface="Century Gothic" pitchFamily="34" charset="0"/>
              </a:rPr>
              <a:t>Μαύρο Κουτί</a:t>
            </a:r>
          </a:p>
        </p:txBody>
      </p:sp>
      <p:sp>
        <p:nvSpPr>
          <p:cNvPr id="31751" name="Rectangle 10"/>
          <p:cNvSpPr>
            <a:spLocks noChangeArrowheads="1"/>
          </p:cNvSpPr>
          <p:nvPr/>
        </p:nvSpPr>
        <p:spPr bwMode="auto">
          <a:xfrm>
            <a:off x="1428750" y="4214813"/>
            <a:ext cx="2284413" cy="847725"/>
          </a:xfrm>
          <a:prstGeom prst="rect">
            <a:avLst/>
          </a:prstGeom>
          <a:solidFill>
            <a:srgbClr val="DADBB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Προσωπικές μεταβλητές</a:t>
            </a:r>
          </a:p>
        </p:txBody>
      </p:sp>
      <p:sp>
        <p:nvSpPr>
          <p:cNvPr id="31752" name="Rectangle 11"/>
          <p:cNvSpPr>
            <a:spLocks noChangeArrowheads="1"/>
          </p:cNvSpPr>
          <p:nvPr/>
        </p:nvSpPr>
        <p:spPr bwMode="auto">
          <a:xfrm>
            <a:off x="5715000" y="4214813"/>
            <a:ext cx="2755900" cy="847725"/>
          </a:xfrm>
          <a:prstGeom prst="rect">
            <a:avLst/>
          </a:prstGeom>
          <a:solidFill>
            <a:srgbClr val="DADBB9"/>
          </a:solidFill>
          <a:ln w="25400">
            <a:solidFill>
              <a:schemeClr val="tx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Μεταβλητές Περιβάλλοντος</a:t>
            </a:r>
          </a:p>
        </p:txBody>
      </p:sp>
      <p:sp>
        <p:nvSpPr>
          <p:cNvPr id="31753" name="Line 12"/>
          <p:cNvSpPr>
            <a:spLocks noChangeShapeType="1"/>
          </p:cNvSpPr>
          <p:nvPr/>
        </p:nvSpPr>
        <p:spPr bwMode="auto">
          <a:xfrm flipV="1">
            <a:off x="3214688" y="3643313"/>
            <a:ext cx="771525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31754" name="Line 13"/>
          <p:cNvSpPr>
            <a:spLocks noChangeShapeType="1"/>
          </p:cNvSpPr>
          <p:nvPr/>
        </p:nvSpPr>
        <p:spPr bwMode="auto">
          <a:xfrm flipH="1" flipV="1">
            <a:off x="5214938" y="3643313"/>
            <a:ext cx="785812" cy="571500"/>
          </a:xfrm>
          <a:prstGeom prst="line">
            <a:avLst/>
          </a:prstGeom>
          <a:noFill/>
          <a:ln w="25400">
            <a:solidFill>
              <a:schemeClr val="tx1"/>
            </a:solidFill>
            <a:round/>
            <a:headEnd type="none" w="sm" len="sm"/>
            <a:tailEnd type="stealth" w="med" len="lg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4" name="Title 13"/>
          <p:cNvSpPr>
            <a:spLocks noGrp="1"/>
          </p:cNvSpPr>
          <p:nvPr>
            <p:ph type="title"/>
          </p:nvPr>
        </p:nvSpPr>
        <p:spPr>
          <a:xfrm>
            <a:off x="142875" y="714375"/>
            <a:ext cx="9001125" cy="1069975"/>
          </a:xfrm>
        </p:spPr>
        <p:txBody>
          <a:bodyPr>
            <a:normAutofit fontScale="90000"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dirty="0" smtClean="0">
                <a:solidFill>
                  <a:srgbClr val="000066"/>
                </a:solidFill>
                <a:latin typeface="Century Gothic" pitchFamily="34" charset="0"/>
              </a:rPr>
              <a:t>Υπόδειγμα συμπεριφοράς καταναλωτή</a:t>
            </a:r>
            <a:r>
              <a:rPr lang="el-GR" sz="3600" dirty="0" smtClean="0">
                <a:solidFill>
                  <a:srgbClr val="000066"/>
                </a:solidFill>
                <a:latin typeface="Century Gothic" pitchFamily="34" charset="0"/>
              </a:rPr>
              <a:t/>
            </a:r>
            <a:br>
              <a:rPr lang="el-GR" sz="3600" dirty="0" smtClean="0">
                <a:solidFill>
                  <a:srgbClr val="000066"/>
                </a:solidFill>
                <a:latin typeface="Century Gothic" pitchFamily="34" charset="0"/>
              </a:rPr>
            </a:br>
            <a:endParaRPr lang="el-GR" dirty="0">
              <a:latin typeface="Century Gothic" pitchFamily="34" charset="0"/>
            </a:endParaRPr>
          </a:p>
        </p:txBody>
      </p:sp>
      <p:sp>
        <p:nvSpPr>
          <p:cNvPr id="31756" name="Rectangle 45"/>
          <p:cNvSpPr>
            <a:spLocks noChangeArrowheads="1"/>
          </p:cNvSpPr>
          <p:nvPr/>
        </p:nvSpPr>
        <p:spPr bwMode="auto">
          <a:xfrm>
            <a:off x="1428750" y="5130800"/>
            <a:ext cx="2357438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defTabSz="933450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</a:pPr>
            <a:r>
              <a:rPr lang="el-GR">
                <a:latin typeface="Century Gothic" pitchFamily="34" charset="0"/>
              </a:rPr>
              <a:t>Υποκίνηση</a:t>
            </a:r>
          </a:p>
          <a:p>
            <a:pPr defTabSz="933450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</a:pPr>
            <a:r>
              <a:rPr lang="el-GR">
                <a:latin typeface="Century Gothic" pitchFamily="34" charset="0"/>
              </a:rPr>
              <a:t>Αντίληψη</a:t>
            </a:r>
          </a:p>
          <a:p>
            <a:pPr defTabSz="933450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</a:pPr>
            <a:r>
              <a:rPr lang="el-GR">
                <a:latin typeface="Century Gothic" pitchFamily="34" charset="0"/>
              </a:rPr>
              <a:t>Μάθηση</a:t>
            </a:r>
          </a:p>
          <a:p>
            <a:pPr defTabSz="933450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</a:pPr>
            <a:r>
              <a:rPr lang="el-GR">
                <a:latin typeface="Century Gothic" pitchFamily="34" charset="0"/>
              </a:rPr>
              <a:t>Στάσεις</a:t>
            </a:r>
          </a:p>
          <a:p>
            <a:pPr defTabSz="933450">
              <a:lnSpc>
                <a:spcPct val="90000"/>
              </a:lnSpc>
              <a:spcAft>
                <a:spcPct val="35000"/>
              </a:spcAft>
              <a:buFont typeface="Arial" charset="0"/>
              <a:buChar char="•"/>
            </a:pPr>
            <a:r>
              <a:rPr lang="el-GR">
                <a:latin typeface="Century Gothic" pitchFamily="34" charset="0"/>
              </a:rPr>
              <a:t>Προσωπικότητα</a:t>
            </a:r>
            <a:endParaRPr lang="el-GR">
              <a:latin typeface="Georgia" pitchFamily="18" charset="0"/>
            </a:endParaRPr>
          </a:p>
        </p:txBody>
      </p:sp>
      <p:pic>
        <p:nvPicPr>
          <p:cNvPr id="31759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Rectangle 1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16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ADB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33794" name="Rectangle 4"/>
          <p:cNvSpPr>
            <a:spLocks noChangeArrowheads="1"/>
          </p:cNvSpPr>
          <p:nvPr/>
        </p:nvSpPr>
        <p:spPr bwMode="auto">
          <a:xfrm rot="-5386846">
            <a:off x="-3043237" y="3048000"/>
            <a:ext cx="6477000" cy="381000"/>
          </a:xfrm>
          <a:prstGeom prst="rect">
            <a:avLst/>
          </a:prstGeom>
          <a:solidFill>
            <a:srgbClr val="DADB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33795" name="Line 5"/>
          <p:cNvSpPr>
            <a:spLocks noChangeShapeType="1"/>
          </p:cNvSpPr>
          <p:nvPr/>
        </p:nvSpPr>
        <p:spPr bwMode="auto">
          <a:xfrm>
            <a:off x="381000" y="1676400"/>
            <a:ext cx="8763000" cy="0"/>
          </a:xfrm>
          <a:prstGeom prst="line">
            <a:avLst/>
          </a:prstGeom>
          <a:noFill/>
          <a:ln w="76200">
            <a:solidFill>
              <a:srgbClr val="DADBB9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9" name="Title 5"/>
          <p:cNvSpPr>
            <a:spLocks noGrp="1"/>
          </p:cNvSpPr>
          <p:nvPr>
            <p:ph type="title"/>
          </p:nvPr>
        </p:nvSpPr>
        <p:spPr>
          <a:xfrm>
            <a:off x="428625" y="2071688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Με ποιο τρόπο λαμβάνει ο καταναλωτής τις αποφάσεις;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295938" name="Picture 2" descr="http://4.bp.blogspot.com/-jRyezx7WTZU/T4UE3VH3ORI/AAAAAAAALvM/7nCn7gVuPX0/s400/consumer-decision-making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0628" y="3740470"/>
            <a:ext cx="3833816" cy="2541273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3800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ChangeArrowheads="1"/>
          </p:cNvSpPr>
          <p:nvPr/>
        </p:nvSpPr>
        <p:spPr bwMode="auto">
          <a:xfrm>
            <a:off x="214313" y="1928813"/>
            <a:ext cx="8686800" cy="3910012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2"/>
            </a:outerShdw>
          </a:effectLst>
          <a:extLst/>
        </p:spPr>
        <p:txBody>
          <a:bodyPr lIns="92075" tIns="46038" rIns="92075" bIns="46038"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endParaRPr lang="el-GR" sz="2400" dirty="0">
              <a:latin typeface="Century Gothic" pitchFamily="34" charset="0"/>
            </a:endParaRPr>
          </a:p>
          <a:p>
            <a:pPr lvl="1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þ"/>
              <a:defRPr/>
            </a:pPr>
            <a:r>
              <a:rPr lang="el-GR" sz="3200" dirty="0">
                <a:solidFill>
                  <a:srgbClr val="0000CC"/>
                </a:solidFill>
                <a:latin typeface="Century Gothic" pitchFamily="34" charset="0"/>
              </a:rPr>
              <a:t>Υπόδειγμα του Οικονομικού Ανθρώπου</a:t>
            </a:r>
          </a:p>
          <a:p>
            <a:pPr lvl="1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þ"/>
              <a:defRPr/>
            </a:pPr>
            <a:r>
              <a:rPr lang="el-GR" sz="3200" dirty="0">
                <a:solidFill>
                  <a:srgbClr val="0000CC"/>
                </a:solidFill>
                <a:latin typeface="Century Gothic" pitchFamily="34" charset="0"/>
              </a:rPr>
              <a:t>Υπόδειγμα του Παθητικού Ανθρώπου</a:t>
            </a:r>
          </a:p>
          <a:p>
            <a:pPr lvl="1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þ"/>
              <a:defRPr/>
            </a:pPr>
            <a:r>
              <a:rPr lang="el-GR" sz="3200" dirty="0">
                <a:solidFill>
                  <a:srgbClr val="0000CC"/>
                </a:solidFill>
                <a:latin typeface="Century Gothic" pitchFamily="34" charset="0"/>
              </a:rPr>
              <a:t>Υπόδειγμα του Γνωστικού Ανθρώπου</a:t>
            </a:r>
          </a:p>
          <a:p>
            <a:pPr lvl="1" eaLnBrk="0" fontAlgn="auto" hangingPunct="0">
              <a:spcBef>
                <a:spcPct val="50000"/>
              </a:spcBef>
              <a:spcAft>
                <a:spcPts val="0"/>
              </a:spcAft>
              <a:buClr>
                <a:srgbClr val="CC3300"/>
              </a:buClr>
              <a:buFont typeface="Wingdings" pitchFamily="2" charset="2"/>
              <a:buChar char="þ"/>
              <a:defRPr/>
            </a:pPr>
            <a:r>
              <a:rPr lang="el-GR" sz="3200" dirty="0">
                <a:solidFill>
                  <a:srgbClr val="0000CC"/>
                </a:solidFill>
                <a:latin typeface="Century Gothic" pitchFamily="34" charset="0"/>
              </a:rPr>
              <a:t>Υπόδειγμα του Συναισθηματικού </a:t>
            </a:r>
            <a:r>
              <a:rPr lang="en-US" sz="3200" dirty="0">
                <a:solidFill>
                  <a:srgbClr val="0000CC"/>
                </a:solidFill>
                <a:latin typeface="Century Gothic" pitchFamily="34" charset="0"/>
              </a:rPr>
              <a:t>          </a:t>
            </a:r>
            <a:r>
              <a:rPr lang="el-GR" sz="3200" dirty="0">
                <a:solidFill>
                  <a:srgbClr val="0000CC"/>
                </a:solidFill>
                <a:latin typeface="Century Gothic" pitchFamily="34" charset="0"/>
              </a:rPr>
              <a:t>Ανθρώπου</a:t>
            </a:r>
          </a:p>
        </p:txBody>
      </p:sp>
      <p:sp>
        <p:nvSpPr>
          <p:cNvPr id="35842" name="Rectangle 3"/>
          <p:cNvSpPr>
            <a:spLocks noChangeArrowheads="1"/>
          </p:cNvSpPr>
          <p:nvPr/>
        </p:nvSpPr>
        <p:spPr bwMode="auto">
          <a:xfrm>
            <a:off x="0" y="6477000"/>
            <a:ext cx="9144000" cy="381000"/>
          </a:xfrm>
          <a:prstGeom prst="rect">
            <a:avLst/>
          </a:prstGeom>
          <a:solidFill>
            <a:srgbClr val="DADB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35843" name="Rectangle 4"/>
          <p:cNvSpPr>
            <a:spLocks noChangeArrowheads="1"/>
          </p:cNvSpPr>
          <p:nvPr/>
        </p:nvSpPr>
        <p:spPr bwMode="auto">
          <a:xfrm rot="-5386846">
            <a:off x="-3043237" y="3048000"/>
            <a:ext cx="6477000" cy="381000"/>
          </a:xfrm>
          <a:prstGeom prst="rect">
            <a:avLst/>
          </a:prstGeom>
          <a:solidFill>
            <a:srgbClr val="DADBB9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35844" name="Line 5"/>
          <p:cNvSpPr>
            <a:spLocks noChangeShapeType="1"/>
          </p:cNvSpPr>
          <p:nvPr/>
        </p:nvSpPr>
        <p:spPr bwMode="auto">
          <a:xfrm>
            <a:off x="381000" y="1676400"/>
            <a:ext cx="8763000" cy="0"/>
          </a:xfrm>
          <a:prstGeom prst="line">
            <a:avLst/>
          </a:prstGeom>
          <a:noFill/>
          <a:ln w="76200">
            <a:solidFill>
              <a:srgbClr val="DADBB9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428625" y="500063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ΥΠΟΔΕΙΓΜΑ ΛΗΨΕΩΣ ΑΠΟΦΑΣΕΩΝ ΚΑΤΑΝΑΛΩΤΗ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35848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-180528" y="0"/>
          <a:ext cx="10153128" cy="685799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37892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19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332656"/>
            <a:ext cx="8229600" cy="1066800"/>
          </a:xfrm>
        </p:spPr>
        <p:txBody>
          <a:bodyPr/>
          <a:lstStyle/>
          <a:p>
            <a:r>
              <a:rPr lang="el-GR" dirty="0" smtClean="0"/>
              <a:t>Χρηματοδότηση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124744"/>
            <a:ext cx="8229600" cy="4525963"/>
          </a:xfrm>
        </p:spPr>
        <p:txBody>
          <a:bodyPr>
            <a:normAutofit/>
          </a:bodyPr>
          <a:lstStyle/>
          <a:p>
            <a:r>
              <a:rPr lang="el-GR" sz="2400" dirty="0" smtClean="0"/>
              <a:t>Το παρόν εκπαιδευτικό υλικό έχει αναπτυχθεί στα πλαίσια του εκπαιδευτικού έργου του διδάσκοντα.</a:t>
            </a:r>
            <a:endParaRPr lang="en-US" sz="2400" dirty="0" smtClean="0"/>
          </a:p>
          <a:p>
            <a:r>
              <a:rPr lang="el-GR" sz="2400" dirty="0" smtClean="0"/>
              <a:t>Το έργο «</a:t>
            </a:r>
            <a:r>
              <a:rPr lang="el-GR" sz="2400" b="1" dirty="0" smtClean="0"/>
              <a:t>Ανοικτά Ακαδημαϊκά Μαθήματα στο Οικονομικό Πανεπιστήμιο Αθηνών</a:t>
            </a:r>
            <a:r>
              <a:rPr lang="el-GR" sz="2400" dirty="0" smtClean="0"/>
              <a:t>» έχει χρηματοδοτήσει μόνο τη αναδιαμόρφωση του εκπαιδευτικού υλικού. </a:t>
            </a:r>
          </a:p>
          <a:p>
            <a:r>
              <a:rPr lang="el-GR" sz="2400" dirty="0" smtClean="0"/>
              <a:t>Το έργο υλοποιείται στο πλαίσιο του Επιχειρησιακού Προγράμματος «Εκπαίδευση και Δια Βίου Μάθηση» και συγχρηματοδοτείται από την Ευρωπαϊκή Ένωση (Ευρωπαϊκό Κοινωνικό Ταμείο) και από εθνικούς πόρους.</a:t>
            </a:r>
          </a:p>
        </p:txBody>
      </p:sp>
      <p:pic>
        <p:nvPicPr>
          <p:cNvPr id="5" name="Picture 3" descr="Λογότυπο Επιχειρησιακού Προγράμματος Εκπαίδευση και Δια βίου Μάθηση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32312" y="5055064"/>
            <a:ext cx="6480048" cy="1542288"/>
          </a:xfrm>
          <a:prstGeom prst="rect">
            <a:avLst/>
          </a:prstGeom>
          <a:noFill/>
        </p:spPr>
      </p:pic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2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16286615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324528" cy="2160240"/>
          </a:xfrm>
        </p:spPr>
        <p:txBody>
          <a:bodyPr/>
          <a:lstStyle/>
          <a:p>
            <a:pPr marL="623887" indent="-514350">
              <a:buNone/>
            </a:pPr>
            <a:r>
              <a:rPr lang="el-GR" sz="6000" dirty="0" smtClean="0">
                <a:latin typeface="Century Gothic" pitchFamily="34" charset="0"/>
              </a:rPr>
              <a:t>2.Συμπεριφορά καταναλωτή με βάση την οικονομία</a:t>
            </a:r>
          </a:p>
        </p:txBody>
      </p:sp>
      <p:pic>
        <p:nvPicPr>
          <p:cNvPr id="39940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20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students.marshall.usc.edu/undergrad/files/2011/10/consumerpsych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54" y="3143224"/>
            <a:ext cx="478634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1125538"/>
            <a:ext cx="8464550" cy="2660650"/>
          </a:xfrm>
          <a:gradFill rotWithShape="0">
            <a:gsLst>
              <a:gs pos="0">
                <a:srgbClr val="9999FF"/>
              </a:gs>
              <a:gs pos="50000">
                <a:srgbClr val="FFFFFF"/>
              </a:gs>
              <a:gs pos="100000">
                <a:srgbClr val="9999FF"/>
              </a:gs>
            </a:gsLst>
            <a:lin ang="18900000" scaled="1"/>
          </a:gradFill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9999FF"/>
            </a:extrusionClr>
          </a:sp3d>
        </p:spPr>
        <p:txBody>
          <a:bodyPr>
            <a:flatTx/>
          </a:bodyPr>
          <a:lstStyle/>
          <a:p>
            <a:r>
              <a:rPr lang="el-GR" sz="3600" b="1" smtClean="0">
                <a:latin typeface="Century Gothic" pitchFamily="34" charset="0"/>
              </a:rPr>
              <a:t>Η Οικονομία, όταν αναλύει την αγοραστική συμπεριφορά, </a:t>
            </a:r>
            <a:br>
              <a:rPr lang="el-GR" sz="3600" b="1" smtClean="0">
                <a:latin typeface="Century Gothic" pitchFamily="34" charset="0"/>
              </a:rPr>
            </a:br>
            <a:r>
              <a:rPr lang="el-GR" sz="3600" b="1" smtClean="0">
                <a:latin typeface="Century Gothic" pitchFamily="34" charset="0"/>
              </a:rPr>
              <a:t>ασχολείται με το </a:t>
            </a:r>
            <a:r>
              <a:rPr lang="el-GR" sz="3600" b="1" smtClean="0">
                <a:solidFill>
                  <a:srgbClr val="FF0000"/>
                </a:solidFill>
                <a:latin typeface="Century Gothic" pitchFamily="34" charset="0"/>
              </a:rPr>
              <a:t>ΜΕΣΟ ΑΝΘΡΩΠΟ</a:t>
            </a:r>
            <a:r>
              <a:rPr lang="el-GR" sz="3600" b="1" smtClean="0">
                <a:latin typeface="Century Gothic" pitchFamily="34" charset="0"/>
              </a:rPr>
              <a:t>, αγνοώντας μεταβλητές όπως…</a:t>
            </a:r>
            <a:endParaRPr lang="el-GR" sz="3600" b="1" smtClean="0">
              <a:solidFill>
                <a:srgbClr val="003300"/>
              </a:solidFill>
              <a:latin typeface="Century Gothic" pitchFamily="34" charset="0"/>
            </a:endParaRPr>
          </a:p>
        </p:txBody>
      </p:sp>
      <p:graphicFrame>
        <p:nvGraphicFramePr>
          <p:cNvPr id="3" name="Diagram 2"/>
          <p:cNvGraphicFramePr/>
          <p:nvPr/>
        </p:nvGraphicFramePr>
        <p:xfrm>
          <a:off x="107504" y="3775596"/>
          <a:ext cx="9036496" cy="31121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1989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21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Title 2"/>
          <p:cNvSpPr>
            <a:spLocks noGrp="1"/>
          </p:cNvSpPr>
          <p:nvPr>
            <p:ph type="title"/>
          </p:nvPr>
        </p:nvSpPr>
        <p:spPr>
          <a:xfrm>
            <a:off x="0" y="357188"/>
            <a:ext cx="9237663" cy="1069975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Η ιστορία της οικονομικής σκέψης</a:t>
            </a:r>
          </a:p>
        </p:txBody>
      </p:sp>
      <p:graphicFrame>
        <p:nvGraphicFramePr>
          <p:cNvPr id="4" name="Diagram 3"/>
          <p:cNvGraphicFramePr/>
          <p:nvPr/>
        </p:nvGraphicFramePr>
        <p:xfrm>
          <a:off x="142844" y="1373832"/>
          <a:ext cx="9001156" cy="54841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44037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22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ontent Placeholder 4"/>
          <p:cNvSpPr>
            <a:spLocks noGrp="1"/>
          </p:cNvSpPr>
          <p:nvPr>
            <p:ph idx="1"/>
          </p:nvPr>
        </p:nvSpPr>
        <p:spPr>
          <a:xfrm>
            <a:off x="447675" y="1816100"/>
            <a:ext cx="8229600" cy="4325938"/>
          </a:xfrm>
        </p:spPr>
        <p:txBody>
          <a:bodyPr>
            <a:normAutofit/>
          </a:bodyPr>
          <a:lstStyle/>
          <a:p>
            <a:pPr marL="109728" indent="0" fontAlgn="auto">
              <a:spcAft>
                <a:spcPts val="0"/>
              </a:spcAft>
              <a:buClr>
                <a:schemeClr val="accent3"/>
              </a:buClr>
              <a:buFont typeface="Georgia"/>
              <a:buNone/>
              <a:defRPr/>
            </a:pPr>
            <a:r>
              <a:rPr lang="el-GR" sz="4800" dirty="0">
                <a:latin typeface="Century Gothic" pitchFamily="34" charset="0"/>
              </a:rPr>
              <a:t>Η Οικονομία ερμηνεύει το </a:t>
            </a:r>
            <a:r>
              <a:rPr lang="el-GR" sz="4800" b="1" dirty="0">
                <a:solidFill>
                  <a:srgbClr val="FF0000"/>
                </a:solidFill>
                <a:latin typeface="Century Gothic" pitchFamily="34" charset="0"/>
              </a:rPr>
              <a:t>ΠΩΣ</a:t>
            </a:r>
            <a:r>
              <a:rPr lang="el-GR" sz="4800" dirty="0">
                <a:latin typeface="Century Gothic" pitchFamily="34" charset="0"/>
              </a:rPr>
              <a:t> ο καταναλωτής δρα </a:t>
            </a:r>
            <a:r>
              <a:rPr lang="el-GR" sz="4800" b="1" dirty="0">
                <a:solidFill>
                  <a:srgbClr val="FF0000"/>
                </a:solidFill>
                <a:latin typeface="Century Gothic" pitchFamily="34" charset="0"/>
              </a:rPr>
              <a:t>και όχι </a:t>
            </a:r>
            <a:r>
              <a:rPr lang="el-GR" sz="4800" b="1" dirty="0" smtClean="0">
                <a:solidFill>
                  <a:srgbClr val="FF0000"/>
                </a:solidFill>
                <a:latin typeface="Century Gothic" pitchFamily="34" charset="0"/>
              </a:rPr>
              <a:t>ΤΟ ΓΙΑΤΙ  </a:t>
            </a:r>
            <a:r>
              <a:rPr lang="el-GR" sz="4800" dirty="0">
                <a:latin typeface="Century Gothic" pitchFamily="34" charset="0"/>
              </a:rPr>
              <a:t>δρα κατ’ αυτό τον τρόπο</a:t>
            </a: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l-GR" sz="4800" dirty="0">
              <a:latin typeface="Century Gothic" pitchFamily="34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23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Text Box 5"/>
          <p:cNvSpPr txBox="1">
            <a:spLocks noChangeArrowheads="1"/>
          </p:cNvSpPr>
          <p:nvPr/>
        </p:nvSpPr>
        <p:spPr bwMode="auto">
          <a:xfrm>
            <a:off x="8686800" y="62484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1400">
                <a:latin typeface="Century Gothic" pitchFamily="34" charset="0"/>
              </a:rPr>
              <a:t>2</a:t>
            </a:r>
          </a:p>
        </p:txBody>
      </p:sp>
      <p:sp>
        <p:nvSpPr>
          <p:cNvPr id="48130" name="Text Box 6"/>
          <p:cNvSpPr txBox="1">
            <a:spLocks noChangeArrowheads="1"/>
          </p:cNvSpPr>
          <p:nvPr/>
        </p:nvSpPr>
        <p:spPr bwMode="auto">
          <a:xfrm>
            <a:off x="8458200" y="6019800"/>
            <a:ext cx="4572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400">
                <a:latin typeface="Century Gothic" pitchFamily="34" charset="0"/>
              </a:rPr>
              <a:t>CB</a:t>
            </a:r>
            <a:endParaRPr lang="el-GR" sz="1400">
              <a:latin typeface="Century Gothic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42875" y="642938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solidFill>
                  <a:schemeClr val="accent1"/>
                </a:solidFill>
                <a:latin typeface="Century Gothic" pitchFamily="34" charset="0"/>
              </a:rPr>
              <a:t>ΥΠΟΘΕΣΕΙΣ  ΟΙΚΟΝΟΜΙΑΣ</a:t>
            </a:r>
            <a:br>
              <a:rPr lang="el-GR" dirty="0">
                <a:solidFill>
                  <a:schemeClr val="accent1"/>
                </a:solidFill>
                <a:latin typeface="Century Gothic" pitchFamily="34" charset="0"/>
              </a:rPr>
            </a:br>
            <a:endParaRPr lang="el-GR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0" y="1628775"/>
            <a:ext cx="4932363" cy="5229225"/>
          </a:xfrm>
        </p:spPr>
        <p:txBody>
          <a:bodyPr>
            <a:normAutofit fontScale="92500" lnSpcReduction="20000"/>
          </a:bodyPr>
          <a:lstStyle/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l-GR" sz="3600" dirty="0">
              <a:latin typeface="Century Gothic" pitchFamily="34" charset="0"/>
            </a:endParaRP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Πλήρης γνώση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Δυνατότητα αξιολόγησης όλων των πληροφοριών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Πλήρως ορθολογική συμπεριφορά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Ομοιογενή προϊόντα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Προσπάθεια για μεγιστοποίηση της χρησιμότητας σε δεδομένο κόστος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Σταθερή  τεχνολογία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r>
              <a:rPr lang="el-GR" dirty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Περιορισμένοι πόροι</a:t>
            </a:r>
          </a:p>
          <a:p>
            <a:pPr marL="342900" indent="-342900" eaLnBrk="0" fontAlgn="auto" hangingPunct="0"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FontTx/>
              <a:buChar char="•"/>
              <a:defRPr/>
            </a:pPr>
            <a:endParaRPr lang="el-GR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itchFamily="34" charset="0"/>
            </a:endParaRPr>
          </a:p>
          <a:p>
            <a:pPr marL="365760" indent="-256032" fontAlgn="auto">
              <a:spcAft>
                <a:spcPts val="0"/>
              </a:spcAft>
              <a:buClr>
                <a:schemeClr val="accent3"/>
              </a:buClr>
              <a:buFont typeface="Georgia"/>
              <a:buChar char="•"/>
              <a:defRPr/>
            </a:pPr>
            <a:endParaRPr lang="el-GR" dirty="0">
              <a:latin typeface="Century Gothic" pitchFamily="34" charset="0"/>
            </a:endParaRPr>
          </a:p>
        </p:txBody>
      </p:sp>
      <p:pic>
        <p:nvPicPr>
          <p:cNvPr id="48134" name="Picture 2" descr="http://2.bp.blogspot.com/_StJkwRhDuIs/Sk6z5z7GcWI/AAAAAAAAAHw/1RC3M4yUBFc/s400/rationalit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22825" y="3644900"/>
            <a:ext cx="4321175" cy="311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24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1 - Τίτλος"/>
          <p:cNvSpPr>
            <a:spLocks noGrp="1"/>
          </p:cNvSpPr>
          <p:nvPr>
            <p:ph type="title"/>
          </p:nvPr>
        </p:nvSpPr>
        <p:spPr>
          <a:xfrm>
            <a:off x="214313" y="714375"/>
            <a:ext cx="8229600" cy="1066800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Θετική καμπύλη ζήτησης</a:t>
            </a:r>
          </a:p>
        </p:txBody>
      </p:sp>
      <p:pic>
        <p:nvPicPr>
          <p:cNvPr id="454658" name="Picture 2" descr="http://1.bp.blogspot.com/-4io08bMzsks/TdVn2ybfjtI/AAAAAAAAAEs/Mhn7rcl1wZ0/s1600/%25CE%25BA%25CE%25B5%25CF%25867%25CE%259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000372"/>
            <a:ext cx="5534025" cy="3267075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50181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25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01" name="Picture 2" descr="Bit093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1066800" y="1905000"/>
            <a:ext cx="7162800" cy="21240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ΤΟ ΚΑΘΕ ΠΡΟΪΟΝ ΔΥΝΑΤΑΙ </a:t>
            </a:r>
            <a:endParaRPr lang="en-US" sz="24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ΝΑ ΕΧΕΙ ΜΙΑ ΔΙΠΛΗ ΦΥΣΗ</a:t>
            </a:r>
            <a:r>
              <a:rPr lang="en-GB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:</a:t>
            </a:r>
            <a:endParaRPr lang="el-GR" sz="2400" b="1" dirty="0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FF99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- </a:t>
            </a:r>
            <a:r>
              <a:rPr lang="el-GR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ΦΥΣΙΚΟ ΠΡΟΙΟΝ</a:t>
            </a:r>
          </a:p>
          <a:p>
            <a:pPr algn="ctr" fontAlgn="auto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b="1" dirty="0">
                <a:solidFill>
                  <a:srgbClr val="CC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- ΣΥΜΒΟΛΙΚΗ ΑΝΤΑΛΛΑΚΤΙΚΗ ΑΞΙΑ</a:t>
            </a:r>
          </a:p>
        </p:txBody>
      </p:sp>
      <p:sp>
        <p:nvSpPr>
          <p:cNvPr id="51203" name="Text Box 4"/>
          <p:cNvSpPr txBox="1">
            <a:spLocks noChangeArrowheads="1"/>
          </p:cNvSpPr>
          <p:nvPr/>
        </p:nvSpPr>
        <p:spPr bwMode="auto">
          <a:xfrm>
            <a:off x="1371600" y="4191000"/>
            <a:ext cx="6858000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GB" sz="3200" b="1">
                <a:latin typeface="Century Gothic" pitchFamily="34" charset="0"/>
              </a:rPr>
              <a:t>Karl Marx</a:t>
            </a:r>
          </a:p>
          <a:p>
            <a:pPr algn="ctr">
              <a:spcBef>
                <a:spcPct val="50000"/>
              </a:spcBef>
            </a:pPr>
            <a:r>
              <a:rPr lang="en-GB" sz="2000" b="1">
                <a:latin typeface="Century Gothic" pitchFamily="34" charset="0"/>
              </a:rPr>
              <a:t>(</a:t>
            </a:r>
            <a:r>
              <a:rPr lang="el-GR" sz="2000" b="1">
                <a:latin typeface="Century Gothic" pitchFamily="34" charset="0"/>
              </a:rPr>
              <a:t>ΦΙΛΟΣΟΦΙΚΟ ΔΟΚΙΜΙΟ</a:t>
            </a:r>
            <a:r>
              <a:rPr lang="en-GB" sz="2000" b="1">
                <a:latin typeface="Century Gothic" pitchFamily="34" charset="0"/>
              </a:rPr>
              <a:t> GRUNDRISSE</a:t>
            </a:r>
            <a:r>
              <a:rPr lang="en-GB" sz="2400">
                <a:latin typeface="Century Gothic" pitchFamily="34" charset="0"/>
              </a:rPr>
              <a:t>)</a:t>
            </a:r>
            <a:endParaRPr lang="el-GR" sz="3200">
              <a:latin typeface="Century Gothic" pitchFamily="34" charset="0"/>
            </a:endParaRPr>
          </a:p>
        </p:txBody>
      </p:sp>
      <p:sp>
        <p:nvSpPr>
          <p:cNvPr id="51205" name="Slide Number Placeholder 1"/>
          <p:cNvSpPr>
            <a:spLocks noGrp="1"/>
          </p:cNvSpPr>
          <p:nvPr>
            <p:ph type="sldNum" sz="quarter" idx="12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lIns="91440" tIns="45720" rIns="91440" bIns="45720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B9089E-8585-4908-A476-D87536F931EB}" type="slidenum">
              <a:rPr lang="el-GR">
                <a:latin typeface="Century Gothic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l-GR">
              <a:latin typeface="Century Gothic" pitchFamily="34" charset="0"/>
            </a:endParaRPr>
          </a:p>
        </p:txBody>
      </p:sp>
      <p:pic>
        <p:nvPicPr>
          <p:cNvPr id="51207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34780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bg1"/>
                </a:solidFill>
                <a:latin typeface="Century Gothic" pitchFamily="34" charset="0"/>
              </a:rPr>
              <a:pPr lvl="0">
                <a:defRPr/>
              </a:pPr>
              <a:t>26</a:t>
            </a:fld>
            <a:endParaRPr lang="en-US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http://www.speedace.info/automotive_directory/Mercedes_Benz/mercedes_images/Mercedes_McLaren_SL65_AMG_400_hp_mock_up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98863" y="3009900"/>
            <a:ext cx="5527675" cy="381635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pic>
        <p:nvPicPr>
          <p:cNvPr id="2052" name="Picture 4" descr="http://www.privatefleet.com.au/images/upload/Image/new-cars/Mercedes/Mercedes-Benz-Logo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696913"/>
            <a:ext cx="2970212" cy="288448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/>
        </p:spPr>
      </p:pic>
      <p:sp>
        <p:nvSpPr>
          <p:cNvPr id="53252" name="TextBox 2"/>
          <p:cNvSpPr txBox="1">
            <a:spLocks noChangeArrowheads="1"/>
          </p:cNvSpPr>
          <p:nvPr/>
        </p:nvSpPr>
        <p:spPr bwMode="auto">
          <a:xfrm>
            <a:off x="4067175" y="981075"/>
            <a:ext cx="4897438" cy="107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>
                <a:latin typeface="Century Gothic" pitchFamily="34" charset="0"/>
              </a:rPr>
              <a:t>Ποια είναι η συμβολική αξία εδώ…;</a:t>
            </a:r>
          </a:p>
        </p:txBody>
      </p:sp>
      <p:pic>
        <p:nvPicPr>
          <p:cNvPr id="53254" name="Picture 14" descr="C:\Users\TURBO_X\Desktop\γπ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27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4" descr="http://www.line.mn/userfiles/image/top_brands_200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785813"/>
            <a:ext cx="7072313" cy="6072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4 - TextBox"/>
          <p:cNvSpPr txBox="1">
            <a:spLocks noChangeArrowheads="1"/>
          </p:cNvSpPr>
          <p:nvPr/>
        </p:nvSpPr>
        <p:spPr bwMode="auto">
          <a:xfrm>
            <a:off x="7429500" y="857250"/>
            <a:ext cx="17145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400">
                <a:latin typeface="Century Gothic" pitchFamily="34" charset="0"/>
              </a:rPr>
              <a:t>Δυνατές επωνυμίες με συμβολική αξία</a:t>
            </a:r>
          </a:p>
        </p:txBody>
      </p:sp>
      <p:pic>
        <p:nvPicPr>
          <p:cNvPr id="55301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5517232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28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Content Placeholder 3"/>
          <p:cNvSpPr>
            <a:spLocks noGrp="1"/>
          </p:cNvSpPr>
          <p:nvPr>
            <p:ph idx="1"/>
          </p:nvPr>
        </p:nvSpPr>
        <p:spPr>
          <a:xfrm>
            <a:off x="4783138" y="1500188"/>
            <a:ext cx="4360862" cy="4324350"/>
          </a:xfrm>
        </p:spPr>
        <p:txBody>
          <a:bodyPr/>
          <a:lstStyle/>
          <a:p>
            <a:pPr marL="109538" indent="0">
              <a:buFont typeface="Georgia" pitchFamily="18" charset="0"/>
              <a:buNone/>
            </a:pPr>
            <a:r>
              <a:rPr lang="el-GR" sz="3600" smtClean="0">
                <a:latin typeface="Century Gothic" pitchFamily="34" charset="0"/>
              </a:rPr>
              <a:t>…γι’αυτό θέλουμε να αναλύσουμε τη συμπεριφορά του καταναλωτή και με βάση άλλες επιστήμες, εκτός της οικονομίας!</a:t>
            </a:r>
          </a:p>
        </p:txBody>
      </p:sp>
      <p:pic>
        <p:nvPicPr>
          <p:cNvPr id="5" name="Picture 2" descr="http://freshpeel.com/wp-content/uploads/2009/03/Irrationa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" y="569913"/>
            <a:ext cx="4354513" cy="6288087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pic>
        <p:nvPicPr>
          <p:cNvPr id="56325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07504" y="6334780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bg1"/>
                </a:solidFill>
                <a:latin typeface="Century Gothic" pitchFamily="34" charset="0"/>
              </a:rPr>
              <a:pPr lvl="0">
                <a:defRPr/>
              </a:pPr>
              <a:t>29</a:t>
            </a:fld>
            <a:endParaRPr lang="en-US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Άδειες Χρήσης</a:t>
            </a:r>
            <a:endParaRPr lang="el-GR" dirty="0"/>
          </a:p>
        </p:txBody>
      </p:sp>
      <p:sp>
        <p:nvSpPr>
          <p:cNvPr id="9" name="Subtitle 8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/>
            <a:r>
              <a:rPr lang="el-GR" sz="2800" dirty="0" smtClean="0"/>
              <a:t>Το παρόν εκπαιδευτικό υλικό υπόκειται σε</a:t>
            </a:r>
            <a:r>
              <a:rPr lang="en-US" sz="2800" dirty="0" smtClean="0"/>
              <a:t> </a:t>
            </a:r>
            <a:r>
              <a:rPr lang="el-GR" sz="2800" dirty="0" smtClean="0"/>
              <a:t>άδειες χρήσης </a:t>
            </a:r>
            <a:r>
              <a:rPr lang="en-US" sz="2800" dirty="0" smtClean="0"/>
              <a:t>Creative Commons. </a:t>
            </a:r>
            <a:endParaRPr lang="el-GR" sz="2800" dirty="0" smtClean="0"/>
          </a:p>
          <a:p>
            <a:r>
              <a:rPr lang="el-GR" sz="2800" dirty="0" smtClean="0"/>
              <a:t>Κάτω από κάθε εικόνα παρέχεται ο σύνδεσμός της και στην εκάστοτε σελίδα ανήκουν και τα πνευματικά δικαιώματά της. </a:t>
            </a:r>
          </a:p>
          <a:p>
            <a:pPr algn="l"/>
            <a:endParaRPr lang="en-US" sz="2800" dirty="0" smtClean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3</a:t>
            </a:fld>
            <a:endParaRPr lang="el-G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13308" y="5234900"/>
            <a:ext cx="3070860" cy="10744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987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endParaRPr lang="el-GR" sz="4000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endParaRPr lang="el-GR" sz="4000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el-GR" sz="4000" smtClean="0">
                <a:latin typeface="Century Gothic" pitchFamily="34" charset="0"/>
              </a:rPr>
              <a:t>Ή μήπως είναι </a:t>
            </a:r>
            <a:r>
              <a:rPr lang="en-US" sz="4000" smtClean="0">
                <a:latin typeface="Century Gothic" pitchFamily="34" charset="0"/>
              </a:rPr>
              <a:t>rational </a:t>
            </a:r>
            <a:r>
              <a:rPr lang="el-GR" sz="4000" smtClean="0">
                <a:latin typeface="Century Gothic" pitchFamily="34" charset="0"/>
              </a:rPr>
              <a:t>τελικά….;</a:t>
            </a:r>
          </a:p>
        </p:txBody>
      </p:sp>
      <p:pic>
        <p:nvPicPr>
          <p:cNvPr id="58372" name="Picture 14" descr="C:\Users\TURBO_X\Desktop\γ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30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324528" cy="2160240"/>
          </a:xfrm>
        </p:spPr>
        <p:txBody>
          <a:bodyPr/>
          <a:lstStyle/>
          <a:p>
            <a:pPr marL="623887" indent="-514350">
              <a:buNone/>
            </a:pPr>
            <a:r>
              <a:rPr lang="el-GR" sz="6000" dirty="0" smtClean="0">
                <a:latin typeface="Century Gothic" pitchFamily="34" charset="0"/>
              </a:rPr>
              <a:t>3.Συμπεριφορά καταναλωτή με βάση την ψυχολογία</a:t>
            </a:r>
          </a:p>
        </p:txBody>
      </p:sp>
      <p:pic>
        <p:nvPicPr>
          <p:cNvPr id="39940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31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students.marshall.usc.edu/undergrad/files/2011/10/consumerpsych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54" y="3143224"/>
            <a:ext cx="478634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/>
        </p:nvGraphicFramePr>
        <p:xfrm>
          <a:off x="395536" y="1772816"/>
          <a:ext cx="8496944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1442" name="Title 2"/>
          <p:cNvSpPr>
            <a:spLocks noGrp="1"/>
          </p:cNvSpPr>
          <p:nvPr>
            <p:ph type="title"/>
          </p:nvPr>
        </p:nvSpPr>
        <p:spPr>
          <a:xfrm>
            <a:off x="142875" y="500063"/>
            <a:ext cx="8229600" cy="1066800"/>
          </a:xfrm>
        </p:spPr>
        <p:txBody>
          <a:bodyPr/>
          <a:lstStyle/>
          <a:p>
            <a:r>
              <a:rPr lang="el-GR" smtClean="0">
                <a:solidFill>
                  <a:schemeClr val="accent1"/>
                </a:solidFill>
                <a:latin typeface="Century Gothic" pitchFamily="34" charset="0"/>
              </a:rPr>
              <a:t>Η ψυχολογία εξετάζει             </a:t>
            </a:r>
          </a:p>
        </p:txBody>
      </p:sp>
      <p:pic>
        <p:nvPicPr>
          <p:cNvPr id="61445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32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itchuary.com/images/idESelogo2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44046" y="538560"/>
            <a:ext cx="4921766" cy="6309320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/>
        </p:spPr>
      </p:pic>
      <p:sp>
        <p:nvSpPr>
          <p:cNvPr id="63491" name="TextBox 3"/>
          <p:cNvSpPr txBox="1">
            <a:spLocks noChangeArrowheads="1"/>
          </p:cNvSpPr>
          <p:nvPr/>
        </p:nvSpPr>
        <p:spPr bwMode="auto">
          <a:xfrm>
            <a:off x="5003800" y="2060575"/>
            <a:ext cx="3313113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5400" dirty="0" smtClean="0">
                <a:latin typeface="Century Gothic" pitchFamily="34" charset="0"/>
              </a:rPr>
              <a:t>3.1 Υπερ-εγώ</a:t>
            </a:r>
            <a:endParaRPr lang="el-GR" sz="5400" dirty="0">
              <a:latin typeface="Century Gothic" pitchFamily="34" charset="0"/>
            </a:endParaRPr>
          </a:p>
        </p:txBody>
      </p:sp>
      <p:pic>
        <p:nvPicPr>
          <p:cNvPr id="63493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6237312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bg1"/>
                </a:solidFill>
                <a:latin typeface="Century Gothic" pitchFamily="34" charset="0"/>
              </a:rPr>
              <a:pPr lvl="0">
                <a:defRPr/>
              </a:pPr>
              <a:t>33</a:t>
            </a:fld>
            <a:endParaRPr lang="en-US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ChangeArrowheads="1"/>
          </p:cNvSpPr>
          <p:nvPr/>
        </p:nvSpPr>
        <p:spPr bwMode="auto">
          <a:xfrm>
            <a:off x="358775" y="1412875"/>
            <a:ext cx="8382000" cy="4929188"/>
          </a:xfrm>
          <a:prstGeom prst="roundRect">
            <a:avLst>
              <a:gd name="adj" fmla="val 16667"/>
            </a:avLst>
          </a:prstGeom>
          <a:gradFill rotWithShape="0">
            <a:gsLst>
              <a:gs pos="0">
                <a:schemeClr val="accent2"/>
              </a:gs>
              <a:gs pos="100000">
                <a:schemeClr val="accent2">
                  <a:gamma/>
                  <a:tint val="34510"/>
                  <a:invGamma/>
                </a:schemeClr>
              </a:gs>
            </a:gsLst>
            <a:lin ang="5400000" scaled="1"/>
          </a:gradFill>
          <a:ln w="9525">
            <a:round/>
            <a:headEnd/>
            <a:tailEnd/>
          </a:ln>
          <a:effectLst/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/>
        </p:spPr>
        <p:txBody>
          <a:bodyPr wrap="none" anchor="ctr">
            <a:flatTx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endParaRPr lang="el-GR">
              <a:latin typeface="Century Gothic" pitchFamily="34" charset="0"/>
            </a:endParaRPr>
          </a:p>
        </p:txBody>
      </p:sp>
      <p:sp>
        <p:nvSpPr>
          <p:cNvPr id="65538" name="Oval 3"/>
          <p:cNvSpPr>
            <a:spLocks noChangeArrowheads="1"/>
          </p:cNvSpPr>
          <p:nvPr/>
        </p:nvSpPr>
        <p:spPr bwMode="auto">
          <a:xfrm>
            <a:off x="990600" y="1485900"/>
            <a:ext cx="7010400" cy="3886200"/>
          </a:xfrm>
          <a:prstGeom prst="ellipse">
            <a:avLst/>
          </a:prstGeom>
          <a:gradFill rotWithShape="0">
            <a:gsLst>
              <a:gs pos="0">
                <a:srgbClr val="006699"/>
              </a:gs>
              <a:gs pos="50000">
                <a:srgbClr val="ADCEDE"/>
              </a:gs>
              <a:gs pos="100000">
                <a:srgbClr val="006699"/>
              </a:gs>
            </a:gsLst>
            <a:lin ang="18900000" scaled="1"/>
          </a:gradFill>
          <a:ln w="9525">
            <a:round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6699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65539" name="AutoShape 4"/>
          <p:cNvSpPr>
            <a:spLocks noChangeArrowheads="1"/>
          </p:cNvSpPr>
          <p:nvPr/>
        </p:nvSpPr>
        <p:spPr bwMode="auto">
          <a:xfrm>
            <a:off x="2895600" y="2743200"/>
            <a:ext cx="4495800" cy="1828800"/>
          </a:xfrm>
          <a:prstGeom prst="irregularSeal1">
            <a:avLst/>
          </a:prstGeom>
          <a:gradFill rotWithShape="0">
            <a:gsLst>
              <a:gs pos="0">
                <a:srgbClr val="0099CC"/>
              </a:gs>
              <a:gs pos="50000">
                <a:srgbClr val="BBE4F1"/>
              </a:gs>
              <a:gs pos="100000">
                <a:srgbClr val="0099CC"/>
              </a:gs>
            </a:gsLst>
            <a:lin ang="5400000" scaled="1"/>
          </a:gradFill>
          <a:ln w="9525">
            <a:miter lim="800000"/>
            <a:headEnd/>
            <a:tailEnd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rgbClr val="0099CC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16389" name="Text Box 5"/>
          <p:cNvSpPr txBox="1">
            <a:spLocks noChangeArrowheads="1"/>
          </p:cNvSpPr>
          <p:nvPr/>
        </p:nvSpPr>
        <p:spPr bwMode="auto">
          <a:xfrm>
            <a:off x="3657600" y="3429000"/>
            <a:ext cx="2971800" cy="4572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ΥΠΟΣΥΝΕΙΔΗΤΟ</a:t>
            </a:r>
          </a:p>
        </p:txBody>
      </p:sp>
      <p:sp>
        <p:nvSpPr>
          <p:cNvPr id="16390" name="Text Box 6"/>
          <p:cNvSpPr txBox="1">
            <a:spLocks noChangeArrowheads="1"/>
          </p:cNvSpPr>
          <p:nvPr/>
        </p:nvSpPr>
        <p:spPr bwMode="auto">
          <a:xfrm>
            <a:off x="2209800" y="1828800"/>
            <a:ext cx="3352800" cy="51911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ΣΥΝΕΙΔΗΤΟ-ΕΓΩ</a:t>
            </a:r>
          </a:p>
        </p:txBody>
      </p:sp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990600" y="5410200"/>
            <a:ext cx="2743200" cy="830263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ΚΟΙΝΩΝΙΚΟ ΦΡΕΝΟ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6553200" y="4500563"/>
            <a:ext cx="2590800" cy="2032000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ΣΥΜΒΟΛΟ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ΠΡΟΣΩΠΙΚΟΤΗΤΑ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ΕΜΠΕΙΡΙΑ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ΕΛΠΙΔΕΣ</a:t>
            </a:r>
            <a:r>
              <a:rPr lang="en-US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ΦΟΒΟΙ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09600" y="6461125"/>
            <a:ext cx="88392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>
                <a:latin typeface="Century Gothic" pitchFamily="34" charset="0"/>
              </a:rPr>
              <a:t>ΕΜΦΑΣΗ ΣΤΗΝ ΠΡΟΣΩΠΙΚΟΤΗΤΑ ΚΑΙ ΤΟΝ ΣΥΜΒΟΛΙΣΜΟ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549275"/>
            <a:ext cx="934085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solidFill>
                  <a:schemeClr val="accent1"/>
                </a:solidFill>
                <a:latin typeface="Century Gothic" pitchFamily="34" charset="0"/>
              </a:rPr>
              <a:t>ΥΠΕΡΕΓΩ</a:t>
            </a:r>
            <a:r>
              <a:rPr lang="en-GB" dirty="0">
                <a:solidFill>
                  <a:schemeClr val="accent1"/>
                </a:solidFill>
                <a:latin typeface="Century Gothic" pitchFamily="34" charset="0"/>
              </a:rPr>
              <a:t>: </a:t>
            </a:r>
            <a:r>
              <a:rPr lang="el-GR" dirty="0">
                <a:solidFill>
                  <a:schemeClr val="accent1"/>
                </a:solidFill>
                <a:latin typeface="Century Gothic" pitchFamily="34" charset="0"/>
              </a:rPr>
              <a:t>Κοινωνικές Αξίες και Ιδανικά</a:t>
            </a:r>
            <a:br>
              <a:rPr lang="el-GR" dirty="0">
                <a:solidFill>
                  <a:schemeClr val="accent1"/>
                </a:solidFill>
                <a:latin typeface="Century Gothic" pitchFamily="34" charset="0"/>
              </a:rPr>
            </a:br>
            <a:endParaRPr lang="el-GR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65548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1863" y="0"/>
            <a:ext cx="21637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" name="Rectangle 12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34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638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163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1639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1639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1639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2" dur="500"/>
                                        <p:tgtEl>
                                          <p:spTgt spid="1639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37" dur="500"/>
                                        <p:tgtEl>
                                          <p:spTgt spid="1639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2" dur="500"/>
                                        <p:tgtEl>
                                          <p:spTgt spid="1639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47" dur="500"/>
                                        <p:tgtEl>
                                          <p:spTgt spid="163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2" descr="http://www.age-of-e.com/hypnosis/ConsiousMind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79388" y="1125538"/>
            <a:ext cx="4897437" cy="518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587" name="Chart 3"/>
          <p:cNvGraphicFramePr>
            <a:graphicFrameLocks/>
          </p:cNvGraphicFramePr>
          <p:nvPr/>
        </p:nvGraphicFramePr>
        <p:xfrm>
          <a:off x="5219700" y="1268413"/>
          <a:ext cx="3929063" cy="4064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88" r:id="rId6" imgW="3932261" imgH="4066384" progId="Excel.Sheet.8">
                  <p:embed/>
                </p:oleObj>
              </mc:Choice>
              <mc:Fallback>
                <p:oleObj r:id="rId6" imgW="3932261" imgH="4066384" progId="Excel.Sheet.8">
                  <p:embed/>
                  <p:pic>
                    <p:nvPicPr>
                      <p:cNvPr id="0" name="Chart 3"/>
                      <p:cNvPicPr>
                        <a:picLocks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1268413"/>
                        <a:ext cx="3929063" cy="4064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67589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35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Text Box 3"/>
          <p:cNvSpPr txBox="1">
            <a:spLocks noChangeArrowheads="1"/>
          </p:cNvSpPr>
          <p:nvPr/>
        </p:nvSpPr>
        <p:spPr bwMode="auto">
          <a:xfrm>
            <a:off x="642938" y="2357438"/>
            <a:ext cx="2928937" cy="2892425"/>
          </a:xfrm>
          <a:prstGeom prst="rect">
            <a:avLst/>
          </a:prstGeom>
          <a:noFill/>
          <a:ln>
            <a:noFill/>
          </a:ln>
          <a:effectLst>
            <a:outerShdw dist="107763" dir="13500000" algn="ctr" rotWithShape="0">
              <a:srgbClr val="DDDDDD"/>
            </a:outerShdw>
          </a:effectLst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 dirty="0">
                <a:latin typeface="Century Gothic" pitchFamily="34" charset="0"/>
              </a:rPr>
              <a:t>ΕΙΝΑΙ Η ΜΑΣΚΑ 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 dirty="0">
                <a:latin typeface="Century Gothic" pitchFamily="34" charset="0"/>
              </a:rPr>
              <a:t>ΜΕ ΤΗΝ ΟΠΟΙΑ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 dirty="0">
                <a:latin typeface="Century Gothic" pitchFamily="34" charset="0"/>
              </a:rPr>
              <a:t> ΕΝΑ ΠΡΟΣΩΠΟ ΠΑΡΟΥΣΙΑΖΕΤΑΙ</a:t>
            </a:r>
          </a:p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 dirty="0">
                <a:latin typeface="Century Gothic" pitchFamily="34" charset="0"/>
              </a:rPr>
              <a:t> ΣΤΟΥΣ ΑΛΛΟΥΣ</a:t>
            </a:r>
          </a:p>
        </p:txBody>
      </p:sp>
      <p:sp>
        <p:nvSpPr>
          <p:cNvPr id="69634" name="Rectangle 7"/>
          <p:cNvSpPr>
            <a:spLocks noChangeArrowheads="1"/>
          </p:cNvSpPr>
          <p:nvPr/>
        </p:nvSpPr>
        <p:spPr bwMode="auto">
          <a:xfrm>
            <a:off x="0" y="571500"/>
            <a:ext cx="4627563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/>
            <a:r>
              <a:rPr lang="el-GR" sz="4000">
                <a:latin typeface="Century Gothic" pitchFamily="34" charset="0"/>
              </a:rPr>
              <a:t>Η προσωπικότητα</a:t>
            </a:r>
          </a:p>
        </p:txBody>
      </p:sp>
      <p:pic>
        <p:nvPicPr>
          <p:cNvPr id="109570" name="Picture 2" descr="http://www.ducttapemarketing.com/blog/wp-content/uploads/2008/05/istock_000005896383xsmall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29124" y="2071678"/>
            <a:ext cx="442915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69638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36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1" name="Title 3"/>
          <p:cNvSpPr>
            <a:spLocks noGrp="1"/>
          </p:cNvSpPr>
          <p:nvPr>
            <p:ph type="title"/>
          </p:nvPr>
        </p:nvSpPr>
        <p:spPr>
          <a:xfrm>
            <a:off x="0" y="571500"/>
            <a:ext cx="8229600" cy="1066800"/>
          </a:xfrm>
        </p:spPr>
        <p:txBody>
          <a:bodyPr/>
          <a:lstStyle/>
          <a:p>
            <a:r>
              <a:rPr lang="en-GB" smtClean="0">
                <a:latin typeface="Century Gothic" pitchFamily="34" charset="0"/>
              </a:rPr>
              <a:t>NEO-FREUDIANS</a:t>
            </a:r>
            <a:endParaRPr lang="el-GR" smtClean="0">
              <a:latin typeface="Century Gothic" pitchFamily="34" charset="0"/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642910" y="2428868"/>
          <a:ext cx="7500990" cy="38576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1685" name="Picture 14" descr="C:\Users\TURBO_X\Desktop\γ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37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ChangeArrowheads="1"/>
          </p:cNvSpPr>
          <p:nvPr/>
        </p:nvSpPr>
        <p:spPr bwMode="auto">
          <a:xfrm>
            <a:off x="142875" y="1071563"/>
            <a:ext cx="814387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>
                <a:solidFill>
                  <a:schemeClr val="accent2"/>
                </a:solidFill>
                <a:latin typeface="Century Gothic" pitchFamily="34" charset="0"/>
              </a:rPr>
              <a:t>Η ΠΡΟΣΩΠΙΚΟΤΗΤΑ ΚΑΘΟΡΙΖΕΙ ΤΟΝ </a:t>
            </a:r>
            <a:r>
              <a:rPr lang="el-GR" sz="2800" b="1">
                <a:solidFill>
                  <a:schemeClr val="accent2"/>
                </a:solidFill>
                <a:latin typeface="Century Gothic" pitchFamily="34" charset="0"/>
              </a:rPr>
              <a:t>ΤΡΟΠΟ ΠΟΥ Ο ΚΑΤΑΝΑΛΩΤΗΣ ΑΝΤΙΔΡΑ</a:t>
            </a:r>
            <a:r>
              <a:rPr lang="el-GR" sz="2800">
                <a:solidFill>
                  <a:schemeClr val="accent2"/>
                </a:solidFill>
                <a:latin typeface="Century Gothic" pitchFamily="34" charset="0"/>
              </a:rPr>
              <a:t> ΣΤΟ ΠΕΡΙΒΑΛΛΟΝ</a:t>
            </a:r>
            <a:endParaRPr lang="el-GR" sz="2800">
              <a:latin typeface="Century Gothic" pitchFamily="34" charset="0"/>
            </a:endParaRPr>
          </a:p>
        </p:txBody>
      </p:sp>
      <p:pic>
        <p:nvPicPr>
          <p:cNvPr id="262148" name="Picture 4" descr="http://www.albushotel.com/heading-images/shopp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71802" y="3429000"/>
            <a:ext cx="5832094" cy="314327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72709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38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" name="Diagram 11"/>
          <p:cNvGraphicFramePr/>
          <p:nvPr/>
        </p:nvGraphicFramePr>
        <p:xfrm>
          <a:off x="2071670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3730" name="Title 12"/>
          <p:cNvSpPr>
            <a:spLocks noGrp="1"/>
          </p:cNvSpPr>
          <p:nvPr>
            <p:ph type="title"/>
          </p:nvPr>
        </p:nvSpPr>
        <p:spPr>
          <a:xfrm>
            <a:off x="142875" y="571500"/>
            <a:ext cx="8229600" cy="1069975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Και που επηρεάζει το «εγώ»...;</a:t>
            </a:r>
          </a:p>
        </p:txBody>
      </p:sp>
      <p:pic>
        <p:nvPicPr>
          <p:cNvPr id="73733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39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/>
              <a:t>Σκοποί ενότητας</a:t>
            </a:r>
            <a:endParaRPr lang="el-G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pPr marL="514350" indent="-514350" eaLnBrk="1" fontAlgn="auto" hangingPunct="1">
              <a:spcAft>
                <a:spcPts val="0"/>
              </a:spcAft>
              <a:buFont typeface="+mj-lt"/>
              <a:buAutoNum type="arabicPeriod"/>
              <a:defRPr/>
            </a:pPr>
            <a:r>
              <a:rPr lang="en-US" altLang="en-US" dirty="0" smtClean="0">
                <a:latin typeface="Century Gothic" pitchFamily="34" charset="0"/>
              </a:rPr>
              <a:t>Na </a:t>
            </a:r>
            <a:r>
              <a:rPr lang="el-GR" altLang="en-US" dirty="0" smtClean="0">
                <a:latin typeface="Century Gothic" pitchFamily="34" charset="0"/>
              </a:rPr>
              <a:t>κατανοήσουν τι σημαίνει η συμπεριφορά καταναλωτή από την σκοπιά της οικονομικής θεωρίας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 smtClean="0">
                <a:latin typeface="Century Gothic" pitchFamily="34" charset="0"/>
              </a:rPr>
              <a:t>Na </a:t>
            </a:r>
            <a:r>
              <a:rPr lang="el-GR" altLang="en-US" dirty="0" smtClean="0">
                <a:latin typeface="Century Gothic" pitchFamily="34" charset="0"/>
              </a:rPr>
              <a:t>κατανοήσουν τι σημαίνει η συμπεριφορά καταναλωτή από την σκοπιά της επιστήμης της ψυχολογίας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altLang="en-US" dirty="0" smtClean="0">
                <a:latin typeface="Century Gothic" pitchFamily="34" charset="0"/>
              </a:rPr>
              <a:t>Να καταλάβει τι σημαίνουν και πως εφαρμόζονται στην συμπεριφορά καταναλωτή έννοιες όπως το υ</a:t>
            </a:r>
            <a:r>
              <a:rPr lang="el-GR" dirty="0" smtClean="0">
                <a:latin typeface="Century Gothic" pitchFamily="34" charset="0"/>
              </a:rPr>
              <a:t>περεγώ, η αντίληψη, οι προδιαθέσεις και οι στάσεις ενός ατόμου.  </a:t>
            </a:r>
            <a:r>
              <a:rPr lang="el-GR" altLang="en-US" dirty="0" smtClean="0">
                <a:latin typeface="Century Gothic" pitchFamily="34" charset="0"/>
              </a:rPr>
              <a:t>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n-US" altLang="en-US" dirty="0" smtClean="0">
                <a:latin typeface="Century Gothic" pitchFamily="34" charset="0"/>
              </a:rPr>
              <a:t>Na </a:t>
            </a:r>
            <a:r>
              <a:rPr lang="el-GR" altLang="en-US" dirty="0" smtClean="0">
                <a:latin typeface="Century Gothic" pitchFamily="34" charset="0"/>
              </a:rPr>
              <a:t>κατανοήσουν τι σημαίνει η συμπεριφορά καταναλωτή από την σκοπιά της επιστήμης της κοινωνιολογίας. </a:t>
            </a:r>
          </a:p>
          <a:p>
            <a:pPr marL="514350" indent="-514350">
              <a:buFont typeface="+mj-lt"/>
              <a:buAutoNum type="arabicPeriod"/>
              <a:defRPr/>
            </a:pPr>
            <a:r>
              <a:rPr lang="el-GR" altLang="en-US" dirty="0" smtClean="0">
                <a:latin typeface="Century Gothic" pitchFamily="34" charset="0"/>
              </a:rPr>
              <a:t>Να καταλάβει τι σημαίνουν και πως εφαρμόζονται στην συμπεριφορά καταναλωτή έννοιες όπως οι ο</a:t>
            </a:r>
            <a:r>
              <a:rPr lang="el-GR" dirty="0" smtClean="0">
                <a:latin typeface="Century Gothic" pitchFamily="34" charset="0"/>
              </a:rPr>
              <a:t>μάδες αναφοράς, η οικογένεια και η κοινωνική τάξη. </a:t>
            </a:r>
          </a:p>
          <a:p>
            <a:pPr marL="514350" indent="-514350">
              <a:buFont typeface="+mj-lt"/>
              <a:buAutoNum type="arabicPeriod"/>
              <a:defRPr/>
            </a:pPr>
            <a:endParaRPr lang="el-GR" dirty="0" smtClean="0">
              <a:latin typeface="Century Gothic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l-GR" altLang="en-US" dirty="0" smtClean="0">
              <a:latin typeface="Century Gothic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l-GR" altLang="en-US" dirty="0" smtClean="0">
              <a:latin typeface="Century Gothic" pitchFamily="34" charset="0"/>
            </a:endParaRPr>
          </a:p>
          <a:p>
            <a:pPr marL="514350" indent="-514350">
              <a:buFont typeface="+mj-lt"/>
              <a:buAutoNum type="arabicPeriod"/>
              <a:defRPr/>
            </a:pPr>
            <a:endParaRPr lang="el-GR" altLang="en-US" dirty="0" smtClean="0">
              <a:latin typeface="Century Gothic" pitchFamily="34" charset="0"/>
            </a:endParaRPr>
          </a:p>
          <a:p>
            <a:endParaRPr lang="el-GR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3C4726A-630D-4CB4-B088-BAB00F4188E9}" type="slidenum">
              <a:rPr lang="el-GR" smtClean="0"/>
              <a:pPr/>
              <a:t>4</a:t>
            </a:fld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2061497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7" name="4 - TextBox"/>
          <p:cNvSpPr txBox="1">
            <a:spLocks noChangeArrowheads="1"/>
          </p:cNvSpPr>
          <p:nvPr/>
        </p:nvSpPr>
        <p:spPr bwMode="auto">
          <a:xfrm>
            <a:off x="5643563" y="1071563"/>
            <a:ext cx="32861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3200">
              <a:latin typeface="Century Gothic" pitchFamily="34" charset="0"/>
            </a:endParaRPr>
          </a:p>
          <a:p>
            <a:r>
              <a:rPr lang="el-GR" sz="3200">
                <a:latin typeface="Century Gothic" pitchFamily="34" charset="0"/>
              </a:rPr>
              <a:t>Επίκληση στο φόβο (</a:t>
            </a:r>
            <a:r>
              <a:rPr lang="en-US" sz="3200">
                <a:latin typeface="Century Gothic" pitchFamily="34" charset="0"/>
              </a:rPr>
              <a:t>Fear Appeal</a:t>
            </a:r>
            <a:r>
              <a:rPr lang="el-GR" sz="3200">
                <a:latin typeface="Century Gothic" pitchFamily="34" charset="0"/>
              </a:rPr>
              <a:t>)</a:t>
            </a:r>
            <a:r>
              <a:rPr lang="en-US" sz="3200">
                <a:latin typeface="Century Gothic" pitchFamily="34" charset="0"/>
              </a:rPr>
              <a:t> </a:t>
            </a:r>
            <a:r>
              <a:rPr lang="el-GR" sz="3200">
                <a:latin typeface="Century Gothic" pitchFamily="34" charset="0"/>
              </a:rPr>
              <a:t>στη διαφήμιση</a:t>
            </a:r>
          </a:p>
        </p:txBody>
      </p:sp>
      <p:pic>
        <p:nvPicPr>
          <p:cNvPr id="75779" name="Picture 4" descr="http://media.miamiherald.com/smedia/2012/07/27/11/41/1sIoj5.St.56.jpe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"/>
            <a:ext cx="5429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5781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latin typeface="Century Gothic" pitchFamily="34" charset="0"/>
              </a:rPr>
              <a:pPr lvl="0">
                <a:defRPr/>
              </a:pPr>
              <a:t>40</a:t>
            </a:fld>
            <a:endParaRPr lang="en-US" sz="2800" b="0" dirty="0"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5" name="Picture 5" descr="alcohol_victi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"/>
            <a:ext cx="5429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7826" name="4 - TextBox"/>
          <p:cNvSpPr txBox="1">
            <a:spLocks noChangeArrowheads="1"/>
          </p:cNvSpPr>
          <p:nvPr/>
        </p:nvSpPr>
        <p:spPr bwMode="auto">
          <a:xfrm>
            <a:off x="5643563" y="1071563"/>
            <a:ext cx="3286125" cy="2554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3200">
              <a:latin typeface="Century Gothic" pitchFamily="34" charset="0"/>
            </a:endParaRPr>
          </a:p>
          <a:p>
            <a:r>
              <a:rPr lang="el-GR" sz="3200">
                <a:latin typeface="Century Gothic" pitchFamily="34" charset="0"/>
              </a:rPr>
              <a:t>Επίκληση στο φόβο (</a:t>
            </a:r>
            <a:r>
              <a:rPr lang="en-US" sz="3200">
                <a:latin typeface="Century Gothic" pitchFamily="34" charset="0"/>
              </a:rPr>
              <a:t>Fear Appeal</a:t>
            </a:r>
            <a:r>
              <a:rPr lang="el-GR" sz="3200">
                <a:latin typeface="Century Gothic" pitchFamily="34" charset="0"/>
              </a:rPr>
              <a:t>)</a:t>
            </a:r>
            <a:r>
              <a:rPr lang="en-US" sz="3200">
                <a:latin typeface="Century Gothic" pitchFamily="34" charset="0"/>
              </a:rPr>
              <a:t> </a:t>
            </a:r>
            <a:r>
              <a:rPr lang="el-GR" sz="3200">
                <a:latin typeface="Century Gothic" pitchFamily="34" charset="0"/>
              </a:rPr>
              <a:t>στη διαφήμιση</a:t>
            </a:r>
          </a:p>
        </p:txBody>
      </p:sp>
      <p:pic>
        <p:nvPicPr>
          <p:cNvPr id="77829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604448" y="59492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41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3" name="4 - TextBox"/>
          <p:cNvSpPr txBox="1">
            <a:spLocks noChangeArrowheads="1"/>
          </p:cNvSpPr>
          <p:nvPr/>
        </p:nvSpPr>
        <p:spPr bwMode="auto">
          <a:xfrm>
            <a:off x="5643563" y="1071563"/>
            <a:ext cx="3286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3200">
              <a:latin typeface="Century Gothic" pitchFamily="34" charset="0"/>
            </a:endParaRPr>
          </a:p>
          <a:p>
            <a:r>
              <a:rPr lang="en-US" sz="3200">
                <a:latin typeface="Century Gothic" pitchFamily="34" charset="0"/>
              </a:rPr>
              <a:t>Humor Appeal </a:t>
            </a:r>
            <a:r>
              <a:rPr lang="el-GR" sz="3200">
                <a:latin typeface="Century Gothic" pitchFamily="34" charset="0"/>
              </a:rPr>
              <a:t>στη διαφήμιση</a:t>
            </a:r>
          </a:p>
        </p:txBody>
      </p:sp>
      <p:pic>
        <p:nvPicPr>
          <p:cNvPr id="798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"/>
            <a:ext cx="5357813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9877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42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1" name="4 - TextBox"/>
          <p:cNvSpPr txBox="1">
            <a:spLocks noChangeArrowheads="1"/>
          </p:cNvSpPr>
          <p:nvPr/>
        </p:nvSpPr>
        <p:spPr bwMode="auto">
          <a:xfrm>
            <a:off x="5643563" y="1071563"/>
            <a:ext cx="3500437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el-GR" sz="3200">
              <a:latin typeface="Century Gothic" pitchFamily="34" charset="0"/>
            </a:endParaRPr>
          </a:p>
          <a:p>
            <a:r>
              <a:rPr lang="en-US" sz="3200">
                <a:latin typeface="Century Gothic" pitchFamily="34" charset="0"/>
              </a:rPr>
              <a:t>Sex Appeal </a:t>
            </a:r>
            <a:r>
              <a:rPr lang="el-GR" sz="3200">
                <a:latin typeface="Century Gothic" pitchFamily="34" charset="0"/>
              </a:rPr>
              <a:t>στη διαφήμιση</a:t>
            </a:r>
          </a:p>
        </p:txBody>
      </p:sp>
      <p:pic>
        <p:nvPicPr>
          <p:cNvPr id="81922" name="Picture 5" descr="gucci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428625"/>
            <a:ext cx="5429250" cy="6429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25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bg1"/>
                </a:solidFill>
                <a:latin typeface="Century Gothic" pitchFamily="34" charset="0"/>
              </a:rPr>
              <a:pPr lvl="0">
                <a:defRPr/>
              </a:pPr>
              <a:t>43</a:t>
            </a:fld>
            <a:endParaRPr lang="en-US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Τίτλος"/>
          <p:cNvSpPr>
            <a:spLocks noGrp="1"/>
          </p:cNvSpPr>
          <p:nvPr>
            <p:ph type="title"/>
          </p:nvPr>
        </p:nvSpPr>
        <p:spPr>
          <a:xfrm>
            <a:off x="285750" y="714375"/>
            <a:ext cx="9001125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Αλλά με τους άξονες του Αριστοτέλη…</a:t>
            </a:r>
            <a:endParaRPr lang="el-GR" dirty="0">
              <a:latin typeface="Century Gothic" pitchFamily="34" charset="0"/>
            </a:endParaRPr>
          </a:p>
        </p:txBody>
      </p:sp>
      <p:graphicFrame>
        <p:nvGraphicFramePr>
          <p:cNvPr id="3" name="2 - Διάγραμμα"/>
          <p:cNvGraphicFramePr/>
          <p:nvPr/>
        </p:nvGraphicFramePr>
        <p:xfrm>
          <a:off x="-506480" y="1925632"/>
          <a:ext cx="964413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83973" name="Picture 14" descr="C:\Users\TURBO_X\Desktop\γπ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44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4.bp.blogspot.com/-CHcNPkk9rRA/UBdkY2LavII/AAAAAAAADpE/kzSBCoj_xKg/s1600/Percep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07950" y="476250"/>
            <a:ext cx="4087813" cy="6326188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  <a:extLst/>
        </p:spPr>
      </p:pic>
      <p:sp>
        <p:nvSpPr>
          <p:cNvPr id="84995" name="TextBox 2"/>
          <p:cNvSpPr txBox="1">
            <a:spLocks noChangeArrowheads="1"/>
          </p:cNvSpPr>
          <p:nvPr/>
        </p:nvSpPr>
        <p:spPr bwMode="auto">
          <a:xfrm>
            <a:off x="4716016" y="2060575"/>
            <a:ext cx="4427984" cy="9233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l-GR" sz="5400" dirty="0" smtClean="0">
                <a:latin typeface="Century Gothic" pitchFamily="34" charset="0"/>
              </a:rPr>
              <a:t>3.2 Αντίληψη</a:t>
            </a:r>
            <a:endParaRPr lang="el-GR" sz="5400" dirty="0">
              <a:latin typeface="Century Gothic" pitchFamily="34" charset="0"/>
            </a:endParaRPr>
          </a:p>
        </p:txBody>
      </p:sp>
      <p:pic>
        <p:nvPicPr>
          <p:cNvPr id="84997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45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ABSTRCT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658813"/>
            <a:ext cx="7848600" cy="6629400"/>
          </a:xfrm>
          <a:prstGeom prst="rect">
            <a:avLst/>
          </a:prstGeom>
          <a:noFill/>
          <a:effectLst>
            <a:outerShdw dist="107763" dir="13500000" algn="ctr" rotWithShape="0">
              <a:srgbClr val="006666"/>
            </a:outerShdw>
          </a:effectLst>
          <a:extLst/>
        </p:spPr>
      </p:pic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2095500" y="2133600"/>
            <a:ext cx="5181600" cy="267652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algn="ctr"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 dirty="0">
                <a:solidFill>
                  <a:schemeClr val="bg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Η  ΔΙΕΡΓΑΣΙΑ ΕΚΕΙΝΗ ΜΕ ΤΗΝ ΟΠΟΙΑ ΤΟ ΑΤΟΜΟ ΕΠΙΛΕΓΕΙ, ΕΠΕΞΕΡΓΑΖΕΤΑΙ ΚΑΙ ΚΑΤΑΝΟΕΙ ΕΡΕΘΙΣΜΑΤΑ ΜΕ ΕΝΑ ΟΛΟΚΛΗΡΩΜΕΝΟ ΤΡΟΠΟ</a:t>
            </a:r>
          </a:p>
        </p:txBody>
      </p:sp>
      <p:sp>
        <p:nvSpPr>
          <p:cNvPr id="87043" name="Title 1"/>
          <p:cNvSpPr>
            <a:spLocks noGrp="1"/>
          </p:cNvSpPr>
          <p:nvPr>
            <p:ph type="title"/>
          </p:nvPr>
        </p:nvSpPr>
        <p:spPr>
          <a:xfrm>
            <a:off x="107950" y="404813"/>
            <a:ext cx="8229600" cy="1069975"/>
          </a:xfrm>
        </p:spPr>
        <p:txBody>
          <a:bodyPr/>
          <a:lstStyle/>
          <a:p>
            <a:r>
              <a:rPr lang="el-GR" smtClean="0">
                <a:solidFill>
                  <a:schemeClr val="accent1"/>
                </a:solidFill>
                <a:latin typeface="Century Gothic" pitchFamily="34" charset="0"/>
              </a:rPr>
              <a:t>ΑΝΤΙΛΗΨΗ </a:t>
            </a:r>
            <a:r>
              <a:rPr lang="en-GB" smtClean="0">
                <a:solidFill>
                  <a:schemeClr val="accent1"/>
                </a:solidFill>
                <a:latin typeface="Century Gothic" pitchFamily="34" charset="0"/>
              </a:rPr>
              <a:t>(PERCEPTION)</a:t>
            </a:r>
            <a:endParaRPr lang="el-GR" smtClean="0">
              <a:solidFill>
                <a:schemeClr val="accent1"/>
              </a:solidFill>
              <a:latin typeface="Century Gothic" pitchFamily="34" charset="0"/>
            </a:endParaRPr>
          </a:p>
        </p:txBody>
      </p:sp>
      <p:pic>
        <p:nvPicPr>
          <p:cNvPr id="87046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46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089" name="Rectangle 2"/>
          <p:cNvSpPr>
            <a:spLocks noChangeArrowheads="1"/>
          </p:cNvSpPr>
          <p:nvPr/>
        </p:nvSpPr>
        <p:spPr bwMode="auto">
          <a:xfrm>
            <a:off x="827088" y="2176463"/>
            <a:ext cx="7561262" cy="369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n-US" sz="3600">
                <a:latin typeface="Century Gothic" pitchFamily="34" charset="0"/>
              </a:rPr>
              <a:t>“..</a:t>
            </a:r>
            <a:r>
              <a:rPr lang="el-GR" sz="3600">
                <a:latin typeface="Century Gothic" pitchFamily="34" charset="0"/>
              </a:rPr>
              <a:t>η ερμηνεία που δίνει ένα άτομο στα αντικείμενα ή στις ιδέες που παρατηρεί ή που του έρχονται στην </a:t>
            </a:r>
            <a:r>
              <a:rPr lang="el-GR" sz="3600" b="1">
                <a:solidFill>
                  <a:schemeClr val="accent2"/>
                </a:solidFill>
                <a:latin typeface="Century Gothic" pitchFamily="34" charset="0"/>
              </a:rPr>
              <a:t>προσοχή</a:t>
            </a:r>
            <a:r>
              <a:rPr lang="el-GR" sz="3600">
                <a:latin typeface="Century Gothic" pitchFamily="34" charset="0"/>
              </a:rPr>
              <a:t> δια μέσου των αισθήσεων..</a:t>
            </a:r>
            <a:r>
              <a:rPr lang="en-US" sz="3600">
                <a:latin typeface="Century Gothic" pitchFamily="34" charset="0"/>
              </a:rPr>
              <a:t>”</a:t>
            </a:r>
            <a:endParaRPr lang="el-GR" sz="3600">
              <a:latin typeface="Century Gothic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3600" b="1">
              <a:solidFill>
                <a:srgbClr val="A50021"/>
              </a:solidFill>
              <a:latin typeface="Century Gothic" pitchFamily="34" charset="0"/>
            </a:endParaRPr>
          </a:p>
        </p:txBody>
      </p:sp>
      <p:pic>
        <p:nvPicPr>
          <p:cNvPr id="89092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47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Rectangle 3"/>
          <p:cNvSpPr>
            <a:spLocks noChangeArrowheads="1"/>
          </p:cNvSpPr>
          <p:nvPr/>
        </p:nvSpPr>
        <p:spPr bwMode="auto">
          <a:xfrm>
            <a:off x="0" y="714375"/>
            <a:ext cx="8640763" cy="1077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200">
                <a:latin typeface="Century Gothic" pitchFamily="34" charset="0"/>
              </a:rPr>
              <a:t>Για να προσελκύσει ένα ερέθισμα την προσοχή ενός ατόμου, θα πρέπει να έχει :</a:t>
            </a:r>
          </a:p>
        </p:txBody>
      </p:sp>
      <p:graphicFrame>
        <p:nvGraphicFramePr>
          <p:cNvPr id="5" name="Diagram 4"/>
          <p:cNvGraphicFramePr/>
          <p:nvPr/>
        </p:nvGraphicFramePr>
        <p:xfrm>
          <a:off x="107504" y="3194978"/>
          <a:ext cx="9036496" cy="366302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91141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48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1" name="Rectangle 3"/>
          <p:cNvSpPr>
            <a:spLocks noChangeArrowheads="1"/>
          </p:cNvSpPr>
          <p:nvPr/>
        </p:nvSpPr>
        <p:spPr bwMode="auto">
          <a:xfrm>
            <a:off x="838200" y="1219200"/>
            <a:ext cx="7391400" cy="503237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3600" b="1">
                <a:solidFill>
                  <a:srgbClr val="A50021"/>
                </a:solidFill>
                <a:latin typeface="Century Gothic" pitchFamily="34" charset="0"/>
              </a:rPr>
              <a:t>Εκλεκτική Αντίληψη</a:t>
            </a:r>
            <a:endParaRPr lang="el-GR" sz="3200">
              <a:solidFill>
                <a:srgbClr val="A50021"/>
              </a:solidFill>
              <a:latin typeface="Century Gothic" pitchFamily="34" charset="0"/>
            </a:endParaRPr>
          </a:p>
          <a:p>
            <a:pPr eaLnBrk="0" hangingPunct="0">
              <a:spcBef>
                <a:spcPct val="50000"/>
              </a:spcBef>
            </a:pPr>
            <a:endParaRPr lang="el-GR" sz="3200">
              <a:solidFill>
                <a:srgbClr val="A50021"/>
              </a:solidFill>
              <a:latin typeface="Century Gothic" pitchFamily="34" charset="0"/>
            </a:endParaRPr>
          </a:p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Century Gothic" pitchFamily="34" charset="0"/>
              </a:rPr>
              <a:t>Εκλεκτική Εκθεση</a:t>
            </a:r>
          </a:p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Century Gothic" pitchFamily="34" charset="0"/>
              </a:rPr>
              <a:t>	Εκλεκτική Προσοχή</a:t>
            </a:r>
          </a:p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Century Gothic" pitchFamily="34" charset="0"/>
              </a:rPr>
              <a:t>		Εκλεκτική Ερμηνεία</a:t>
            </a:r>
          </a:p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Century Gothic" pitchFamily="34" charset="0"/>
              </a:rPr>
              <a:t>			Εκλεκτική Διατήρηση</a:t>
            </a:r>
          </a:p>
          <a:p>
            <a:pPr eaLnBrk="0" hangingPunct="0">
              <a:spcBef>
                <a:spcPct val="50000"/>
              </a:spcBef>
            </a:pPr>
            <a:r>
              <a:rPr lang="el-GR" sz="3200">
                <a:solidFill>
                  <a:schemeClr val="accent2"/>
                </a:solidFill>
                <a:latin typeface="Century Gothic" pitchFamily="34" charset="0"/>
              </a:rPr>
              <a:t>				Εκλεκτική Δράση</a:t>
            </a:r>
          </a:p>
        </p:txBody>
      </p:sp>
      <p:pic>
        <p:nvPicPr>
          <p:cNvPr id="93186" name="Picture 4" descr="GRK1VBRD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0"/>
            <a:ext cx="61595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7" name="Picture 5" descr="GRK1VB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528050" y="0"/>
            <a:ext cx="615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8" name="Picture 6" descr="GRK1VBRD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 flipH="1">
            <a:off x="8153400" y="1066800"/>
            <a:ext cx="615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89" name="Picture 7" descr="GRK1VBRD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 flipH="1">
            <a:off x="7643813" y="1643063"/>
            <a:ext cx="615950" cy="236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3192" name="Picture 14" descr="C:\Users\TURBO_X\Desktop\γπ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61156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49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253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253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253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253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253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88640"/>
            <a:ext cx="8229600" cy="1066800"/>
          </a:xfrm>
        </p:spPr>
        <p:txBody>
          <a:bodyPr/>
          <a:lstStyle/>
          <a:p>
            <a:r>
              <a:rPr lang="el-GR" dirty="0" smtClean="0">
                <a:latin typeface="Century Gothic" pitchFamily="34" charset="0"/>
              </a:rPr>
              <a:t>Περιεχόμενα ενότητας</a:t>
            </a:r>
            <a:endParaRPr lang="el-GR" dirty="0">
              <a:latin typeface="Century Gothic" pitchFamily="34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52736"/>
            <a:ext cx="3610744" cy="4324350"/>
          </a:xfrm>
        </p:spPr>
        <p:txBody>
          <a:bodyPr/>
          <a:lstStyle/>
          <a:p>
            <a:pPr marL="623887" indent="-514350">
              <a:buFont typeface="+mj-lt"/>
              <a:buAutoNum type="arabicPeriod"/>
            </a:pPr>
            <a:r>
              <a:rPr lang="el-GR" dirty="0" smtClean="0">
                <a:latin typeface="Century Gothic" pitchFamily="34" charset="0"/>
              </a:rPr>
              <a:t>Εισαγωγή</a:t>
            </a:r>
          </a:p>
          <a:p>
            <a:pPr marL="623887" indent="-514350">
              <a:buFont typeface="+mj-lt"/>
              <a:buAutoNum type="arabicPeriod"/>
            </a:pPr>
            <a:r>
              <a:rPr lang="el-GR" dirty="0" smtClean="0">
                <a:latin typeface="Century Gothic" pitchFamily="34" charset="0"/>
              </a:rPr>
              <a:t>Συμπεριφορά καταναλωτή με βάση την οικονομία</a:t>
            </a:r>
          </a:p>
          <a:p>
            <a:pPr marL="623887" indent="-514350">
              <a:buFont typeface="+mj-lt"/>
              <a:buAutoNum type="arabicPeriod"/>
            </a:pPr>
            <a:r>
              <a:rPr lang="el-GR" dirty="0" smtClean="0">
                <a:latin typeface="Century Gothic" pitchFamily="34" charset="0"/>
              </a:rPr>
              <a:t>Συμπεριφορά καταναλωτή με βάση την ψυχολογία</a:t>
            </a:r>
          </a:p>
          <a:p>
            <a:pPr marL="623887" indent="-514350">
              <a:buNone/>
            </a:pPr>
            <a:r>
              <a:rPr lang="el-GR" dirty="0" smtClean="0">
                <a:latin typeface="Century Gothic" pitchFamily="34" charset="0"/>
              </a:rPr>
              <a:t>3.1 Υπερεγω</a:t>
            </a:r>
          </a:p>
          <a:p>
            <a:pPr marL="623887" indent="-514350">
              <a:buNone/>
            </a:pPr>
            <a:r>
              <a:rPr lang="el-GR" dirty="0" smtClean="0">
                <a:latin typeface="Century Gothic" pitchFamily="34" charset="0"/>
              </a:rPr>
              <a:t>3.2 Αντίληψη</a:t>
            </a:r>
          </a:p>
          <a:p>
            <a:pPr marL="623887" indent="-514350">
              <a:buNone/>
            </a:pPr>
            <a:r>
              <a:rPr lang="el-GR" dirty="0" smtClean="0">
                <a:latin typeface="Century Gothic" pitchFamily="34" charset="0"/>
              </a:rPr>
              <a:t>3.3 Προδιαθέσεις &amp; Στάσεις</a:t>
            </a:r>
          </a:p>
          <a:p>
            <a:pPr marL="623887" indent="-514350">
              <a:buNone/>
            </a:pPr>
            <a:endParaRPr lang="el-GR" dirty="0" smtClean="0">
              <a:latin typeface="Century Gothic" pitchFamily="34" charset="0"/>
            </a:endParaRPr>
          </a:p>
          <a:p>
            <a:pPr marL="623887" indent="-514350">
              <a:buFont typeface="+mj-lt"/>
              <a:buAutoNum type="arabicPeriod"/>
            </a:pPr>
            <a:r>
              <a:rPr lang="el-GR" dirty="0" smtClean="0">
                <a:latin typeface="Century Gothic" pitchFamily="34" charset="0"/>
              </a:rPr>
              <a:t>Συμπεριφορά καταναλωτή με βάση την κοινωνιολογία</a:t>
            </a:r>
          </a:p>
          <a:p>
            <a:pPr marL="623887" indent="-514350">
              <a:buFont typeface="+mj-lt"/>
              <a:buAutoNum type="arabicPeriod"/>
            </a:pPr>
            <a:endParaRPr lang="el-GR" dirty="0" smtClean="0">
              <a:latin typeface="Century Gothic" pitchFamily="34" charset="0"/>
            </a:endParaRPr>
          </a:p>
          <a:p>
            <a:pPr marL="623887" indent="-514350">
              <a:buFont typeface="+mj-lt"/>
              <a:buAutoNum type="arabicPeriod"/>
            </a:pPr>
            <a:endParaRPr lang="el-GR" dirty="0">
              <a:latin typeface="Century Gothic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FD08D-C724-45B6-9DDA-EE1BD76B1320}" type="slidenum">
              <a:rPr lang="el-GR" smtClean="0">
                <a:latin typeface="Century Gothic" pitchFamily="34" charset="0"/>
              </a:rPr>
              <a:pPr>
                <a:defRPr/>
              </a:pPr>
              <a:t>5</a:t>
            </a:fld>
            <a:endParaRPr lang="el-GR">
              <a:latin typeface="Century Gothic" pitchFamily="34" charset="0"/>
            </a:endParaRPr>
          </a:p>
        </p:txBody>
      </p:sp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716016" y="692696"/>
            <a:ext cx="4248472" cy="4324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623887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Georgia" pitchFamily="18" charset="0"/>
              <a:buNone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623887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r>
              <a:rPr lang="el-GR" sz="2800" dirty="0" smtClean="0">
                <a:latin typeface="Century Gothic" pitchFamily="34" charset="0"/>
              </a:rPr>
              <a:t>3.4 Ανάμειξη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623887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4.Συμπεριφορά καταναλωτή με βάση την κοινωνιολογία</a:t>
            </a:r>
          </a:p>
          <a:p>
            <a:pPr marL="623887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r>
              <a:rPr lang="el-GR" sz="2800" dirty="0" smtClean="0">
                <a:latin typeface="Century Gothic" pitchFamily="34" charset="0"/>
              </a:rPr>
              <a:t>4.1 Ομάδες αναφοράς</a:t>
            </a:r>
          </a:p>
          <a:p>
            <a:pPr marL="623887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r>
              <a:rPr lang="el-GR" sz="2800" dirty="0" smtClean="0">
                <a:latin typeface="Century Gothic" pitchFamily="34" charset="0"/>
              </a:rPr>
              <a:t>4.2 </a:t>
            </a: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Οικογένεια</a:t>
            </a:r>
          </a:p>
          <a:p>
            <a:pPr marL="623887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r>
              <a:rPr lang="el-GR" sz="2800" dirty="0" smtClean="0">
                <a:latin typeface="Century Gothic" pitchFamily="34" charset="0"/>
              </a:rPr>
              <a:t>4.3 Κοινωνική τάξη</a:t>
            </a:r>
          </a:p>
          <a:p>
            <a:pPr marL="623887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r>
              <a:rPr kumimoji="0" lang="el-GR" sz="2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5.</a:t>
            </a:r>
            <a:r>
              <a:rPr kumimoji="0" lang="el-GR" sz="28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Century Gothic" pitchFamily="34" charset="0"/>
                <a:ea typeface="+mn-ea"/>
                <a:cs typeface="+mn-cs"/>
              </a:rPr>
              <a:t> Το Πρόβλημα του καταναλωτή</a:t>
            </a:r>
          </a:p>
          <a:p>
            <a:pPr marL="623887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tabLst/>
              <a:defRPr/>
            </a:pPr>
            <a:r>
              <a:rPr lang="el-GR" sz="2800" baseline="0" dirty="0" smtClean="0">
                <a:latin typeface="Century Gothic" pitchFamily="34" charset="0"/>
              </a:rPr>
              <a:t>6.</a:t>
            </a:r>
            <a:r>
              <a:rPr lang="el-GR" sz="2800" dirty="0" smtClean="0">
                <a:latin typeface="Century Gothic" pitchFamily="34" charset="0"/>
              </a:rPr>
              <a:t> Εφαρμογή</a:t>
            </a: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623887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+mj-lt"/>
              <a:buAutoNum type="arabicPeriod"/>
              <a:tabLst/>
              <a:defRPr/>
            </a:pPr>
            <a:endParaRPr kumimoji="0" lang="el-GR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  <a:p>
            <a:pPr marL="623887" marR="0" lvl="0" indent="-514350" algn="l" defTabSz="914400" rtl="0" eaLnBrk="1" fontAlgn="base" latinLnBrk="0" hangingPunct="1">
              <a:lnSpc>
                <a:spcPct val="100000"/>
              </a:lnSpc>
              <a:spcBef>
                <a:spcPts val="300"/>
              </a:spcBef>
              <a:spcAft>
                <a:spcPct val="0"/>
              </a:spcAft>
              <a:buClr>
                <a:srgbClr val="A04DA3"/>
              </a:buClr>
              <a:buSzTx/>
              <a:buFont typeface="+mj-lt"/>
              <a:buAutoNum type="arabicPeriod"/>
              <a:tabLst/>
              <a:defRPr/>
            </a:pPr>
            <a:endParaRPr kumimoji="0" lang="el-GR" sz="2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Century Gothic" pitchFamily="34" charset="0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8760562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79388" y="836613"/>
            <a:ext cx="4824412" cy="5905500"/>
          </a:xfrm>
          <a:prstGeom prst="rect">
            <a:avLst/>
          </a:prstGeom>
          <a:ln w="127000" cap="sq">
            <a:solidFill>
              <a:srgbClr val="000000"/>
            </a:solidFill>
            <a:miter lim="800000"/>
          </a:ln>
          <a:effectLst>
            <a:outerShdw blurRad="57150" dist="50800" dir="2700000" algn="tl" rotWithShape="0">
              <a:srgbClr val="000000">
                <a:alpha val="40000"/>
              </a:srgbClr>
            </a:outerShdw>
          </a:effectLst>
        </p:spPr>
      </p:pic>
      <p:sp>
        <p:nvSpPr>
          <p:cNvPr id="95234" name="TextBox 3"/>
          <p:cNvSpPr txBox="1">
            <a:spLocks noChangeArrowheads="1"/>
          </p:cNvSpPr>
          <p:nvPr/>
        </p:nvSpPr>
        <p:spPr bwMode="auto">
          <a:xfrm>
            <a:off x="5435600" y="1052513"/>
            <a:ext cx="3360738" cy="7464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76599" tIns="38300" rIns="76599" bIns="38300">
            <a:spAutoFit/>
          </a:bodyPr>
          <a:lstStyle/>
          <a:p>
            <a:r>
              <a:rPr lang="el-GR" sz="4000">
                <a:solidFill>
                  <a:srgbClr val="000000"/>
                </a:solidFill>
                <a:latin typeface="Century Gothic" pitchFamily="34" charset="0"/>
              </a:rPr>
              <a:t>Βλέπετε μια νεαρή κοπέλα ή μια γριά...;</a:t>
            </a:r>
          </a:p>
          <a:p>
            <a:endParaRPr lang="el-GR" sz="4000">
              <a:solidFill>
                <a:srgbClr val="000000"/>
              </a:solidFill>
              <a:latin typeface="Century Gothic" pitchFamily="34" charset="0"/>
            </a:endParaRPr>
          </a:p>
          <a:p>
            <a:endParaRPr lang="en-CA" sz="4000">
              <a:solidFill>
                <a:srgbClr val="000000"/>
              </a:solidFill>
              <a:latin typeface="Century Gothic" pitchFamily="34" charset="0"/>
            </a:endParaRPr>
          </a:p>
          <a:p>
            <a:endParaRPr lang="el-GR" sz="4000">
              <a:solidFill>
                <a:srgbClr val="000000"/>
              </a:solidFill>
              <a:latin typeface="Century Gothic" pitchFamily="34" charset="0"/>
            </a:endParaRPr>
          </a:p>
          <a:p>
            <a:endParaRPr lang="el-GR" sz="4000">
              <a:solidFill>
                <a:srgbClr val="000000"/>
              </a:solidFill>
              <a:latin typeface="Century Gothic" pitchFamily="34" charset="0"/>
            </a:endParaRPr>
          </a:p>
          <a:p>
            <a:endParaRPr lang="el-GR" sz="4000">
              <a:solidFill>
                <a:srgbClr val="000000"/>
              </a:solidFill>
              <a:latin typeface="Century Gothic" pitchFamily="34" charset="0"/>
            </a:endParaRPr>
          </a:p>
          <a:p>
            <a:endParaRPr lang="el-GR" sz="4000">
              <a:solidFill>
                <a:srgbClr val="000000"/>
              </a:solidFill>
              <a:latin typeface="Century Gothic" pitchFamily="34" charset="0"/>
            </a:endParaRPr>
          </a:p>
          <a:p>
            <a:endParaRPr lang="el-GR" sz="4000">
              <a:solidFill>
                <a:srgbClr val="000000"/>
              </a:solidFill>
              <a:latin typeface="Century Gothic" pitchFamily="34" charset="0"/>
            </a:endParaRPr>
          </a:p>
          <a:p>
            <a:endParaRPr lang="el-GR" sz="4000">
              <a:solidFill>
                <a:srgbClr val="000000"/>
              </a:solidFill>
              <a:latin typeface="Century Gothic" pitchFamily="34" charset="0"/>
            </a:endParaRPr>
          </a:p>
        </p:txBody>
      </p:sp>
      <p:pic>
        <p:nvPicPr>
          <p:cNvPr id="95237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bg1"/>
                </a:solidFill>
                <a:latin typeface="Century Gothic" pitchFamily="34" charset="0"/>
              </a:rPr>
              <a:pPr lvl="0">
                <a:defRPr/>
              </a:pPr>
              <a:t>50</a:t>
            </a:fld>
            <a:endParaRPr lang="en-US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7281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1308100"/>
            <a:ext cx="7129463" cy="5545138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7284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50013"/>
            <a:ext cx="21637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021288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51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29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16163" y="1250950"/>
            <a:ext cx="6829425" cy="5611813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99332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381750"/>
            <a:ext cx="2163763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9492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52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1377" name="Picture 1"/>
          <p:cNvPicPr>
            <a:picLocks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43063" y="1169988"/>
            <a:ext cx="7489825" cy="5688012"/>
          </a:xfrm>
          <a:prstGeom prst="rect">
            <a:avLst/>
          </a:prstGeom>
          <a:solidFill>
            <a:srgbClr val="000000">
              <a:alpha val="0"/>
            </a:srgbClr>
          </a:solidFill>
          <a:ln w="9525">
            <a:noFill/>
            <a:miter lim="800000"/>
            <a:headEnd/>
            <a:tailEnd/>
          </a:ln>
        </p:spPr>
      </p:pic>
      <p:pic>
        <p:nvPicPr>
          <p:cNvPr id="101380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6450013"/>
            <a:ext cx="21637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5805264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53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426" name="Picture 2" descr="http://upload.wikimedia.org/wikipedia/commons/thumb/5/5d/Monet_Water_Lilies_1916.jpg/220px-Monet_Water_Lilies_191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50" y="1285875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5715000" y="1285875"/>
            <a:ext cx="342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latin typeface="Century Gothic" pitchFamily="34" charset="0"/>
              </a:rPr>
              <a:t>Ιμπρεσιονισμός</a:t>
            </a:r>
          </a:p>
          <a:p>
            <a:endParaRPr lang="el-GR" sz="3200">
              <a:latin typeface="Century Gothic" pitchFamily="34" charset="0"/>
            </a:endParaRPr>
          </a:p>
          <a:p>
            <a:endParaRPr lang="el-GR" sz="3200">
              <a:latin typeface="Century Gothic" pitchFamily="34" charset="0"/>
            </a:endParaRPr>
          </a:p>
          <a:p>
            <a:endParaRPr lang="el-GR" sz="3200">
              <a:latin typeface="Century Gothic" pitchFamily="34" charset="0"/>
            </a:endParaRPr>
          </a:p>
          <a:p>
            <a:r>
              <a:rPr lang="el-GR" sz="3200">
                <a:latin typeface="Century Gothic" pitchFamily="34" charset="0"/>
              </a:rPr>
              <a:t>Τι βλέπω;</a:t>
            </a:r>
          </a:p>
        </p:txBody>
      </p:sp>
      <p:sp>
        <p:nvSpPr>
          <p:cNvPr id="103428" name="5 - TextBox"/>
          <p:cNvSpPr txBox="1">
            <a:spLocks noChangeArrowheads="1"/>
          </p:cNvSpPr>
          <p:nvPr/>
        </p:nvSpPr>
        <p:spPr bwMode="auto">
          <a:xfrm>
            <a:off x="3429000" y="64881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Monet</a:t>
            </a:r>
            <a:endParaRPr lang="el-GR">
              <a:latin typeface="Century Gothic" pitchFamily="34" charset="0"/>
            </a:endParaRPr>
          </a:p>
        </p:txBody>
      </p:sp>
      <p:pic>
        <p:nvPicPr>
          <p:cNvPr id="103430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54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4450" name="Picture 4" descr="http://faculty.pittstate.edu/~knichols/vangoghstarrynit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357313"/>
            <a:ext cx="4714875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- TextBox"/>
          <p:cNvSpPr txBox="1">
            <a:spLocks noChangeArrowheads="1"/>
          </p:cNvSpPr>
          <p:nvPr/>
        </p:nvSpPr>
        <p:spPr bwMode="auto">
          <a:xfrm>
            <a:off x="5715000" y="1285875"/>
            <a:ext cx="3429000" cy="452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latin typeface="Century Gothic" pitchFamily="34" charset="0"/>
              </a:rPr>
              <a:t>Εξπρεσιονισμός</a:t>
            </a:r>
          </a:p>
          <a:p>
            <a:endParaRPr lang="el-GR" sz="3200">
              <a:latin typeface="Century Gothic" pitchFamily="34" charset="0"/>
            </a:endParaRPr>
          </a:p>
          <a:p>
            <a:endParaRPr lang="el-GR" sz="3200">
              <a:latin typeface="Century Gothic" pitchFamily="34" charset="0"/>
            </a:endParaRPr>
          </a:p>
          <a:p>
            <a:endParaRPr lang="el-GR" sz="3200">
              <a:latin typeface="Century Gothic" pitchFamily="34" charset="0"/>
            </a:endParaRPr>
          </a:p>
          <a:p>
            <a:r>
              <a:rPr lang="el-GR" sz="3200">
                <a:latin typeface="Century Gothic" pitchFamily="34" charset="0"/>
              </a:rPr>
              <a:t>Τι συναισθήματα μου προκαλεί αυτό που βλέπω;</a:t>
            </a:r>
          </a:p>
        </p:txBody>
      </p:sp>
      <p:sp>
        <p:nvSpPr>
          <p:cNvPr id="104452" name="5 - TextBox"/>
          <p:cNvSpPr txBox="1">
            <a:spLocks noChangeArrowheads="1"/>
          </p:cNvSpPr>
          <p:nvPr/>
        </p:nvSpPr>
        <p:spPr bwMode="auto">
          <a:xfrm>
            <a:off x="3429000" y="648811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Van Gogh</a:t>
            </a:r>
            <a:endParaRPr lang="el-GR">
              <a:latin typeface="Century Gothic" pitchFamily="34" charset="0"/>
            </a:endParaRPr>
          </a:p>
        </p:txBody>
      </p:sp>
      <p:pic>
        <p:nvPicPr>
          <p:cNvPr id="104454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55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5474" name="Picture 2" descr="http://emptyeasel.com/wp-content/uploads/2007/10/thetemptationofstanthonybysalvador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7188" y="1714500"/>
            <a:ext cx="4786312" cy="428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5715000" y="1285875"/>
            <a:ext cx="342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latin typeface="Century Gothic" pitchFamily="34" charset="0"/>
              </a:rPr>
              <a:t>Σουρεαλισμός</a:t>
            </a:r>
          </a:p>
          <a:p>
            <a:endParaRPr lang="el-GR" sz="3200">
              <a:latin typeface="Century Gothic" pitchFamily="34" charset="0"/>
            </a:endParaRPr>
          </a:p>
          <a:p>
            <a:endParaRPr lang="el-GR" sz="3200">
              <a:latin typeface="Century Gothic" pitchFamily="34" charset="0"/>
            </a:endParaRPr>
          </a:p>
          <a:p>
            <a:endParaRPr lang="el-GR" sz="3200">
              <a:latin typeface="Century Gothic" pitchFamily="34" charset="0"/>
            </a:endParaRPr>
          </a:p>
          <a:p>
            <a:r>
              <a:rPr lang="el-GR" sz="3200">
                <a:latin typeface="Century Gothic" pitchFamily="34" charset="0"/>
              </a:rPr>
              <a:t>Το ονειρικό!</a:t>
            </a:r>
          </a:p>
        </p:txBody>
      </p:sp>
      <p:sp>
        <p:nvSpPr>
          <p:cNvPr id="105476" name="4 - TextBox"/>
          <p:cNvSpPr txBox="1">
            <a:spLocks noChangeArrowheads="1"/>
          </p:cNvSpPr>
          <p:nvPr/>
        </p:nvSpPr>
        <p:spPr bwMode="auto">
          <a:xfrm>
            <a:off x="3214688" y="6215063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Dali</a:t>
            </a:r>
            <a:endParaRPr lang="el-GR">
              <a:latin typeface="Century Gothic" pitchFamily="34" charset="0"/>
            </a:endParaRPr>
          </a:p>
        </p:txBody>
      </p:sp>
      <p:pic>
        <p:nvPicPr>
          <p:cNvPr id="105478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56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- TextBox"/>
          <p:cNvSpPr txBox="1">
            <a:spLocks noChangeArrowheads="1"/>
          </p:cNvSpPr>
          <p:nvPr/>
        </p:nvSpPr>
        <p:spPr bwMode="auto">
          <a:xfrm>
            <a:off x="5715000" y="1285875"/>
            <a:ext cx="3429000" cy="2554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 b="1">
                <a:latin typeface="Century Gothic" pitchFamily="34" charset="0"/>
              </a:rPr>
              <a:t>Σουρεαλισμός</a:t>
            </a:r>
          </a:p>
          <a:p>
            <a:endParaRPr lang="el-GR" sz="3200">
              <a:latin typeface="Century Gothic" pitchFamily="34" charset="0"/>
            </a:endParaRPr>
          </a:p>
          <a:p>
            <a:endParaRPr lang="el-GR" sz="3200">
              <a:latin typeface="Century Gothic" pitchFamily="34" charset="0"/>
            </a:endParaRPr>
          </a:p>
          <a:p>
            <a:endParaRPr lang="el-GR" sz="3200">
              <a:latin typeface="Century Gothic" pitchFamily="34" charset="0"/>
            </a:endParaRPr>
          </a:p>
          <a:p>
            <a:r>
              <a:rPr lang="el-GR" sz="3200">
                <a:latin typeface="Century Gothic" pitchFamily="34" charset="0"/>
              </a:rPr>
              <a:t>Το ονειρικό!</a:t>
            </a:r>
          </a:p>
        </p:txBody>
      </p:sp>
      <p:sp>
        <p:nvSpPr>
          <p:cNvPr id="106499" name="4 - TextBox"/>
          <p:cNvSpPr txBox="1">
            <a:spLocks noChangeArrowheads="1"/>
          </p:cNvSpPr>
          <p:nvPr/>
        </p:nvSpPr>
        <p:spPr bwMode="auto">
          <a:xfrm>
            <a:off x="2195736" y="6093296"/>
            <a:ext cx="2000250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dirty="0">
                <a:latin typeface="Century Gothic" pitchFamily="34" charset="0"/>
              </a:rPr>
              <a:t>Dali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106500" name="Picture 2" descr="http://www.sinoorigin.com/images/famous-artists/salvador-dali/the_persistence_of_memory_1931_salvador_d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313" y="1214438"/>
            <a:ext cx="4929187" cy="4929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6502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57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1" name="3 - Θέση περιεχομένου"/>
          <p:cNvSpPr>
            <a:spLocks noGrp="1"/>
          </p:cNvSpPr>
          <p:nvPr>
            <p:ph idx="1"/>
          </p:nvPr>
        </p:nvSpPr>
        <p:spPr>
          <a:xfrm>
            <a:off x="214313" y="642938"/>
            <a:ext cx="8229600" cy="3214687"/>
          </a:xfrm>
        </p:spPr>
        <p:txBody>
          <a:bodyPr/>
          <a:lstStyle/>
          <a:p>
            <a:pPr>
              <a:buFont typeface="Georgia" pitchFamily="18" charset="0"/>
              <a:buNone/>
            </a:pPr>
            <a:endParaRPr lang="el-GR" sz="4000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endParaRPr lang="el-GR" sz="4000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el-GR" sz="4000" smtClean="0">
                <a:latin typeface="Century Gothic" pitchFamily="34" charset="0"/>
              </a:rPr>
              <a:t>   Αντίστοιχη είναι η εξέλιξη και στα επώνυμα προϊόντα!</a:t>
            </a:r>
          </a:p>
        </p:txBody>
      </p:sp>
      <p:sp>
        <p:nvSpPr>
          <p:cNvPr id="6" name="5 - TextBox"/>
          <p:cNvSpPr txBox="1">
            <a:spLocks noChangeArrowheads="1"/>
          </p:cNvSpPr>
          <p:nvPr/>
        </p:nvSpPr>
        <p:spPr bwMode="auto">
          <a:xfrm>
            <a:off x="1143000" y="5072063"/>
            <a:ext cx="7715250" cy="584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l-GR" sz="3200">
                <a:latin typeface="Century Gothic" pitchFamily="34" charset="0"/>
              </a:rPr>
              <a:t>Από προϊόντα πήγαμε σε </a:t>
            </a:r>
            <a:r>
              <a:rPr lang="en-US" sz="3200" b="1">
                <a:solidFill>
                  <a:srgbClr val="FF0000"/>
                </a:solidFill>
                <a:latin typeface="Century Gothic" pitchFamily="34" charset="0"/>
              </a:rPr>
              <a:t>lovemarks!</a:t>
            </a:r>
            <a:endParaRPr lang="el-GR" sz="3200" b="1">
              <a:solidFill>
                <a:srgbClr val="FF0000"/>
              </a:solidFill>
              <a:latin typeface="Century Gothic" pitchFamily="34" charset="0"/>
            </a:endParaRPr>
          </a:p>
        </p:txBody>
      </p:sp>
      <p:pic>
        <p:nvPicPr>
          <p:cNvPr id="107525" name="Picture 14" descr="C:\Users\TURBO_X\Desktop\γ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58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5" name="1 - Τίτλος"/>
          <p:cNvSpPr>
            <a:spLocks noGrp="1"/>
          </p:cNvSpPr>
          <p:nvPr>
            <p:ph type="title"/>
          </p:nvPr>
        </p:nvSpPr>
        <p:spPr>
          <a:xfrm>
            <a:off x="214313" y="642938"/>
            <a:ext cx="8229600" cy="1066800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Εξέλιξη των επωνυμιών</a:t>
            </a:r>
          </a:p>
        </p:txBody>
      </p:sp>
      <p:pic>
        <p:nvPicPr>
          <p:cNvPr id="471042" name="Picture 2" descr="http://thelegacyproductions.files.wordpress.com/2009/12/lovemark_graph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34" y="1928801"/>
            <a:ext cx="4357718" cy="4519577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108548" name="5 - TextBox"/>
          <p:cNvSpPr txBox="1">
            <a:spLocks noChangeArrowheads="1"/>
          </p:cNvSpPr>
          <p:nvPr/>
        </p:nvSpPr>
        <p:spPr bwMode="auto">
          <a:xfrm>
            <a:off x="2786063" y="3500438"/>
            <a:ext cx="150018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08000">
            <a:spAutoFit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108549" name="6 - TextBox"/>
          <p:cNvSpPr txBox="1">
            <a:spLocks noChangeArrowheads="1"/>
          </p:cNvSpPr>
          <p:nvPr/>
        </p:nvSpPr>
        <p:spPr bwMode="auto">
          <a:xfrm>
            <a:off x="500063" y="3500438"/>
            <a:ext cx="150018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08000">
            <a:spAutoFit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108550" name="7 - TextBox"/>
          <p:cNvSpPr txBox="1">
            <a:spLocks noChangeArrowheads="1"/>
          </p:cNvSpPr>
          <p:nvPr/>
        </p:nvSpPr>
        <p:spPr bwMode="auto">
          <a:xfrm>
            <a:off x="500063" y="5214938"/>
            <a:ext cx="1500187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08000">
            <a:spAutoFit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108551" name="8 - TextBox"/>
          <p:cNvSpPr txBox="1">
            <a:spLocks noChangeArrowheads="1"/>
          </p:cNvSpPr>
          <p:nvPr/>
        </p:nvSpPr>
        <p:spPr bwMode="auto">
          <a:xfrm>
            <a:off x="2857500" y="5214938"/>
            <a:ext cx="1500188" cy="4318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tIns="108000">
            <a:spAutoFit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10" name="9 - Έλλειψη"/>
          <p:cNvSpPr/>
          <p:nvPr/>
        </p:nvSpPr>
        <p:spPr>
          <a:xfrm>
            <a:off x="2643188" y="3000375"/>
            <a:ext cx="1928812" cy="85725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el-GR"/>
          </a:p>
        </p:txBody>
      </p:sp>
      <p:pic>
        <p:nvPicPr>
          <p:cNvPr id="471044" name="Picture 4" descr="http://www.lovemarks.com/includes/images/whodoyoulove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15140" y="4429132"/>
            <a:ext cx="2143140" cy="2143142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08555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207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Rectangle 11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59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Τίτλος 4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l-GR" altLang="el-GR" dirty="0" smtClean="0"/>
              <a:t>Συμπεριφορά Καταναλωτή</a:t>
            </a:r>
            <a:endParaRPr lang="el-GR" dirty="0"/>
          </a:p>
        </p:txBody>
      </p:sp>
      <p:sp>
        <p:nvSpPr>
          <p:cNvPr id="6" name="Θέση κειμένου 5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l-GR" b="1" dirty="0" smtClean="0"/>
              <a:t>Μάθημα: </a:t>
            </a:r>
            <a:r>
              <a:rPr lang="el-GR" dirty="0" smtClean="0"/>
              <a:t>Αρχές Μάρκετινγκ, </a:t>
            </a:r>
            <a:r>
              <a:rPr lang="el-GR" b="1" dirty="0" smtClean="0"/>
              <a:t>Ενότητα </a:t>
            </a:r>
            <a:r>
              <a:rPr lang="en-US" b="1" dirty="0"/>
              <a:t># </a:t>
            </a:r>
            <a:r>
              <a:rPr lang="el-GR" b="1" dirty="0" smtClean="0"/>
              <a:t>2:</a:t>
            </a:r>
            <a:r>
              <a:rPr lang="en-US" b="1" dirty="0" smtClean="0"/>
              <a:t> </a:t>
            </a:r>
            <a:r>
              <a:rPr lang="el-GR" dirty="0" smtClean="0"/>
              <a:t>Συμπεριφορά καταναλωτή</a:t>
            </a:r>
          </a:p>
          <a:p>
            <a:r>
              <a:rPr lang="el-GR" b="1" dirty="0" smtClean="0"/>
              <a:t>Διδάσκων: </a:t>
            </a:r>
            <a:r>
              <a:rPr lang="el-GR" dirty="0" smtClean="0"/>
              <a:t>Γεώργιος </a:t>
            </a:r>
            <a:r>
              <a:rPr lang="el-GR" dirty="0" err="1" smtClean="0"/>
              <a:t>Πανηγυράκης</a:t>
            </a:r>
            <a:r>
              <a:rPr lang="el-GR" dirty="0" smtClean="0"/>
              <a:t>, </a:t>
            </a:r>
            <a:r>
              <a:rPr lang="el-GR" b="1" dirty="0" smtClean="0"/>
              <a:t>Τμήμα: </a:t>
            </a:r>
            <a:r>
              <a:rPr lang="el-GR" dirty="0" smtClean="0"/>
              <a:t>Οργάνωσης και Διοίκησης Επιχειρήσεων</a:t>
            </a:r>
          </a:p>
          <a:p>
            <a:endParaRPr lang="el-GR" dirty="0"/>
          </a:p>
        </p:txBody>
      </p:sp>
      <p:pic>
        <p:nvPicPr>
          <p:cNvPr id="23" name="Picture 3" descr="Λογότυπο Επιχειρησιακού Προγράμματος Εκπαίδευση και Δια βίου Μάθηση του Υπουργείου Παιδείας ΕΣΠΑ 2007-2013 με τη σημαία της Ευρωπαϊκής Ένωσης, το οποίο συγχρηματοδοτείται από την Ευρωπαϊκή Ένωση (Ευρωπαϊκό Κοινωνικό Ταμείο) και από εθνικούς πόρους.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23729" y="5591694"/>
            <a:ext cx="4310289" cy="1025873"/>
          </a:xfrm>
          <a:prstGeom prst="rect">
            <a:avLst/>
          </a:prstGeom>
          <a:noFill/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9672" y="5825355"/>
            <a:ext cx="1535430" cy="53721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55029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5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30225"/>
            <a:ext cx="8229600" cy="1069975"/>
          </a:xfrm>
        </p:spPr>
        <p:txBody>
          <a:bodyPr>
            <a:normAutofit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rgbClr val="00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ΣΤΑΔΙΑ ΑΝΤΙΛΗΨΗΣ</a:t>
            </a:r>
          </a:p>
        </p:txBody>
      </p:sp>
      <p:sp>
        <p:nvSpPr>
          <p:cNvPr id="109570" name="Rectangle 4"/>
          <p:cNvSpPr>
            <a:spLocks noChangeArrowheads="1"/>
          </p:cNvSpPr>
          <p:nvPr/>
        </p:nvSpPr>
        <p:spPr bwMode="auto">
          <a:xfrm>
            <a:off x="228600" y="381000"/>
            <a:ext cx="381000" cy="6172200"/>
          </a:xfrm>
          <a:prstGeom prst="rect">
            <a:avLst/>
          </a:prstGeom>
          <a:solidFill>
            <a:srgbClr val="DADBB9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Georgia" pitchFamily="18" charset="0"/>
            </a:endParaRPr>
          </a:p>
        </p:txBody>
      </p:sp>
      <p:sp>
        <p:nvSpPr>
          <p:cNvPr id="109571" name="Rectangle 5"/>
          <p:cNvSpPr>
            <a:spLocks noChangeArrowheads="1"/>
          </p:cNvSpPr>
          <p:nvPr/>
        </p:nvSpPr>
        <p:spPr bwMode="auto">
          <a:xfrm>
            <a:off x="533400" y="1905000"/>
            <a:ext cx="304800" cy="4648200"/>
          </a:xfrm>
          <a:prstGeom prst="rect">
            <a:avLst/>
          </a:prstGeom>
          <a:solidFill>
            <a:srgbClr val="A5002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Georgia" pitchFamily="18" charset="0"/>
            </a:endParaRPr>
          </a:p>
        </p:txBody>
      </p:sp>
      <p:sp>
        <p:nvSpPr>
          <p:cNvPr id="109572" name="Line 8"/>
          <p:cNvSpPr>
            <a:spLocks noChangeShapeType="1"/>
          </p:cNvSpPr>
          <p:nvPr/>
        </p:nvSpPr>
        <p:spPr bwMode="auto">
          <a:xfrm>
            <a:off x="609600" y="1600200"/>
            <a:ext cx="8077200" cy="0"/>
          </a:xfrm>
          <a:prstGeom prst="line">
            <a:avLst/>
          </a:prstGeom>
          <a:noFill/>
          <a:ln w="571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graphicFrame>
        <p:nvGraphicFramePr>
          <p:cNvPr id="2" name="Diagram 1"/>
          <p:cNvGraphicFramePr/>
          <p:nvPr/>
        </p:nvGraphicFramePr>
        <p:xfrm>
          <a:off x="-468560" y="422228"/>
          <a:ext cx="10009112" cy="6864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9576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899592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60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7" name="Text Box 2"/>
          <p:cNvSpPr txBox="1">
            <a:spLocks noChangeArrowheads="1"/>
          </p:cNvSpPr>
          <p:nvPr/>
        </p:nvSpPr>
        <p:spPr bwMode="auto">
          <a:xfrm>
            <a:off x="571500" y="1000125"/>
            <a:ext cx="3124200" cy="641350"/>
          </a:xfrm>
          <a:prstGeom prst="rect">
            <a:avLst/>
          </a:prstGeom>
          <a:solidFill>
            <a:srgbClr val="009999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3600">
                <a:solidFill>
                  <a:srgbClr val="FFFF00"/>
                </a:solidFill>
                <a:latin typeface="Century Gothic" pitchFamily="34" charset="0"/>
              </a:rPr>
              <a:t>ΑΝΤΙΛΗΨΗ</a:t>
            </a:r>
          </a:p>
        </p:txBody>
      </p:sp>
      <p:sp>
        <p:nvSpPr>
          <p:cNvPr id="111618" name="Text Box 3"/>
          <p:cNvSpPr txBox="1">
            <a:spLocks noChangeArrowheads="1"/>
          </p:cNvSpPr>
          <p:nvPr/>
        </p:nvSpPr>
        <p:spPr bwMode="auto">
          <a:xfrm>
            <a:off x="5072063" y="1000125"/>
            <a:ext cx="2971800" cy="3232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ΠΕΡΙΛΑΜΒΑΝΕΙ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latin typeface="Century Gothic" pitchFamily="34" charset="0"/>
              </a:rPr>
              <a:t> </a:t>
            </a:r>
            <a:r>
              <a:rPr lang="el-GR" sz="2400">
                <a:latin typeface="Century Gothic" pitchFamily="34" charset="0"/>
              </a:rPr>
              <a:t>ΤΗ ΛΗΨΗ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latin typeface="Century Gothic" pitchFamily="34" charset="0"/>
              </a:rPr>
              <a:t> </a:t>
            </a:r>
            <a:r>
              <a:rPr lang="el-GR" sz="2400">
                <a:latin typeface="Century Gothic" pitchFamily="34" charset="0"/>
              </a:rPr>
              <a:t>ΑΝΑΓΝΩΡΙΣΗ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latin typeface="Century Gothic" pitchFamily="34" charset="0"/>
              </a:rPr>
              <a:t> </a:t>
            </a:r>
            <a:r>
              <a:rPr lang="el-GR" sz="2400">
                <a:latin typeface="Century Gothic" pitchFamily="34" charset="0"/>
              </a:rPr>
              <a:t>ΕΠΙΛΟΓΗ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latin typeface="Century Gothic" pitchFamily="34" charset="0"/>
              </a:rPr>
              <a:t> </a:t>
            </a:r>
            <a:r>
              <a:rPr lang="el-GR" sz="2400">
                <a:latin typeface="Century Gothic" pitchFamily="34" charset="0"/>
              </a:rPr>
              <a:t>ΟΡΓΑΝΩΣΗ</a:t>
            </a:r>
          </a:p>
          <a:p>
            <a:pPr>
              <a:spcBef>
                <a:spcPct val="50000"/>
              </a:spcBef>
              <a:buFont typeface="Wingdings" pitchFamily="2" charset="2"/>
              <a:buChar char="ü"/>
            </a:pPr>
            <a:r>
              <a:rPr lang="en-US" sz="2400">
                <a:latin typeface="Century Gothic" pitchFamily="34" charset="0"/>
              </a:rPr>
              <a:t> </a:t>
            </a:r>
            <a:r>
              <a:rPr lang="el-GR" sz="2400">
                <a:latin typeface="Century Gothic" pitchFamily="34" charset="0"/>
              </a:rPr>
              <a:t>ΚΑΤΑΝΟΗΣΗ</a:t>
            </a:r>
          </a:p>
        </p:txBody>
      </p:sp>
      <p:sp>
        <p:nvSpPr>
          <p:cNvPr id="111619" name="Text Box 4"/>
          <p:cNvSpPr txBox="1">
            <a:spLocks noChangeArrowheads="1"/>
          </p:cNvSpPr>
          <p:nvPr/>
        </p:nvSpPr>
        <p:spPr bwMode="auto">
          <a:xfrm>
            <a:off x="1928813" y="4643438"/>
            <a:ext cx="66865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ΤΩΝ </a:t>
            </a:r>
            <a:r>
              <a:rPr lang="el-GR" sz="2400" b="1">
                <a:solidFill>
                  <a:srgbClr val="FF0000"/>
                </a:solidFill>
                <a:latin typeface="Century Gothic" pitchFamily="34" charset="0"/>
              </a:rPr>
              <a:t>ΕΡΕΘΙΣΜΑΤΩΝ </a:t>
            </a: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ΠΟΥ ΕΠΕΞΕΡΓΑΖΟΝΤΑΙ ΣΤΗ ΒΑΣΗ ΕΝΟΣ ΠΡΟΣΩΠΙΚΟΥ ΣΥΣΤΗΜΑΤΟΣ, ΠΟΥ ΟΔΗΓΕΙ ΤΟ ΚΑΘΕ ΑΤΟΜΟ ΝΑ ΕΧΕΙ ΤΗ ΔΙΚΗ ΤΟΥ ΕΙΚΟΝΑ ΓΙΑ ΤΟΝ ΚΟΣΜΟ</a:t>
            </a:r>
          </a:p>
        </p:txBody>
      </p:sp>
      <p:sp>
        <p:nvSpPr>
          <p:cNvPr id="111620" name="Rectangle 5"/>
          <p:cNvSpPr>
            <a:spLocks noChangeArrowheads="1"/>
          </p:cNvSpPr>
          <p:nvPr/>
        </p:nvSpPr>
        <p:spPr bwMode="auto">
          <a:xfrm>
            <a:off x="395536" y="5805264"/>
            <a:ext cx="685800" cy="609600"/>
          </a:xfrm>
          <a:prstGeom prst="rect">
            <a:avLst/>
          </a:prstGeom>
          <a:solidFill>
            <a:srgbClr val="00999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9999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111621" name="Rectangle 6"/>
          <p:cNvSpPr>
            <a:spLocks noChangeArrowheads="1"/>
          </p:cNvSpPr>
          <p:nvPr/>
        </p:nvSpPr>
        <p:spPr bwMode="auto">
          <a:xfrm>
            <a:off x="1115616" y="6093296"/>
            <a:ext cx="685800" cy="381000"/>
          </a:xfrm>
          <a:prstGeom prst="rect">
            <a:avLst/>
          </a:prstGeom>
          <a:solidFill>
            <a:srgbClr val="DADBB9"/>
          </a:solidFill>
          <a:ln w="9525">
            <a:miter lim="800000"/>
            <a:headEnd/>
            <a:tailEnd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DADBB9"/>
            </a:extrusionClr>
          </a:sp3d>
        </p:spPr>
        <p:txBody>
          <a:bodyPr wrap="none" anchor="ctr">
            <a:flatTx/>
          </a:bodyPr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111622" name="Line 7"/>
          <p:cNvSpPr>
            <a:spLocks noChangeShapeType="1"/>
          </p:cNvSpPr>
          <p:nvPr/>
        </p:nvSpPr>
        <p:spPr bwMode="auto">
          <a:xfrm>
            <a:off x="1828800" y="6324600"/>
            <a:ext cx="6248400" cy="0"/>
          </a:xfrm>
          <a:prstGeom prst="line">
            <a:avLst/>
          </a:prstGeom>
          <a:noFill/>
          <a:ln w="57150">
            <a:solidFill>
              <a:srgbClr val="009999"/>
            </a:solidFill>
            <a:round/>
            <a:headEnd/>
            <a:tailEnd/>
          </a:ln>
        </p:spPr>
        <p:txBody>
          <a:bodyPr/>
          <a:lstStyle/>
          <a:p>
            <a:endParaRPr lang="el-GR"/>
          </a:p>
        </p:txBody>
      </p:sp>
      <p:pic>
        <p:nvPicPr>
          <p:cNvPr id="111625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Rectangle 9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61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665" name="Title 1"/>
          <p:cNvSpPr>
            <a:spLocks noGrp="1"/>
          </p:cNvSpPr>
          <p:nvPr>
            <p:ph type="title"/>
          </p:nvPr>
        </p:nvSpPr>
        <p:spPr>
          <a:xfrm>
            <a:off x="642938" y="928688"/>
            <a:ext cx="8229600" cy="1069975"/>
          </a:xfrm>
        </p:spPr>
        <p:txBody>
          <a:bodyPr/>
          <a:lstStyle/>
          <a:p>
            <a:pPr algn="r"/>
            <a:r>
              <a:rPr lang="el-GR" smtClean="0">
                <a:latin typeface="Century Gothic" pitchFamily="34" charset="0"/>
              </a:rPr>
              <a:t>Το πείραμα του </a:t>
            </a:r>
            <a:r>
              <a:rPr lang="en-US" smtClean="0">
                <a:latin typeface="Century Gothic" pitchFamily="34" charset="0"/>
              </a:rPr>
              <a:t>Pavlov</a:t>
            </a:r>
            <a:endParaRPr lang="el-GR" smtClean="0">
              <a:latin typeface="Century Gothic" pitchFamily="34" charset="0"/>
            </a:endParaRPr>
          </a:p>
        </p:txBody>
      </p:sp>
      <p:pic>
        <p:nvPicPr>
          <p:cNvPr id="286722" name="Picture 2" descr="http://t3.gstatic.com/images?q=tbn:ANd9GcRC3dy5XAvftCkcfyFpbvRd7X2_QH6xj3rzzMok2A0mjUpFOSBrB5hJ4b6A3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596" y="2428868"/>
            <a:ext cx="4071966" cy="4071966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13669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62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304800" y="1752600"/>
            <a:ext cx="48768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ΣΥΣΤΗΜΑ ΑΝΑΓΚΩΝ</a:t>
            </a:r>
            <a:endParaRPr lang="el-GR" sz="2800">
              <a:latin typeface="Century Gothic" pitchFamily="34" charset="0"/>
            </a:endParaRP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0" y="2819400"/>
            <a:ext cx="5334000" cy="1092200"/>
          </a:xfrm>
          <a:prstGeom prst="rect">
            <a:avLst/>
          </a:prstGeom>
          <a:gradFill rotWithShape="0">
            <a:gsLst>
              <a:gs pos="0">
                <a:srgbClr val="FF6600"/>
              </a:gs>
              <a:gs pos="100000">
                <a:srgbClr val="FF6600">
                  <a:gamma/>
                  <a:shade val="46275"/>
                  <a:invGamma/>
                </a:srgbClr>
              </a:gs>
            </a:gsLst>
            <a:lin ang="5400000" scaled="1"/>
          </a:gradFill>
          <a:ln w="57150" cmpd="thinThick">
            <a:miter lim="800000"/>
            <a:headEnd/>
            <a:tailEnd/>
          </a:ln>
          <a:effectLst/>
          <a:scene3d>
            <a:camera prst="legacyPerspectiveTopRight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6600"/>
            </a:extrusionClr>
          </a:sp3d>
          <a:extLst/>
        </p:spPr>
        <p:txBody>
          <a:bodyPr>
            <a:spAutoFit/>
            <a:flatTx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ΠΡΟΣΩΠΙΚΕΣ   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  </a:t>
            </a:r>
            <a:r>
              <a:rPr lang="el-G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ΚΟΙΝΩΝΙΚΕΣ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ΑΝΑΓΚΕΣ            </a:t>
            </a:r>
            <a:r>
              <a:rPr lang="en-US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   </a:t>
            </a:r>
            <a:r>
              <a:rPr lang="el-GR" sz="26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ΑΝΑΓΚΕΣ</a:t>
            </a:r>
            <a:endParaRPr lang="el-GR" sz="2600" dirty="0">
              <a:latin typeface="Century Gothic" pitchFamily="34" charset="0"/>
            </a:endParaRPr>
          </a:p>
        </p:txBody>
      </p:sp>
      <p:sp>
        <p:nvSpPr>
          <p:cNvPr id="114691" name="Line 5"/>
          <p:cNvSpPr>
            <a:spLocks noChangeShapeType="1"/>
          </p:cNvSpPr>
          <p:nvPr/>
        </p:nvSpPr>
        <p:spPr bwMode="auto">
          <a:xfrm flipV="1">
            <a:off x="5486400" y="2743200"/>
            <a:ext cx="38100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25606" name="Text Box 6"/>
          <p:cNvSpPr txBox="1">
            <a:spLocks noChangeArrowheads="1"/>
          </p:cNvSpPr>
          <p:nvPr/>
        </p:nvSpPr>
        <p:spPr bwMode="auto">
          <a:xfrm>
            <a:off x="5486400" y="2057400"/>
            <a:ext cx="3124200" cy="523875"/>
          </a:xfrm>
          <a:prstGeom prst="rect">
            <a:avLst/>
          </a:prstGeom>
          <a:gradFill rotWithShape="0">
            <a:gsLst>
              <a:gs pos="0">
                <a:srgbClr val="006666"/>
              </a:gs>
              <a:gs pos="50000">
                <a:srgbClr val="006666">
                  <a:gamma/>
                  <a:shade val="34510"/>
                  <a:invGamma/>
                </a:srgbClr>
              </a:gs>
              <a:gs pos="100000">
                <a:srgbClr val="006666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rgbClr val="006666"/>
            </a:extrusionClr>
          </a:sp3d>
          <a:extLst/>
        </p:spPr>
        <p:txBody>
          <a:bodyPr>
            <a:spAutoFit/>
            <a:flatTx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ΣΥΜΠΕΡΙΦΟΡΑ</a:t>
            </a:r>
            <a:endParaRPr lang="el-GR" sz="2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25607" name="Text Box 7"/>
          <p:cNvSpPr txBox="1">
            <a:spLocks noChangeArrowheads="1"/>
          </p:cNvSpPr>
          <p:nvPr/>
        </p:nvSpPr>
        <p:spPr bwMode="auto">
          <a:xfrm>
            <a:off x="5943600" y="3429000"/>
            <a:ext cx="3092450" cy="523875"/>
          </a:xfrm>
          <a:prstGeom prst="rect">
            <a:avLst/>
          </a:prstGeom>
          <a:gradFill rotWithShape="0">
            <a:gsLst>
              <a:gs pos="0">
                <a:schemeClr val="accent2"/>
              </a:gs>
              <a:gs pos="50000">
                <a:schemeClr val="accent2">
                  <a:gamma/>
                  <a:shade val="46275"/>
                  <a:invGamma/>
                </a:schemeClr>
              </a:gs>
              <a:gs pos="100000">
                <a:schemeClr val="accent2"/>
              </a:gs>
            </a:gsLst>
            <a:lin ang="5400000" scaled="1"/>
          </a:gradFill>
          <a:ln w="38100">
            <a:miter lim="800000"/>
            <a:headEnd/>
            <a:tailEnd/>
          </a:ln>
          <a:effectLst/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accent2"/>
            </a:extrusionClr>
          </a:sp3d>
          <a:extLst/>
        </p:spPr>
        <p:txBody>
          <a:bodyPr>
            <a:spAutoFit/>
            <a:flatTx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itchFamily="34" charset="0"/>
              </a:rPr>
              <a:t>ΑΠΟΤΕΛΕΣΜΑ</a:t>
            </a:r>
            <a:endParaRPr lang="el-GR" sz="2800">
              <a:solidFill>
                <a:schemeClr val="bg1"/>
              </a:solidFill>
              <a:latin typeface="Century Gothic" pitchFamily="34" charset="0"/>
            </a:endParaRPr>
          </a:p>
        </p:txBody>
      </p:sp>
      <p:sp>
        <p:nvSpPr>
          <p:cNvPr id="114694" name="Line 8"/>
          <p:cNvSpPr>
            <a:spLocks noChangeShapeType="1"/>
          </p:cNvSpPr>
          <p:nvPr/>
        </p:nvSpPr>
        <p:spPr bwMode="auto">
          <a:xfrm>
            <a:off x="8001000" y="2819400"/>
            <a:ext cx="381000" cy="4572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14695" name="Line 9"/>
          <p:cNvSpPr>
            <a:spLocks noChangeShapeType="1"/>
          </p:cNvSpPr>
          <p:nvPr/>
        </p:nvSpPr>
        <p:spPr bwMode="auto">
          <a:xfrm>
            <a:off x="7848600" y="4038600"/>
            <a:ext cx="0" cy="9906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scene3d>
            <a:camera prst="legacyObliqueBottom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14696" name="Line 10"/>
          <p:cNvSpPr>
            <a:spLocks noChangeShapeType="1"/>
          </p:cNvSpPr>
          <p:nvPr/>
        </p:nvSpPr>
        <p:spPr bwMode="auto">
          <a:xfrm flipH="1">
            <a:off x="1219200" y="5410200"/>
            <a:ext cx="6553200" cy="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scene3d>
            <a:camera prst="legacyObliqueTopLeft"/>
            <a:lightRig rig="legacyFlat3" dir="t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14697" name="Line 11"/>
          <p:cNvSpPr>
            <a:spLocks noChangeShapeType="1"/>
          </p:cNvSpPr>
          <p:nvPr/>
        </p:nvSpPr>
        <p:spPr bwMode="auto">
          <a:xfrm flipH="1" flipV="1">
            <a:off x="1295400" y="4114800"/>
            <a:ext cx="0" cy="914400"/>
          </a:xfrm>
          <a:prstGeom prst="line">
            <a:avLst/>
          </a:prstGeom>
          <a:noFill/>
          <a:ln w="76200">
            <a:solidFill>
              <a:schemeClr val="hlink"/>
            </a:solidFill>
            <a:round/>
            <a:headEnd/>
            <a:tailEnd type="triangle" w="med" len="med"/>
          </a:ln>
          <a:scene3d>
            <a:camera prst="legacyObliqueTopRight"/>
            <a:lightRig rig="legacyFlat3" dir="b"/>
          </a:scene3d>
          <a:sp3d extrusionH="430200" prstMaterial="legacyMatte">
            <a:bevelT w="13500" h="13500" prst="angle"/>
            <a:bevelB w="13500" h="13500" prst="angle"/>
            <a:extrusionClr>
              <a:schemeClr val="hlink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25612" name="Text Box 12"/>
          <p:cNvSpPr txBox="1">
            <a:spLocks noChangeArrowheads="1"/>
          </p:cNvSpPr>
          <p:nvPr/>
        </p:nvSpPr>
        <p:spPr bwMode="auto">
          <a:xfrm>
            <a:off x="3124200" y="4572000"/>
            <a:ext cx="2743200" cy="579438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n-GB" sz="3200" b="1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FEEDBACK</a:t>
            </a:r>
            <a:endParaRPr lang="el-GR" sz="3200" b="1"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14699" name="Title 12"/>
          <p:cNvSpPr>
            <a:spLocks noGrp="1"/>
          </p:cNvSpPr>
          <p:nvPr>
            <p:ph type="title"/>
          </p:nvPr>
        </p:nvSpPr>
        <p:spPr>
          <a:xfrm>
            <a:off x="0" y="500063"/>
            <a:ext cx="8229600" cy="1069975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ΘΕΩΡΙΑ </a:t>
            </a:r>
            <a:r>
              <a:rPr lang="en-GB" smtClean="0">
                <a:latin typeface="Century Gothic" pitchFamily="34" charset="0"/>
              </a:rPr>
              <a:t>PAVLOV</a:t>
            </a:r>
            <a:endParaRPr lang="el-GR" smtClean="0"/>
          </a:p>
        </p:txBody>
      </p:sp>
      <p:pic>
        <p:nvPicPr>
          <p:cNvPr id="114702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Rectangle 1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63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256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2" dur="500"/>
                                        <p:tgtEl>
                                          <p:spTgt spid="2560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17" dur="500"/>
                                        <p:tgtEl>
                                          <p:spTgt spid="2560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2" dur="500"/>
                                        <p:tgtEl>
                                          <p:spTgt spid="256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4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27" dur="500"/>
                                        <p:tgtEl>
                                          <p:spTgt spid="256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785813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Θεωρία </a:t>
            </a:r>
            <a:r>
              <a:rPr lang="en-US" dirty="0" smtClean="0">
                <a:latin typeface="Century Gothic" pitchFamily="34" charset="0"/>
              </a:rPr>
              <a:t>Pavlov </a:t>
            </a:r>
            <a:r>
              <a:rPr lang="el-GR" dirty="0" smtClean="0">
                <a:latin typeface="Century Gothic" pitchFamily="34" charset="0"/>
              </a:rPr>
              <a:t>και εφαρμογή στο μάρκετινγκ</a:t>
            </a:r>
            <a:br>
              <a:rPr lang="el-GR" dirty="0" smtClean="0">
                <a:latin typeface="Century Gothic" pitchFamily="34" charset="0"/>
              </a:rPr>
            </a:br>
            <a:endParaRPr lang="el-GR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endParaRPr lang="el-GR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endParaRPr lang="el-GR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el-GR" sz="4400" smtClean="0">
                <a:latin typeface="Century Gothic" pitchFamily="34" charset="0"/>
              </a:rPr>
              <a:t>....Η μάθηση και άρα και η υιοθέτηση νέων προϊόντων!</a:t>
            </a:r>
          </a:p>
        </p:txBody>
      </p:sp>
      <p:pic>
        <p:nvPicPr>
          <p:cNvPr id="116741" name="Picture 14" descr="C:\Users\TURBO_X\Desktop\γ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64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1" name="Line 2"/>
          <p:cNvSpPr>
            <a:spLocks noChangeShapeType="1"/>
          </p:cNvSpPr>
          <p:nvPr/>
        </p:nvSpPr>
        <p:spPr bwMode="auto">
          <a:xfrm flipV="1">
            <a:off x="1828800" y="990600"/>
            <a:ext cx="0" cy="48006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17762" name="Line 3"/>
          <p:cNvSpPr>
            <a:spLocks noChangeShapeType="1"/>
          </p:cNvSpPr>
          <p:nvPr/>
        </p:nvSpPr>
        <p:spPr bwMode="auto">
          <a:xfrm>
            <a:off x="1785938" y="6072188"/>
            <a:ext cx="53340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chemeClr val="tx1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17763" name="Arc 4"/>
          <p:cNvSpPr>
            <a:spLocks/>
          </p:cNvSpPr>
          <p:nvPr/>
        </p:nvSpPr>
        <p:spPr bwMode="auto">
          <a:xfrm rot="10800000" flipV="1">
            <a:off x="1905000" y="1143000"/>
            <a:ext cx="4419600" cy="4648200"/>
          </a:xfrm>
          <a:custGeom>
            <a:avLst/>
            <a:gdLst>
              <a:gd name="T0" fmla="*/ 0 w 21600"/>
              <a:gd name="T1" fmla="*/ 0 h 21600"/>
              <a:gd name="T2" fmla="*/ 4419600 w 21600"/>
              <a:gd name="T3" fmla="*/ 4648200 h 21600"/>
              <a:gd name="T4" fmla="*/ 0 w 21600"/>
              <a:gd name="T5" fmla="*/ 4648200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solidFill>
            <a:schemeClr val="bg1"/>
          </a:solidFill>
          <a:ln w="76200">
            <a:solidFill>
              <a:schemeClr val="accent2"/>
            </a:solidFill>
            <a:round/>
            <a:headEnd/>
            <a:tailEnd/>
          </a:ln>
        </p:spPr>
        <p:txBody>
          <a:bodyPr wrap="none" anchor="ctr"/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117764" name="Line 5"/>
          <p:cNvSpPr>
            <a:spLocks noChangeShapeType="1"/>
          </p:cNvSpPr>
          <p:nvPr/>
        </p:nvSpPr>
        <p:spPr bwMode="auto">
          <a:xfrm>
            <a:off x="3124200" y="2667000"/>
            <a:ext cx="0" cy="3124200"/>
          </a:xfrm>
          <a:prstGeom prst="line">
            <a:avLst/>
          </a:prstGeom>
          <a:noFill/>
          <a:ln w="76200">
            <a:solidFill>
              <a:srgbClr val="9900FF"/>
            </a:solidFill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9900FF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17765" name="Line 6"/>
          <p:cNvSpPr>
            <a:spLocks noChangeShapeType="1"/>
          </p:cNvSpPr>
          <p:nvPr/>
        </p:nvSpPr>
        <p:spPr bwMode="auto">
          <a:xfrm>
            <a:off x="4800600" y="1524000"/>
            <a:ext cx="0" cy="4267200"/>
          </a:xfrm>
          <a:prstGeom prst="line">
            <a:avLst/>
          </a:prstGeom>
          <a:noFill/>
          <a:ln w="76200">
            <a:solidFill>
              <a:srgbClr val="006600"/>
            </a:solidFill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00660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17766" name="Line 7"/>
          <p:cNvSpPr>
            <a:spLocks noChangeShapeType="1"/>
          </p:cNvSpPr>
          <p:nvPr/>
        </p:nvSpPr>
        <p:spPr bwMode="auto">
          <a:xfrm flipH="1">
            <a:off x="6227763" y="1219200"/>
            <a:ext cx="20637" cy="4586288"/>
          </a:xfrm>
          <a:prstGeom prst="line">
            <a:avLst/>
          </a:prstGeom>
          <a:noFill/>
          <a:ln w="76200">
            <a:solidFill>
              <a:srgbClr val="FF9900"/>
            </a:solidFill>
            <a:round/>
            <a:headEnd/>
            <a:tailEnd/>
          </a:ln>
          <a:scene3d>
            <a:camera prst="legacyPerspectiveTop"/>
            <a:lightRig rig="legacyFlat3" dir="b"/>
          </a:scene3d>
          <a:sp3d extrusionH="887400" prstMaterial="legacyMatte">
            <a:bevelT w="13500" h="13500" prst="angle"/>
            <a:bevelB w="13500" h="13500" prst="angle"/>
            <a:extrusionClr>
              <a:srgbClr val="FF9900"/>
            </a:extrusionClr>
          </a:sp3d>
        </p:spPr>
        <p:txBody>
          <a:bodyPr wrap="none" anchor="ctr">
            <a:flatTx/>
          </a:bodyPr>
          <a:lstStyle/>
          <a:p>
            <a:endParaRPr lang="el-GR"/>
          </a:p>
        </p:txBody>
      </p:sp>
      <p:sp>
        <p:nvSpPr>
          <p:cNvPr id="117767" name="Line 8"/>
          <p:cNvSpPr>
            <a:spLocks noChangeShapeType="1"/>
          </p:cNvSpPr>
          <p:nvPr/>
        </p:nvSpPr>
        <p:spPr bwMode="auto">
          <a:xfrm>
            <a:off x="1828800" y="1143000"/>
            <a:ext cx="4648200" cy="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17768" name="Text Box 9"/>
          <p:cNvSpPr txBox="1">
            <a:spLocks noChangeArrowheads="1"/>
          </p:cNvSpPr>
          <p:nvPr/>
        </p:nvSpPr>
        <p:spPr bwMode="auto">
          <a:xfrm>
            <a:off x="0" y="1643063"/>
            <a:ext cx="174942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>
                <a:latin typeface="Century Gothic" pitchFamily="34" charset="0"/>
              </a:rPr>
              <a:t>Ποσοστό αντίδρασης</a:t>
            </a:r>
          </a:p>
        </p:txBody>
      </p:sp>
      <p:sp>
        <p:nvSpPr>
          <p:cNvPr id="117769" name="Text Box 10"/>
          <p:cNvSpPr txBox="1">
            <a:spLocks noChangeArrowheads="1"/>
          </p:cNvSpPr>
          <p:nvPr/>
        </p:nvSpPr>
        <p:spPr bwMode="auto">
          <a:xfrm>
            <a:off x="1928813" y="5429250"/>
            <a:ext cx="1143000" cy="40005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000" b="1">
                <a:latin typeface="Century Gothic" pitchFamily="34" charset="0"/>
              </a:rPr>
              <a:t>Δοκιμή</a:t>
            </a:r>
          </a:p>
        </p:txBody>
      </p:sp>
      <p:sp>
        <p:nvSpPr>
          <p:cNvPr id="27660" name="Rectangle 12"/>
          <p:cNvSpPr>
            <a:spLocks noChangeArrowheads="1"/>
          </p:cNvSpPr>
          <p:nvPr/>
        </p:nvSpPr>
        <p:spPr bwMode="auto">
          <a:xfrm>
            <a:off x="2571750" y="6357938"/>
            <a:ext cx="3657600" cy="3968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0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Ρυθμός δοκιμής προϊόντος</a:t>
            </a:r>
          </a:p>
        </p:txBody>
      </p:sp>
      <p:sp>
        <p:nvSpPr>
          <p:cNvPr id="117771" name="Title 12"/>
          <p:cNvSpPr>
            <a:spLocks noGrp="1"/>
          </p:cNvSpPr>
          <p:nvPr>
            <p:ph type="title"/>
          </p:nvPr>
        </p:nvSpPr>
        <p:spPr>
          <a:xfrm>
            <a:off x="0" y="0"/>
            <a:ext cx="8229600" cy="1069975"/>
          </a:xfrm>
        </p:spPr>
        <p:txBody>
          <a:bodyPr/>
          <a:lstStyle/>
          <a:p>
            <a:r>
              <a:rPr lang="el-GR" smtClean="0">
                <a:solidFill>
                  <a:schemeClr val="tx1"/>
                </a:solidFill>
                <a:latin typeface="Century Gothic" pitchFamily="34" charset="0"/>
              </a:rPr>
              <a:t>Ρυθμός δοκιμής προϊόντος</a:t>
            </a:r>
          </a:p>
        </p:txBody>
      </p:sp>
      <p:sp>
        <p:nvSpPr>
          <p:cNvPr id="117772" name="Rectangle 14"/>
          <p:cNvSpPr>
            <a:spLocks noChangeArrowheads="1"/>
          </p:cNvSpPr>
          <p:nvPr/>
        </p:nvSpPr>
        <p:spPr bwMode="auto">
          <a:xfrm>
            <a:off x="4929188" y="5429250"/>
            <a:ext cx="11652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b="1">
                <a:latin typeface="Century Gothic" pitchFamily="34" charset="0"/>
              </a:rPr>
              <a:t>Συνήθεια</a:t>
            </a:r>
          </a:p>
        </p:txBody>
      </p:sp>
      <p:sp>
        <p:nvSpPr>
          <p:cNvPr id="117773" name="Rectangle 15"/>
          <p:cNvSpPr>
            <a:spLocks noChangeArrowheads="1"/>
          </p:cNvSpPr>
          <p:nvPr/>
        </p:nvSpPr>
        <p:spPr bwMode="auto">
          <a:xfrm>
            <a:off x="3143250" y="5429250"/>
            <a:ext cx="164623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entury Gothic" pitchFamily="34" charset="0"/>
              </a:rPr>
              <a:t>Επαναδοκιμή</a:t>
            </a:r>
            <a:endParaRPr lang="el-GR">
              <a:latin typeface="Georgia" pitchFamily="18" charset="0"/>
            </a:endParaRPr>
          </a:p>
        </p:txBody>
      </p:sp>
      <p:pic>
        <p:nvPicPr>
          <p:cNvPr id="117776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Rectangle 1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65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9234" name="Picture 2" descr="http://wpcdn1.padgadget.com/wp-content/uploads/2012/10/iPadmin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1142984"/>
            <a:ext cx="4786346" cy="5572164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119811" name="6 - TextBox"/>
          <p:cNvSpPr txBox="1">
            <a:spLocks noChangeArrowheads="1"/>
          </p:cNvSpPr>
          <p:nvPr/>
        </p:nvSpPr>
        <p:spPr bwMode="auto">
          <a:xfrm>
            <a:off x="5786438" y="1571625"/>
            <a:ext cx="3000375" cy="3108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Century Gothic" pitchFamily="34" charset="0"/>
              </a:rPr>
              <a:t>Μάθηση και υιοθέτηση νέων προϊόντων</a:t>
            </a:r>
          </a:p>
          <a:p>
            <a:endParaRPr lang="el-GR" sz="2800">
              <a:latin typeface="Century Gothic" pitchFamily="34" charset="0"/>
            </a:endParaRPr>
          </a:p>
          <a:p>
            <a:endParaRPr lang="el-GR" sz="2800">
              <a:latin typeface="Century Gothic" pitchFamily="34" charset="0"/>
            </a:endParaRPr>
          </a:p>
          <a:p>
            <a:endParaRPr lang="el-GR" sz="2800">
              <a:latin typeface="Century Gothic" pitchFamily="34" charset="0"/>
            </a:endParaRPr>
          </a:p>
          <a:p>
            <a:r>
              <a:rPr lang="el-GR" sz="2800">
                <a:latin typeface="Century Gothic" pitchFamily="34" charset="0"/>
              </a:rPr>
              <a:t>Το νέο </a:t>
            </a:r>
            <a:r>
              <a:rPr lang="en-US" sz="2800">
                <a:latin typeface="Century Gothic" pitchFamily="34" charset="0"/>
              </a:rPr>
              <a:t>iPad!</a:t>
            </a:r>
            <a:endParaRPr lang="el-GR" sz="2800">
              <a:latin typeface="Century Gothic" pitchFamily="34" charset="0"/>
            </a:endParaRPr>
          </a:p>
        </p:txBody>
      </p:sp>
      <p:pic>
        <p:nvPicPr>
          <p:cNvPr id="119813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179512" y="6165304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66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1259632" y="692696"/>
            <a:ext cx="7200800" cy="2160240"/>
          </a:xfrm>
        </p:spPr>
        <p:txBody>
          <a:bodyPr/>
          <a:lstStyle/>
          <a:p>
            <a:pPr marL="623887" indent="-514350">
              <a:buNone/>
            </a:pPr>
            <a:r>
              <a:rPr lang="el-GR" sz="6000" dirty="0" smtClean="0">
                <a:latin typeface="Century Gothic" pitchFamily="34" charset="0"/>
              </a:rPr>
              <a:t>3.3 Προδιαθέσεις &amp; Στάσεις</a:t>
            </a:r>
          </a:p>
        </p:txBody>
      </p:sp>
      <p:pic>
        <p:nvPicPr>
          <p:cNvPr id="39940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67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440322" name="Picture 2" descr="http://cluster010.ovh.net/~diverseo/wp-content/uploads/2013/08/Conscious-and-unconscious-attitudes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79912" y="2924944"/>
            <a:ext cx="4977345" cy="331236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9682" name="Rectangle 2"/>
          <p:cNvSpPr>
            <a:spLocks noChangeArrowheads="1"/>
          </p:cNvSpPr>
          <p:nvPr/>
        </p:nvSpPr>
        <p:spPr bwMode="auto">
          <a:xfrm>
            <a:off x="214313" y="2143125"/>
            <a:ext cx="8134350" cy="4476750"/>
          </a:xfrm>
          <a:prstGeom prst="rect">
            <a:avLst/>
          </a:prstGeom>
          <a:ln w="76200">
            <a:solidFill>
              <a:schemeClr val="accent3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flatTx/>
          </a:bodyPr>
          <a:lstStyle/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800" dirty="0">
                <a:latin typeface="Century Gothic" pitchFamily="34" charset="0"/>
              </a:rPr>
              <a:t> ΟΙ ΠΡΟΔΙΑΘΕΣΕΙΣ </a:t>
            </a:r>
            <a:r>
              <a:rPr lang="el-GR" sz="2800" b="1" dirty="0">
                <a:latin typeface="Century Gothic" pitchFamily="34" charset="0"/>
              </a:rPr>
              <a:t>ΜΑΘΑΙΝΟΝΤΑΙ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800" dirty="0">
                <a:latin typeface="Century Gothic" pitchFamily="34" charset="0"/>
              </a:rPr>
              <a:t>ΣΗΜΑΣΙΑ </a:t>
            </a:r>
            <a:r>
              <a:rPr lang="el-GR" sz="2800" b="1" dirty="0">
                <a:latin typeface="Century Gothic" pitchFamily="34" charset="0"/>
              </a:rPr>
              <a:t>ΑΜΕΣΗΣ</a:t>
            </a:r>
            <a:r>
              <a:rPr lang="el-GR" sz="2800" dirty="0">
                <a:latin typeface="Century Gothic" pitchFamily="34" charset="0"/>
              </a:rPr>
              <a:t> ΕΜΠΕΙΡΙΑΣ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800" dirty="0">
                <a:latin typeface="Century Gothic" pitchFamily="34" charset="0"/>
              </a:rPr>
              <a:t>Η </a:t>
            </a:r>
            <a:r>
              <a:rPr lang="el-GR" sz="2800" b="1" dirty="0">
                <a:latin typeface="Century Gothic" pitchFamily="34" charset="0"/>
              </a:rPr>
              <a:t>ΣΥΜΜΕΤΟΧΗ</a:t>
            </a:r>
            <a:r>
              <a:rPr lang="el-GR" sz="2800" dirty="0">
                <a:latin typeface="Century Gothic" pitchFamily="34" charset="0"/>
              </a:rPr>
              <a:t> ΒΟΗΘΑ ΣΤΗ ΔΗΜΙΟΥΡΓΙΑ ΤΟΥΣ (</a:t>
            </a:r>
            <a:r>
              <a:rPr lang="en-GB" sz="2800" dirty="0">
                <a:latin typeface="Century Gothic" pitchFamily="34" charset="0"/>
              </a:rPr>
              <a:t>INVOLVEMENT)</a:t>
            </a:r>
          </a:p>
          <a:p>
            <a:pPr marL="342900" indent="-342900" eaLnBrk="0" fontAlgn="auto" hangingPunct="0">
              <a:lnSpc>
                <a:spcPct val="150000"/>
              </a:lnSpc>
              <a:spcBef>
                <a:spcPct val="2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800" dirty="0">
                <a:latin typeface="Century Gothic" pitchFamily="34" charset="0"/>
              </a:rPr>
              <a:t>Η ΔΗΜΙΟΥΡΓΙΑ ΤΩΝ ΠΡΟΔΙΑΘΕΣΕΩΝ ΓΙΝΕΤΑΙ </a:t>
            </a:r>
            <a:r>
              <a:rPr lang="el-GR" sz="2800" b="1" dirty="0">
                <a:latin typeface="Century Gothic" pitchFamily="34" charset="0"/>
              </a:rPr>
              <a:t>ΠΡΙΝ </a:t>
            </a:r>
            <a:r>
              <a:rPr lang="en-GB" sz="2800" b="1" dirty="0">
                <a:latin typeface="Century Gothic" pitchFamily="34" charset="0"/>
              </a:rPr>
              <a:t>‘</a:t>
            </a:r>
            <a:r>
              <a:rPr lang="el-GR" sz="2800" b="1" dirty="0">
                <a:latin typeface="Century Gothic" pitchFamily="34" charset="0"/>
              </a:rPr>
              <a:t>Η ΜΕΤΑ </a:t>
            </a:r>
            <a:r>
              <a:rPr lang="el-GR" sz="2800" dirty="0">
                <a:latin typeface="Century Gothic" pitchFamily="34" charset="0"/>
              </a:rPr>
              <a:t>ΤΗ ΣΥΜΠΕΡΙΦΟΡΑ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14313" y="642938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latin typeface="Century Gothic" pitchFamily="34" charset="0"/>
              </a:rPr>
              <a:t>ΠΡΟΔΙΑΘΕΣΕΙΣ-ATTITUDES</a:t>
            </a:r>
            <a:r>
              <a:rPr lang="el-GR" sz="48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l-GR" sz="4800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pic>
        <p:nvPicPr>
          <p:cNvPr id="120837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549275"/>
            <a:ext cx="21637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604448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68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9968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9968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9968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9968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81" name="Rectangle 3"/>
          <p:cNvSpPr>
            <a:spLocks noChangeArrowheads="1"/>
          </p:cNvSpPr>
          <p:nvPr/>
        </p:nvSpPr>
        <p:spPr bwMode="auto">
          <a:xfrm>
            <a:off x="428625" y="2357438"/>
            <a:ext cx="8305800" cy="345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l-GR" sz="2800" b="1" dirty="0">
              <a:latin typeface="Century Gothic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l-GR" sz="2800" b="1" dirty="0">
                <a:latin typeface="Century Gothic" pitchFamily="34" charset="0"/>
              </a:rPr>
              <a:t>…..Στάση </a:t>
            </a:r>
            <a:r>
              <a:rPr lang="el-GR" sz="2800" dirty="0">
                <a:latin typeface="Century Gothic" pitchFamily="34" charset="0"/>
              </a:rPr>
              <a:t>είναι η γενική αρέσκεια του καταναλωτή ή προτίμηση του για ένα προϊόν, μία υπηρεσία, για κάτι…..</a:t>
            </a:r>
            <a:endParaRPr lang="el-GR" sz="2800" dirty="0">
              <a:solidFill>
                <a:srgbClr val="000066"/>
              </a:solidFill>
              <a:latin typeface="Century Gothic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el-GR" sz="2800" b="1" dirty="0">
              <a:solidFill>
                <a:srgbClr val="000066"/>
              </a:solidFill>
              <a:latin typeface="Century Gothic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el-GR" sz="2800" b="1" dirty="0">
              <a:solidFill>
                <a:srgbClr val="000066"/>
              </a:solidFill>
              <a:latin typeface="Century Gothic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el-GR" sz="2800" b="1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22882" name="Rectangle 4"/>
          <p:cNvSpPr>
            <a:spLocks noChangeArrowheads="1"/>
          </p:cNvSpPr>
          <p:nvPr/>
        </p:nvSpPr>
        <p:spPr bwMode="auto">
          <a:xfrm>
            <a:off x="304800" y="1447800"/>
            <a:ext cx="76200" cy="49530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85750" y="571500"/>
            <a:ext cx="885825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1"/>
                </a:solidFill>
                <a:latin typeface="Century Gothic" pitchFamily="34" charset="0"/>
              </a:rPr>
              <a:t>Συμπεριφορά καταναλωτή &amp; στάσεις</a:t>
            </a:r>
            <a:endParaRPr lang="el-GR" dirty="0">
              <a:solidFill>
                <a:schemeClr val="accent1"/>
              </a:solidFill>
            </a:endParaRPr>
          </a:p>
        </p:txBody>
      </p:sp>
      <p:pic>
        <p:nvPicPr>
          <p:cNvPr id="122886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69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44FD08D-C724-45B6-9DDA-EE1BD76B1320}" type="slidenum">
              <a:rPr lang="el-GR" smtClean="0"/>
              <a:pPr>
                <a:defRPr/>
              </a:pPr>
              <a:t>7</a:t>
            </a:fld>
            <a:endParaRPr lang="el-GR"/>
          </a:p>
        </p:txBody>
      </p:sp>
      <p:sp>
        <p:nvSpPr>
          <p:cNvPr id="5" name="TextBox 4"/>
          <p:cNvSpPr txBox="1"/>
          <p:nvPr/>
        </p:nvSpPr>
        <p:spPr>
          <a:xfrm>
            <a:off x="2627784" y="1556792"/>
            <a:ext cx="475252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l-GR" sz="5400" dirty="0" smtClean="0">
                <a:latin typeface="Century Gothic" pitchFamily="34" charset="0"/>
              </a:rPr>
              <a:t>1. Εισαγωγή</a:t>
            </a:r>
            <a:endParaRPr lang="el-GR" sz="5400" dirty="0">
              <a:latin typeface="Century Gothic" pitchFamily="34" charset="0"/>
            </a:endParaRPr>
          </a:p>
        </p:txBody>
      </p:sp>
      <p:pic>
        <p:nvPicPr>
          <p:cNvPr id="6" name="Picture 2" descr="http://students.marshall.usc.edu/undergrad/files/2011/10/consumerpsych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2852936"/>
            <a:ext cx="478634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sp>
        <p:nvSpPr>
          <p:cNvPr id="7" name="Rectangle 6"/>
          <p:cNvSpPr/>
          <p:nvPr/>
        </p:nvSpPr>
        <p:spPr>
          <a:xfrm>
            <a:off x="8760562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929" name="Rectangle 3"/>
          <p:cNvSpPr>
            <a:spLocks noChangeArrowheads="1"/>
          </p:cNvSpPr>
          <p:nvPr/>
        </p:nvSpPr>
        <p:spPr bwMode="auto">
          <a:xfrm>
            <a:off x="457200" y="1828800"/>
            <a:ext cx="8305800" cy="3367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eaLnBrk="0" hangingPunct="0">
              <a:spcBef>
                <a:spcPct val="20000"/>
              </a:spcBef>
            </a:pPr>
            <a:endParaRPr lang="el-GR" sz="2800" b="1" dirty="0">
              <a:latin typeface="Century Gothic" pitchFamily="34" charset="0"/>
            </a:endParaRPr>
          </a:p>
          <a:p>
            <a:pPr eaLnBrk="0" hangingPunct="0">
              <a:spcBef>
                <a:spcPct val="20000"/>
              </a:spcBef>
            </a:pPr>
            <a:endParaRPr lang="el-GR" sz="2800" b="1" dirty="0">
              <a:solidFill>
                <a:srgbClr val="000066"/>
              </a:solidFill>
              <a:latin typeface="Century Gothic" pitchFamily="34" charset="0"/>
            </a:endParaRPr>
          </a:p>
          <a:p>
            <a:pPr eaLnBrk="0" hangingPunct="0">
              <a:spcBef>
                <a:spcPct val="20000"/>
              </a:spcBef>
            </a:pPr>
            <a:r>
              <a:rPr lang="el-GR" sz="2800" b="1" dirty="0">
                <a:solidFill>
                  <a:srgbClr val="000066"/>
                </a:solidFill>
                <a:latin typeface="Century Gothic" pitchFamily="34" charset="0"/>
              </a:rPr>
              <a:t>…..Στάση </a:t>
            </a:r>
            <a:r>
              <a:rPr lang="el-GR" sz="2800" dirty="0">
                <a:solidFill>
                  <a:srgbClr val="000066"/>
                </a:solidFill>
                <a:latin typeface="Century Gothic" pitchFamily="34" charset="0"/>
              </a:rPr>
              <a:t>είναι μία προδιάθεση που μαθαίνει ο καταναλωτής και με βάση την οποία αντιδρά συστηματικά σε σχέση με κάποιο δεδομένο αντικείμενο…...</a:t>
            </a:r>
          </a:p>
          <a:p>
            <a:pPr eaLnBrk="0" hangingPunct="0">
              <a:spcBef>
                <a:spcPct val="20000"/>
              </a:spcBef>
            </a:pPr>
            <a:endParaRPr lang="el-GR" sz="2800" b="1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24930" name="Rectangle 4"/>
          <p:cNvSpPr>
            <a:spLocks noChangeArrowheads="1"/>
          </p:cNvSpPr>
          <p:nvPr/>
        </p:nvSpPr>
        <p:spPr bwMode="auto">
          <a:xfrm>
            <a:off x="142875" y="1714500"/>
            <a:ext cx="76200" cy="4953000"/>
          </a:xfrm>
          <a:prstGeom prst="rect">
            <a:avLst/>
          </a:prstGeom>
          <a:solidFill>
            <a:srgbClr val="CCCC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l-GR">
              <a:latin typeface="Century Gothic" pitchFamily="34" charset="0"/>
            </a:endParaRPr>
          </a:p>
        </p:txBody>
      </p:sp>
      <p:sp>
        <p:nvSpPr>
          <p:cNvPr id="124931" name="Title 4"/>
          <p:cNvSpPr>
            <a:spLocks noGrp="1"/>
          </p:cNvSpPr>
          <p:nvPr>
            <p:ph type="title"/>
          </p:nvPr>
        </p:nvSpPr>
        <p:spPr>
          <a:xfrm>
            <a:off x="285750" y="571500"/>
            <a:ext cx="8858250" cy="1069975"/>
          </a:xfrm>
        </p:spPr>
        <p:txBody>
          <a:bodyPr/>
          <a:lstStyle/>
          <a:p>
            <a:r>
              <a:rPr lang="el-GR" smtClean="0">
                <a:solidFill>
                  <a:schemeClr val="accent1"/>
                </a:solidFill>
                <a:latin typeface="Century Gothic" pitchFamily="34" charset="0"/>
              </a:rPr>
              <a:t>Ή αλλιώς....</a:t>
            </a:r>
            <a:endParaRPr lang="el-GR" smtClean="0">
              <a:solidFill>
                <a:schemeClr val="accent1"/>
              </a:solidFill>
            </a:endParaRPr>
          </a:p>
        </p:txBody>
      </p:sp>
      <p:pic>
        <p:nvPicPr>
          <p:cNvPr id="124934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25152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70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>
          <a:xfrm>
            <a:off x="323850" y="620713"/>
            <a:ext cx="7772400" cy="838200"/>
          </a:xfrm>
          <a:extLst/>
        </p:spPr>
        <p:txBody>
          <a:bodyPr lIns="92075" tIns="46038" rIns="92075" bIns="46038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b="1" dirty="0">
                <a:solidFill>
                  <a:schemeClr val="accent2"/>
                </a:solidFill>
                <a:latin typeface="Century Gothic" pitchFamily="34" charset="0"/>
              </a:rPr>
              <a:t>Η γνώση των Στάσεων εξυπηρετεί στην </a:t>
            </a:r>
            <a:endParaRPr lang="el-GR" b="1" dirty="0">
              <a:solidFill>
                <a:srgbClr val="800000"/>
              </a:solidFill>
              <a:latin typeface="Century Gothic" pitchFamily="34" charset="0"/>
            </a:endParaRPr>
          </a:p>
        </p:txBody>
      </p:sp>
      <p:graphicFrame>
        <p:nvGraphicFramePr>
          <p:cNvPr id="5" name="Diagram 4"/>
          <p:cNvGraphicFramePr/>
          <p:nvPr/>
        </p:nvGraphicFramePr>
        <p:xfrm>
          <a:off x="285720" y="1785902"/>
          <a:ext cx="6215106" cy="507209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6981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8604448" y="59492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71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5" name="Title 7"/>
          <p:cNvSpPr>
            <a:spLocks noGrp="1"/>
          </p:cNvSpPr>
          <p:nvPr>
            <p:ph type="title"/>
          </p:nvPr>
        </p:nvSpPr>
        <p:spPr>
          <a:xfrm>
            <a:off x="142875" y="571500"/>
            <a:ext cx="8229600" cy="1069975"/>
          </a:xfrm>
        </p:spPr>
        <p:txBody>
          <a:bodyPr/>
          <a:lstStyle/>
          <a:p>
            <a:r>
              <a:rPr lang="el-GR" smtClean="0">
                <a:solidFill>
                  <a:schemeClr val="tx1"/>
                </a:solidFill>
                <a:latin typeface="Century Gothic" pitchFamily="34" charset="0"/>
              </a:rPr>
              <a:t>ΨΥΧΟΛΟΓΙΚΑ ΧΑΡΑΚΤΗΡΙΣΤΙΚΑ</a:t>
            </a:r>
            <a:endParaRPr lang="el-GR" smtClean="0">
              <a:solidFill>
                <a:schemeClr val="tx1"/>
              </a:solidFill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42844" y="1643050"/>
          <a:ext cx="8786874" cy="521495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29029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72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3" name="Title 4"/>
          <p:cNvSpPr>
            <a:spLocks noGrp="1"/>
          </p:cNvSpPr>
          <p:nvPr>
            <p:ph type="title"/>
          </p:nvPr>
        </p:nvSpPr>
        <p:spPr>
          <a:xfrm>
            <a:off x="142875" y="428625"/>
            <a:ext cx="8229600" cy="1069975"/>
          </a:xfrm>
        </p:spPr>
        <p:txBody>
          <a:bodyPr/>
          <a:lstStyle/>
          <a:p>
            <a:r>
              <a:rPr lang="el-GR" smtClean="0">
                <a:solidFill>
                  <a:schemeClr val="tx1"/>
                </a:solidFill>
                <a:latin typeface="Century Gothic" pitchFamily="34" charset="0"/>
              </a:rPr>
              <a:t>ΨΥΧΟΓΡΑΦΙΚΑ ΧΑΡΑΚΤΗΡΙΣΤΙΚΑ</a:t>
            </a:r>
            <a:endParaRPr lang="el-GR" smtClean="0">
              <a:solidFill>
                <a:schemeClr val="tx1"/>
              </a:solidFill>
            </a:endParaRPr>
          </a:p>
        </p:txBody>
      </p:sp>
      <p:graphicFrame>
        <p:nvGraphicFramePr>
          <p:cNvPr id="6" name="Diagram 5"/>
          <p:cNvGraphicFramePr/>
          <p:nvPr/>
        </p:nvGraphicFramePr>
        <p:xfrm>
          <a:off x="214282" y="1397000"/>
          <a:ext cx="8501122" cy="546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1077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73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42938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tx1"/>
                </a:solidFill>
                <a:latin typeface="Century Gothic" pitchFamily="34" charset="0"/>
              </a:rPr>
              <a:t>Υπόδειγμα </a:t>
            </a:r>
            <a:r>
              <a:rPr lang="en-US" dirty="0" err="1" smtClean="0">
                <a:solidFill>
                  <a:schemeClr val="tx1"/>
                </a:solidFill>
                <a:latin typeface="Century Gothic" pitchFamily="34" charset="0"/>
              </a:rPr>
              <a:t>G</a:t>
            </a:r>
            <a:r>
              <a:rPr lang="en-GB" dirty="0" err="1" smtClean="0">
                <a:solidFill>
                  <a:schemeClr val="tx1"/>
                </a:solidFill>
                <a:latin typeface="Century Gothic" pitchFamily="34" charset="0"/>
              </a:rPr>
              <a:t>offman</a:t>
            </a:r>
            <a:r>
              <a:rPr lang="el-GR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l-GR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el-GR" dirty="0">
              <a:solidFill>
                <a:schemeClr val="tx1"/>
              </a:solidFill>
            </a:endParaRPr>
          </a:p>
        </p:txBody>
      </p:sp>
      <p:graphicFrame>
        <p:nvGraphicFramePr>
          <p:cNvPr id="17" name="Diagram 16"/>
          <p:cNvGraphicFramePr/>
          <p:nvPr/>
        </p:nvGraphicFramePr>
        <p:xfrm>
          <a:off x="2000232" y="178592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33126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74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1000125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Θεωρία </a:t>
            </a:r>
            <a:r>
              <a:rPr lang="en-US" dirty="0" err="1" smtClean="0">
                <a:latin typeface="Century Gothic" pitchFamily="34" charset="0"/>
              </a:rPr>
              <a:t>Goffman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l-GR" dirty="0" smtClean="0">
                <a:latin typeface="Century Gothic" pitchFamily="34" charset="0"/>
              </a:rPr>
              <a:t>και εφαρμογή στο μάρκετινγκ</a:t>
            </a:r>
            <a:br>
              <a:rPr lang="el-GR" dirty="0" smtClean="0">
                <a:latin typeface="Century Gothic" pitchFamily="34" charset="0"/>
              </a:rPr>
            </a:br>
            <a:endParaRPr lang="el-GR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endParaRPr lang="el-GR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endParaRPr lang="el-GR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el-GR" sz="4400" smtClean="0">
                <a:latin typeface="Century Gothic" pitchFamily="34" charset="0"/>
              </a:rPr>
              <a:t>.... Τι νομίζω ότι θέλω</a:t>
            </a:r>
            <a:r>
              <a:rPr lang="en-US" sz="4400" smtClean="0">
                <a:latin typeface="Century Gothic" pitchFamily="34" charset="0"/>
              </a:rPr>
              <a:t> </a:t>
            </a:r>
            <a:r>
              <a:rPr lang="el-GR" sz="4400" smtClean="0">
                <a:latin typeface="Century Gothic" pitchFamily="34" charset="0"/>
              </a:rPr>
              <a:t>και </a:t>
            </a:r>
          </a:p>
          <a:p>
            <a:pPr>
              <a:buFont typeface="Georgia" pitchFamily="18" charset="0"/>
              <a:buNone/>
            </a:pPr>
            <a:r>
              <a:rPr lang="el-GR" sz="4400" smtClean="0">
                <a:latin typeface="Century Gothic" pitchFamily="34" charset="0"/>
              </a:rPr>
              <a:t>      Τι θέλω πραγματικά</a:t>
            </a:r>
          </a:p>
          <a:p>
            <a:pPr>
              <a:buFont typeface="Georgia" pitchFamily="18" charset="0"/>
              <a:buNone/>
            </a:pPr>
            <a:endParaRPr lang="el-GR" sz="4400" smtClean="0">
              <a:latin typeface="Century Gothic" pitchFamily="34" charset="0"/>
            </a:endParaRPr>
          </a:p>
        </p:txBody>
      </p:sp>
      <p:pic>
        <p:nvPicPr>
          <p:cNvPr id="135173" name="Picture 14" descr="C:\Users\TURBO_X\Desktop\γ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75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http://www.5brand.net/blog/wp-content/uploads/2010/04/digital12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2" y="1714488"/>
            <a:ext cx="4286250" cy="4143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93572" name="Picture 4" descr="http://t3.gstatic.com/images?q=tbn:ANd9GcS2CYINKn15DczL47yI4yMsZcqFMv1Xr2nPOlOiVTjwtnLGbwNYA2wfO6ePYA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3755596" cy="328614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pic>
        <p:nvPicPr>
          <p:cNvPr id="136197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76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7217" name="Group 1"/>
          <p:cNvGrpSpPr>
            <a:grpSpLocks/>
          </p:cNvGrpSpPr>
          <p:nvPr/>
        </p:nvGrpSpPr>
        <p:grpSpPr bwMode="auto">
          <a:xfrm>
            <a:off x="1981200" y="1447800"/>
            <a:ext cx="7162800" cy="5410200"/>
            <a:chOff x="990600" y="1143000"/>
            <a:chExt cx="7162800" cy="5410200"/>
          </a:xfrm>
        </p:grpSpPr>
        <p:sp>
          <p:nvSpPr>
            <p:cNvPr id="137220" name="Rectangle 3"/>
            <p:cNvSpPr>
              <a:spLocks noChangeArrowheads="1"/>
            </p:cNvSpPr>
            <p:nvPr/>
          </p:nvSpPr>
          <p:spPr bwMode="auto">
            <a:xfrm>
              <a:off x="990600" y="1143000"/>
              <a:ext cx="7162800" cy="5410200"/>
            </a:xfrm>
            <a:prstGeom prst="rect">
              <a:avLst/>
            </a:prstGeom>
            <a:gradFill rotWithShape="0">
              <a:gsLst>
                <a:gs pos="0">
                  <a:srgbClr val="000052"/>
                </a:gs>
                <a:gs pos="50000">
                  <a:srgbClr val="0000CC"/>
                </a:gs>
                <a:gs pos="100000">
                  <a:srgbClr val="000052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00CC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>
                <a:latin typeface="Century Gothic" pitchFamily="34" charset="0"/>
              </a:endParaRPr>
            </a:p>
          </p:txBody>
        </p:sp>
        <p:sp>
          <p:nvSpPr>
            <p:cNvPr id="137221" name="Rectangle 4"/>
            <p:cNvSpPr>
              <a:spLocks noChangeArrowheads="1"/>
            </p:cNvSpPr>
            <p:nvPr/>
          </p:nvSpPr>
          <p:spPr bwMode="auto">
            <a:xfrm>
              <a:off x="1905000" y="1905000"/>
              <a:ext cx="5410200" cy="4267200"/>
            </a:xfrm>
            <a:prstGeom prst="rect">
              <a:avLst/>
            </a:prstGeom>
            <a:gradFill rotWithShape="0">
              <a:gsLst>
                <a:gs pos="0">
                  <a:srgbClr val="0066FF"/>
                </a:gs>
                <a:gs pos="50000">
                  <a:srgbClr val="85B6FF"/>
                </a:gs>
                <a:gs pos="100000">
                  <a:srgbClr val="0066FF"/>
                </a:gs>
              </a:gsLst>
              <a:lin ang="189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66FF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>
                <a:latin typeface="Century Gothic" pitchFamily="34" charset="0"/>
              </a:endParaRPr>
            </a:p>
          </p:txBody>
        </p:sp>
        <p:sp>
          <p:nvSpPr>
            <p:cNvPr id="137222" name="Rectangle 5"/>
            <p:cNvSpPr>
              <a:spLocks noChangeArrowheads="1"/>
            </p:cNvSpPr>
            <p:nvPr/>
          </p:nvSpPr>
          <p:spPr bwMode="auto">
            <a:xfrm>
              <a:off x="3124200" y="2971800"/>
              <a:ext cx="3581400" cy="2743200"/>
            </a:xfrm>
            <a:prstGeom prst="rect">
              <a:avLst/>
            </a:prstGeom>
            <a:gradFill rotWithShape="0">
              <a:gsLst>
                <a:gs pos="0">
                  <a:srgbClr val="00FFFF"/>
                </a:gs>
                <a:gs pos="50000">
                  <a:srgbClr val="CFFFFF"/>
                </a:gs>
                <a:gs pos="100000">
                  <a:srgbClr val="00FFFF"/>
                </a:gs>
              </a:gsLst>
              <a:lin ang="2700000" scaled="1"/>
            </a:gradFill>
            <a:ln w="9525">
              <a:miter lim="800000"/>
              <a:headEnd/>
              <a:tailEnd/>
            </a:ln>
            <a:scene3d>
              <a:camera prst="legacyObliqueTopLeft"/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rgbClr val="00FFFF"/>
              </a:extrusionClr>
            </a:sp3d>
          </p:spPr>
          <p:txBody>
            <a:bodyPr wrap="none" anchor="ctr">
              <a:flatTx/>
            </a:bodyPr>
            <a:lstStyle/>
            <a:p>
              <a:endParaRPr lang="el-GR">
                <a:latin typeface="Century Gothic" pitchFamily="34" charset="0"/>
              </a:endParaRPr>
            </a:p>
          </p:txBody>
        </p:sp>
        <p:sp>
          <p:nvSpPr>
            <p:cNvPr id="30726" name="Text Box 6"/>
            <p:cNvSpPr txBox="1">
              <a:spLocks noChangeArrowheads="1"/>
            </p:cNvSpPr>
            <p:nvPr/>
          </p:nvSpPr>
          <p:spPr bwMode="auto">
            <a:xfrm>
              <a:off x="1866900" y="1195388"/>
              <a:ext cx="4648200" cy="519112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l-GR" sz="2800" b="1" dirty="0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ΠΕΡΙΒΑΛΛΟΝ</a:t>
              </a:r>
            </a:p>
          </p:txBody>
        </p:sp>
        <p:sp>
          <p:nvSpPr>
            <p:cNvPr id="30727" name="Text Box 7"/>
            <p:cNvSpPr txBox="1">
              <a:spLocks noChangeArrowheads="1"/>
            </p:cNvSpPr>
            <p:nvPr/>
          </p:nvSpPr>
          <p:spPr bwMode="auto">
            <a:xfrm>
              <a:off x="2057400" y="2133600"/>
              <a:ext cx="5562600" cy="519113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l-GR" sz="2800" b="1">
                  <a:solidFill>
                    <a:schemeClr val="bg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ΠΕΡΙΟΧΗ ΑΙΣΘΗΣΕΩΝ</a:t>
              </a:r>
            </a:p>
          </p:txBody>
        </p:sp>
        <p:sp>
          <p:nvSpPr>
            <p:cNvPr id="137225" name="Line 8"/>
            <p:cNvSpPr>
              <a:spLocks noChangeShapeType="1"/>
            </p:cNvSpPr>
            <p:nvPr/>
          </p:nvSpPr>
          <p:spPr bwMode="auto">
            <a:xfrm flipV="1">
              <a:off x="2789312" y="1752600"/>
              <a:ext cx="0" cy="3810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137226" name="Line 9"/>
            <p:cNvSpPr>
              <a:spLocks noChangeShapeType="1"/>
            </p:cNvSpPr>
            <p:nvPr/>
          </p:nvSpPr>
          <p:spPr bwMode="auto">
            <a:xfrm flipV="1">
              <a:off x="4013448" y="2743200"/>
              <a:ext cx="0" cy="45720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 type="triangle" w="med" len="med"/>
              <a:tailEnd type="triangle" w="med" len="med"/>
            </a:ln>
          </p:spPr>
          <p:txBody>
            <a:bodyPr wrap="none" anchor="ctr"/>
            <a:lstStyle/>
            <a:p>
              <a:endParaRPr lang="el-GR"/>
            </a:p>
          </p:txBody>
        </p:sp>
        <p:sp>
          <p:nvSpPr>
            <p:cNvPr id="30730" name="Text Box 10"/>
            <p:cNvSpPr txBox="1">
              <a:spLocks noChangeArrowheads="1"/>
            </p:cNvSpPr>
            <p:nvPr/>
          </p:nvSpPr>
          <p:spPr bwMode="auto">
            <a:xfrm>
              <a:off x="3352800" y="3505200"/>
              <a:ext cx="3200400" cy="1066800"/>
            </a:xfrm>
            <a:prstGeom prst="rect">
              <a:avLst/>
            </a:prstGeom>
            <a:noFill/>
            <a:ln>
              <a:noFill/>
            </a:ln>
            <a:effectLst/>
            <a:extLst/>
          </p:spPr>
          <p:txBody>
            <a:bodyPr>
              <a:spAutoFit/>
            </a:bodyPr>
            <a:lstStyle/>
            <a:p>
              <a:pPr eaLnBrk="0" fontAlgn="auto" hangingPunct="0">
                <a:spcBef>
                  <a:spcPct val="50000"/>
                </a:spcBef>
                <a:spcAft>
                  <a:spcPts val="0"/>
                </a:spcAft>
                <a:defRPr/>
              </a:pPr>
              <a:r>
                <a:rPr lang="el-GR" sz="3200" b="1">
                  <a:effectLst>
                    <a:outerShdw blurRad="38100" dist="38100" dir="2700000" algn="tl">
                      <a:srgbClr val="C0C0C0"/>
                    </a:outerShdw>
                  </a:effectLst>
                  <a:latin typeface="Century Gothic" pitchFamily="34" charset="0"/>
                </a:rPr>
                <a:t>ΝΟΗΤΙΚΗ ΠΕΡΙΟΧΗ</a:t>
              </a:r>
            </a:p>
          </p:txBody>
        </p:sp>
      </p:grp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1113" y="411163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>ΥΠΟΔΕΙΓΜΑ </a:t>
            </a:r>
            <a:r>
              <a:rPr lang="en-GB" dirty="0">
                <a:solidFill>
                  <a:schemeClr val="tx1"/>
                </a:solidFill>
                <a:latin typeface="Century Gothic" pitchFamily="34" charset="0"/>
              </a:rPr>
              <a:t> LEWIN</a:t>
            </a:r>
            <a:r>
              <a:rPr lang="el-GR" dirty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l-GR" dirty="0">
                <a:solidFill>
                  <a:schemeClr val="tx1"/>
                </a:solidFill>
                <a:latin typeface="Century Gothic" pitchFamily="34" charset="0"/>
              </a:rPr>
            </a:br>
            <a:endParaRPr lang="el-GR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37229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450013"/>
            <a:ext cx="2163763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" name="Rectangle 13"/>
          <p:cNvSpPr/>
          <p:nvPr/>
        </p:nvSpPr>
        <p:spPr>
          <a:xfrm>
            <a:off x="8561789" y="6334780"/>
            <a:ext cx="582211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bg1"/>
                </a:solidFill>
                <a:latin typeface="Century Gothic" pitchFamily="34" charset="0"/>
              </a:rPr>
              <a:pPr lvl="0">
                <a:defRPr/>
              </a:pPr>
              <a:t>77</a:t>
            </a:fld>
            <a:endParaRPr lang="en-US" sz="2800" b="0" dirty="0">
              <a:solidFill>
                <a:schemeClr val="bg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357188" y="785813"/>
            <a:ext cx="8229600" cy="1066800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Θεωρία </a:t>
            </a:r>
            <a:r>
              <a:rPr lang="en-US" dirty="0" err="1" smtClean="0">
                <a:latin typeface="Century Gothic" pitchFamily="34" charset="0"/>
              </a:rPr>
              <a:t>Lewin</a:t>
            </a:r>
            <a:r>
              <a:rPr lang="en-US" dirty="0" smtClean="0">
                <a:latin typeface="Century Gothic" pitchFamily="34" charset="0"/>
              </a:rPr>
              <a:t> </a:t>
            </a:r>
            <a:r>
              <a:rPr lang="el-GR" dirty="0" smtClean="0">
                <a:latin typeface="Century Gothic" pitchFamily="34" charset="0"/>
              </a:rPr>
              <a:t>και εφαρμογή στο μάρκετινγκ</a:t>
            </a:r>
            <a:br>
              <a:rPr lang="el-GR" dirty="0" smtClean="0">
                <a:latin typeface="Century Gothic" pitchFamily="34" charset="0"/>
              </a:rPr>
            </a:br>
            <a:endParaRPr lang="el-GR" dirty="0">
              <a:latin typeface="Century Gothic" pitchFamily="34" charset="0"/>
            </a:endParaRPr>
          </a:p>
        </p:txBody>
      </p:sp>
      <p:sp>
        <p:nvSpPr>
          <p:cNvPr id="5" name="Content Placeholder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Font typeface="Georgia" pitchFamily="18" charset="0"/>
              <a:buNone/>
            </a:pPr>
            <a:endParaRPr lang="el-GR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endParaRPr lang="el-GR" smtClean="0">
              <a:latin typeface="Century Gothic" pitchFamily="34" charset="0"/>
            </a:endParaRPr>
          </a:p>
          <a:p>
            <a:pPr>
              <a:buFont typeface="Georgia" pitchFamily="18" charset="0"/>
              <a:buNone/>
            </a:pPr>
            <a:r>
              <a:rPr lang="el-GR" sz="4400" smtClean="0">
                <a:latin typeface="Century Gothic" pitchFamily="34" charset="0"/>
              </a:rPr>
              <a:t>.... Σημασία των αισθήσεων</a:t>
            </a:r>
          </a:p>
          <a:p>
            <a:pPr>
              <a:buFont typeface="Georgia" pitchFamily="18" charset="0"/>
              <a:buNone/>
            </a:pPr>
            <a:r>
              <a:rPr lang="el-GR" sz="4400" smtClean="0">
                <a:latin typeface="Century Gothic" pitchFamily="34" charset="0"/>
              </a:rPr>
              <a:t>Και των </a:t>
            </a:r>
            <a:r>
              <a:rPr lang="en-US" sz="4400" smtClean="0">
                <a:latin typeface="Century Gothic" pitchFamily="34" charset="0"/>
              </a:rPr>
              <a:t>atmospherics</a:t>
            </a:r>
            <a:r>
              <a:rPr lang="el-GR" sz="4400" smtClean="0">
                <a:latin typeface="Century Gothic" pitchFamily="34" charset="0"/>
              </a:rPr>
              <a:t>!</a:t>
            </a:r>
          </a:p>
        </p:txBody>
      </p:sp>
      <p:pic>
        <p:nvPicPr>
          <p:cNvPr id="139269" name="Picture 14" descr="C:\Users\TURBO_X\Desktop\γπ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78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86402" name="Picture 2" descr="http://www.myretailmedia.com/uploads/images/victorias_secre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857232"/>
            <a:ext cx="5357818" cy="5786478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40291" name="5 - TextBox"/>
          <p:cNvSpPr txBox="1">
            <a:spLocks noChangeArrowheads="1"/>
          </p:cNvSpPr>
          <p:nvPr/>
        </p:nvSpPr>
        <p:spPr bwMode="auto">
          <a:xfrm>
            <a:off x="6143625" y="1214438"/>
            <a:ext cx="25003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Century Gothic" pitchFamily="34" charset="0"/>
              </a:rPr>
              <a:t>Η δύναμη των </a:t>
            </a:r>
            <a:r>
              <a:rPr lang="en-US" sz="2800">
                <a:latin typeface="Century Gothic" pitchFamily="34" charset="0"/>
              </a:rPr>
              <a:t>atmospherics </a:t>
            </a:r>
            <a:r>
              <a:rPr lang="el-GR" sz="2800">
                <a:latin typeface="Century Gothic" pitchFamily="34" charset="0"/>
              </a:rPr>
              <a:t>σε </a:t>
            </a:r>
            <a:r>
              <a:rPr lang="en-US" sz="2800">
                <a:latin typeface="Century Gothic" pitchFamily="34" charset="0"/>
              </a:rPr>
              <a:t>flagship stores</a:t>
            </a:r>
            <a:endParaRPr lang="el-GR" sz="2800">
              <a:latin typeface="Century Gothic" pitchFamily="34" charset="0"/>
            </a:endParaRPr>
          </a:p>
        </p:txBody>
      </p:sp>
      <p:sp>
        <p:nvSpPr>
          <p:cNvPr id="140292" name="6 - TextBox"/>
          <p:cNvSpPr txBox="1">
            <a:spLocks noChangeArrowheads="1"/>
          </p:cNvSpPr>
          <p:nvPr/>
        </p:nvSpPr>
        <p:spPr bwMode="auto">
          <a:xfrm>
            <a:off x="5643563" y="6286500"/>
            <a:ext cx="2643187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Victoria’s Secret</a:t>
            </a:r>
            <a:endParaRPr lang="el-GR">
              <a:latin typeface="Century Gothic" pitchFamily="34" charset="0"/>
            </a:endParaRPr>
          </a:p>
        </p:txBody>
      </p:sp>
      <p:pic>
        <p:nvPicPr>
          <p:cNvPr id="140294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476250"/>
            <a:ext cx="21637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604448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79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Content Placeholder 2"/>
          <p:cNvSpPr>
            <a:spLocks noGrp="1"/>
          </p:cNvSpPr>
          <p:nvPr>
            <p:ph idx="1"/>
          </p:nvPr>
        </p:nvSpPr>
        <p:spPr>
          <a:xfrm>
            <a:off x="5572125" y="1571625"/>
            <a:ext cx="3371850" cy="4786313"/>
          </a:xfrm>
        </p:spPr>
        <p:txBody>
          <a:bodyPr/>
          <a:lstStyle/>
          <a:p>
            <a:pPr>
              <a:buFont typeface="Georgia" pitchFamily="18" charset="0"/>
              <a:buNone/>
            </a:pPr>
            <a:r>
              <a:rPr lang="el-GR" smtClean="0">
                <a:latin typeface="Century Gothic" pitchFamily="34" charset="0"/>
              </a:rPr>
              <a:t>‘‘</a:t>
            </a:r>
            <a:r>
              <a:rPr lang="el-GR" b="1" smtClean="0">
                <a:latin typeface="Century Gothic" pitchFamily="34" charset="0"/>
              </a:rPr>
              <a:t>Η Συμπεριφορά είναι ο καθρέπτης στον οποίο ο καθένας μας απεικονίζει την εικόνα του’’</a:t>
            </a:r>
          </a:p>
          <a:p>
            <a:endParaRPr lang="el-GR" smtClean="0"/>
          </a:p>
        </p:txBody>
      </p:sp>
      <p:pic>
        <p:nvPicPr>
          <p:cNvPr id="301058" name="Picture 2" descr="http://students.marshall.usc.edu/undergrad/files/2011/10/consumerpsycholog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85720" y="1785926"/>
            <a:ext cx="478634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7413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4" name="5 - TextBox"/>
          <p:cNvSpPr txBox="1">
            <a:spLocks noChangeArrowheads="1"/>
          </p:cNvSpPr>
          <p:nvPr/>
        </p:nvSpPr>
        <p:spPr bwMode="auto">
          <a:xfrm>
            <a:off x="5357813" y="1214438"/>
            <a:ext cx="3286125" cy="1384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Century Gothic" pitchFamily="34" charset="0"/>
              </a:rPr>
              <a:t>Η δύναμη των </a:t>
            </a:r>
            <a:r>
              <a:rPr lang="en-US" sz="2800">
                <a:latin typeface="Century Gothic" pitchFamily="34" charset="0"/>
              </a:rPr>
              <a:t>atmospherics </a:t>
            </a:r>
            <a:r>
              <a:rPr lang="el-GR" sz="2800">
                <a:latin typeface="Century Gothic" pitchFamily="34" charset="0"/>
              </a:rPr>
              <a:t>σε </a:t>
            </a:r>
            <a:r>
              <a:rPr lang="en-US" sz="2800">
                <a:latin typeface="Century Gothic" pitchFamily="34" charset="0"/>
              </a:rPr>
              <a:t>flagship stores</a:t>
            </a:r>
            <a:endParaRPr lang="el-GR" sz="2800">
              <a:latin typeface="Century Gothic" pitchFamily="34" charset="0"/>
            </a:endParaRPr>
          </a:p>
        </p:txBody>
      </p:sp>
      <p:pic>
        <p:nvPicPr>
          <p:cNvPr id="488456" name="Picture 8" descr="http://www.macstories.net/wp-content/uploads/2011/08/AppleSto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14356"/>
            <a:ext cx="4000528" cy="25853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88458" name="Picture 10" descr="http://images.apple.com/retail/galleries/upperwestside/images/uws_photo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14283" y="3643314"/>
            <a:ext cx="4000528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1317" name="9 - TextBox"/>
          <p:cNvSpPr txBox="1">
            <a:spLocks noChangeArrowheads="1"/>
          </p:cNvSpPr>
          <p:nvPr/>
        </p:nvSpPr>
        <p:spPr bwMode="auto">
          <a:xfrm>
            <a:off x="4572000" y="6286500"/>
            <a:ext cx="2643188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Apple</a:t>
            </a:r>
            <a:endParaRPr lang="el-GR">
              <a:latin typeface="Century Gothic" pitchFamily="34" charset="0"/>
            </a:endParaRPr>
          </a:p>
        </p:txBody>
      </p:sp>
      <p:pic>
        <p:nvPicPr>
          <p:cNvPr id="141319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8604448" y="5877272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80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338" name="5 - TextBox"/>
          <p:cNvSpPr txBox="1">
            <a:spLocks noChangeArrowheads="1"/>
          </p:cNvSpPr>
          <p:nvPr/>
        </p:nvSpPr>
        <p:spPr bwMode="auto">
          <a:xfrm>
            <a:off x="6143625" y="1214438"/>
            <a:ext cx="25003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Century Gothic" pitchFamily="34" charset="0"/>
              </a:rPr>
              <a:t>Η δύναμη των </a:t>
            </a:r>
            <a:r>
              <a:rPr lang="en-US" sz="2800">
                <a:latin typeface="Century Gothic" pitchFamily="34" charset="0"/>
              </a:rPr>
              <a:t>atmospherics </a:t>
            </a:r>
            <a:r>
              <a:rPr lang="el-GR" sz="2800">
                <a:latin typeface="Century Gothic" pitchFamily="34" charset="0"/>
              </a:rPr>
              <a:t>σε </a:t>
            </a:r>
            <a:r>
              <a:rPr lang="en-US" sz="2800">
                <a:latin typeface="Century Gothic" pitchFamily="34" charset="0"/>
              </a:rPr>
              <a:t>flagship stores</a:t>
            </a:r>
            <a:endParaRPr lang="el-GR" sz="2800">
              <a:latin typeface="Century Gothic" pitchFamily="34" charset="0"/>
            </a:endParaRPr>
          </a:p>
        </p:txBody>
      </p:sp>
      <p:pic>
        <p:nvPicPr>
          <p:cNvPr id="487428" name="Picture 4" descr="http://4.bp.blogspot.com/-eSqJBRnmSjU/Tf5FTZS3TwI/AAAAAAAAAXQ/QbDtS6ug9aE/s1600/abercrombie-boys-pari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785794"/>
            <a:ext cx="5143500" cy="559117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2340" name="6 - TextBox"/>
          <p:cNvSpPr txBox="1">
            <a:spLocks noChangeArrowheads="1"/>
          </p:cNvSpPr>
          <p:nvPr/>
        </p:nvSpPr>
        <p:spPr bwMode="auto">
          <a:xfrm>
            <a:off x="5643563" y="6286500"/>
            <a:ext cx="307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Abercrombie and Fitch</a:t>
            </a:r>
            <a:endParaRPr lang="el-GR">
              <a:latin typeface="Century Gothic" pitchFamily="34" charset="0"/>
            </a:endParaRPr>
          </a:p>
        </p:txBody>
      </p:sp>
      <p:pic>
        <p:nvPicPr>
          <p:cNvPr id="142342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549275"/>
            <a:ext cx="2163762" cy="407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2" name="5 - TextBox"/>
          <p:cNvSpPr txBox="1">
            <a:spLocks noChangeArrowheads="1"/>
          </p:cNvSpPr>
          <p:nvPr/>
        </p:nvSpPr>
        <p:spPr bwMode="auto">
          <a:xfrm>
            <a:off x="6143625" y="1214438"/>
            <a:ext cx="2500313" cy="2246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2800">
                <a:latin typeface="Century Gothic" pitchFamily="34" charset="0"/>
              </a:rPr>
              <a:t>Η δύναμη των </a:t>
            </a:r>
            <a:r>
              <a:rPr lang="en-US" sz="2800">
                <a:latin typeface="Century Gothic" pitchFamily="34" charset="0"/>
              </a:rPr>
              <a:t>atmospherics </a:t>
            </a:r>
            <a:r>
              <a:rPr lang="el-GR" sz="2800">
                <a:latin typeface="Century Gothic" pitchFamily="34" charset="0"/>
              </a:rPr>
              <a:t>σε </a:t>
            </a:r>
            <a:r>
              <a:rPr lang="en-US" sz="2800">
                <a:latin typeface="Century Gothic" pitchFamily="34" charset="0"/>
              </a:rPr>
              <a:t>flagship stores</a:t>
            </a:r>
            <a:endParaRPr lang="el-GR" sz="2800">
              <a:latin typeface="Century Gothic" pitchFamily="34" charset="0"/>
            </a:endParaRPr>
          </a:p>
        </p:txBody>
      </p:sp>
      <p:pic>
        <p:nvPicPr>
          <p:cNvPr id="489476" name="Picture 4" descr="http://retaildesignblog.net/wp-content/uploads/2011/11/Abercrombie-Fitch-flagship-Lond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44" y="785794"/>
            <a:ext cx="5500694" cy="564360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143364" name="6 - TextBox"/>
          <p:cNvSpPr txBox="1">
            <a:spLocks noChangeArrowheads="1"/>
          </p:cNvSpPr>
          <p:nvPr/>
        </p:nvSpPr>
        <p:spPr bwMode="auto">
          <a:xfrm>
            <a:off x="5786438" y="6143625"/>
            <a:ext cx="30718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entury Gothic" pitchFamily="34" charset="0"/>
              </a:rPr>
              <a:t>Abercrombie and Fitch</a:t>
            </a:r>
            <a:endParaRPr lang="el-GR">
              <a:latin typeface="Century Gothic" pitchFamily="34" charset="0"/>
            </a:endParaRPr>
          </a:p>
        </p:txBody>
      </p:sp>
      <p:pic>
        <p:nvPicPr>
          <p:cNvPr id="143366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207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604448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- Τίτλος"/>
          <p:cNvSpPr>
            <a:spLocks noGrp="1"/>
          </p:cNvSpPr>
          <p:nvPr>
            <p:ph type="title"/>
          </p:nvPr>
        </p:nvSpPr>
        <p:spPr>
          <a:xfrm>
            <a:off x="214313" y="785813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Χρήση των αισθήσεων σε </a:t>
            </a:r>
            <a:r>
              <a:rPr lang="en-US" dirty="0" smtClean="0">
                <a:latin typeface="Century Gothic" pitchFamily="34" charset="0"/>
              </a:rPr>
              <a:t>flagship stores</a:t>
            </a:r>
            <a:r>
              <a:rPr lang="el-GR" dirty="0" smtClean="0">
                <a:latin typeface="Century Gothic" pitchFamily="34" charset="0"/>
              </a:rPr>
              <a:t> </a:t>
            </a:r>
            <a:endParaRPr lang="el-GR" dirty="0">
              <a:latin typeface="Century Gothic" pitchFamily="34" charset="0"/>
            </a:endParaRPr>
          </a:p>
        </p:txBody>
      </p:sp>
      <p:sp>
        <p:nvSpPr>
          <p:cNvPr id="144387" name="6 - TextBox"/>
          <p:cNvSpPr txBox="1">
            <a:spLocks noChangeArrowheads="1"/>
          </p:cNvSpPr>
          <p:nvPr/>
        </p:nvSpPr>
        <p:spPr bwMode="auto">
          <a:xfrm>
            <a:off x="2771800" y="6021288"/>
            <a:ext cx="3071813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dirty="0">
                <a:latin typeface="Century Gothic" pitchFamily="34" charset="0"/>
              </a:rPr>
              <a:t>Jo Malone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492548" name="Picture 4" descr="http://www.youtolife.co.za/wp-content/uploads/2012/04/jo_malone_fragrances_store_johannesburg_south_afric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4282" y="2143116"/>
            <a:ext cx="4286250" cy="350046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492550" name="Picture 6" descr="http://www.ottawacitizen.com/6727083.bin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14876" y="2143116"/>
            <a:ext cx="4286280" cy="35719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44391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ectangle 8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83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400" dirty="0" smtClean="0">
                <a:solidFill>
                  <a:schemeClr val="tx1"/>
                </a:solidFill>
                <a:latin typeface="Century Gothic" pitchFamily="34" charset="0"/>
              </a:rPr>
              <a:t>3.4 Ανάμειξη</a:t>
            </a:r>
            <a:endParaRPr lang="el-GR" sz="440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50BE3-AEFC-470B-977B-3A7333E3802E}" type="slidenum">
              <a:rPr lang="el-GR" smtClean="0"/>
              <a:pPr>
                <a:defRPr/>
              </a:pPr>
              <a:t>84</a:t>
            </a:fld>
            <a:endParaRPr lang="el-GR"/>
          </a:p>
        </p:txBody>
      </p:sp>
      <p:pic>
        <p:nvPicPr>
          <p:cNvPr id="468994" name="Picture 2" descr="https://consumedbyadvertisemetnts.files.wordpress.com/2013/11/coffee_cup_qr_code_scan_43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131840" y="2780928"/>
            <a:ext cx="5239965" cy="316835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09" name="Rectangle 2"/>
          <p:cNvSpPr>
            <a:spLocks noChangeArrowheads="1"/>
          </p:cNvSpPr>
          <p:nvPr/>
        </p:nvSpPr>
        <p:spPr bwMode="auto">
          <a:xfrm>
            <a:off x="214313" y="1143000"/>
            <a:ext cx="8458200" cy="684213"/>
          </a:xfrm>
          <a:prstGeom prst="rect">
            <a:avLst/>
          </a:prstGeom>
          <a:noFill/>
          <a:ln w="9525">
            <a:solidFill>
              <a:schemeClr val="bg1"/>
            </a:solidFill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marL="115888" indent="-115888" eaLnBrk="0" hangingPunct="0">
              <a:lnSpc>
                <a:spcPct val="80000"/>
              </a:lnSpc>
              <a:spcBef>
                <a:spcPct val="50000"/>
              </a:spcBef>
            </a:pPr>
            <a:r>
              <a:rPr lang="el-GR" sz="2400" dirty="0">
                <a:latin typeface="Century Gothic" pitchFamily="34" charset="0"/>
              </a:rPr>
              <a:t>Η έννοια της Ανάμειξης του καταναλωτή με το προϊόν προϋποθέτει:</a:t>
            </a:r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>
          <a:xfrm>
            <a:off x="0" y="500063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1"/>
                </a:solidFill>
                <a:latin typeface="Century Gothic" pitchFamily="34" charset="0"/>
              </a:rPr>
              <a:t>ΑΝΑΜΕΙΞΗ (INVOLVEMENT)	    </a:t>
            </a:r>
            <a:br>
              <a:rPr lang="el-GR" dirty="0" smtClean="0">
                <a:solidFill>
                  <a:schemeClr val="accent1"/>
                </a:solidFill>
                <a:latin typeface="Century Gothic" pitchFamily="34" charset="0"/>
              </a:rPr>
            </a:br>
            <a:endParaRPr lang="el-GR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aphicFrame>
        <p:nvGraphicFramePr>
          <p:cNvPr id="9" name="Diagram 8"/>
          <p:cNvGraphicFramePr/>
          <p:nvPr/>
        </p:nvGraphicFramePr>
        <p:xfrm>
          <a:off x="179512" y="2204864"/>
          <a:ext cx="9144000" cy="41434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45418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85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7" name="Rectangle 6"/>
          <p:cNvSpPr>
            <a:spLocks noChangeArrowheads="1"/>
          </p:cNvSpPr>
          <p:nvPr/>
        </p:nvSpPr>
        <p:spPr bwMode="auto">
          <a:xfrm>
            <a:off x="0" y="3357563"/>
            <a:ext cx="2863850" cy="83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400" b="1">
                <a:latin typeface="Century Gothic" pitchFamily="34" charset="0"/>
              </a:rPr>
              <a:t>Διαφορές Μεταξύ Μαρκών</a:t>
            </a:r>
            <a:endParaRPr lang="el-GR" sz="2000">
              <a:latin typeface="Century Gothic" pitchFamily="34" charset="0"/>
            </a:endParaRPr>
          </a:p>
        </p:txBody>
      </p:sp>
      <p:sp>
        <p:nvSpPr>
          <p:cNvPr id="147458" name="Rectangle 7"/>
          <p:cNvSpPr>
            <a:spLocks noChangeArrowheads="1"/>
          </p:cNvSpPr>
          <p:nvPr/>
        </p:nvSpPr>
        <p:spPr bwMode="auto">
          <a:xfrm>
            <a:off x="2714625" y="1285875"/>
            <a:ext cx="5486400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2075" tIns="46038" rIns="92075" bIns="46038"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1900" b="1">
                <a:latin typeface="Century Gothic" pitchFamily="34" charset="0"/>
              </a:rPr>
              <a:t>Ανάμειξη με το Προϊόν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1900" b="1">
                <a:latin typeface="Century Gothic" pitchFamily="34" charset="0"/>
              </a:rPr>
              <a:t>    ΥΨΗΛΗ                        ΧΑΜΗΛΗ</a:t>
            </a:r>
            <a:endParaRPr lang="el-GR" sz="2000" b="1">
              <a:latin typeface="Century Gothic" pitchFamily="34" charset="0"/>
            </a:endParaRPr>
          </a:p>
        </p:txBody>
      </p:sp>
      <p:sp>
        <p:nvSpPr>
          <p:cNvPr id="10" name="Title 6"/>
          <p:cNvSpPr>
            <a:spLocks noGrp="1"/>
          </p:cNvSpPr>
          <p:nvPr>
            <p:ph type="title"/>
          </p:nvPr>
        </p:nvSpPr>
        <p:spPr>
          <a:xfrm>
            <a:off x="0" y="500063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solidFill>
                  <a:schemeClr val="accent1"/>
                </a:solidFill>
                <a:latin typeface="Century Gothic" pitchFamily="34" charset="0"/>
              </a:rPr>
              <a:t>ΑΝΑΜΕΙΞΗ (INVOLVEMENT)	    </a:t>
            </a:r>
            <a:br>
              <a:rPr lang="el-GR" dirty="0" smtClean="0">
                <a:solidFill>
                  <a:schemeClr val="accent1"/>
                </a:solidFill>
                <a:latin typeface="Century Gothic" pitchFamily="34" charset="0"/>
              </a:rPr>
            </a:br>
            <a:endParaRPr lang="el-GR" dirty="0">
              <a:solidFill>
                <a:schemeClr val="accent1"/>
              </a:solidFill>
              <a:latin typeface="Century Gothic" pitchFamily="34" charset="0"/>
            </a:endParaRPr>
          </a:p>
        </p:txBody>
      </p:sp>
      <p:graphicFrame>
        <p:nvGraphicFramePr>
          <p:cNvPr id="13" name="Diagram 12"/>
          <p:cNvGraphicFramePr/>
          <p:nvPr/>
        </p:nvGraphicFramePr>
        <p:xfrm>
          <a:off x="2285984" y="2143116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47461" name="Rectangle 13"/>
          <p:cNvSpPr>
            <a:spLocks noChangeArrowheads="1"/>
          </p:cNvSpPr>
          <p:nvPr/>
        </p:nvSpPr>
        <p:spPr bwMode="auto">
          <a:xfrm>
            <a:off x="2500313" y="2786063"/>
            <a:ext cx="75247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l-GR" b="1">
                <a:latin typeface="Century Gothic" pitchFamily="34" charset="0"/>
              </a:rPr>
              <a:t>ΛΙΓΕΣ</a:t>
            </a:r>
            <a:endParaRPr lang="el-GR">
              <a:latin typeface="Georgia" pitchFamily="18" charset="0"/>
            </a:endParaRPr>
          </a:p>
        </p:txBody>
      </p:sp>
      <p:sp>
        <p:nvSpPr>
          <p:cNvPr id="147462" name="Rectangle 14"/>
          <p:cNvSpPr>
            <a:spLocks noChangeArrowheads="1"/>
          </p:cNvSpPr>
          <p:nvPr/>
        </p:nvSpPr>
        <p:spPr bwMode="auto">
          <a:xfrm>
            <a:off x="1714500" y="5000625"/>
            <a:ext cx="1547813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b="1">
                <a:latin typeface="Century Gothic" pitchFamily="34" charset="0"/>
              </a:rPr>
              <a:t>ΣΗΜΑΝΤΙΚΕΣ</a:t>
            </a:r>
          </a:p>
        </p:txBody>
      </p:sp>
      <p:pic>
        <p:nvPicPr>
          <p:cNvPr id="147465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ectangle 10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86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5" name="Rectangle 3"/>
          <p:cNvSpPr>
            <a:spLocks noChangeArrowheads="1"/>
          </p:cNvSpPr>
          <p:nvPr/>
        </p:nvSpPr>
        <p:spPr bwMode="auto">
          <a:xfrm>
            <a:off x="714375" y="2714625"/>
            <a:ext cx="7072313" cy="3232150"/>
          </a:xfrm>
          <a:prstGeom prst="rect">
            <a:avLst/>
          </a:prstGeom>
          <a:gradFill rotWithShape="0">
            <a:gsLst>
              <a:gs pos="0">
                <a:srgbClr val="DADBB9"/>
              </a:gs>
              <a:gs pos="50000">
                <a:srgbClr val="DADBB9">
                  <a:gamma/>
                  <a:tint val="0"/>
                  <a:invGamma/>
                </a:srgbClr>
              </a:gs>
              <a:gs pos="100000">
                <a:srgbClr val="DADBB9"/>
              </a:gs>
            </a:gsLst>
            <a:lin ang="189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 lIns="92075" tIns="46038" rIns="92075" bIns="46038">
            <a:spAutoFit/>
          </a:bodyPr>
          <a:lstStyle/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…το </a:t>
            </a:r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ερέθισμα</a:t>
            </a: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κερδίζει την Προσοχή, γίνεται </a:t>
            </a:r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κατανοητό (Αντίληψη)</a:t>
            </a: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,</a:t>
            </a:r>
            <a:r>
              <a:rPr lang="el-GR" sz="24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 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Και διατηρείται στη μνήμη του ατόμου σαν μία νέα πληροφορία…</a:t>
            </a:r>
          </a:p>
          <a:p>
            <a:pPr eaLnBrk="0" fontAlgn="auto" hangingPunct="0">
              <a:lnSpc>
                <a:spcPct val="150000"/>
              </a:lnSpc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400" dirty="0">
                <a:effectLst>
                  <a:outerShdw blurRad="38100" dist="38100" dir="2700000" algn="tl">
                    <a:srgbClr val="FFFFFF"/>
                  </a:outerShdw>
                </a:effectLst>
                <a:latin typeface="Century Gothic" pitchFamily="34" charset="0"/>
              </a:rPr>
              <a:t>με τις ήδη υπάρχουσες...</a:t>
            </a:r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42875" y="714375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Επεξεργασία Πληροφοριών και Αξιολόγηση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149509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Content Placeholder 2"/>
          <p:cNvSpPr>
            <a:spLocks noGrp="1"/>
          </p:cNvSpPr>
          <p:nvPr>
            <p:ph idx="1"/>
          </p:nvPr>
        </p:nvSpPr>
        <p:spPr>
          <a:xfrm>
            <a:off x="0" y="188640"/>
            <a:ext cx="9324528" cy="2160240"/>
          </a:xfrm>
        </p:spPr>
        <p:txBody>
          <a:bodyPr/>
          <a:lstStyle/>
          <a:p>
            <a:pPr marL="623887" indent="-514350">
              <a:buNone/>
            </a:pPr>
            <a:r>
              <a:rPr lang="el-GR" sz="6000" dirty="0" smtClean="0">
                <a:latin typeface="Century Gothic" pitchFamily="34" charset="0"/>
              </a:rPr>
              <a:t>4.Συμπεριφορά καταναλωτή με βάση την κοινωνιολογία</a:t>
            </a:r>
          </a:p>
          <a:p>
            <a:pPr marL="623887" indent="-514350">
              <a:buNone/>
            </a:pPr>
            <a:endParaRPr lang="el-GR" sz="6000" dirty="0" smtClean="0">
              <a:latin typeface="Century Gothic" pitchFamily="34" charset="0"/>
            </a:endParaRPr>
          </a:p>
        </p:txBody>
      </p:sp>
      <p:pic>
        <p:nvPicPr>
          <p:cNvPr id="39940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6" name="Picture 2" descr="http://students.marshall.usc.edu/undergrad/files/2011/10/consumerpsycholog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7654" y="3143224"/>
            <a:ext cx="4786346" cy="3714776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2514600" y="1219200"/>
            <a:ext cx="4495800" cy="523875"/>
          </a:xfrm>
          <a:prstGeom prst="rect">
            <a:avLst/>
          </a:prstGeom>
          <a:noFill/>
          <a:ln>
            <a:noFill/>
          </a:ln>
          <a:effectLst/>
          <a:extLst/>
        </p:spPr>
        <p:txBody>
          <a:bodyPr>
            <a:spAutoFit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2800" b="1" dirty="0">
                <a:effectLst>
                  <a:outerShdw blurRad="38100" dist="38100" dir="2700000" algn="tl">
                    <a:srgbClr val="C0C0C0"/>
                  </a:outerShdw>
                </a:effectLst>
                <a:latin typeface="Century Gothic" pitchFamily="34" charset="0"/>
              </a:rPr>
              <a:t> </a:t>
            </a:r>
            <a:endParaRPr lang="el-GR" sz="2800" dirty="0">
              <a:solidFill>
                <a:schemeClr val="bg1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Century Gothic" pitchFamily="34" charset="0"/>
            </a:endParaRPr>
          </a:p>
        </p:txBody>
      </p:sp>
      <p:sp>
        <p:nvSpPr>
          <p:cNvPr id="153602" name="Text Box 7"/>
          <p:cNvSpPr txBox="1">
            <a:spLocks noChangeArrowheads="1"/>
          </p:cNvSpPr>
          <p:nvPr/>
        </p:nvSpPr>
        <p:spPr bwMode="auto">
          <a:xfrm>
            <a:off x="214313" y="3000375"/>
            <a:ext cx="2971800" cy="51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</a:pPr>
            <a:r>
              <a:rPr lang="el-GR" sz="2800" b="1">
                <a:latin typeface="Century Gothic" pitchFamily="34" charset="0"/>
              </a:rPr>
              <a:t>ΠΕΡΙΒΑΛΛΟΝ</a:t>
            </a:r>
          </a:p>
        </p:txBody>
      </p:sp>
      <p:graphicFrame>
        <p:nvGraphicFramePr>
          <p:cNvPr id="9" name="Diagram 8"/>
          <p:cNvGraphicFramePr/>
          <p:nvPr/>
        </p:nvGraphicFramePr>
        <p:xfrm>
          <a:off x="2285984" y="2285992"/>
          <a:ext cx="6858016" cy="457200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214313" y="571500"/>
            <a:ext cx="8229600" cy="1069975"/>
          </a:xfrm>
        </p:spPr>
        <p:txBody>
          <a:bodyPr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Η συμπεριφορά του καταναλωτή από κοινωνιολογική σκοπιά</a:t>
            </a:r>
            <a:endParaRPr lang="el-GR" dirty="0">
              <a:latin typeface="Century Gothic" pitchFamily="34" charset="0"/>
            </a:endParaRPr>
          </a:p>
        </p:txBody>
      </p:sp>
      <p:pic>
        <p:nvPicPr>
          <p:cNvPr id="153607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89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/>
        </p:nvGraphicFramePr>
        <p:xfrm>
          <a:off x="3048000" y="2285968"/>
          <a:ext cx="6096000" cy="45720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8434" name="TextBox 9"/>
          <p:cNvSpPr txBox="1">
            <a:spLocks noChangeArrowheads="1"/>
          </p:cNvSpPr>
          <p:nvPr/>
        </p:nvSpPr>
        <p:spPr bwMode="auto">
          <a:xfrm>
            <a:off x="71438" y="571500"/>
            <a:ext cx="7286625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3200">
                <a:latin typeface="Century Gothic" pitchFamily="34" charset="0"/>
              </a:rPr>
              <a:t>Μέσα από τη μελέτη της συμπεριφοράς καταναλωτή αποβλέπει κανείς σε...</a:t>
            </a:r>
          </a:p>
        </p:txBody>
      </p:sp>
      <p:pic>
        <p:nvPicPr>
          <p:cNvPr id="18435" name="Picture 2" descr="http://www.coachamal.com/assets/images/tracking-goals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42875" y="4643438"/>
            <a:ext cx="2428875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438" name="Picture 14" descr="C:\Users\TURBO_X\Desktop\γπ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980238" y="6207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8760562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5649" name="Picture 2" descr="AUDIENC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400" y="5410200"/>
            <a:ext cx="8153400" cy="11477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5650" name="Text Box 3"/>
          <p:cNvSpPr txBox="1">
            <a:spLocks noChangeArrowheads="1"/>
          </p:cNvSpPr>
          <p:nvPr/>
        </p:nvSpPr>
        <p:spPr bwMode="auto">
          <a:xfrm>
            <a:off x="5286375" y="1285875"/>
            <a:ext cx="3267075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l-GR" sz="2400" b="1">
                <a:solidFill>
                  <a:srgbClr val="006666"/>
                </a:solidFill>
                <a:latin typeface="Century Gothic" pitchFamily="34" charset="0"/>
              </a:rPr>
              <a:t>ΟΜΑΔΑ ΑΝΑΦΟΡΑΣ ΕΙΝΑΙ ΜΙΑ ΟΜΑΔΑ   ΠΟΥ   ΤΑΥΤΙΖΕΤΑΙ Ο ΚΑΤΑΝΑΛΩΤΗΣ</a:t>
            </a:r>
          </a:p>
        </p:txBody>
      </p:sp>
      <p:sp>
        <p:nvSpPr>
          <p:cNvPr id="155651" name="Text Box 4"/>
          <p:cNvSpPr txBox="1">
            <a:spLocks noChangeArrowheads="1"/>
          </p:cNvSpPr>
          <p:nvPr/>
        </p:nvSpPr>
        <p:spPr bwMode="auto">
          <a:xfrm>
            <a:off x="3714750" y="3571875"/>
            <a:ext cx="4267200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l-GR" sz="2400" b="1">
                <a:solidFill>
                  <a:srgbClr val="FF3300"/>
                </a:solidFill>
                <a:latin typeface="Century Gothic" pitchFamily="34" charset="0"/>
              </a:rPr>
              <a:t>ΠΡΩΤΟΓΕΝΕΙΣ-ΔΕΥΤΕΡΟΓΕΝΕΙΣ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2400" b="1">
                <a:solidFill>
                  <a:srgbClr val="FF3300"/>
                </a:solidFill>
                <a:latin typeface="Century Gothic" pitchFamily="34" charset="0"/>
              </a:rPr>
              <a:t>ΤΥΠΙΚΕΣ-ΑΤΥΠΕΣ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2400" b="1">
                <a:solidFill>
                  <a:srgbClr val="FF3300"/>
                </a:solidFill>
                <a:latin typeface="Century Gothic" pitchFamily="34" charset="0"/>
              </a:rPr>
              <a:t>ΜΕΓΑΛΕΣ-ΜΙΚΡΕΣ</a:t>
            </a:r>
          </a:p>
        </p:txBody>
      </p:sp>
      <p:sp>
        <p:nvSpPr>
          <p:cNvPr id="155652" name="Text Box 5"/>
          <p:cNvSpPr txBox="1">
            <a:spLocks noChangeArrowheads="1"/>
          </p:cNvSpPr>
          <p:nvPr/>
        </p:nvSpPr>
        <p:spPr bwMode="auto">
          <a:xfrm>
            <a:off x="500063" y="1143000"/>
            <a:ext cx="3348037" cy="3416300"/>
          </a:xfrm>
          <a:prstGeom prst="rect">
            <a:avLst/>
          </a:prstGeom>
          <a:noFill/>
          <a:ln w="76200" cmpd="tri">
            <a:solidFill>
              <a:srgbClr val="00330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  <a:buFont typeface="Wingdings" pitchFamily="2" charset="2"/>
              <a:buChar char="v"/>
            </a:pP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ΚΟΙΝΩΝΙΚΗ ΟΜΑΔΑ ΕΙΝΑΙ ΔΥΟ ‘Η ΠΕΡΙΣΣΟΤΕΡΑ ΑΤΟΜΑ ΠΟΥ ΣΥΣΧΕΤΙΖΟΝΤΑΙ ΓΙΑ ΝΑ ΠΕΤΥΧΟΥΝ ΑΤΟΜΙΚΟΥΣ  </a:t>
            </a:r>
            <a:r>
              <a:rPr lang="en-GB" sz="2400" b="1">
                <a:solidFill>
                  <a:srgbClr val="000066"/>
                </a:solidFill>
                <a:latin typeface="Century Gothic" pitchFamily="34" charset="0"/>
              </a:rPr>
              <a:t>‘</a:t>
            </a:r>
            <a:r>
              <a:rPr lang="el-GR" sz="2400" b="1">
                <a:solidFill>
                  <a:srgbClr val="000066"/>
                </a:solidFill>
                <a:latin typeface="Century Gothic" pitchFamily="34" charset="0"/>
              </a:rPr>
              <a:t>Η ΚΟΙΝΩΝΙΚΟΥΣ  ΣΤΟΧΟΥΣ</a:t>
            </a:r>
          </a:p>
        </p:txBody>
      </p:sp>
      <p:pic>
        <p:nvPicPr>
          <p:cNvPr id="155655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90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698" name="Rectangle 2"/>
          <p:cNvSpPr>
            <a:spLocks noChangeArrowheads="1"/>
          </p:cNvSpPr>
          <p:nvPr/>
        </p:nvSpPr>
        <p:spPr bwMode="auto">
          <a:xfrm>
            <a:off x="214313" y="1143000"/>
            <a:ext cx="85693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>
              <a:lnSpc>
                <a:spcPct val="150000"/>
              </a:lnSpc>
              <a:spcBef>
                <a:spcPct val="50000"/>
              </a:spcBef>
            </a:pPr>
            <a:r>
              <a:rPr lang="el-GR" sz="3600">
                <a:latin typeface="Century Gothic" pitchFamily="34" charset="0"/>
              </a:rPr>
              <a:t>Παρ’ όλα αυτά…διαφορετικά  άτομα συνεχίζουν να ψάχνουν την ευτυχία με διαφορετικούς</a:t>
            </a:r>
          </a:p>
          <a:p>
            <a:pPr eaLnBrk="0" hangingPunct="0"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3600">
                <a:latin typeface="Century Gothic" pitchFamily="34" charset="0"/>
              </a:rPr>
              <a:t> τρόπους</a:t>
            </a:r>
            <a:r>
              <a:rPr lang="en-US" sz="3600">
                <a:latin typeface="Century Gothic" pitchFamily="34" charset="0"/>
              </a:rPr>
              <a:t> </a:t>
            </a:r>
            <a:endParaRPr lang="el-GR" sz="3600">
              <a:latin typeface="Century Gothic" pitchFamily="34" charset="0"/>
            </a:endParaRPr>
          </a:p>
          <a:p>
            <a:pPr eaLnBrk="0" hangingPunct="0"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3600">
                <a:latin typeface="Century Gothic" pitchFamily="34" charset="0"/>
              </a:rPr>
              <a:t> μέσα</a:t>
            </a:r>
          </a:p>
          <a:p>
            <a:pPr eaLnBrk="0" hangingPunct="0"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3600">
                <a:latin typeface="Century Gothic" pitchFamily="34" charset="0"/>
              </a:rPr>
              <a:t> προσωπικότητα και</a:t>
            </a:r>
          </a:p>
          <a:p>
            <a:pPr eaLnBrk="0" hangingPunct="0">
              <a:spcBef>
                <a:spcPts val="1800"/>
              </a:spcBef>
              <a:buFont typeface="Wingdings" pitchFamily="2" charset="2"/>
              <a:buChar char="ü"/>
            </a:pPr>
            <a:r>
              <a:rPr lang="el-GR" sz="3600">
                <a:latin typeface="Century Gothic" pitchFamily="34" charset="0"/>
              </a:rPr>
              <a:t> προοπτικές</a:t>
            </a:r>
            <a:r>
              <a:rPr lang="en-US" sz="3600">
                <a:latin typeface="Century Gothic" pitchFamily="34" charset="0"/>
              </a:rPr>
              <a:t>!</a:t>
            </a:r>
            <a:endParaRPr lang="el-GR" sz="3600">
              <a:latin typeface="Century Gothic" pitchFamily="34" charset="0"/>
            </a:endParaRPr>
          </a:p>
        </p:txBody>
      </p:sp>
      <p:pic>
        <p:nvPicPr>
          <p:cNvPr id="157700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8604448" y="5805264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91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746" name="TextBox 2"/>
          <p:cNvSpPr txBox="1">
            <a:spLocks noChangeArrowheads="1"/>
          </p:cNvSpPr>
          <p:nvPr/>
        </p:nvSpPr>
        <p:spPr bwMode="auto">
          <a:xfrm>
            <a:off x="142875" y="1143000"/>
            <a:ext cx="4786313" cy="1323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l-GR" sz="4000" dirty="0" smtClean="0">
                <a:latin typeface="Century Gothic" pitchFamily="34" charset="0"/>
              </a:rPr>
              <a:t>4.1 Ομάδες </a:t>
            </a:r>
            <a:r>
              <a:rPr lang="el-GR" sz="4000" dirty="0">
                <a:latin typeface="Century Gothic" pitchFamily="34" charset="0"/>
              </a:rPr>
              <a:t>Αναφοράς</a:t>
            </a:r>
          </a:p>
        </p:txBody>
      </p:sp>
      <p:pic>
        <p:nvPicPr>
          <p:cNvPr id="159748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92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347138" name="Picture 2" descr="http://www.tarporleyplan.org.uk/wp-content/uploads/2012/06/steering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835696" y="2852936"/>
            <a:ext cx="6816502" cy="292750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0769" name="Title 5"/>
          <p:cNvSpPr>
            <a:spLocks noGrp="1"/>
          </p:cNvSpPr>
          <p:nvPr>
            <p:ph type="title"/>
          </p:nvPr>
        </p:nvSpPr>
        <p:spPr>
          <a:xfrm>
            <a:off x="0" y="571500"/>
            <a:ext cx="9001125" cy="1069975"/>
          </a:xfrm>
        </p:spPr>
        <p:txBody>
          <a:bodyPr/>
          <a:lstStyle/>
          <a:p>
            <a:r>
              <a:rPr lang="en-US" smtClean="0">
                <a:latin typeface="Century Gothic" pitchFamily="34" charset="0"/>
              </a:rPr>
              <a:t>K</a:t>
            </a:r>
            <a:r>
              <a:rPr lang="el-GR" smtClean="0">
                <a:latin typeface="Century Gothic" pitchFamily="34" charset="0"/>
              </a:rPr>
              <a:t>οινά χαρακτηριστικά των ομάδων</a:t>
            </a:r>
          </a:p>
        </p:txBody>
      </p:sp>
      <p:graphicFrame>
        <p:nvGraphicFramePr>
          <p:cNvPr id="7" name="Diagram 6"/>
          <p:cNvGraphicFramePr/>
          <p:nvPr/>
        </p:nvGraphicFramePr>
        <p:xfrm>
          <a:off x="928662" y="2143116"/>
          <a:ext cx="7191404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60773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93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817" name="Text Box 3"/>
          <p:cNvSpPr txBox="1">
            <a:spLocks noChangeArrowheads="1"/>
          </p:cNvSpPr>
          <p:nvPr/>
        </p:nvSpPr>
        <p:spPr bwMode="auto">
          <a:xfrm>
            <a:off x="1143000" y="2819400"/>
            <a:ext cx="7086600" cy="3506788"/>
          </a:xfrm>
          <a:prstGeom prst="rect">
            <a:avLst/>
          </a:prstGeom>
          <a:solidFill>
            <a:srgbClr val="DDDDDD">
              <a:alpha val="50195"/>
            </a:srgbClr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3200" b="1">
                <a:solidFill>
                  <a:srgbClr val="003300"/>
                </a:solidFill>
                <a:latin typeface="Century Gothic" pitchFamily="34" charset="0"/>
              </a:rPr>
              <a:t>Η ΟΙΚΟΓΕΝΕΙΑ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3200" b="1">
                <a:solidFill>
                  <a:srgbClr val="003300"/>
                </a:solidFill>
                <a:latin typeface="Century Gothic" pitchFamily="34" charset="0"/>
              </a:rPr>
              <a:t>ΟΙ ΦΙΛΟΙ ΚΑΙ ΓΝΩΣΤΟΙ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3200" b="1">
                <a:solidFill>
                  <a:srgbClr val="003300"/>
                </a:solidFill>
                <a:latin typeface="Century Gothic" pitchFamily="34" charset="0"/>
              </a:rPr>
              <a:t>ΤΥΠΙΚΕΣ ΚΟΙΝΩΝΙΚΕΣ ΟΜΑΔΕΣ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3200" b="1">
                <a:solidFill>
                  <a:srgbClr val="003300"/>
                </a:solidFill>
                <a:latin typeface="Century Gothic" pitchFamily="34" charset="0"/>
              </a:rPr>
              <a:t>ΚΑΤΑΝΑΛΩΤΙΚΕΣ ΟΜΑΔΕΣ</a:t>
            </a:r>
          </a:p>
          <a:p>
            <a:pPr algn="ctr" eaLnBrk="0" hangingPunct="0">
              <a:spcBef>
                <a:spcPct val="50000"/>
              </a:spcBef>
            </a:pPr>
            <a:r>
              <a:rPr lang="el-GR" sz="3200" b="1">
                <a:solidFill>
                  <a:srgbClr val="003300"/>
                </a:solidFill>
                <a:latin typeface="Century Gothic" pitchFamily="34" charset="0"/>
              </a:rPr>
              <a:t>(ΑΜΕΣΕΣ-ΕΜΜΕΣΕΣ</a:t>
            </a:r>
            <a:r>
              <a:rPr lang="el-GR" sz="3200">
                <a:solidFill>
                  <a:srgbClr val="003300"/>
                </a:solidFill>
                <a:latin typeface="Century Gothic" pitchFamily="34" charset="0"/>
              </a:rPr>
              <a:t>)</a:t>
            </a:r>
          </a:p>
        </p:txBody>
      </p:sp>
      <p:pic>
        <p:nvPicPr>
          <p:cNvPr id="162818" name="Picture 4" descr="GOVT1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875" y="2000250"/>
            <a:ext cx="2743200" cy="1808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14313" y="642938"/>
            <a:ext cx="8686800" cy="1069975"/>
          </a:xfrm>
        </p:spPr>
        <p:txBody>
          <a:bodyPr>
            <a:normAutofit fontScale="90000"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sz="4400" dirty="0" smtClean="0">
                <a:solidFill>
                  <a:schemeClr val="tx1"/>
                </a:solidFill>
                <a:latin typeface="Century Gothic" pitchFamily="34" charset="0"/>
              </a:rPr>
              <a:t>Ομάδες αναφοράς</a:t>
            </a:r>
            <a:br>
              <a:rPr lang="el-GR" sz="4400" dirty="0" smtClean="0">
                <a:solidFill>
                  <a:schemeClr val="tx1"/>
                </a:solidFill>
                <a:latin typeface="Century Gothic" pitchFamily="34" charset="0"/>
              </a:rPr>
            </a:br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  </a:t>
            </a:r>
            <a:r>
              <a:rPr lang="el-GR" dirty="0" smtClean="0">
                <a:solidFill>
                  <a:schemeClr val="tx1"/>
                </a:solidFill>
                <a:latin typeface="Century Gothic" pitchFamily="34" charset="0"/>
              </a:rPr>
              <a:t>(</a:t>
            </a:r>
            <a:r>
              <a:rPr lang="en-GB" dirty="0" smtClean="0">
                <a:solidFill>
                  <a:schemeClr val="tx1"/>
                </a:solidFill>
                <a:latin typeface="Century Gothic" pitchFamily="34" charset="0"/>
              </a:rPr>
              <a:t>reference groups</a:t>
            </a:r>
            <a:r>
              <a:rPr lang="el-GR" dirty="0" smtClean="0">
                <a:solidFill>
                  <a:schemeClr val="tx1"/>
                </a:solidFill>
                <a:latin typeface="Century Gothic" pitchFamily="34" charset="0"/>
              </a:rPr>
              <a:t>)</a:t>
            </a:r>
            <a:r>
              <a:rPr lang="el-GR" sz="4400" dirty="0" smtClean="0">
                <a:solidFill>
                  <a:schemeClr val="tx1"/>
                </a:solidFill>
                <a:latin typeface="Century Gothic" pitchFamily="34" charset="0"/>
              </a:rPr>
              <a:t/>
            </a:r>
            <a:br>
              <a:rPr lang="el-GR" sz="4400" dirty="0" smtClean="0">
                <a:solidFill>
                  <a:schemeClr val="tx1"/>
                </a:solidFill>
                <a:latin typeface="Century Gothic" pitchFamily="34" charset="0"/>
              </a:rPr>
            </a:br>
            <a:endParaRPr lang="el-GR" dirty="0">
              <a:solidFill>
                <a:schemeClr val="tx1"/>
              </a:solidFill>
              <a:latin typeface="Century Gothic" pitchFamily="34" charset="0"/>
            </a:endParaRPr>
          </a:p>
        </p:txBody>
      </p:sp>
      <p:pic>
        <p:nvPicPr>
          <p:cNvPr id="162822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94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Century Gothic" pitchFamily="34" charset="0"/>
              </a:rPr>
              <a:t>4.2 Η οικογένεια</a:t>
            </a:r>
            <a:endParaRPr lang="el-GR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C950BE3-AEFC-470B-977B-3A7333E3802E}" type="slidenum">
              <a:rPr lang="el-GR" smtClean="0"/>
              <a:pPr>
                <a:defRPr/>
              </a:pPr>
              <a:t>95</a:t>
            </a:fld>
            <a:endParaRPr lang="el-GR"/>
          </a:p>
        </p:txBody>
      </p:sp>
      <p:sp>
        <p:nvSpPr>
          <p:cNvPr id="473090" name="AutoShape 2" descr="data:image/jpeg;base64,/9j/4AAQSkZJRgABAQAAAQABAAD/2wCEAAkGBxMSEhUUEhQVFRQUFBQUFBQUFxQUFBQPFBQWFhUVFBQYHCggGBomHBUUITMhJSkrLi4uFx8zODMsNygtLisBCgoKDg0OGxAQGywkICQsLiwsLCwsLCwsLCwsLCwsLywsLCwsLCwsLCwsLCwsLCwsLCwsLCwsLCwsLCwsLCwsLP/AABEIALcBEwMBIgACEQEDEQH/xAAcAAABBAMBAAAAAAAAAAAAAAADAAIGBwEEBQj/xABNEAACAQIDBgIGBQgGBgsAAAABAgMAEQQSIQUGEzFBUQdhIjJCcYGRFCNSkqFTYnKCosHR0ggWVJOx8BczsrPCwxUkJUNjc3SD0+Lx/8QAGQEAAwEBAQAAAAAAAAAAAAAAAAECAwQF/8QAKxEAAgICAgECBQMFAAAAAAAAAAECEQMSBCExE1EUIkGBkWFx8CMyQtHh/9oADAMBAAIRAxEAPwDbC1kLWxKg6UMYeuxSMnEwBRENYEJoqR1ZI5XoqtWFhoqw0uhdiSO9GSIjpWBEaLHcUNgh64a/lT/o1GglHWtsIG5Gs3No0UUzTjw9FGFrYEJ6Xo6wkVLmxqCBRRWGtOSIdr1sRp5VsAeVZORaRqFD0FFhU9aM0ZPKnrFprSch0B4YppsKM6ig8OhADZ/OsK4opjrAjquhdgyw7VjJ5UfLSy0rGAENZ+jXo2WnXNK2FAUwq0/hgU4im3pDEBSJpuehvLRQ7CFaaQKA0tBeSjUNjZYihM4HStdpKG0lPQWwWXEVrPNWGahk1SihNmeJSpmbzFKiibOb9GPWm2IrplKC0FVGRTiaZc0aL3U9ogKQUVomjNpmzHEKKMOelq1VvR0c96VMLRsLA3b5UVID2+YoUU7jrW7DjrcxUvYacTC4Ruwo8cBHakMcvY0RcStQ9vYr5fcKgNHRe9a6yjvRFlFQ0yk0GyDvTS9qwHFFWQVI7AvIaYJCa2TKO1A2ltKOCGSaTRIo2ka3PKoJsPM2tT+wjm7e3kw2CUNipVjzBiqm5Z8tr5FAueY+YqAT+N0F7RYWVvOR0j0/VDVWW+O9M+PlaWY6WIjjHqxRk3CqOvmx1NvcBGoTrWriotJk3fgsrbfixjZpDwGXDICcqKqSMV6F3kUgn3Ac+tXFuVtV8VgYJ5QA8iEtl5EqzLmA6Xy3t0vVM+Gfhyu0C008jJEjL9UoYPIDqDnIsENiLrcmx5WvXoCHDJGioihUUBVVRYKoFgAO1qmUk+qGlQxjTSaKY6aY6QDAawXp2SscOjoATPQ2etgwVg4enaCmajPQmreMIobQ09kKmaJFCYV0DAO9MMAp7IWpziKYRXQaEUwxrT2DU5zUMiugwXtQi/YUWFGnkPas1s5j2pUbCo11lpcb3VpIDRlU1KiXswjVjLTlWirHVp0Q+warRFWiKlECVWxNDFFECU8JRFWjYVDVWjItZUUQCpsKEooyLTVSiKKlspBAnnTwprCijKtQ2WYCUDa2zkxEEsD6JLG8bEcwGBFx5jn8K2aBitoxRFFkkRGkbLGrMAXa4FlHXmPnUjPLG82wpcFiHw8w9JLWYeq6N6rr5EfI3HStvcOGOTFjDykBMXG+FLkBsjyWMTqD7QkSO3vqb+PcRbEwusZypAOJMFOW7yPw0ZwLA+i9gT7RtVa7XwL4WfKSQcsU0bi6kxyIskbqehsw5ciD2qpO0ikkeq939mnDYWCDNn4MUcWa2UNkULe1za9q3stcDw+3mGPwUczW4q3imA/LpYE26ZgVa351STiCs7AFlpZKLnrGcUWwAkUqPcUNmosAZFMIp7GmGmAw2oTGilaaUqhAGNCatoxVjJajYKNMrQ2Q9q3WvQmvRYUahQ9qbw62WJoTUWFAeAaVOtSpWw6OQEoqx0RVoyLV7CoEkdGWOiKKeBRsKhqpTwtOVaKqUWKhix0RY6PGgowUUtx6GssRogio6iiBaW49ACR0cAAXNrDmT299PVKr3xa31w0GFmwgkLYiaNo8seVuGDlDCXX0bqWHU86lysaVGrtjxowcM3DhiedASHlUqi6fkw3r69TYdr1Ld0d9MJtFCYWyOps0MpVZBfkQAxzKe4/CvKFdXdzEyR4mB4o+LIksbxxhc5d1YMFCgEm9rae+hjXZ694dUf40bwsuMijAyvhxOAeYaHEQwFJLdw3FFu8Q71d+GdmRWZSjMqsUYgsjEAlWKkgkctDbSqb/AKRWBQfRJrWkbixs3eNArKD3sWa3vNKwo5e5231xOKGHRNMRiGOVwDG+GL4x2SRfaATFyNY6Zo1rp+Puw1jTCYiNFVVBwpCgKAgGeFQBoAAJRb3UzcHY8OH3imhQehDC5guSSGZItbn8x5PnVob87DGMwGIhyhmaNmjzNkAnQZo2zHlZgPhcHQ0kypFSeB29UULzYad1jWULLGzsFTioMrgsdASuU/qHuKNv74uzLO8Wz3jMIRV4+XMxkIuzREmwAuBqDqpqnSaTGtWvYiyQz797ReRJGxcxaM3WzFRzBIKrYEG3KvRXh1vEdoYGOZhaQXSUDlxF0JHYHQ28/jXlIV6j8IdjSYPZsaSjLI7PKynmoY+iD+qAfiazboETHgmlwDT89YL0rYxvBrHCrJamlqXYxZaaaRY0wmgBE0w0jTDTAw1qE3vp5WsFKVjAsKEVra4dYkWpcytTU4VYopFKlsxanLUUVVpiijKK12Jocq0QLWFFFVaWwaiVaIopKtFC0bhqZQUZaEKcKPIBwtZC0IGnA0gMzsVViLXCki/K4Gl68f7Wkd5pXk9d5JC36eYlhbpqeVev3QMCDyIsfMHmKpzfrw84mJC4ZNTBI4DeijS5y1kfQZ9ToeQA0I5F0xqOyogGH3TWTZr48YhBw2ySQkHPxS4CBSDrmBvra1j76P4V7Riw+08PLOwSNTKC7aKueGRAWPa7CpdvtsP6BsLDRqSTNiY3nvb1+A5CL2UEE+/XqaqgTEcqadobSTPW+yd7cFiWyQYmJ36IGs59ytYn4VVX9IzHAyYSEHVI5pWHYSFFQn+7eqhE5NtLnpXew+7W08YwIw2JkNgA8gcKFHIcSWwtryvRQnRNdzto8TeRHUgh1eNiOpjwVj+1H+FSPx13waCIYKJrPOmacjmuGJKhL/nkNf8ANH51c7w18N8bhcdDisQI0SMSXQOHkJeJ4wPRBX278+lV14lbbXGbRxM0ZvGXCRm9wUiVYwy+TFSw/Sp41b7CdfQixouGw5chVF2JAAHUk2A+ZFCqY+E+zuPtTDLlzKj8VuwWIFwT5Zgg+IqyUuy8dzPDTB4NI5GgVsSEQu0h4oSbm3DuABYkgNa9gKmvDpcQ1guawsZnLTSKwTWKLGKsWp4pUWFAytNKUe9YLUrHQDh0wx1sF6YZfKlbHQHh1kinGU9qG0jVLGZC01ovOhs570NmPepooJwPMUq17+dKigs5yCiigLRlp7BQVaItCU0QGnsKggNEBrl7b2vHhIJJ5SQka3NrZiSbKqg9SSB8arVvG0Z9MGTHfmZrPbvbJYHyv8auKb8EtpFwAGnhajO5e9i7RR5I4ZI40IUPIVs78yFCnppr51JRRddCoIBTxahCnCiwoJSAHO2veminCjYKIl4r7EOM2bKqi7w2xEYF9WjDZhYcyUaQAd7V5hNezRXlPf8A2P8ARNoYiILlQSs8YtlHBc50y+QBA0+yauEr6JaODCbGvYOwy5w0BkJLmCIuTzL8Nc1/O968eLXqzw32qcVs3DSE3YR8NyeeeIlCT5nKD8aJ9FLxRs78Y7gbPxcoOVlw8gU9pHXIh+8y15MNel/GXA4ibZkggAIRllmBOUnDRBnYrfQkEI1uym1zavNTCqxNUJoaBV7eAO7pSKXGONZfqYf/AC0a8jA9i4C/+2aoyK1xfl5c/hXsDd7DRx4WBIb8NYYwmYWYpkFiw+0eZ8yaMjpDSN+1K1OrNYWA21K1OpWoAbasU61YtSsY000mnmopv3vvBstIzMru8pYRpGBqEy5izE2Uekvc68udLtjJKxoZqjdk+M8/00viFH0R/R4KBbwi4s4a13YdQTY30A0q6dl7VgxMYkw8iSofaQ3sezDmp8jY05Jx8guwzUNqOTTGap2KoARQyKOWobNS2CgWWs1nNSpbBRylNEU0BaKtZ7o11DBqIpoS0VbUboWpBPGnDSvs8GO5WOZHlA/J5WUE9wGZfwPSqFFessbfhvkCs2U2WRskZ7h2CtYWv0NeX9pkNNI1owC7W4QtGVBNigsNLW8+9dfGk59I580a7Jr4I4uVccUUSNE8biQLcxowsUeQch6uUHn6VqvsGqH8Jt4o8JOySyCOGVDfN6vGBXIS3s6Zxc6fhV5YXEpIoaNldTyZCGU+4jSpzpwl2XCmujZFOBoYNOBrHYqggpwpgNOBo2FQ4V5y8atsSzbReKQZUwwCRJoTlZVcyGxOrXBHL0ctwDevRgNeTt95mfaGMZ/W+kzg+QWRlA9wAA+FbYXbM8nSOUI+xB8q9DeAFxs17nQ4qQgXByjhxAgjpqCbHvfrXnOvSPgYE/6LUp6xml4p7yAgD9jh1pmdRJg/oS/e+XLgMW2bLbC4ghrZrHhNY5evuryEa9PeL2OMWycSV5uEi/VkdVb9nNXmC9LD2rHPpj0Nv8/wr1xuVttcbgoZ1XLmXKyXvldCUYX7XW48iK8iCvR/gLhXXZpZmuss8jRre+VFCxt7rsjm3x60ZfARLIps0yorO5CqoLMx0CqBckntanigbTwCYiGSGUExyo0bgGxysLGx6GsLBkGxHipEhLNgdocH2ZxB9W6dHUlh6JGt78q7WwfEHZuMsIsSgc6cOW8Tk9lD2zH9G9cGHC7Z2X6MOXaeEXRUdhHi406KGOjgCw6k9AorRn21sPaciwY3Cth8U7KmWaFoZw59UGZOhJsMxF78q0pE2WmRTTVTtu5j9hSnEYNpMbgj6MuFa5liiB9FktfMV11AGh1W2osjYO2oMbCs+HcPG33la2qOvssL8qmXRSZvGql/pEYJThMPMTZ45zGo11SWMs34xLVtkVRH9IDeKKV4cJE4ZoWd5stiFkICohP2gM9x0uKMfchyfRUJ0tXY3a3lxGAl4uGfKdAynWORfsuvUfiOhFcdmuaVdLVk37HoPcvxWhxsiQTRtDO5yqV9OJ36AH1lJ7EEedWE1eT91ZLY3Ct9nEwHtylWvWDCuTMlB9G0OwZpjUQrQ2WsNzTUZSrOWlS3DU4SvRVetBZaKslYbHRqbytRFatJZKKslPYWpyPEPHtFs7EMvMosYPYSusbH5Ma88SG5q8/FST/s2X9OG/u4i1RDS/5Nerw2vSf7/wCji5HU/sdmDYc7wiaOGV0zMpdFZwGFjYgXtz58qfsfa+Jwj/UzmAnmCWVSfz0KkH3kVPvCrfTDQ4f6NiJBE6yMys2iMrkH1gLKQb+t8+gnO8m70W0VjEsknCBLFYmULL9gs1iSBra32jUz5UoScZLoaxKSuL7KlxG/20WnR5MQTDhpYuJwBw0lAa/qnKXzBW9E2HkK9BwzKyhlN1YBlPdSLg/Kqv323cwGChw+IGGUx4eTJJGo1mikVlBdvaYPkILe7yru+Fu2GnwKKyMpw4XD3OofIoAI7WFhb3d65sslKKlFGkItOmTgGnA1rCSnCSufc01NgGvPPjfsYQbQ4q2y4lBJYXuJFsjk6W1IB59TXoEPVM/0hB6eDPTLOPiDH/EVvxp/1KMc0flsqGvQP9Hxj/0fN/6t/wDcw15+r0H4DxZdmsft4mRvgEjT/hNdXJdQMcSuQXx+mK7NQDk+KiVv0RHK3+KivPFehfHdc2zAfs4mJv2JF/4q89UcZ3AWVVIyK9aeHuCji2bhFhBCNAknpesWlHEYtqdSWNeSq9VeGGNEuysGwN7QiPXvExjI/Ypcl0kECXKKIBQUajLXNGVjkOAqBeM30NMCZMXhuOSwiiZCEkjdwWzCWxKD0OxB0BBqfiq58bd4ooMGcM8XFfEq2W+ixBSLSk9SGtYdbHXv1RVKxQW0qKt2R4x7Rw8CwjhS5NBLOsjyZOgJDi9u51riQeIGLixb4uDhQSSi0qRJlhlOpzvESQXub3/ibxaQ0y9aqKHKrJjtDxR2pMGVsUyqwykRpHHoedmVcw996hppUqpRS8EN2Yp16xSpiQ5GIIINiDcEaEEciDXofwj3pxGMwsgxJzPA4QSnQupW9n7sOp6gjrcnzterv8CsWPocyaXXEFvMho0Av901y8vrHZtg7nRaLSGgs9BaehNPXl7nfobGesVqcelRsLQjC4iiria4C4miLia19I2skC4miriaiO0MWFytJLw4lDZ/SKFmNsozCxsPS0HPSuHJvEiyZVefIcti0scZGkl7CYqbaJqe58r2sDZnKaj5JvvZhfpODmiVQzMl0UnL9YpuuvvHXTvVEYvZ8sTZZI3RiSAGUi5H2e/Mcu9WzhNtqQt5ZUvorSCFo2J5XljBQnyzAmuNvptyJoHw8zETKRYRZWVja6kk3KLyJXRhbqNT0cfaD1o588YzW1kB2ls2bDvkmRo2sGAbqp6jv1+Vdnc/fCfAPdSXhPrwsTlOupT7Lc9fneuHjp5ZG4kpZi/tt7WWw0PloKbgpQkiMy5grBivLNY3y36A8q7Gto1Ls406laLy8UNsQrgJIpHIeYKI0FizMrq+o6KCouf30fczDYeTCYKaNeG0Slvq9MzlWjmV73LKWu1u4FQTd3YcmPl+mY83Q6ohuA6jlp7MQ7dfxO9uRvLDh4pMOxkbgzSBCiNLeIsbG8YIGt+vXSuB46hrF9rz9zuUrltLpPx9i3Ri6eMWKi2zNrJOmePNluR6aOhuOdgwFx5jSt0TVyuFHQkn2d4YoVTXjttRZJ8PCBrFG7sdOcpUAd9BHf8AWFTTebeFcHA0rat6safakPIe7Qk+QNUiBPj8SbkvLISWY8lUakn7KKB8AK6eLip7vwjm5LVaLyzk16I8IJwuy4Bb2pv969UBhcOHkRB7bqt+vpMBe3xr0js3Cx4eNYoVCRrfKovpcknn5kmteZJaqJHFxNybOX4yuG2XJbpJCf27fvrz1XpLeLZ4xeGlgJtxEsCejghkJ8gwU151x+AlgbLMjIxFwGBBK3K3F+Yup18qOFJauP6k8vG4yTNc1bXgRvSsMkmDlewmIeC504w0ZB5sMpH6HcioPuxupJjwRCyK0bDiZyQBGw9BhYG+qyDTyrlYvCy4WZka6SxPzBIKupurKfkQfdW+TXInC+zGMZRqTXR7ATEVsxze6oPuht8YvCQze0yWktpaZfRfTpqCfcRXeTFV4vqSg69jsfHtWiRo9RDxO3SbaOGVYigljbMufRWUizLmANuh+FdNMXRlxprqXNTjrJGUcM8ctonnraHg/tVD6MKSDX1JYtLfpstQrbWxp8JK0OIjaORLEqbH0TyYMCQV8wSK9T7W3ow2H0nniiJFwruqsR3C8yKovfnaOCx21TJLiT9GESAPDGzNmUf6sX5m5Y5rW1tXRg5Mpvx1Rnkg/rRXtI1O9yMJsh3xC4xhbif9WMryRkw3bVmTKt/V52qbxbn7Fb0kSN1NrZcTIR8CJNa0ycuON00/wGPjSmrTX5KUwuBlk/1cbvbnkVmt8hW9s7dvEzyGJIzxAM3DdkifL3VZWUt8KszaWXY+afBSJ9HdlEuEZ7ktyDQObtmA5g30v5WDicdHtgfUAxPCQy4hyomjbQhURHzWOvpEgC2lzyn4mUvmS69/b90X8Mk9W+/b3/Zkag8Lsc3rGGPT25L28vQVqsLcDdttnJKGlWQyshsoIC5Aw5nU3zfhWlsLb8zM2GxYtiYxe49WaLpKn7x/hqB1ziSK58s8s1rJo6sWLHH5o2dx8TQnxNcU4xqGcae1c/pM36Oz9IrNcP6bSo9Ni6K3/rJLbQID31/jQX2/OfbA8gq/vrpDcR/y6/cP81MxO5MiI78ZTlRmsENzlBNvW8q9ZTxfoec/VIni8fNK92cswuBr6o62ty99JMCOpPwrrbr7vHExu4lSPI1jm7WvfnoOdcrHwMkzRJIrgMFDIwyNe3tXt16nStFJeEYtPy/qALmMkIxsfWHQjsw5Ggkj/wDe9dGbYsqoWZQAoJY5lI0NrAqxuTR8NsAvg2xAkS6sQItM7ILXYa+Z0t0NPZLsnVnLbFMUEZY5AxYLc2BPYcu/zrYwOEvqw06Dv1F/KsPhocl0lLSegBGYyCxb1rMGIsOXn2qUbK3HxzWzpkThEqSU9a2ZUK5gwJuRry+FS5peSoxbZyNq7bmYcLiOw5FSxIJ7W7Dlbv8ACuYuGLPZzqxuTzOZrnX5Gu3sbdh5MZJhWdVeJSSxuVDKVvbvzNdLbu4+KhAeMcbUA5RlKm4Kkgnlfr5+dLeKdD1lJWzgYfFYjCXaCVlU8wCbH9JeXxqQYXevEsoYTNr5IbH5V05PDufIS8sa+gSy+loALkA8jUe3U3fafDTzmVY44CS2YMb2XMbW68tPMVLljl2aLeLpGlvRtybEFVkcsI720A9JrX5AX0A/GtjYWKbDRSlQueaNkZiCWWMg6Kb6d/gO1Y3P3Zl2hLJkKqIwHYve12JCroPIn9WpPtfcDEQwSytLEVjjdyAXuQqkkC686JSgvkCOze5AtkPlnia18kivbochzWPyq0It/W9qIfByP8VqDbkbuy42WQRFFMaZiXJA1YCwsDrzqZ/6N8Z9uD70n8lZ5fTbqRpic0ridCPfuPrG49xU/wAKhniVtOPEtDJGGBVWRswA6hl5E92qRjw2xn2oPvv/APHXL3m3ExUOGlkkMJWMByFdi1swFwCo7ms4LFGScWaZJTlBpmr4VbTSCScyNlDIg5E+kGPYe+up4iYXD4tRPC446CxWzDixjpy9YdO407VHNwdiTYt5VgK5lVGOZsvo3I00PUipqNwNof8Ahff/APrSyaRy7XTDE7xKLXX/AE4PhJvBwZJIJGCxyDiLmNgJVsDb3r/sCrWj23Cf+9j+8v8AGqJ3q2PNs/FgPZXKrMuU5lsxYH4XVtKkO6jvjm4cJjEv5N2VGbQkmO/r2APLXTlWXI46n/UX1NePmUV6cvoW+m006Ov3h/Gm47EtJE6xSBJGRgkgs2RyNGy9daiCbk7Q/JJ/eJ/GopvxhsVhHTDFQs0qhgIyGfIWKrlyk6kgjvpXHDjuUqTOiWXHX8siG8uBxMeIkGKbNLe7uXzZ7gEEHmRa3u5aVx62MRAyswcEMCcwa+bNfXMDrfnQDeveh4R4s1TDYfBvICUW9udiL/Kmy4V11ZGA7kG3zpRSMhuCVNufdT/jU0j3PxLKrPBPKCAwuDlIIuCAtTPIoeRwx7rrycbc3d04uW73EKEZzyzHoinuevYfCrK2nsKCTKygwyRgLHLD6DqoFgumhWwtY9O1cHC4XGQrlTDTKvZY3Av30XU1lsVjRzhn/u3/AJa5MjlOVpnfijCEKatnA3j2xOsgV5ImkwzgxyquWRieYYA2tbmLV0ti76Sz4hY2iUK1x6GYupC3JJJta47aDvUf3tzFlaRCjm98yZGcaak2F7WtXBeVixYkliSS3UseZvXSscZRXRySyyhN0y6WloTT1Wmzt5Z49GdmX870iPcW511ztyQi+fQ68l/hWPoNHUuTGSJlx6VQwbYf7f4LWaPRYeuiwFan3B0PI6H3Gql/rTi/yx+7H/LWf61Yv8sfup/LR8NP3Rj8REZvBs2XCO8V24MhBU+zIiklQT3F+XfXtXGU118VvDiZVKSS5lPMMqEf7POuXYV1xTrs5JVfR2dlti8UgwkZZo84c3vZABa7N0Qc7dxoL1cWx8EuHhSJPVRbX6sebMfMkk/GqXwW3sRCoSKUoo6KFGvc6an31sjezG/2h/kv8KxyYpy8VRtjyRj5uy5IdnQK/EWGISfbCIG+9a9b6tVHDe/G/wBob5J/LThvjjv7Q33Y/wCWsvhp+5p68PYlO/eBmwmLTaOHFxccTS4WQLk9IdFZdL979xXWh33wuJgZWnOGdtOTFlvoWDAWJ5nS3u0qAnfHHHniG9xWO1j5Za4kzZiSQLn7Kqg+CqAB8BWqw7Rqf09jL1adxJ5tbenPAMBgnlxLyXRpZBdmUn1UB1tYak8h8xr727PmwOBhwqg8N7y4mVQSjTllyxlugXKvPnYHpUb2VtufDX4DiO/MhIixHYsVJI+NdH+vGP8A7S33Iv5KfpyVKKVfz9Ac1K3LybHhvvQuBmYSD6qfKHYXLIUzZWAHMekQR536WNkeIm2412dLkdWMoWJMrBr8Q3PLl6CufhVHzPnYs1rsbnKAov5KoAHwFO4hyBPZDFrAAekRa5PM6d+WtuZpzwKUlIUcrUXEkfh1vQuAncyqTHKoRiurIQbqwHUam45/KxuvCby4SRUZMRCRIQqAuqszk2ChGsb36WrzdkH+Sa2dnYowyLKgUuhuudc4DDkcp0uKnLx1Pv6lQzOPR6YxePjiXNLIka/adlQfNjVO+JG/wxF8PhSeHqJJbi0i6+gq29Xkb3v7usQ27tWTGS8WchnyhbqMoyry0Hvrn8EedRi4yj3LyVkzOXSJX4S7ZGG2gga9sQv0fnoHd0KE/FQP1q9EKa8pYP6uRHXUo6uAb2JUgi9tbaVPcR4qY50ZAkCFlIEkYkDIT7S5mIvWfJwuck4lYZ6xpnI8XnY7TlDNchIgRckLeNTYD2ed7Dv15mUeC+5DM64+cEIt/o6dXfUGU9lGoHc68hrW+HjBlEkwMwLFpFZ2UyE3JzSWLanmefPlzq08J4tSIqquCiCqAqqspUBALAAZNBp+FVlcowUI/kUYOUm2XPFVTeKubCbXweNdC8ISLl9qGRi69r2ZSPfToPF6TrglPunI/wCVWxtTxFw2MgaHF4KTIeRjkVyrdGUlRY1ywel7fz8G8MM91Kuird+zxMY2IeNoosZeeI3V/q3Y+ldTa9wbrcEXsa5O8GBgidFw0pnDoGOZMhjZmICNrYmwVuwzW1oO0YjcqC/DDMUDXFr21tewJAW9u1agzDkxr08dUjjz3sySb3Y2ad4cKZo8UYDwcPJEoXiK4UZdNDqFUEc8p1POvQeAw/Chjjvfhxol++RQt/wqitydubPwLiaWLETYgDRiIgkZPMope5NtMxPwFTc+L+D6w4n7sR/5lcPKhOVRhHpG/HlGNuT7ZP3NAc1Bh4r4I+xiF96J+6Q07/SbgT1lHvjP7jXL6ORf4s6fUh7kN8TATtVA6ZwUhCIWCBgSwAzHQDOW/GoRh4blwxK5VbN6NyCOQI5i7BRfperD3123s3aEa/WvHNHfhuYnIseaOB08+nzBreQHMTe+p17+euvzr1MF6JNUefmra12b+y1LxToZAiLGJrEBs8qMERVJ1Unicx2qyPCyUtgiG1CTOq6eyVRiPmxPxqsMBhlkazyJEvV3zHTrYKCSflVrbE2zs/DQrFFiEsvViQWY6sxuOpqOT/bS7L4/m2SUxr9lfkKVcf8ArPhP7RF94Uq4dZezOvaPuUnSpUq9k8szSpUqAM0qVKgBXpXrNKmAqzSpUAZvSvSpUAZvSvSpUAZArNxSpUhmQ1ZzVmlSZSYg9PV6VKoaNIyY8SDtRxLalSrKSRvFsMmJ99FONsOZpUqxeNNmyySSOdiZyTqSa170qVdeNUjizN2NY1i9KlWhiYvWL0qVAGL0tKVKgVi0pVilQMVqVKlR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sp>
        <p:nvSpPr>
          <p:cNvPr id="473092" name="AutoShape 4" descr="data:image/jpeg;base64,/9j/4AAQSkZJRgABAQAAAQABAAD/2wCEAAkGBxMSEhUUEhQVFRQUFBQUFBQUFxQUFBQPFBQWFhUVFBQYHCggGBomHBUUITMhJSkrLi4uFx8zODMsNygtLisBCgoKDg0OGxAQGywkICQsLiwsLCwsLCwsLCwsLCwsLywsLCwsLCwsLCwsLCwsLCwsLCwsLCwsLCwsLCwsLCwsLP/AABEIALcBEwMBIgACEQEDEQH/xAAcAAABBAMBAAAAAAAAAAAAAAADAAIGBwEEBQj/xABNEAACAQIDBgIGBQgGBgsAAAABAgMAEQQSIQUGEzFBUQdhIjJCcYGRFCNSkqFTYnKCosHR0ggWVJOx8BczsrPCwxUkJUNjc3SD0+Lx/8QAGQEAAwEBAQAAAAAAAAAAAAAAAAECAwQF/8QAKxEAAgICAgECBQMFAAAAAAAAAAECEQMSBCExE1EUIkGBkWFx8CMyQtHh/9oADAMBAAIRAxEAPwDbC1kLWxKg6UMYeuxSMnEwBRENYEJoqR1ZI5XoqtWFhoqw0uhdiSO9GSIjpWBEaLHcUNgh64a/lT/o1GglHWtsIG5Gs3No0UUzTjw9FGFrYEJ6Xo6wkVLmxqCBRRWGtOSIdr1sRp5VsAeVZORaRqFD0FFhU9aM0ZPKnrFprSch0B4YppsKM6ig8OhADZ/OsK4opjrAjquhdgyw7VjJ5UfLSy0rGAENZ+jXo2WnXNK2FAUwq0/hgU4im3pDEBSJpuehvLRQ7CFaaQKA0tBeSjUNjZYihM4HStdpKG0lPQWwWXEVrPNWGahk1SihNmeJSpmbzFKiibOb9GPWm2IrplKC0FVGRTiaZc0aL3U9ogKQUVomjNpmzHEKKMOelq1VvR0c96VMLRsLA3b5UVID2+YoUU7jrW7DjrcxUvYacTC4Ruwo8cBHakMcvY0RcStQ9vYr5fcKgNHRe9a6yjvRFlFQ0yk0GyDvTS9qwHFFWQVI7AvIaYJCa2TKO1A2ltKOCGSaTRIo2ka3PKoJsPM2tT+wjm7e3kw2CUNipVjzBiqm5Z8tr5FAueY+YqAT+N0F7RYWVvOR0j0/VDVWW+O9M+PlaWY6WIjjHqxRk3CqOvmx1NvcBGoTrWriotJk3fgsrbfixjZpDwGXDICcqKqSMV6F3kUgn3Ac+tXFuVtV8VgYJ5QA8iEtl5EqzLmA6Xy3t0vVM+Gfhyu0C008jJEjL9UoYPIDqDnIsENiLrcmx5WvXoCHDJGioihUUBVVRYKoFgAO1qmUk+qGlQxjTSaKY6aY6QDAawXp2SscOjoATPQ2etgwVg4enaCmajPQmreMIobQ09kKmaJFCYV0DAO9MMAp7IWpziKYRXQaEUwxrT2DU5zUMiugwXtQi/YUWFGnkPas1s5j2pUbCo11lpcb3VpIDRlU1KiXswjVjLTlWirHVp0Q+warRFWiKlECVWxNDFFECU8JRFWjYVDVWjItZUUQCpsKEooyLTVSiKKlspBAnnTwprCijKtQ2WYCUDa2zkxEEsD6JLG8bEcwGBFx5jn8K2aBitoxRFFkkRGkbLGrMAXa4FlHXmPnUjPLG82wpcFiHw8w9JLWYeq6N6rr5EfI3HStvcOGOTFjDykBMXG+FLkBsjyWMTqD7QkSO3vqb+PcRbEwusZypAOJMFOW7yPw0ZwLA+i9gT7RtVa7XwL4WfKSQcsU0bi6kxyIskbqehsw5ciD2qpO0ikkeq939mnDYWCDNn4MUcWa2UNkULe1za9q3stcDw+3mGPwUczW4q3imA/LpYE26ZgVa351STiCs7AFlpZKLnrGcUWwAkUqPcUNmosAZFMIp7GmGmAw2oTGilaaUqhAGNCatoxVjJajYKNMrQ2Q9q3WvQmvRYUahQ9qbw62WJoTUWFAeAaVOtSpWw6OQEoqx0RVoyLV7CoEkdGWOiKKeBRsKhqpTwtOVaKqUWKhix0RY6PGgowUUtx6GssRogio6iiBaW49ACR0cAAXNrDmT299PVKr3xa31w0GFmwgkLYiaNo8seVuGDlDCXX0bqWHU86lysaVGrtjxowcM3DhiedASHlUqi6fkw3r69TYdr1Ld0d9MJtFCYWyOps0MpVZBfkQAxzKe4/CvKFdXdzEyR4mB4o+LIksbxxhc5d1YMFCgEm9rae+hjXZ694dUf40bwsuMijAyvhxOAeYaHEQwFJLdw3FFu8Q71d+GdmRWZSjMqsUYgsjEAlWKkgkctDbSqb/AKRWBQfRJrWkbixs3eNArKD3sWa3vNKwo5e5231xOKGHRNMRiGOVwDG+GL4x2SRfaATFyNY6Zo1rp+Puw1jTCYiNFVVBwpCgKAgGeFQBoAAJRb3UzcHY8OH3imhQehDC5guSSGZItbn8x5PnVob87DGMwGIhyhmaNmjzNkAnQZo2zHlZgPhcHQ0kypFSeB29UULzYad1jWULLGzsFTioMrgsdASuU/qHuKNv74uzLO8Wz3jMIRV4+XMxkIuzREmwAuBqDqpqnSaTGtWvYiyQz797ReRJGxcxaM3WzFRzBIKrYEG3KvRXh1vEdoYGOZhaQXSUDlxF0JHYHQ28/jXlIV6j8IdjSYPZsaSjLI7PKynmoY+iD+qAfiazboETHgmlwDT89YL0rYxvBrHCrJamlqXYxZaaaRY0wmgBE0w0jTDTAw1qE3vp5WsFKVjAsKEVra4dYkWpcytTU4VYopFKlsxanLUUVVpiijKK12Jocq0QLWFFFVaWwaiVaIopKtFC0bhqZQUZaEKcKPIBwtZC0IGnA0gMzsVViLXCki/K4Gl68f7Wkd5pXk9d5JC36eYlhbpqeVev3QMCDyIsfMHmKpzfrw84mJC4ZNTBI4DeijS5y1kfQZ9ToeQA0I5F0xqOyogGH3TWTZr48YhBw2ySQkHPxS4CBSDrmBvra1j76P4V7Riw+08PLOwSNTKC7aKueGRAWPa7CpdvtsP6BsLDRqSTNiY3nvb1+A5CL2UEE+/XqaqgTEcqadobSTPW+yd7cFiWyQYmJ36IGs59ytYn4VVX9IzHAyYSEHVI5pWHYSFFQn+7eqhE5NtLnpXew+7W08YwIw2JkNgA8gcKFHIcSWwtryvRQnRNdzto8TeRHUgh1eNiOpjwVj+1H+FSPx13waCIYKJrPOmacjmuGJKhL/nkNf8ANH51c7w18N8bhcdDisQI0SMSXQOHkJeJ4wPRBX278+lV14lbbXGbRxM0ZvGXCRm9wUiVYwy+TFSw/Sp41b7CdfQixouGw5chVF2JAAHUk2A+ZFCqY+E+zuPtTDLlzKj8VuwWIFwT5Zgg+IqyUuy8dzPDTB4NI5GgVsSEQu0h4oSbm3DuABYkgNa9gKmvDpcQ1guawsZnLTSKwTWKLGKsWp4pUWFAytNKUe9YLUrHQDh0wx1sF6YZfKlbHQHh1kinGU9qG0jVLGZC01ovOhs570NmPepooJwPMUq17+dKigs5yCiigLRlp7BQVaItCU0QGnsKggNEBrl7b2vHhIJJ5SQka3NrZiSbKqg9SSB8arVvG0Z9MGTHfmZrPbvbJYHyv8auKb8EtpFwAGnhajO5e9i7RR5I4ZI40IUPIVs78yFCnppr51JRRddCoIBTxahCnCiwoJSAHO2veminCjYKIl4r7EOM2bKqi7w2xEYF9WjDZhYcyUaQAd7V5hNezRXlPf8A2P8ARNoYiILlQSs8YtlHBc50y+QBA0+yauEr6JaODCbGvYOwy5w0BkJLmCIuTzL8Nc1/O968eLXqzw32qcVs3DSE3YR8NyeeeIlCT5nKD8aJ9FLxRs78Y7gbPxcoOVlw8gU9pHXIh+8y15MNel/GXA4ibZkggAIRllmBOUnDRBnYrfQkEI1uym1zavNTCqxNUJoaBV7eAO7pSKXGONZfqYf/AC0a8jA9i4C/+2aoyK1xfl5c/hXsDd7DRx4WBIb8NYYwmYWYpkFiw+0eZ8yaMjpDSN+1K1OrNYWA21K1OpWoAbasU61YtSsY000mnmopv3vvBstIzMru8pYRpGBqEy5izE2Uekvc68udLtjJKxoZqjdk+M8/00viFH0R/R4KBbwi4s4a13YdQTY30A0q6dl7VgxMYkw8iSofaQ3sezDmp8jY05Jx8guwzUNqOTTGap2KoARQyKOWobNS2CgWWs1nNSpbBRylNEU0BaKtZ7o11DBqIpoS0VbUboWpBPGnDSvs8GO5WOZHlA/J5WUE9wGZfwPSqFFessbfhvkCs2U2WRskZ7h2CtYWv0NeX9pkNNI1owC7W4QtGVBNigsNLW8+9dfGk59I580a7Jr4I4uVccUUSNE8biQLcxowsUeQch6uUHn6VqvsGqH8Jt4o8JOySyCOGVDfN6vGBXIS3s6Zxc6fhV5YXEpIoaNldTyZCGU+4jSpzpwl2XCmujZFOBoYNOBrHYqggpwpgNOBo2FQ4V5y8atsSzbReKQZUwwCRJoTlZVcyGxOrXBHL0ctwDevRgNeTt95mfaGMZ/W+kzg+QWRlA9wAA+FbYXbM8nSOUI+xB8q9DeAFxs17nQ4qQgXByjhxAgjpqCbHvfrXnOvSPgYE/6LUp6xml4p7yAgD9jh1pmdRJg/oS/e+XLgMW2bLbC4ghrZrHhNY5evuryEa9PeL2OMWycSV5uEi/VkdVb9nNXmC9LD2rHPpj0Nv8/wr1xuVttcbgoZ1XLmXKyXvldCUYX7XW48iK8iCvR/gLhXXZpZmuss8jRre+VFCxt7rsjm3x60ZfARLIps0yorO5CqoLMx0CqBckntanigbTwCYiGSGUExyo0bgGxysLGx6GsLBkGxHipEhLNgdocH2ZxB9W6dHUlh6JGt78q7WwfEHZuMsIsSgc6cOW8Tk9lD2zH9G9cGHC7Z2X6MOXaeEXRUdhHi406KGOjgCw6k9AorRn21sPaciwY3Cth8U7KmWaFoZw59UGZOhJsMxF78q0pE2WmRTTVTtu5j9hSnEYNpMbgj6MuFa5liiB9FktfMV11AGh1W2osjYO2oMbCs+HcPG33la2qOvssL8qmXRSZvGql/pEYJThMPMTZ45zGo11SWMs34xLVtkVRH9IDeKKV4cJE4ZoWd5stiFkICohP2gM9x0uKMfchyfRUJ0tXY3a3lxGAl4uGfKdAynWORfsuvUfiOhFcdmuaVdLVk37HoPcvxWhxsiQTRtDO5yqV9OJ36AH1lJ7EEedWE1eT91ZLY3Ct9nEwHtylWvWDCuTMlB9G0OwZpjUQrQ2WsNzTUZSrOWlS3DU4SvRVetBZaKslYbHRqbytRFatJZKKslPYWpyPEPHtFs7EMvMosYPYSusbH5Ma88SG5q8/FST/s2X9OG/u4i1RDS/5Nerw2vSf7/wCji5HU/sdmDYc7wiaOGV0zMpdFZwGFjYgXtz58qfsfa+Jwj/UzmAnmCWVSfz0KkH3kVPvCrfTDQ4f6NiJBE6yMys2iMrkH1gLKQb+t8+gnO8m70W0VjEsknCBLFYmULL9gs1iSBra32jUz5UoScZLoaxKSuL7KlxG/20WnR5MQTDhpYuJwBw0lAa/qnKXzBW9E2HkK9BwzKyhlN1YBlPdSLg/Kqv323cwGChw+IGGUx4eTJJGo1mikVlBdvaYPkILe7yru+Fu2GnwKKyMpw4XD3OofIoAI7WFhb3d65sslKKlFGkItOmTgGnA1rCSnCSufc01NgGvPPjfsYQbQ4q2y4lBJYXuJFsjk6W1IB59TXoEPVM/0hB6eDPTLOPiDH/EVvxp/1KMc0flsqGvQP9Hxj/0fN/6t/wDcw15+r0H4DxZdmsft4mRvgEjT/hNdXJdQMcSuQXx+mK7NQDk+KiVv0RHK3+KivPFehfHdc2zAfs4mJv2JF/4q89UcZ3AWVVIyK9aeHuCji2bhFhBCNAknpesWlHEYtqdSWNeSq9VeGGNEuysGwN7QiPXvExjI/Ypcl0kECXKKIBQUajLXNGVjkOAqBeM30NMCZMXhuOSwiiZCEkjdwWzCWxKD0OxB0BBqfiq58bd4ooMGcM8XFfEq2W+ixBSLSk9SGtYdbHXv1RVKxQW0qKt2R4x7Rw8CwjhS5NBLOsjyZOgJDi9u51riQeIGLixb4uDhQSSi0qRJlhlOpzvESQXub3/ibxaQ0y9aqKHKrJjtDxR2pMGVsUyqwykRpHHoedmVcw996hppUqpRS8EN2Yp16xSpiQ5GIIINiDcEaEEciDXofwj3pxGMwsgxJzPA4QSnQupW9n7sOp6gjrcnzterv8CsWPocyaXXEFvMho0Av901y8vrHZtg7nRaLSGgs9BaehNPXl7nfobGesVqcelRsLQjC4iiria4C4miLia19I2skC4miriaiO0MWFytJLw4lDZ/SKFmNsozCxsPS0HPSuHJvEiyZVefIcti0scZGkl7CYqbaJqe58r2sDZnKaj5JvvZhfpODmiVQzMl0UnL9YpuuvvHXTvVEYvZ8sTZZI3RiSAGUi5H2e/Mcu9WzhNtqQt5ZUvorSCFo2J5XljBQnyzAmuNvptyJoHw8zETKRYRZWVja6kk3KLyJXRhbqNT0cfaD1o588YzW1kB2ls2bDvkmRo2sGAbqp6jv1+Vdnc/fCfAPdSXhPrwsTlOupT7Lc9fneuHjp5ZG4kpZi/tt7WWw0PloKbgpQkiMy5grBivLNY3y36A8q7Gto1Ls406laLy8UNsQrgJIpHIeYKI0FizMrq+o6KCouf30fczDYeTCYKaNeG0Slvq9MzlWjmV73LKWu1u4FQTd3YcmPl+mY83Q6ohuA6jlp7MQ7dfxO9uRvLDh4pMOxkbgzSBCiNLeIsbG8YIGt+vXSuB46hrF9rz9zuUrltLpPx9i3Ri6eMWKi2zNrJOmePNluR6aOhuOdgwFx5jSt0TVyuFHQkn2d4YoVTXjttRZJ8PCBrFG7sdOcpUAd9BHf8AWFTTebeFcHA0rat6safakPIe7Qk+QNUiBPj8SbkvLISWY8lUakn7KKB8AK6eLip7vwjm5LVaLyzk16I8IJwuy4Bb2pv969UBhcOHkRB7bqt+vpMBe3xr0js3Cx4eNYoVCRrfKovpcknn5kmteZJaqJHFxNybOX4yuG2XJbpJCf27fvrz1XpLeLZ4xeGlgJtxEsCejghkJ8gwU151x+AlgbLMjIxFwGBBK3K3F+Yup18qOFJauP6k8vG4yTNc1bXgRvSsMkmDlewmIeC504w0ZB5sMpH6HcioPuxupJjwRCyK0bDiZyQBGw9BhYG+qyDTyrlYvCy4WZka6SxPzBIKupurKfkQfdW+TXInC+zGMZRqTXR7ATEVsxze6oPuht8YvCQze0yWktpaZfRfTpqCfcRXeTFV4vqSg69jsfHtWiRo9RDxO3SbaOGVYigljbMufRWUizLmANuh+FdNMXRlxprqXNTjrJGUcM8ctonnraHg/tVD6MKSDX1JYtLfpstQrbWxp8JK0OIjaORLEqbH0TyYMCQV8wSK9T7W3ow2H0nniiJFwruqsR3C8yKovfnaOCx21TJLiT9GESAPDGzNmUf6sX5m5Y5rW1tXRg5Mpvx1Rnkg/rRXtI1O9yMJsh3xC4xhbif9WMryRkw3bVmTKt/V52qbxbn7Fb0kSN1NrZcTIR8CJNa0ycuON00/wGPjSmrTX5KUwuBlk/1cbvbnkVmt8hW9s7dvEzyGJIzxAM3DdkifL3VZWUt8KszaWXY+afBSJ9HdlEuEZ7ktyDQObtmA5g30v5WDicdHtgfUAxPCQy4hyomjbQhURHzWOvpEgC2lzyn4mUvmS69/b90X8Mk9W+/b3/Zkag8Lsc3rGGPT25L28vQVqsLcDdttnJKGlWQyshsoIC5Aw5nU3zfhWlsLb8zM2GxYtiYxe49WaLpKn7x/hqB1ziSK58s8s1rJo6sWLHH5o2dx8TQnxNcU4xqGcae1c/pM36Oz9IrNcP6bSo9Ni6K3/rJLbQID31/jQX2/OfbA8gq/vrpDcR/y6/cP81MxO5MiI78ZTlRmsENzlBNvW8q9ZTxfoec/VIni8fNK92cswuBr6o62ty99JMCOpPwrrbr7vHExu4lSPI1jm7WvfnoOdcrHwMkzRJIrgMFDIwyNe3tXt16nStFJeEYtPy/qALmMkIxsfWHQjsw5Ggkj/wDe9dGbYsqoWZQAoJY5lI0NrAqxuTR8NsAvg2xAkS6sQItM7ILXYa+Z0t0NPZLsnVnLbFMUEZY5AxYLc2BPYcu/zrYwOEvqw06Dv1F/KsPhocl0lLSegBGYyCxb1rMGIsOXn2qUbK3HxzWzpkThEqSU9a2ZUK5gwJuRry+FS5peSoxbZyNq7bmYcLiOw5FSxIJ7W7Dlbv8ACuYuGLPZzqxuTzOZrnX5Gu3sbdh5MZJhWdVeJSSxuVDKVvbvzNdLbu4+KhAeMcbUA5RlKm4Kkgnlfr5+dLeKdD1lJWzgYfFYjCXaCVlU8wCbH9JeXxqQYXevEsoYTNr5IbH5V05PDufIS8sa+gSy+loALkA8jUe3U3fafDTzmVY44CS2YMb2XMbW68tPMVLljl2aLeLpGlvRtybEFVkcsI720A9JrX5AX0A/GtjYWKbDRSlQueaNkZiCWWMg6Kb6d/gO1Y3P3Zl2hLJkKqIwHYve12JCroPIn9WpPtfcDEQwSytLEVjjdyAXuQqkkC686JSgvkCOze5AtkPlnia18kivbochzWPyq0It/W9qIfByP8VqDbkbuy42WQRFFMaZiXJA1YCwsDrzqZ/6N8Z9uD70n8lZ5fTbqRpic0ridCPfuPrG49xU/wAKhniVtOPEtDJGGBVWRswA6hl5E92qRjw2xn2oPvv/APHXL3m3ExUOGlkkMJWMByFdi1swFwCo7ms4LFGScWaZJTlBpmr4VbTSCScyNlDIg5E+kGPYe+up4iYXD4tRPC446CxWzDixjpy9YdO407VHNwdiTYt5VgK5lVGOZsvo3I00PUipqNwNof8Ahff/APrSyaRy7XTDE7xKLXX/AE4PhJvBwZJIJGCxyDiLmNgJVsDb3r/sCrWj23Cf+9j+8v8AGqJ3q2PNs/FgPZXKrMuU5lsxYH4XVtKkO6jvjm4cJjEv5N2VGbQkmO/r2APLXTlWXI46n/UX1NePmUV6cvoW+m006Ov3h/Gm47EtJE6xSBJGRgkgs2RyNGy9daiCbk7Q/JJ/eJ/GopvxhsVhHTDFQs0qhgIyGfIWKrlyk6kgjvpXHDjuUqTOiWXHX8siG8uBxMeIkGKbNLe7uXzZ7gEEHmRa3u5aVx62MRAyswcEMCcwa+bNfXMDrfnQDeveh4R4s1TDYfBvICUW9udiL/Kmy4V11ZGA7kG3zpRSMhuCVNufdT/jU0j3PxLKrPBPKCAwuDlIIuCAtTPIoeRwx7rrycbc3d04uW73EKEZzyzHoinuevYfCrK2nsKCTKygwyRgLHLD6DqoFgumhWwtY9O1cHC4XGQrlTDTKvZY3Av30XU1lsVjRzhn/u3/AJa5MjlOVpnfijCEKatnA3j2xOsgV5ImkwzgxyquWRieYYA2tbmLV0ti76Sz4hY2iUK1x6GYupC3JJJta47aDvUf3tzFlaRCjm98yZGcaak2F7WtXBeVixYkliSS3UseZvXSscZRXRySyyhN0y6WloTT1Wmzt5Z49GdmX870iPcW511ztyQi+fQ68l/hWPoNHUuTGSJlx6VQwbYf7f4LWaPRYeuiwFan3B0PI6H3Gql/rTi/yx+7H/LWf61Yv8sfup/LR8NP3Rj8REZvBs2XCO8V24MhBU+zIiklQT3F+XfXtXGU118VvDiZVKSS5lPMMqEf7POuXYV1xTrs5JVfR2dlti8UgwkZZo84c3vZABa7N0Qc7dxoL1cWx8EuHhSJPVRbX6sebMfMkk/GqXwW3sRCoSKUoo6KFGvc6an31sjezG/2h/kv8KxyYpy8VRtjyRj5uy5IdnQK/EWGISfbCIG+9a9b6tVHDe/G/wBob5J/LThvjjv7Q33Y/wCWsvhp+5p68PYlO/eBmwmLTaOHFxccTS4WQLk9IdFZdL979xXWh33wuJgZWnOGdtOTFlvoWDAWJ5nS3u0qAnfHHHniG9xWO1j5Za4kzZiSQLn7Kqg+CqAB8BWqw7Rqf09jL1adxJ5tbenPAMBgnlxLyXRpZBdmUn1UB1tYak8h8xr727PmwOBhwqg8N7y4mVQSjTllyxlugXKvPnYHpUb2VtufDX4DiO/MhIixHYsVJI+NdH+vGP8A7S33Iv5KfpyVKKVfz9Ac1K3LybHhvvQuBmYSD6qfKHYXLIUzZWAHMekQR536WNkeIm2412dLkdWMoWJMrBr8Q3PLl6CufhVHzPnYs1rsbnKAov5KoAHwFO4hyBPZDFrAAekRa5PM6d+WtuZpzwKUlIUcrUXEkfh1vQuAncyqTHKoRiurIQbqwHUam45/KxuvCby4SRUZMRCRIQqAuqszk2ChGsb36WrzdkH+Sa2dnYowyLKgUuhuudc4DDkcp0uKnLx1Pv6lQzOPR6YxePjiXNLIka/adlQfNjVO+JG/wxF8PhSeHqJJbi0i6+gq29Xkb3v7usQ27tWTGS8WchnyhbqMoyry0Hvrn8EedRi4yj3LyVkzOXSJX4S7ZGG2gga9sQv0fnoHd0KE/FQP1q9EKa8pYP6uRHXUo6uAb2JUgi9tbaVPcR4qY50ZAkCFlIEkYkDIT7S5mIvWfJwuck4lYZ6xpnI8XnY7TlDNchIgRckLeNTYD2ed7Dv15mUeC+5DM64+cEIt/o6dXfUGU9lGoHc68hrW+HjBlEkwMwLFpFZ2UyE3JzSWLanmefPlzq08J4tSIqquCiCqAqqspUBALAAZNBp+FVlcowUI/kUYOUm2XPFVTeKubCbXweNdC8ISLl9qGRi69r2ZSPfToPF6TrglPunI/wCVWxtTxFw2MgaHF4KTIeRjkVyrdGUlRY1ywel7fz8G8MM91Kuird+zxMY2IeNoosZeeI3V/q3Y+ldTa9wbrcEXsa5O8GBgidFw0pnDoGOZMhjZmICNrYmwVuwzW1oO0YjcqC/DDMUDXFr21tewJAW9u1agzDkxr08dUjjz3sySb3Y2ad4cKZo8UYDwcPJEoXiK4UZdNDqFUEc8p1POvQeAw/Chjjvfhxol++RQt/wqitydubPwLiaWLETYgDRiIgkZPMope5NtMxPwFTc+L+D6w4n7sR/5lcPKhOVRhHpG/HlGNuT7ZP3NAc1Bh4r4I+xiF96J+6Q07/SbgT1lHvjP7jXL6ORf4s6fUh7kN8TATtVA6ZwUhCIWCBgSwAzHQDOW/GoRh4blwxK5VbN6NyCOQI5i7BRfperD3123s3aEa/WvHNHfhuYnIseaOB08+nzBreQHMTe+p17+euvzr1MF6JNUefmra12b+y1LxToZAiLGJrEBs8qMERVJ1Unicx2qyPCyUtgiG1CTOq6eyVRiPmxPxqsMBhlkazyJEvV3zHTrYKCSflVrbE2zs/DQrFFiEsvViQWY6sxuOpqOT/bS7L4/m2SUxr9lfkKVcf8ArPhP7RF94Uq4dZezOvaPuUnSpUq9k8szSpUqAM0qVKgBXpXrNKmAqzSpUAZvSvSpUAZvSvSpUAZArNxSpUhmQ1ZzVmlSZSYg9PV6VKoaNIyY8SDtRxLalSrKSRvFsMmJ99FONsOZpUqxeNNmyySSOdiZyTqSa170qVdeNUjizN2NY1i9KlWhiYvWL0qVAGL0tKVKgVi0pVilQMVqVKlRQj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l-GR"/>
          </a:p>
        </p:txBody>
      </p:sp>
      <p:pic>
        <p:nvPicPr>
          <p:cNvPr id="473094" name="Picture 6" descr="http://www.theimaginativeconservative.org/wp-content/uploads/2015/07/happy-family-silhouette-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43808" y="2636912"/>
            <a:ext cx="5400599" cy="36004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865" name="Text Box 4"/>
          <p:cNvSpPr txBox="1">
            <a:spLocks noChangeArrowheads="1"/>
          </p:cNvSpPr>
          <p:nvPr/>
        </p:nvSpPr>
        <p:spPr bwMode="auto">
          <a:xfrm>
            <a:off x="142875" y="5286375"/>
            <a:ext cx="6781800" cy="1373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>
                <a:latin typeface="Century Gothic" pitchFamily="34" charset="0"/>
              </a:rPr>
              <a:t>Δύο ή περισσότερα άτομα που συνδέονται με αίμα,γάμο ή υιοθεσία και που διαμένουν μαζί.</a:t>
            </a:r>
          </a:p>
        </p:txBody>
      </p:sp>
      <p:sp>
        <p:nvSpPr>
          <p:cNvPr id="164866" name="Title 5"/>
          <p:cNvSpPr>
            <a:spLocks noGrp="1"/>
          </p:cNvSpPr>
          <p:nvPr>
            <p:ph type="title"/>
          </p:nvPr>
        </p:nvSpPr>
        <p:spPr>
          <a:xfrm>
            <a:off x="0" y="500063"/>
            <a:ext cx="8229600" cy="1069975"/>
          </a:xfrm>
        </p:spPr>
        <p:txBody>
          <a:bodyPr/>
          <a:lstStyle/>
          <a:p>
            <a:r>
              <a:rPr lang="el-GR" dirty="0" smtClean="0">
                <a:solidFill>
                  <a:schemeClr val="tx1"/>
                </a:solidFill>
                <a:latin typeface="Century Gothic" pitchFamily="34" charset="0"/>
              </a:rPr>
              <a:t>Η οικογένεια</a:t>
            </a:r>
          </a:p>
        </p:txBody>
      </p:sp>
      <p:sp>
        <p:nvSpPr>
          <p:cNvPr id="164867" name="Rectangle 6"/>
          <p:cNvSpPr>
            <a:spLocks noChangeArrowheads="1"/>
          </p:cNvSpPr>
          <p:nvPr/>
        </p:nvSpPr>
        <p:spPr bwMode="auto">
          <a:xfrm>
            <a:off x="1000125" y="2000250"/>
            <a:ext cx="6215063" cy="2862263"/>
          </a:xfrm>
          <a:prstGeom prst="rect">
            <a:avLst/>
          </a:prstGeom>
          <a:noFill/>
          <a:ln w="63500">
            <a:solidFill>
              <a:srgbClr val="7030A0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endParaRPr lang="el-GR" sz="2000" b="1">
              <a:latin typeface="Century Gothic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endParaRPr lang="el-GR" sz="2000" b="1">
              <a:latin typeface="Century Gothic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l-GR" sz="2000" b="1">
                <a:latin typeface="Century Gothic" pitchFamily="34" charset="0"/>
              </a:rPr>
              <a:t>Η ΟΙΚΟΓΕΝΕΙΑ ΕΙΝΑΙ Η ΣΧΕΣΗ ΠΟΥ ΚΑΘΟΡΙΖΕΤΑΙ ΑΠΟ ΤΗ ΦΥΣΗ ΓΙΑ ΤΗΝ ΠΑΡΟΧΗ ΤΩΝ ΚΑΘΗΜΕΡΙΝΩΝ ΑΝΑΓΚΩΝ ΤΟΥ ΑΤΟΜΟΥ</a:t>
            </a:r>
          </a:p>
          <a:p>
            <a:pPr algn="ctr" eaLnBrk="0" hangingPunct="0">
              <a:spcBef>
                <a:spcPct val="50000"/>
              </a:spcBef>
            </a:pPr>
            <a:endParaRPr lang="el-GR" sz="2000" b="1">
              <a:latin typeface="Century Gothic" pitchFamily="34" charset="0"/>
            </a:endParaRPr>
          </a:p>
          <a:p>
            <a:pPr algn="ctr" eaLnBrk="0" hangingPunct="0">
              <a:spcBef>
                <a:spcPct val="50000"/>
              </a:spcBef>
            </a:pPr>
            <a:r>
              <a:rPr lang="el-GR" sz="2000" b="1">
                <a:latin typeface="Century Gothic" pitchFamily="34" charset="0"/>
              </a:rPr>
              <a:t>                                              Αριστοτέλης</a:t>
            </a:r>
          </a:p>
        </p:txBody>
      </p:sp>
      <p:pic>
        <p:nvPicPr>
          <p:cNvPr id="164870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Rectangle 6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96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6913" name="Line 5"/>
          <p:cNvSpPr>
            <a:spLocks noChangeShapeType="1"/>
          </p:cNvSpPr>
          <p:nvPr/>
        </p:nvSpPr>
        <p:spPr bwMode="auto">
          <a:xfrm>
            <a:off x="2895600" y="6172200"/>
            <a:ext cx="2286000" cy="0"/>
          </a:xfrm>
          <a:prstGeom prst="line">
            <a:avLst/>
          </a:prstGeom>
          <a:noFill/>
          <a:ln w="5715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el-GR"/>
          </a:p>
        </p:txBody>
      </p:sp>
      <p:sp>
        <p:nvSpPr>
          <p:cNvPr id="166914" name="Title 6"/>
          <p:cNvSpPr>
            <a:spLocks noGrp="1"/>
          </p:cNvSpPr>
          <p:nvPr>
            <p:ph type="title"/>
          </p:nvPr>
        </p:nvSpPr>
        <p:spPr>
          <a:xfrm>
            <a:off x="0" y="571500"/>
            <a:ext cx="8229600" cy="1069975"/>
          </a:xfrm>
        </p:spPr>
        <p:txBody>
          <a:bodyPr/>
          <a:lstStyle/>
          <a:p>
            <a:r>
              <a:rPr lang="el-GR" smtClean="0">
                <a:solidFill>
                  <a:srgbClr val="000066"/>
                </a:solidFill>
                <a:latin typeface="Century Gothic" pitchFamily="34" charset="0"/>
              </a:rPr>
              <a:t>Χαρακτηριστικά οικογένειας</a:t>
            </a:r>
            <a:endParaRPr lang="el-GR" smtClean="0">
              <a:latin typeface="Century Gothic" pitchFamily="34" charset="0"/>
            </a:endParaRPr>
          </a:p>
        </p:txBody>
      </p:sp>
      <p:sp>
        <p:nvSpPr>
          <p:cNvPr id="37891" name="Text Box 3"/>
          <p:cNvSpPr txBox="1">
            <a:spLocks noChangeArrowheads="1"/>
          </p:cNvSpPr>
          <p:nvPr/>
        </p:nvSpPr>
        <p:spPr bwMode="auto">
          <a:xfrm>
            <a:off x="0" y="2000250"/>
            <a:ext cx="5786438" cy="4400550"/>
          </a:xfrm>
          <a:prstGeom prst="rect">
            <a:avLst/>
          </a:prstGeom>
          <a:solidFill>
            <a:srgbClr val="FFCC66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el-GR" sz="2800" b="1">
                <a:solidFill>
                  <a:srgbClr val="000066"/>
                </a:solidFill>
                <a:latin typeface="Century Gothic" pitchFamily="34" charset="0"/>
              </a:rPr>
              <a:t> 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l-GR" sz="2800" b="1">
                <a:solidFill>
                  <a:srgbClr val="000066"/>
                </a:solidFill>
                <a:latin typeface="Century Gothic" pitchFamily="34" charset="0"/>
              </a:rPr>
              <a:t>ΚΟΙΝΟΣ ΣΤΟΧΟΣ ΤΩΝ ΜΕΛΩΝ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l-GR" sz="2800" b="1">
                <a:solidFill>
                  <a:srgbClr val="000066"/>
                </a:solidFill>
                <a:latin typeface="Century Gothic" pitchFamily="34" charset="0"/>
              </a:rPr>
              <a:t> ΕΞΕΙΔΙΚΕΥΣΗ ΤΩΝ ΜΕΛΩΝ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l-GR" sz="2800" b="1">
                <a:solidFill>
                  <a:srgbClr val="000066"/>
                </a:solidFill>
                <a:latin typeface="Century Gothic" pitchFamily="34" charset="0"/>
              </a:rPr>
              <a:t> ΣΧΕΣΗ ΚΥΡΟΥΣ ΜΕΤΑΞΥ ΤΟΥΣ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l-GR" sz="2800" b="1">
                <a:solidFill>
                  <a:srgbClr val="000066"/>
                </a:solidFill>
                <a:latin typeface="Century Gothic" pitchFamily="34" charset="0"/>
              </a:rPr>
              <a:t> ΣΥΝΕΡΓΑΣΙΑ ΤΩΝ ΜΕΛΩΝ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r>
              <a:rPr lang="el-GR" sz="2800" b="1">
                <a:solidFill>
                  <a:srgbClr val="000066"/>
                </a:solidFill>
                <a:latin typeface="Century Gothic" pitchFamily="34" charset="0"/>
              </a:rPr>
              <a:t> ΕΠΙΚΟΙΝΩΝΙΑ</a:t>
            </a:r>
          </a:p>
          <a:p>
            <a:pPr algn="ctr" eaLnBrk="0" hangingPunct="0">
              <a:spcBef>
                <a:spcPct val="50000"/>
              </a:spcBef>
              <a:buFontTx/>
              <a:buChar char="•"/>
            </a:pPr>
            <a:endParaRPr lang="el-GR" sz="2800" b="1">
              <a:solidFill>
                <a:srgbClr val="000066"/>
              </a:solidFill>
              <a:latin typeface="Century Gothic" pitchFamily="34" charset="0"/>
            </a:endParaRPr>
          </a:p>
        </p:txBody>
      </p:sp>
      <p:pic>
        <p:nvPicPr>
          <p:cNvPr id="54274" name="Picture 2" descr="http://babygearworld.com/wp-content/uploads/2010/04/Your-Role-as-a-Family-Member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215063" y="2000250"/>
            <a:ext cx="2800350" cy="37861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166919" name="Picture 14" descr="C:\Users\TURBO_X\Desktop\γπ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97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789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789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789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789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789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5" name="Text Box 3"/>
          <p:cNvSpPr txBox="1">
            <a:spLocks noChangeArrowheads="1"/>
          </p:cNvSpPr>
          <p:nvPr/>
        </p:nvSpPr>
        <p:spPr bwMode="auto">
          <a:xfrm>
            <a:off x="214313" y="1714500"/>
            <a:ext cx="7829550" cy="4154488"/>
          </a:xfrm>
          <a:prstGeom prst="rect">
            <a:avLst/>
          </a:prstGeom>
          <a:ln w="76200">
            <a:solidFill>
              <a:schemeClr val="accent2"/>
            </a:solidFill>
          </a:ln>
          <a:extLst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>
            <a:spAutoFit/>
            <a:flatTx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rgbClr val="000066"/>
                </a:solidFill>
                <a:latin typeface="Century Gothic" pitchFamily="34" charset="0"/>
              </a:rPr>
              <a:t> Ο ΡΟΛΟΣ ΤΟΥ ΣΥΖΥΓΟΥ ΜΕΙΩΝΕΤΑΙ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rgbClr val="000066"/>
                </a:solidFill>
                <a:latin typeface="Century Gothic" pitchFamily="34" charset="0"/>
              </a:rPr>
              <a:t> ΧΑΛΑΡΗ ΔΟΜΗ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rgbClr val="000066"/>
                </a:solidFill>
                <a:latin typeface="Century Gothic" pitchFamily="34" charset="0"/>
              </a:rPr>
              <a:t> ΜΕΓΑΛΥΤΕΡΗ ΑΝΕΞΑΡΤΗΣΙΑ ΤΗΣ ΓΥΝΑΙΚΑΣ ΚΑΙ ΤΩΝ ΠΑΙΔΙΩΝ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rgbClr val="000066"/>
                </a:solidFill>
                <a:latin typeface="Century Gothic" pitchFamily="34" charset="0"/>
              </a:rPr>
              <a:t> ΜΕΓΑΛΥΤΕΡΗ ΣΗΜΑΣΙΑ ΣΤΗ ΔΙΑΣΚΕΔΑΣΗ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rgbClr val="000066"/>
                </a:solidFill>
                <a:latin typeface="Century Gothic" pitchFamily="34" charset="0"/>
              </a:rPr>
              <a:t> ΜΕΓΑΛΥΤΕΡΗ ΣΗΜΑΣΙΑ ΣΤΗΝ ΕΚΠΑΙΔΕΥΣΗ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rgbClr val="000066"/>
                </a:solidFill>
                <a:latin typeface="Century Gothic" pitchFamily="34" charset="0"/>
              </a:rPr>
              <a:t> ΜΙΚΡΟΤΕΡΗ ΣΕ ΜΕΓΕΘΟΣ ΟΙΚΟΓΕΝΕΙΑ</a:t>
            </a:r>
          </a:p>
          <a:p>
            <a:pPr eaLnBrk="0" fontAlgn="auto" hangingPunct="0">
              <a:spcBef>
                <a:spcPct val="50000"/>
              </a:spcBef>
              <a:spcAft>
                <a:spcPts val="0"/>
              </a:spcAft>
              <a:buFontTx/>
              <a:buChar char="•"/>
              <a:defRPr/>
            </a:pPr>
            <a:r>
              <a:rPr lang="el-GR" sz="2400" b="1" dirty="0">
                <a:solidFill>
                  <a:srgbClr val="000066"/>
                </a:solidFill>
                <a:latin typeface="Century Gothic" pitchFamily="34" charset="0"/>
              </a:rPr>
              <a:t> ΣΥΜΜΕΤΟΧΗ ΤΟΥ ΑΝΔΡΑ ΣΕ ΟΙΚΙΑΚΕΣ ΕΡΓΑΣΙΕΣ</a:t>
            </a:r>
            <a:endParaRPr lang="el-GR" sz="2800" b="1" dirty="0">
              <a:solidFill>
                <a:srgbClr val="000066"/>
              </a:solidFill>
              <a:latin typeface="Century Gothic" pitchFamily="34" charset="0"/>
            </a:endParaRPr>
          </a:p>
        </p:txBody>
      </p:sp>
      <p:sp>
        <p:nvSpPr>
          <p:cNvPr id="168962" name="Title 4"/>
          <p:cNvSpPr>
            <a:spLocks noGrp="1"/>
          </p:cNvSpPr>
          <p:nvPr>
            <p:ph type="title"/>
          </p:nvPr>
        </p:nvSpPr>
        <p:spPr>
          <a:xfrm>
            <a:off x="0" y="357188"/>
            <a:ext cx="8229600" cy="1069975"/>
          </a:xfrm>
        </p:spPr>
        <p:txBody>
          <a:bodyPr/>
          <a:lstStyle/>
          <a:p>
            <a:r>
              <a:rPr lang="el-GR" smtClean="0">
                <a:latin typeface="Century Gothic" pitchFamily="34" charset="0"/>
              </a:rPr>
              <a:t>ΔΥΝΑΜΙΚΗ ΤΗΣ ΟΙΚΟΓΕΝΕΙΑΣ</a:t>
            </a:r>
            <a:endParaRPr lang="el-GR" smtClean="0"/>
          </a:p>
        </p:txBody>
      </p:sp>
      <p:pic>
        <p:nvPicPr>
          <p:cNvPr id="168965" name="Picture 14" descr="C:\Users\TURBO_X\Desktop\γπ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98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Diagram 13"/>
          <p:cNvGraphicFramePr/>
          <p:nvPr/>
        </p:nvGraphicFramePr>
        <p:xfrm>
          <a:off x="428596" y="2143116"/>
          <a:ext cx="6096000" cy="46037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15" name="Title 14"/>
          <p:cNvSpPr>
            <a:spLocks noGrp="1"/>
          </p:cNvSpPr>
          <p:nvPr>
            <p:ph type="title"/>
          </p:nvPr>
        </p:nvSpPr>
        <p:spPr>
          <a:xfrm>
            <a:off x="0" y="642938"/>
            <a:ext cx="8229600" cy="1069975"/>
          </a:xfrm>
        </p:spPr>
        <p:txBody>
          <a:bodyPr>
            <a:normAutofit fontScale="90000"/>
          </a:bodyPr>
          <a:lstStyle/>
          <a:p>
            <a:pPr eaLnBrk="0" fontAlgn="auto" hangingPunct="0">
              <a:spcBef>
                <a:spcPct val="50000"/>
              </a:spcBef>
              <a:spcAft>
                <a:spcPts val="0"/>
              </a:spcAft>
              <a:defRPr/>
            </a:pPr>
            <a:r>
              <a:rPr lang="el-GR" dirty="0" smtClean="0">
                <a:latin typeface="Century Gothic" pitchFamily="34" charset="0"/>
              </a:rPr>
              <a:t>ΚΑΤΑΝΑΛΩΤΙΚΕΣ ΑΠΟΦΑΣΕΙΣ</a:t>
            </a:r>
            <a:r>
              <a:rPr lang="en-GB" dirty="0" smtClean="0">
                <a:latin typeface="Century Gothic" pitchFamily="34" charset="0"/>
              </a:rPr>
              <a:t/>
            </a:r>
            <a:br>
              <a:rPr lang="en-GB" dirty="0" smtClean="0">
                <a:latin typeface="Century Gothic" pitchFamily="34" charset="0"/>
              </a:rPr>
            </a:br>
            <a:r>
              <a:rPr lang="en-GB" dirty="0" smtClean="0">
                <a:latin typeface="Century Gothic" pitchFamily="34" charset="0"/>
              </a:rPr>
              <a:t>CONSUMPTION DECISIONS</a:t>
            </a:r>
            <a:endParaRPr lang="el-GR" dirty="0"/>
          </a:p>
        </p:txBody>
      </p:sp>
      <p:pic>
        <p:nvPicPr>
          <p:cNvPr id="171013" name="Picture 14" descr="C:\Users\TURBO_X\Desktop\γπ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80238" y="6450013"/>
            <a:ext cx="2163762" cy="4079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Rectangle 5"/>
          <p:cNvSpPr/>
          <p:nvPr/>
        </p:nvSpPr>
        <p:spPr>
          <a:xfrm>
            <a:off x="0" y="6334780"/>
            <a:ext cx="383438" cy="523220"/>
          </a:xfrm>
          <a:prstGeom prst="rect">
            <a:avLst/>
          </a:prstGeom>
        </p:spPr>
        <p:txBody>
          <a:bodyPr wrap="none">
            <a:spAutoFit/>
          </a:bodyPr>
          <a:lstStyle>
            <a:defPPr>
              <a:defRPr lang="el-GR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>
              <a:defRPr/>
            </a:pPr>
            <a:fld id="{BDAFF10C-6543-4F63-923F-EE7A0BF6EC41}" type="slidenum">
              <a:rPr lang="en-US" sz="2800" b="0">
                <a:solidFill>
                  <a:schemeClr val="tx1"/>
                </a:solidFill>
                <a:latin typeface="Century Gothic" pitchFamily="34" charset="0"/>
              </a:rPr>
              <a:pPr lvl="0">
                <a:defRPr/>
              </a:pPr>
              <a:t>99</a:t>
            </a:fld>
            <a:endParaRPr lang="en-US" sz="2800" b="0" dirty="0">
              <a:solidFill>
                <a:schemeClr val="tx1"/>
              </a:solidFill>
              <a:latin typeface="Century Gothic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Urban">
  <a:themeElements>
    <a:clrScheme name="Urban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Urban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Urban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844</TotalTime>
  <Words>2514</Words>
  <Application>Microsoft Office PowerPoint</Application>
  <PresentationFormat>On-screen Show (4:3)</PresentationFormat>
  <Paragraphs>809</Paragraphs>
  <Slides>123</Slides>
  <Notes>91</Notes>
  <HiddenSlides>0</HiddenSlides>
  <MMClips>0</MMClips>
  <ScaleCrop>false</ScaleCrop>
  <HeadingPairs>
    <vt:vector size="8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123</vt:i4>
      </vt:variant>
    </vt:vector>
  </HeadingPairs>
  <TitlesOfParts>
    <vt:vector size="132" baseType="lpstr">
      <vt:lpstr>Arial</vt:lpstr>
      <vt:lpstr>Calibri</vt:lpstr>
      <vt:lpstr>Century Gothic</vt:lpstr>
      <vt:lpstr>Georgia</vt:lpstr>
      <vt:lpstr>Trebuchet MS</vt:lpstr>
      <vt:lpstr>Wingdings</vt:lpstr>
      <vt:lpstr>Wingdings 2</vt:lpstr>
      <vt:lpstr>Urban</vt:lpstr>
      <vt:lpstr>Microsoft Excel 97-2003 Worksheet</vt:lpstr>
      <vt:lpstr>Αρχές Μάρκετινγκ</vt:lpstr>
      <vt:lpstr>Χρηματοδότηση</vt:lpstr>
      <vt:lpstr>Άδειες Χρήσης</vt:lpstr>
      <vt:lpstr>Σκοποί ενότητας</vt:lpstr>
      <vt:lpstr>Περιεχόμενα ενότητας</vt:lpstr>
      <vt:lpstr>Συμπεριφορά Καταναλωτή</vt:lpstr>
      <vt:lpstr>PowerPoint Presentation</vt:lpstr>
      <vt:lpstr>PowerPoint Presentation</vt:lpstr>
      <vt:lpstr>PowerPoint Presentation</vt:lpstr>
      <vt:lpstr>Γιατί μελετάμε τη συμπεριφορά του καταναλωτή;</vt:lpstr>
      <vt:lpstr>Τι είναι ο καταναλωτής;</vt:lpstr>
      <vt:lpstr>PowerPoint Presentation</vt:lpstr>
      <vt:lpstr>Ωστόσο..</vt:lpstr>
      <vt:lpstr>Το μυαλό του καταναλωτή -The Black Box</vt:lpstr>
      <vt:lpstr>Μερικά βασικά ερωτήματα</vt:lpstr>
      <vt:lpstr>Υπόδειγμα συμπεριφοράς καταναλωτή </vt:lpstr>
      <vt:lpstr>Με ποιο τρόπο λαμβάνει ο καταναλωτής τις αποφάσεις;</vt:lpstr>
      <vt:lpstr>ΥΠΟΔΕΙΓΜΑ ΛΗΨΕΩΣ ΑΠΟΦΑΣΕΩΝ ΚΑΤΑΝΑΛΩΤΗ</vt:lpstr>
      <vt:lpstr>PowerPoint Presentation</vt:lpstr>
      <vt:lpstr>PowerPoint Presentation</vt:lpstr>
      <vt:lpstr>Η Οικονομία, όταν αναλύει την αγοραστική συμπεριφορά,  ασχολείται με το ΜΕΣΟ ΑΝΘΡΩΠΟ, αγνοώντας μεταβλητές όπως…</vt:lpstr>
      <vt:lpstr>Η ιστορία της οικονομικής σκέψης</vt:lpstr>
      <vt:lpstr>PowerPoint Presentation</vt:lpstr>
      <vt:lpstr>ΥΠΟΘΕΣΕΙΣ  ΟΙΚΟΝΟΜΙΑΣ </vt:lpstr>
      <vt:lpstr>Θετική καμπύλη ζήτησης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Η ψυχολογία εξετάζει             </vt:lpstr>
      <vt:lpstr>PowerPoint Presentation</vt:lpstr>
      <vt:lpstr>ΥΠΕΡΕΓΩ: Κοινωνικές Αξίες και Ιδανικά </vt:lpstr>
      <vt:lpstr>PowerPoint Presentation</vt:lpstr>
      <vt:lpstr>PowerPoint Presentation</vt:lpstr>
      <vt:lpstr>NEO-FREUDIANS</vt:lpstr>
      <vt:lpstr>PowerPoint Presentation</vt:lpstr>
      <vt:lpstr>Και που επηρεάζει το «εγώ»...;</vt:lpstr>
      <vt:lpstr>PowerPoint Presentation</vt:lpstr>
      <vt:lpstr>PowerPoint Presentation</vt:lpstr>
      <vt:lpstr>PowerPoint Presentation</vt:lpstr>
      <vt:lpstr>PowerPoint Presentation</vt:lpstr>
      <vt:lpstr>Αλλά με τους άξονες του Αριστοτέλη…</vt:lpstr>
      <vt:lpstr>PowerPoint Presentation</vt:lpstr>
      <vt:lpstr>ΑΝΤΙΛΗΨΗ (PERCEPTION)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Εξέλιξη των επωνυμιών</vt:lpstr>
      <vt:lpstr>ΣΤΑΔΙΑ ΑΝΤΙΛΗΨΗΣ</vt:lpstr>
      <vt:lpstr>PowerPoint Presentation</vt:lpstr>
      <vt:lpstr>Το πείραμα του Pavlov</vt:lpstr>
      <vt:lpstr>ΘΕΩΡΙΑ PAVLOV</vt:lpstr>
      <vt:lpstr>Θεωρία Pavlov και εφαρμογή στο μάρκετινγκ </vt:lpstr>
      <vt:lpstr>Ρυθμός δοκιμής προϊόντος</vt:lpstr>
      <vt:lpstr>PowerPoint Presentation</vt:lpstr>
      <vt:lpstr>PowerPoint Presentation</vt:lpstr>
      <vt:lpstr>ΠΡΟΔΙΑΘΕΣΕΙΣ-ATTITUDES </vt:lpstr>
      <vt:lpstr>Συμπεριφορά καταναλωτή &amp; στάσεις</vt:lpstr>
      <vt:lpstr>Ή αλλιώς....</vt:lpstr>
      <vt:lpstr>Η γνώση των Στάσεων εξυπηρετεί στην </vt:lpstr>
      <vt:lpstr>ΨΥΧΟΛΟΓΙΚΑ ΧΑΡΑΚΤΗΡΙΣΤΙΚΑ</vt:lpstr>
      <vt:lpstr>ΨΥΧΟΓΡΑΦΙΚΑ ΧΑΡΑΚΤΗΡΙΣΤΙΚΑ</vt:lpstr>
      <vt:lpstr>Υπόδειγμα Goffman </vt:lpstr>
      <vt:lpstr>Θεωρία Goffman και εφαρμογή στο μάρκετινγκ </vt:lpstr>
      <vt:lpstr>PowerPoint Presentation</vt:lpstr>
      <vt:lpstr>ΥΠΟΔΕΙΓΜΑ  LEWIN </vt:lpstr>
      <vt:lpstr>Θεωρία Lewin και εφαρμογή στο μάρκετινγκ </vt:lpstr>
      <vt:lpstr>PowerPoint Presentation</vt:lpstr>
      <vt:lpstr>PowerPoint Presentation</vt:lpstr>
      <vt:lpstr>PowerPoint Presentation</vt:lpstr>
      <vt:lpstr>PowerPoint Presentation</vt:lpstr>
      <vt:lpstr>Χρήση των αισθήσεων σε flagship stores </vt:lpstr>
      <vt:lpstr>3.4 Ανάμειξη</vt:lpstr>
      <vt:lpstr>ΑΝΑΜΕΙΞΗ (INVOLVEMENT)      </vt:lpstr>
      <vt:lpstr>ΑΝΑΜΕΙΞΗ (INVOLVEMENT)      </vt:lpstr>
      <vt:lpstr>Επεξεργασία Πληροφοριών και Αξιολόγηση</vt:lpstr>
      <vt:lpstr>PowerPoint Presentation</vt:lpstr>
      <vt:lpstr>Η συμπεριφορά του καταναλωτή από κοινωνιολογική σκοπιά</vt:lpstr>
      <vt:lpstr>PowerPoint Presentation</vt:lpstr>
      <vt:lpstr>PowerPoint Presentation</vt:lpstr>
      <vt:lpstr>PowerPoint Presentation</vt:lpstr>
      <vt:lpstr>Kοινά χαρακτηριστικά των ομάδων</vt:lpstr>
      <vt:lpstr>Ομάδες αναφοράς   (reference groups) </vt:lpstr>
      <vt:lpstr>4.2 Η οικογένεια</vt:lpstr>
      <vt:lpstr>Η οικογένεια</vt:lpstr>
      <vt:lpstr>Χαρακτηριστικά οικογένειας</vt:lpstr>
      <vt:lpstr>ΔΥΝΑΜΙΚΗ ΤΗΣ ΟΙΚΟΓΕΝΕΙΑΣ</vt:lpstr>
      <vt:lpstr>ΚΑΤΑΝΑΛΩΤΙΚΕΣ ΑΠΟΦΑΣΕΙΣ CONSUMPTION DECISIONS</vt:lpstr>
      <vt:lpstr>PowerPoint Presentation</vt:lpstr>
      <vt:lpstr>PowerPoint Presentation</vt:lpstr>
      <vt:lpstr>PowerPoint Presentation</vt:lpstr>
      <vt:lpstr>Κοινωνικά Κίνητρα</vt:lpstr>
      <vt:lpstr>PowerPoint Presentation</vt:lpstr>
      <vt:lpstr>PowerPoint Presentation</vt:lpstr>
      <vt:lpstr>PowerPoint Presentation</vt:lpstr>
      <vt:lpstr>ΠΡΟΒΛΗΜΑ ΤΟΥ ΚΑΤΑΝΑΛΩΤΗ</vt:lpstr>
      <vt:lpstr> Τι είδους κινδύνους βλέπει ο καταναλωτής (Types of RISK);</vt:lpstr>
      <vt:lpstr>Πως μπορεί να μειωθεί ο κίνδυνος αυτός;</vt:lpstr>
      <vt:lpstr>Ρόλος καταστήματος στη μείωση κινδύνου</vt:lpstr>
      <vt:lpstr>PowerPoint Presentation</vt:lpstr>
      <vt:lpstr>ΠΑΡΑΓΟΝΤΕΣ ΕΠΙΛΟΓΗΣ ΚΑΤΑΣΤΗΜΑΤΟΣ</vt:lpstr>
      <vt:lpstr>6. Εφαρμογή</vt:lpstr>
      <vt:lpstr>PowerPoint Presentation</vt:lpstr>
      <vt:lpstr>Τι θέλω να ξέρω για τον καταναλωτή</vt:lpstr>
      <vt:lpstr>Τρόπος χρήσης</vt:lpstr>
      <vt:lpstr>Ένας τρόπος ταξινόμησης των καταναλωτών</vt:lpstr>
      <vt:lpstr>PowerPoint Presentation</vt:lpstr>
      <vt:lpstr>PowerPoint Presentation</vt:lpstr>
      <vt:lpstr>PowerPoint Presentation</vt:lpstr>
      <vt:lpstr>ΠΡΑΚΤΙΚΕΣ ΕΦΑΡΜΟΓΕΣ ΤΗΣ ΘΕΩΡΙΑΣ ΤΗΣ ΣΥΜΠΕΡΙΦΟΡΑΣ ΤΟΥ ΚΑΤΑΝΑΛΩΤΗ</vt:lpstr>
      <vt:lpstr>Βιβλιογραφία</vt:lpstr>
      <vt:lpstr>Τέλος Ενότητας # 2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Windows User</dc:creator>
  <cp:lastModifiedBy>georgex</cp:lastModifiedBy>
  <cp:revision>149</cp:revision>
  <dcterms:created xsi:type="dcterms:W3CDTF">2012-10-14T09:30:57Z</dcterms:created>
  <dcterms:modified xsi:type="dcterms:W3CDTF">2015-11-26T08:25:19Z</dcterms:modified>
</cp:coreProperties>
</file>