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9" r:id="rId1"/>
  </p:sldMasterIdLst>
  <p:sldIdLst>
    <p:sldId id="256" r:id="rId2"/>
    <p:sldId id="257" r:id="rId3"/>
    <p:sldId id="258" r:id="rId4"/>
    <p:sldId id="266"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BE31F1-FDFC-4F39-B09E-F55974A16F02}" type="doc">
      <dgm:prSet loTypeId="urn:microsoft.com/office/officeart/2018/2/layout/IconCircleList" loCatId="icon" qsTypeId="urn:microsoft.com/office/officeart/2005/8/quickstyle/simple1" qsCatId="simple" csTypeId="urn:microsoft.com/office/officeart/2018/5/colors/Iconchunking_neutralbg_accent1_2" csCatId="accent1" phldr="1"/>
      <dgm:spPr/>
      <dgm:t>
        <a:bodyPr/>
        <a:lstStyle/>
        <a:p>
          <a:endParaRPr lang="en-US"/>
        </a:p>
      </dgm:t>
    </dgm:pt>
    <dgm:pt modelId="{0F012171-2D7B-424E-8635-ABCBBEBB86B4}">
      <dgm:prSet custT="1"/>
      <dgm:spPr/>
      <dgm:t>
        <a:bodyPr/>
        <a:lstStyle/>
        <a:p>
          <a:pPr algn="just"/>
          <a:r>
            <a:rPr lang="en-US" sz="2000" baseline="0" dirty="0" err="1"/>
            <a:t>Τι</a:t>
          </a:r>
          <a:r>
            <a:rPr lang="en-US" sz="2000" baseline="0" dirty="0"/>
            <a:t> </a:t>
          </a:r>
          <a:r>
            <a:rPr lang="en-US" sz="2000" baseline="0" dirty="0" err="1"/>
            <a:t>είν</a:t>
          </a:r>
          <a:r>
            <a:rPr lang="en-US" sz="2000" baseline="0" dirty="0"/>
            <a:t>αι η ενεργειακή πολιτική της Ε.Ε.;</a:t>
          </a:r>
          <a:endParaRPr lang="en-US" sz="2000" dirty="0"/>
        </a:p>
      </dgm:t>
    </dgm:pt>
    <dgm:pt modelId="{14FEA922-95AA-4ABD-965D-234176A876A0}" type="parTrans" cxnId="{56A20587-5965-4150-8500-14D21EC42AB6}">
      <dgm:prSet/>
      <dgm:spPr/>
      <dgm:t>
        <a:bodyPr/>
        <a:lstStyle/>
        <a:p>
          <a:endParaRPr lang="en-US"/>
        </a:p>
      </dgm:t>
    </dgm:pt>
    <dgm:pt modelId="{F32D5FD1-9E9D-4455-BAFD-BA4594C4A12F}" type="sibTrans" cxnId="{56A20587-5965-4150-8500-14D21EC42AB6}">
      <dgm:prSet/>
      <dgm:spPr/>
      <dgm:t>
        <a:bodyPr/>
        <a:lstStyle/>
        <a:p>
          <a:endParaRPr lang="en-US"/>
        </a:p>
      </dgm:t>
    </dgm:pt>
    <dgm:pt modelId="{9963E1D0-0F33-4677-9E7D-4D9ED5C5B3A1}">
      <dgm:prSet custT="1"/>
      <dgm:spPr/>
      <dgm:t>
        <a:bodyPr/>
        <a:lstStyle/>
        <a:p>
          <a:pPr algn="just"/>
          <a:r>
            <a:rPr lang="en-US" sz="2000" b="0" i="1" baseline="0" dirty="0" err="1">
              <a:solidFill>
                <a:schemeClr val="tx1"/>
              </a:solidFill>
              <a:effectLst/>
            </a:rPr>
            <a:t>Στόχοι</a:t>
          </a:r>
          <a:r>
            <a:rPr lang="el-GR" sz="2000" b="0" i="1" baseline="0" dirty="0">
              <a:solidFill>
                <a:schemeClr val="tx1"/>
              </a:solidFill>
              <a:effectLst/>
            </a:rPr>
            <a:t>: </a:t>
          </a:r>
          <a:r>
            <a:rPr lang="en-US" sz="2000" baseline="0" dirty="0" err="1"/>
            <a:t>Ενεργει</a:t>
          </a:r>
          <a:r>
            <a:rPr lang="en-US" sz="2000" baseline="0" dirty="0"/>
            <a:t>ακή</a:t>
          </a:r>
          <a:r>
            <a:rPr lang="el-GR" sz="2000" baseline="0" dirty="0"/>
            <a:t> </a:t>
          </a:r>
          <a:r>
            <a:rPr lang="en-US" sz="2000" baseline="0" dirty="0"/>
            <a:t>α</a:t>
          </a:r>
          <a:r>
            <a:rPr lang="en-US" sz="2000" baseline="0" dirty="0" err="1"/>
            <a:t>σφάλει</a:t>
          </a:r>
          <a:r>
            <a:rPr lang="en-US" sz="2000" baseline="0" dirty="0"/>
            <a:t>α</a:t>
          </a:r>
          <a:r>
            <a:rPr lang="el-GR" sz="2000" baseline="0" dirty="0"/>
            <a:t>, </a:t>
          </a:r>
          <a:r>
            <a:rPr lang="en-US" sz="2000" baseline="0" dirty="0"/>
            <a:t>β</a:t>
          </a:r>
          <a:r>
            <a:rPr lang="en-US" sz="2000" baseline="0" dirty="0" err="1"/>
            <a:t>ιωσιμότητ</a:t>
          </a:r>
          <a:r>
            <a:rPr lang="en-US" sz="2000" baseline="0" dirty="0"/>
            <a:t>α,</a:t>
          </a:r>
          <a:r>
            <a:rPr lang="el-GR" sz="2000" baseline="0" dirty="0"/>
            <a:t> </a:t>
          </a:r>
          <a:r>
            <a:rPr lang="en-US" sz="2000" baseline="0" dirty="0" err="1"/>
            <a:t>δι</a:t>
          </a:r>
          <a:r>
            <a:rPr lang="en-US" sz="2000" baseline="0" dirty="0"/>
            <a:t>αφοροποίηση.</a:t>
          </a:r>
          <a:endParaRPr lang="en-US" sz="2000" dirty="0"/>
        </a:p>
      </dgm:t>
    </dgm:pt>
    <dgm:pt modelId="{FB79A7E3-EAEA-434F-B472-803715DB7714}" type="parTrans" cxnId="{7F66CEB5-F5A3-430B-967A-DB8FA28E3175}">
      <dgm:prSet/>
      <dgm:spPr/>
      <dgm:t>
        <a:bodyPr/>
        <a:lstStyle/>
        <a:p>
          <a:endParaRPr lang="en-US"/>
        </a:p>
      </dgm:t>
    </dgm:pt>
    <dgm:pt modelId="{559AF364-4F6E-463A-9189-97D203D07205}" type="sibTrans" cxnId="{7F66CEB5-F5A3-430B-967A-DB8FA28E3175}">
      <dgm:prSet/>
      <dgm:spPr/>
      <dgm:t>
        <a:bodyPr/>
        <a:lstStyle/>
        <a:p>
          <a:endParaRPr lang="en-US"/>
        </a:p>
      </dgm:t>
    </dgm:pt>
    <dgm:pt modelId="{A5B07344-1AFE-4B4D-A9AE-1B885FC89E80}" type="pres">
      <dgm:prSet presAssocID="{42BE31F1-FDFC-4F39-B09E-F55974A16F02}" presName="root" presStyleCnt="0">
        <dgm:presLayoutVars>
          <dgm:dir/>
          <dgm:resizeHandles val="exact"/>
        </dgm:presLayoutVars>
      </dgm:prSet>
      <dgm:spPr/>
    </dgm:pt>
    <dgm:pt modelId="{16F277E6-998C-4BD8-90C8-B47399101ADD}" type="pres">
      <dgm:prSet presAssocID="{42BE31F1-FDFC-4F39-B09E-F55974A16F02}" presName="container" presStyleCnt="0">
        <dgm:presLayoutVars>
          <dgm:dir/>
          <dgm:resizeHandles val="exact"/>
        </dgm:presLayoutVars>
      </dgm:prSet>
      <dgm:spPr/>
    </dgm:pt>
    <dgm:pt modelId="{FCFEDB9D-1B4B-416F-9799-58C7DCFE7307}" type="pres">
      <dgm:prSet presAssocID="{0F012171-2D7B-424E-8635-ABCBBEBB86B4}" presName="compNode" presStyleCnt="0"/>
      <dgm:spPr/>
    </dgm:pt>
    <dgm:pt modelId="{AF3D80F1-FFE1-471A-936D-5641E879DE4D}" type="pres">
      <dgm:prSet presAssocID="{0F012171-2D7B-424E-8635-ABCBBEBB86B4}" presName="iconBgRect" presStyleLbl="bgShp" presStyleIdx="0" presStyleCnt="2"/>
      <dgm:spPr/>
    </dgm:pt>
    <dgm:pt modelId="{D46EC830-2705-450E-A949-5EE67BEFAEEB}" type="pres">
      <dgm:prSet presAssocID="{0F012171-2D7B-424E-8635-ABCBBEBB86B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tom"/>
        </a:ext>
      </dgm:extLst>
    </dgm:pt>
    <dgm:pt modelId="{0DCFC779-F6CD-46DB-927B-2E5F1FD279B6}" type="pres">
      <dgm:prSet presAssocID="{0F012171-2D7B-424E-8635-ABCBBEBB86B4}" presName="spaceRect" presStyleCnt="0"/>
      <dgm:spPr/>
    </dgm:pt>
    <dgm:pt modelId="{B6DBBED4-6458-40F9-962C-BEBD6C332CAA}" type="pres">
      <dgm:prSet presAssocID="{0F012171-2D7B-424E-8635-ABCBBEBB86B4}" presName="textRect" presStyleLbl="revTx" presStyleIdx="0" presStyleCnt="2">
        <dgm:presLayoutVars>
          <dgm:chMax val="1"/>
          <dgm:chPref val="1"/>
        </dgm:presLayoutVars>
      </dgm:prSet>
      <dgm:spPr/>
    </dgm:pt>
    <dgm:pt modelId="{8942AEFA-6573-49FB-B5A7-B8B731B0D942}" type="pres">
      <dgm:prSet presAssocID="{F32D5FD1-9E9D-4455-BAFD-BA4594C4A12F}" presName="sibTrans" presStyleLbl="sibTrans2D1" presStyleIdx="0" presStyleCnt="0"/>
      <dgm:spPr/>
    </dgm:pt>
    <dgm:pt modelId="{1B08DAEB-5017-490A-AB07-4E51C0EF84CC}" type="pres">
      <dgm:prSet presAssocID="{9963E1D0-0F33-4677-9E7D-4D9ED5C5B3A1}" presName="compNode" presStyleCnt="0"/>
      <dgm:spPr/>
    </dgm:pt>
    <dgm:pt modelId="{D17E408D-A4C8-4AD8-B6A6-0ACA59E6943F}" type="pres">
      <dgm:prSet presAssocID="{9963E1D0-0F33-4677-9E7D-4D9ED5C5B3A1}" presName="iconBgRect" presStyleLbl="bgShp" presStyleIdx="1" presStyleCnt="2"/>
      <dgm:spPr/>
    </dgm:pt>
    <dgm:pt modelId="{E4C0AD1B-04FD-4C06-BFE2-908C41069C66}" type="pres">
      <dgm:prSet presAssocID="{9963E1D0-0F33-4677-9E7D-4D9ED5C5B3A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Υπότιτλοι"/>
        </a:ext>
      </dgm:extLst>
    </dgm:pt>
    <dgm:pt modelId="{143BD764-9D81-4876-B253-0F91BAD3DAD0}" type="pres">
      <dgm:prSet presAssocID="{9963E1D0-0F33-4677-9E7D-4D9ED5C5B3A1}" presName="spaceRect" presStyleCnt="0"/>
      <dgm:spPr/>
    </dgm:pt>
    <dgm:pt modelId="{DA8D651C-2B12-4478-87E7-4FF72D18C7DD}" type="pres">
      <dgm:prSet presAssocID="{9963E1D0-0F33-4677-9E7D-4D9ED5C5B3A1}" presName="textRect" presStyleLbl="revTx" presStyleIdx="1" presStyleCnt="2" custScaleX="110956">
        <dgm:presLayoutVars>
          <dgm:chMax val="1"/>
          <dgm:chPref val="1"/>
        </dgm:presLayoutVars>
      </dgm:prSet>
      <dgm:spPr/>
    </dgm:pt>
  </dgm:ptLst>
  <dgm:cxnLst>
    <dgm:cxn modelId="{4978363D-9A83-45F3-9E30-A33A8E225CD6}" type="presOf" srcId="{9963E1D0-0F33-4677-9E7D-4D9ED5C5B3A1}" destId="{DA8D651C-2B12-4478-87E7-4FF72D18C7DD}" srcOrd="0" destOrd="0" presId="urn:microsoft.com/office/officeart/2018/2/layout/IconCircleList"/>
    <dgm:cxn modelId="{56A20587-5965-4150-8500-14D21EC42AB6}" srcId="{42BE31F1-FDFC-4F39-B09E-F55974A16F02}" destId="{0F012171-2D7B-424E-8635-ABCBBEBB86B4}" srcOrd="0" destOrd="0" parTransId="{14FEA922-95AA-4ABD-965D-234176A876A0}" sibTransId="{F32D5FD1-9E9D-4455-BAFD-BA4594C4A12F}"/>
    <dgm:cxn modelId="{7F66CEB5-F5A3-430B-967A-DB8FA28E3175}" srcId="{42BE31F1-FDFC-4F39-B09E-F55974A16F02}" destId="{9963E1D0-0F33-4677-9E7D-4D9ED5C5B3A1}" srcOrd="1" destOrd="0" parTransId="{FB79A7E3-EAEA-434F-B472-803715DB7714}" sibTransId="{559AF364-4F6E-463A-9189-97D203D07205}"/>
    <dgm:cxn modelId="{431255B7-701F-4D7A-BB0C-0D594A7123EB}" type="presOf" srcId="{42BE31F1-FDFC-4F39-B09E-F55974A16F02}" destId="{A5B07344-1AFE-4B4D-A9AE-1B885FC89E80}" srcOrd="0" destOrd="0" presId="urn:microsoft.com/office/officeart/2018/2/layout/IconCircleList"/>
    <dgm:cxn modelId="{B924E4C8-8707-4284-BE8F-A1377F4141AE}" type="presOf" srcId="{0F012171-2D7B-424E-8635-ABCBBEBB86B4}" destId="{B6DBBED4-6458-40F9-962C-BEBD6C332CAA}" srcOrd="0" destOrd="0" presId="urn:microsoft.com/office/officeart/2018/2/layout/IconCircleList"/>
    <dgm:cxn modelId="{873930FA-DA84-4DE3-8D85-06039B10AFC5}" type="presOf" srcId="{F32D5FD1-9E9D-4455-BAFD-BA4594C4A12F}" destId="{8942AEFA-6573-49FB-B5A7-B8B731B0D942}" srcOrd="0" destOrd="0" presId="urn:microsoft.com/office/officeart/2018/2/layout/IconCircleList"/>
    <dgm:cxn modelId="{48D0A49A-846D-4EA5-BFE0-A5CB291BE31A}" type="presParOf" srcId="{A5B07344-1AFE-4B4D-A9AE-1B885FC89E80}" destId="{16F277E6-998C-4BD8-90C8-B47399101ADD}" srcOrd="0" destOrd="0" presId="urn:microsoft.com/office/officeart/2018/2/layout/IconCircleList"/>
    <dgm:cxn modelId="{2BA7A8B7-ABCF-4AEA-9699-8C1F51782C2B}" type="presParOf" srcId="{16F277E6-998C-4BD8-90C8-B47399101ADD}" destId="{FCFEDB9D-1B4B-416F-9799-58C7DCFE7307}" srcOrd="0" destOrd="0" presId="urn:microsoft.com/office/officeart/2018/2/layout/IconCircleList"/>
    <dgm:cxn modelId="{C4329D7A-668D-4178-B634-D9105F7A4796}" type="presParOf" srcId="{FCFEDB9D-1B4B-416F-9799-58C7DCFE7307}" destId="{AF3D80F1-FFE1-471A-936D-5641E879DE4D}" srcOrd="0" destOrd="0" presId="urn:microsoft.com/office/officeart/2018/2/layout/IconCircleList"/>
    <dgm:cxn modelId="{394D635D-26A7-49CF-AFD7-ACD6A01D197C}" type="presParOf" srcId="{FCFEDB9D-1B4B-416F-9799-58C7DCFE7307}" destId="{D46EC830-2705-450E-A949-5EE67BEFAEEB}" srcOrd="1" destOrd="0" presId="urn:microsoft.com/office/officeart/2018/2/layout/IconCircleList"/>
    <dgm:cxn modelId="{4340032E-9807-4E23-86C6-ACD473EC3B4D}" type="presParOf" srcId="{FCFEDB9D-1B4B-416F-9799-58C7DCFE7307}" destId="{0DCFC779-F6CD-46DB-927B-2E5F1FD279B6}" srcOrd="2" destOrd="0" presId="urn:microsoft.com/office/officeart/2018/2/layout/IconCircleList"/>
    <dgm:cxn modelId="{532E325B-6559-459F-8463-301FC8083443}" type="presParOf" srcId="{FCFEDB9D-1B4B-416F-9799-58C7DCFE7307}" destId="{B6DBBED4-6458-40F9-962C-BEBD6C332CAA}" srcOrd="3" destOrd="0" presId="urn:microsoft.com/office/officeart/2018/2/layout/IconCircleList"/>
    <dgm:cxn modelId="{85B5D959-63F5-4647-B1A4-A248A69B62C2}" type="presParOf" srcId="{16F277E6-998C-4BD8-90C8-B47399101ADD}" destId="{8942AEFA-6573-49FB-B5A7-B8B731B0D942}" srcOrd="1" destOrd="0" presId="urn:microsoft.com/office/officeart/2018/2/layout/IconCircleList"/>
    <dgm:cxn modelId="{2D550847-97A3-4A76-9784-5EA7AA1A0820}" type="presParOf" srcId="{16F277E6-998C-4BD8-90C8-B47399101ADD}" destId="{1B08DAEB-5017-490A-AB07-4E51C0EF84CC}" srcOrd="2" destOrd="0" presId="urn:microsoft.com/office/officeart/2018/2/layout/IconCircleList"/>
    <dgm:cxn modelId="{2E83AFD6-0696-47C5-A75B-5D76EB31EB6D}" type="presParOf" srcId="{1B08DAEB-5017-490A-AB07-4E51C0EF84CC}" destId="{D17E408D-A4C8-4AD8-B6A6-0ACA59E6943F}" srcOrd="0" destOrd="0" presId="urn:microsoft.com/office/officeart/2018/2/layout/IconCircleList"/>
    <dgm:cxn modelId="{0776FB4F-38F8-4327-B9BD-965D7FB381D8}" type="presParOf" srcId="{1B08DAEB-5017-490A-AB07-4E51C0EF84CC}" destId="{E4C0AD1B-04FD-4C06-BFE2-908C41069C66}" srcOrd="1" destOrd="0" presId="urn:microsoft.com/office/officeart/2018/2/layout/IconCircleList"/>
    <dgm:cxn modelId="{8DDF9E59-3223-49A3-9874-FE05078A558C}" type="presParOf" srcId="{1B08DAEB-5017-490A-AB07-4E51C0EF84CC}" destId="{143BD764-9D81-4876-B253-0F91BAD3DAD0}" srcOrd="2" destOrd="0" presId="urn:microsoft.com/office/officeart/2018/2/layout/IconCircleList"/>
    <dgm:cxn modelId="{BC01ACA7-19B8-495C-B1B0-FA699FDD47D8}" type="presParOf" srcId="{1B08DAEB-5017-490A-AB07-4E51C0EF84CC}" destId="{DA8D651C-2B12-4478-87E7-4FF72D18C7D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4524BE-9ADC-4BE8-84E3-83FE112EBD4C}"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01354DAE-E1A0-42ED-8E97-607553858BE9}">
      <dgm:prSet/>
      <dgm:spPr/>
      <dgm:t>
        <a:bodyPr/>
        <a:lstStyle/>
        <a:p>
          <a:r>
            <a:rPr lang="el-GR"/>
            <a:t>1951: Υπογραφή Συνθήκης για την Ευρωπαϊκή Κοινότητα Άνθρακα και Χάλυβα </a:t>
          </a:r>
          <a:r>
            <a:rPr lang="el-GR">
              <a:sym typeface="Wingdings" panose="05000000000000000000" pitchFamily="2" charset="2"/>
            </a:rPr>
            <a:t></a:t>
          </a:r>
          <a:r>
            <a:rPr lang="el-GR"/>
            <a:t> Πρώτα ψήγματα κανονιστικής ρύθμισης πτυχών ενεργειακής πολιτικής</a:t>
          </a:r>
          <a:endParaRPr lang="en-US"/>
        </a:p>
      </dgm:t>
    </dgm:pt>
    <dgm:pt modelId="{072652A7-3860-489D-B2DC-41BB818161E8}" type="parTrans" cxnId="{E6EBFCF7-DBE1-4DEE-BEEA-63767CB67605}">
      <dgm:prSet/>
      <dgm:spPr/>
      <dgm:t>
        <a:bodyPr/>
        <a:lstStyle/>
        <a:p>
          <a:endParaRPr lang="en-US"/>
        </a:p>
      </dgm:t>
    </dgm:pt>
    <dgm:pt modelId="{EA7E4677-2FFA-4783-BFFD-154758630367}" type="sibTrans" cxnId="{E6EBFCF7-DBE1-4DEE-BEEA-63767CB67605}">
      <dgm:prSet/>
      <dgm:spPr/>
      <dgm:t>
        <a:bodyPr/>
        <a:lstStyle/>
        <a:p>
          <a:endParaRPr lang="en-US"/>
        </a:p>
      </dgm:t>
    </dgm:pt>
    <dgm:pt modelId="{3A66BDA1-C3E3-43F7-9127-7A920EF94F16}">
      <dgm:prSet/>
      <dgm:spPr/>
      <dgm:t>
        <a:bodyPr/>
        <a:lstStyle/>
        <a:p>
          <a:r>
            <a:rPr lang="el-GR"/>
            <a:t>1957: Υπογραφή Συνθηκών για την Ευρωπαϊκή Οικονομική Κοινότητα και την Ευρωπαϊκή Κοινότητα Ατομικής Ενέργειας</a:t>
          </a:r>
          <a:endParaRPr lang="en-US"/>
        </a:p>
      </dgm:t>
    </dgm:pt>
    <dgm:pt modelId="{41755C09-3FA2-413F-B858-5853BB241150}" type="parTrans" cxnId="{5FA3B898-2921-40F0-878E-BEB9F83BEE37}">
      <dgm:prSet/>
      <dgm:spPr/>
      <dgm:t>
        <a:bodyPr/>
        <a:lstStyle/>
        <a:p>
          <a:endParaRPr lang="en-US"/>
        </a:p>
      </dgm:t>
    </dgm:pt>
    <dgm:pt modelId="{FDBE2AF9-73FE-48E1-963A-006FFBE015DF}" type="sibTrans" cxnId="{5FA3B898-2921-40F0-878E-BEB9F83BEE37}">
      <dgm:prSet/>
      <dgm:spPr/>
      <dgm:t>
        <a:bodyPr/>
        <a:lstStyle/>
        <a:p>
          <a:endParaRPr lang="en-US"/>
        </a:p>
      </dgm:t>
    </dgm:pt>
    <dgm:pt modelId="{5FBFDC96-9D15-47EE-B821-665395AC4784}">
      <dgm:prSet/>
      <dgm:spPr/>
      <dgm:t>
        <a:bodyPr/>
        <a:lstStyle/>
        <a:p>
          <a:r>
            <a:rPr lang="el-GR"/>
            <a:t>1996: Πρώτο Ενεργειακό Πακέτο της Ε.Ε. </a:t>
          </a:r>
          <a:r>
            <a:rPr lang="el-GR">
              <a:sym typeface="Wingdings" panose="05000000000000000000" pitchFamily="2" charset="2"/>
            </a:rPr>
            <a:t></a:t>
          </a:r>
          <a:r>
            <a:rPr lang="el-GR"/>
            <a:t> Οδηγίες 96/92/ΕΚ (ηλεκτρική ενέργεια), 98/30/ΕΚ (φυσικό αέριο)</a:t>
          </a:r>
          <a:endParaRPr lang="en-US"/>
        </a:p>
      </dgm:t>
    </dgm:pt>
    <dgm:pt modelId="{5B6951DC-5057-45B2-AE0B-CDEC6D95A053}" type="parTrans" cxnId="{DEA33B03-CA2C-4CA2-A145-58226FB6C1B0}">
      <dgm:prSet/>
      <dgm:spPr/>
      <dgm:t>
        <a:bodyPr/>
        <a:lstStyle/>
        <a:p>
          <a:endParaRPr lang="en-US"/>
        </a:p>
      </dgm:t>
    </dgm:pt>
    <dgm:pt modelId="{16E7ED9D-9A53-475D-9A8F-2AC12389AAF6}" type="sibTrans" cxnId="{DEA33B03-CA2C-4CA2-A145-58226FB6C1B0}">
      <dgm:prSet/>
      <dgm:spPr/>
      <dgm:t>
        <a:bodyPr/>
        <a:lstStyle/>
        <a:p>
          <a:endParaRPr lang="en-US"/>
        </a:p>
      </dgm:t>
    </dgm:pt>
    <dgm:pt modelId="{8D6C884F-09CE-4EC2-B027-681EC0F47CC6}">
      <dgm:prSet/>
      <dgm:spPr/>
      <dgm:t>
        <a:bodyPr/>
        <a:lstStyle/>
        <a:p>
          <a:r>
            <a:rPr lang="el-GR"/>
            <a:t>1997: Προσχώρηση Ε.Ε. στη Συνθήκη για τον Χάρτη Ενέργειας</a:t>
          </a:r>
          <a:endParaRPr lang="en-US"/>
        </a:p>
      </dgm:t>
    </dgm:pt>
    <dgm:pt modelId="{F3448474-E357-4FC0-8A92-2118B80A9960}" type="parTrans" cxnId="{AE802458-1B9C-47B5-AF55-02DA7269F5E5}">
      <dgm:prSet/>
      <dgm:spPr/>
      <dgm:t>
        <a:bodyPr/>
        <a:lstStyle/>
        <a:p>
          <a:endParaRPr lang="en-US"/>
        </a:p>
      </dgm:t>
    </dgm:pt>
    <dgm:pt modelId="{BF87D818-CDE8-41B9-8483-12614A749023}" type="sibTrans" cxnId="{AE802458-1B9C-47B5-AF55-02DA7269F5E5}">
      <dgm:prSet/>
      <dgm:spPr/>
      <dgm:t>
        <a:bodyPr/>
        <a:lstStyle/>
        <a:p>
          <a:endParaRPr lang="en-US"/>
        </a:p>
      </dgm:t>
    </dgm:pt>
    <dgm:pt modelId="{36ACE4D9-41B2-4201-801E-C4288C0B89CC}">
      <dgm:prSet/>
      <dgm:spPr/>
      <dgm:t>
        <a:bodyPr/>
        <a:lstStyle/>
        <a:p>
          <a:r>
            <a:rPr lang="el-GR"/>
            <a:t>2003: Δεύτερο Ενεργειακό Πακέτο</a:t>
          </a:r>
          <a:endParaRPr lang="en-US"/>
        </a:p>
      </dgm:t>
    </dgm:pt>
    <dgm:pt modelId="{DEE7C1DA-C6F8-43D7-8158-7A046E03C789}" type="parTrans" cxnId="{060049D5-8826-49B5-9294-94E98E14A481}">
      <dgm:prSet/>
      <dgm:spPr/>
      <dgm:t>
        <a:bodyPr/>
        <a:lstStyle/>
        <a:p>
          <a:endParaRPr lang="en-US"/>
        </a:p>
      </dgm:t>
    </dgm:pt>
    <dgm:pt modelId="{6820F1B6-D211-4EA8-80FC-7F358EC0A8CF}" type="sibTrans" cxnId="{060049D5-8826-49B5-9294-94E98E14A481}">
      <dgm:prSet/>
      <dgm:spPr/>
      <dgm:t>
        <a:bodyPr/>
        <a:lstStyle/>
        <a:p>
          <a:endParaRPr lang="en-US"/>
        </a:p>
      </dgm:t>
    </dgm:pt>
    <dgm:pt modelId="{F82743F0-0F99-42E9-99D6-522324B70A0D}">
      <dgm:prSet/>
      <dgm:spPr/>
      <dgm:t>
        <a:bodyPr/>
        <a:lstStyle/>
        <a:p>
          <a:r>
            <a:rPr lang="el-GR" dirty="0"/>
            <a:t>2005: Υπογραφή Συνθήκης για τη θεμελίωση της Ενεργειακής Κοινότητας με τις χώρες της Νοτιοανατολικής Ευρώπης και της Μαύρης Θάλασσας</a:t>
          </a:r>
          <a:endParaRPr lang="en-US" dirty="0"/>
        </a:p>
      </dgm:t>
    </dgm:pt>
    <dgm:pt modelId="{0F62CA3A-1540-455C-943C-371E09608973}" type="parTrans" cxnId="{1EC952D5-924D-403A-B682-23C66988259B}">
      <dgm:prSet/>
      <dgm:spPr/>
      <dgm:t>
        <a:bodyPr/>
        <a:lstStyle/>
        <a:p>
          <a:endParaRPr lang="en-US"/>
        </a:p>
      </dgm:t>
    </dgm:pt>
    <dgm:pt modelId="{58B309CF-7EB5-40E6-9B6C-ACB98C8C6A89}" type="sibTrans" cxnId="{1EC952D5-924D-403A-B682-23C66988259B}">
      <dgm:prSet/>
      <dgm:spPr/>
      <dgm:t>
        <a:bodyPr/>
        <a:lstStyle/>
        <a:p>
          <a:endParaRPr lang="en-US"/>
        </a:p>
      </dgm:t>
    </dgm:pt>
    <dgm:pt modelId="{809622A0-E469-44D1-9B1A-39B48EE36885}">
      <dgm:prSet/>
      <dgm:spPr/>
      <dgm:t>
        <a:bodyPr/>
        <a:lstStyle/>
        <a:p>
          <a:r>
            <a:rPr lang="el-GR" dirty="0"/>
            <a:t>2006 και 2009: Δύο διαδοχικές ενεργειακές κρίσης μεταξύ Ρωσίας και Ουκρανίας </a:t>
          </a:r>
          <a:r>
            <a:rPr lang="el-GR" dirty="0">
              <a:sym typeface="Wingdings" panose="05000000000000000000" pitchFamily="2" charset="2"/>
            </a:rPr>
            <a:t></a:t>
          </a:r>
          <a:r>
            <a:rPr lang="el-GR" dirty="0"/>
            <a:t> Στρατηγική αναβάθμιση της </a:t>
          </a:r>
          <a:r>
            <a:rPr lang="el-GR" dirty="0" err="1"/>
            <a:t>ενωσιακής</a:t>
          </a:r>
          <a:r>
            <a:rPr lang="el-GR" dirty="0"/>
            <a:t> ενεργειακής πολιτικής και τη θεμελίωση της Ενεργειακής Ένωσης</a:t>
          </a:r>
          <a:endParaRPr lang="en-US" dirty="0"/>
        </a:p>
      </dgm:t>
    </dgm:pt>
    <dgm:pt modelId="{363F2AC5-AD5B-4B44-B7C6-14DABCDA14D3}" type="parTrans" cxnId="{B350FF82-6B9E-459C-BC87-2817799CFB7F}">
      <dgm:prSet/>
      <dgm:spPr/>
      <dgm:t>
        <a:bodyPr/>
        <a:lstStyle/>
        <a:p>
          <a:endParaRPr lang="en-US"/>
        </a:p>
      </dgm:t>
    </dgm:pt>
    <dgm:pt modelId="{A8B01B12-0408-437F-8BCD-5034CE434A90}" type="sibTrans" cxnId="{B350FF82-6B9E-459C-BC87-2817799CFB7F}">
      <dgm:prSet/>
      <dgm:spPr/>
      <dgm:t>
        <a:bodyPr/>
        <a:lstStyle/>
        <a:p>
          <a:endParaRPr lang="en-US"/>
        </a:p>
      </dgm:t>
    </dgm:pt>
    <dgm:pt modelId="{5D727233-0358-4B25-B635-B20416F483C0}" type="pres">
      <dgm:prSet presAssocID="{764524BE-9ADC-4BE8-84E3-83FE112EBD4C}" presName="vert0" presStyleCnt="0">
        <dgm:presLayoutVars>
          <dgm:dir/>
          <dgm:animOne val="branch"/>
          <dgm:animLvl val="lvl"/>
        </dgm:presLayoutVars>
      </dgm:prSet>
      <dgm:spPr/>
    </dgm:pt>
    <dgm:pt modelId="{B0BEF6E4-CF9C-4641-A4C8-237F984B4BB7}" type="pres">
      <dgm:prSet presAssocID="{01354DAE-E1A0-42ED-8E97-607553858BE9}" presName="thickLine" presStyleLbl="alignNode1" presStyleIdx="0" presStyleCnt="7"/>
      <dgm:spPr/>
    </dgm:pt>
    <dgm:pt modelId="{AF31F279-022F-4631-804E-CFB0CA863238}" type="pres">
      <dgm:prSet presAssocID="{01354DAE-E1A0-42ED-8E97-607553858BE9}" presName="horz1" presStyleCnt="0"/>
      <dgm:spPr/>
    </dgm:pt>
    <dgm:pt modelId="{80B2AEA1-57E4-4DC3-B4B8-7D0D05FFBD2A}" type="pres">
      <dgm:prSet presAssocID="{01354DAE-E1A0-42ED-8E97-607553858BE9}" presName="tx1" presStyleLbl="revTx" presStyleIdx="0" presStyleCnt="7"/>
      <dgm:spPr/>
    </dgm:pt>
    <dgm:pt modelId="{466F8A03-0901-479B-B941-A0906D1DB889}" type="pres">
      <dgm:prSet presAssocID="{01354DAE-E1A0-42ED-8E97-607553858BE9}" presName="vert1" presStyleCnt="0"/>
      <dgm:spPr/>
    </dgm:pt>
    <dgm:pt modelId="{0FC85A84-C8E3-4B92-A65D-95B200751347}" type="pres">
      <dgm:prSet presAssocID="{3A66BDA1-C3E3-43F7-9127-7A920EF94F16}" presName="thickLine" presStyleLbl="alignNode1" presStyleIdx="1" presStyleCnt="7"/>
      <dgm:spPr/>
    </dgm:pt>
    <dgm:pt modelId="{C3616738-F64A-46A9-9EB2-7E57F9DEF9DC}" type="pres">
      <dgm:prSet presAssocID="{3A66BDA1-C3E3-43F7-9127-7A920EF94F16}" presName="horz1" presStyleCnt="0"/>
      <dgm:spPr/>
    </dgm:pt>
    <dgm:pt modelId="{1B237FB3-413A-4C07-B4C2-A274F903C6F8}" type="pres">
      <dgm:prSet presAssocID="{3A66BDA1-C3E3-43F7-9127-7A920EF94F16}" presName="tx1" presStyleLbl="revTx" presStyleIdx="1" presStyleCnt="7"/>
      <dgm:spPr/>
    </dgm:pt>
    <dgm:pt modelId="{5955315E-CBE1-4E1A-8F81-BB11C3D2AA4D}" type="pres">
      <dgm:prSet presAssocID="{3A66BDA1-C3E3-43F7-9127-7A920EF94F16}" presName="vert1" presStyleCnt="0"/>
      <dgm:spPr/>
    </dgm:pt>
    <dgm:pt modelId="{0D068CE8-98F5-43D9-BCD5-60F76F3AB3B8}" type="pres">
      <dgm:prSet presAssocID="{5FBFDC96-9D15-47EE-B821-665395AC4784}" presName="thickLine" presStyleLbl="alignNode1" presStyleIdx="2" presStyleCnt="7"/>
      <dgm:spPr/>
    </dgm:pt>
    <dgm:pt modelId="{D398177D-C655-476E-A19E-CE275E467208}" type="pres">
      <dgm:prSet presAssocID="{5FBFDC96-9D15-47EE-B821-665395AC4784}" presName="horz1" presStyleCnt="0"/>
      <dgm:spPr/>
    </dgm:pt>
    <dgm:pt modelId="{0AFBC3DB-32D1-4ED3-BAD2-175C7ADBE336}" type="pres">
      <dgm:prSet presAssocID="{5FBFDC96-9D15-47EE-B821-665395AC4784}" presName="tx1" presStyleLbl="revTx" presStyleIdx="2" presStyleCnt="7"/>
      <dgm:spPr/>
    </dgm:pt>
    <dgm:pt modelId="{E930CEF3-8BF7-47A4-BBFF-3C90581BF7AC}" type="pres">
      <dgm:prSet presAssocID="{5FBFDC96-9D15-47EE-B821-665395AC4784}" presName="vert1" presStyleCnt="0"/>
      <dgm:spPr/>
    </dgm:pt>
    <dgm:pt modelId="{EA723171-6CEE-46E7-856A-F86DCEB1EC83}" type="pres">
      <dgm:prSet presAssocID="{8D6C884F-09CE-4EC2-B027-681EC0F47CC6}" presName="thickLine" presStyleLbl="alignNode1" presStyleIdx="3" presStyleCnt="7"/>
      <dgm:spPr/>
    </dgm:pt>
    <dgm:pt modelId="{E8AAE78C-125C-44F6-8ECB-224F7533B9E3}" type="pres">
      <dgm:prSet presAssocID="{8D6C884F-09CE-4EC2-B027-681EC0F47CC6}" presName="horz1" presStyleCnt="0"/>
      <dgm:spPr/>
    </dgm:pt>
    <dgm:pt modelId="{6D9E970E-B117-4080-9BD3-F97910418BDA}" type="pres">
      <dgm:prSet presAssocID="{8D6C884F-09CE-4EC2-B027-681EC0F47CC6}" presName="tx1" presStyleLbl="revTx" presStyleIdx="3" presStyleCnt="7"/>
      <dgm:spPr/>
    </dgm:pt>
    <dgm:pt modelId="{E4DAF1A2-A976-4EB9-A621-698309AF9098}" type="pres">
      <dgm:prSet presAssocID="{8D6C884F-09CE-4EC2-B027-681EC0F47CC6}" presName="vert1" presStyleCnt="0"/>
      <dgm:spPr/>
    </dgm:pt>
    <dgm:pt modelId="{03F19C72-3883-477D-BEA2-9E3248D5D25E}" type="pres">
      <dgm:prSet presAssocID="{36ACE4D9-41B2-4201-801E-C4288C0B89CC}" presName="thickLine" presStyleLbl="alignNode1" presStyleIdx="4" presStyleCnt="7"/>
      <dgm:spPr/>
    </dgm:pt>
    <dgm:pt modelId="{1A582761-229F-440C-944A-E2E2F5EF0A1C}" type="pres">
      <dgm:prSet presAssocID="{36ACE4D9-41B2-4201-801E-C4288C0B89CC}" presName="horz1" presStyleCnt="0"/>
      <dgm:spPr/>
    </dgm:pt>
    <dgm:pt modelId="{59D685A8-3E60-499A-BA1A-D6F769845AF0}" type="pres">
      <dgm:prSet presAssocID="{36ACE4D9-41B2-4201-801E-C4288C0B89CC}" presName="tx1" presStyleLbl="revTx" presStyleIdx="4" presStyleCnt="7"/>
      <dgm:spPr/>
    </dgm:pt>
    <dgm:pt modelId="{9F8D654F-B532-4A80-B7BA-2C1A33C3E332}" type="pres">
      <dgm:prSet presAssocID="{36ACE4D9-41B2-4201-801E-C4288C0B89CC}" presName="vert1" presStyleCnt="0"/>
      <dgm:spPr/>
    </dgm:pt>
    <dgm:pt modelId="{8BE6E1F8-FEDB-45FE-BD5B-8766877D1EBE}" type="pres">
      <dgm:prSet presAssocID="{F82743F0-0F99-42E9-99D6-522324B70A0D}" presName="thickLine" presStyleLbl="alignNode1" presStyleIdx="5" presStyleCnt="7"/>
      <dgm:spPr/>
    </dgm:pt>
    <dgm:pt modelId="{FDDA13F9-86AE-4C37-99BB-6A0E855C77F7}" type="pres">
      <dgm:prSet presAssocID="{F82743F0-0F99-42E9-99D6-522324B70A0D}" presName="horz1" presStyleCnt="0"/>
      <dgm:spPr/>
    </dgm:pt>
    <dgm:pt modelId="{6BDE2E3C-E7EB-417C-8582-7F38A13D930F}" type="pres">
      <dgm:prSet presAssocID="{F82743F0-0F99-42E9-99D6-522324B70A0D}" presName="tx1" presStyleLbl="revTx" presStyleIdx="5" presStyleCnt="7"/>
      <dgm:spPr/>
    </dgm:pt>
    <dgm:pt modelId="{A58F7BF5-87B2-4A85-89C4-5C0E1400A446}" type="pres">
      <dgm:prSet presAssocID="{F82743F0-0F99-42E9-99D6-522324B70A0D}" presName="vert1" presStyleCnt="0"/>
      <dgm:spPr/>
    </dgm:pt>
    <dgm:pt modelId="{5853B04C-89C7-40DB-91F8-25B2897440CE}" type="pres">
      <dgm:prSet presAssocID="{809622A0-E469-44D1-9B1A-39B48EE36885}" presName="thickLine" presStyleLbl="alignNode1" presStyleIdx="6" presStyleCnt="7"/>
      <dgm:spPr/>
    </dgm:pt>
    <dgm:pt modelId="{0701A770-B843-4923-8251-33017CDDC88F}" type="pres">
      <dgm:prSet presAssocID="{809622A0-E469-44D1-9B1A-39B48EE36885}" presName="horz1" presStyleCnt="0"/>
      <dgm:spPr/>
    </dgm:pt>
    <dgm:pt modelId="{3962B0C5-C6F2-44A0-A1EC-4A444E167DE5}" type="pres">
      <dgm:prSet presAssocID="{809622A0-E469-44D1-9B1A-39B48EE36885}" presName="tx1" presStyleLbl="revTx" presStyleIdx="6" presStyleCnt="7"/>
      <dgm:spPr/>
    </dgm:pt>
    <dgm:pt modelId="{FF50DBD7-F945-4E0D-87CF-5E6FC6458ACF}" type="pres">
      <dgm:prSet presAssocID="{809622A0-E469-44D1-9B1A-39B48EE36885}" presName="vert1" presStyleCnt="0"/>
      <dgm:spPr/>
    </dgm:pt>
  </dgm:ptLst>
  <dgm:cxnLst>
    <dgm:cxn modelId="{DEA33B03-CA2C-4CA2-A145-58226FB6C1B0}" srcId="{764524BE-9ADC-4BE8-84E3-83FE112EBD4C}" destId="{5FBFDC96-9D15-47EE-B821-665395AC4784}" srcOrd="2" destOrd="0" parTransId="{5B6951DC-5057-45B2-AE0B-CDEC6D95A053}" sibTransId="{16E7ED9D-9A53-475D-9A8F-2AC12389AAF6}"/>
    <dgm:cxn modelId="{1963F461-BCBA-4FE6-8D8A-17AA9A94EFE1}" type="presOf" srcId="{F82743F0-0F99-42E9-99D6-522324B70A0D}" destId="{6BDE2E3C-E7EB-417C-8582-7F38A13D930F}" srcOrd="0" destOrd="0" presId="urn:microsoft.com/office/officeart/2008/layout/LinedList"/>
    <dgm:cxn modelId="{A1CBD167-ED85-466A-8554-5DE645E463E6}" type="presOf" srcId="{5FBFDC96-9D15-47EE-B821-665395AC4784}" destId="{0AFBC3DB-32D1-4ED3-BAD2-175C7ADBE336}" srcOrd="0" destOrd="0" presId="urn:microsoft.com/office/officeart/2008/layout/LinedList"/>
    <dgm:cxn modelId="{76C7A852-F1E4-426E-A883-CBF6FB14F7C5}" type="presOf" srcId="{3A66BDA1-C3E3-43F7-9127-7A920EF94F16}" destId="{1B237FB3-413A-4C07-B4C2-A274F903C6F8}" srcOrd="0" destOrd="0" presId="urn:microsoft.com/office/officeart/2008/layout/LinedList"/>
    <dgm:cxn modelId="{AE802458-1B9C-47B5-AF55-02DA7269F5E5}" srcId="{764524BE-9ADC-4BE8-84E3-83FE112EBD4C}" destId="{8D6C884F-09CE-4EC2-B027-681EC0F47CC6}" srcOrd="3" destOrd="0" parTransId="{F3448474-E357-4FC0-8A92-2118B80A9960}" sibTransId="{BF87D818-CDE8-41B9-8483-12614A749023}"/>
    <dgm:cxn modelId="{C792107A-C520-443F-99D9-8E391121904F}" type="presOf" srcId="{36ACE4D9-41B2-4201-801E-C4288C0B89CC}" destId="{59D685A8-3E60-499A-BA1A-D6F769845AF0}" srcOrd="0" destOrd="0" presId="urn:microsoft.com/office/officeart/2008/layout/LinedList"/>
    <dgm:cxn modelId="{B350FF82-6B9E-459C-BC87-2817799CFB7F}" srcId="{764524BE-9ADC-4BE8-84E3-83FE112EBD4C}" destId="{809622A0-E469-44D1-9B1A-39B48EE36885}" srcOrd="6" destOrd="0" parTransId="{363F2AC5-AD5B-4B44-B7C6-14DABCDA14D3}" sibTransId="{A8B01B12-0408-437F-8BCD-5034CE434A90}"/>
    <dgm:cxn modelId="{5FA3B898-2921-40F0-878E-BEB9F83BEE37}" srcId="{764524BE-9ADC-4BE8-84E3-83FE112EBD4C}" destId="{3A66BDA1-C3E3-43F7-9127-7A920EF94F16}" srcOrd="1" destOrd="0" parTransId="{41755C09-3FA2-413F-B858-5853BB241150}" sibTransId="{FDBE2AF9-73FE-48E1-963A-006FFBE015DF}"/>
    <dgm:cxn modelId="{41D099A8-6B55-45F7-B2FA-5082CF19D528}" type="presOf" srcId="{764524BE-9ADC-4BE8-84E3-83FE112EBD4C}" destId="{5D727233-0358-4B25-B635-B20416F483C0}" srcOrd="0" destOrd="0" presId="urn:microsoft.com/office/officeart/2008/layout/LinedList"/>
    <dgm:cxn modelId="{53D367BC-C251-4FCD-9112-E1B71C926ECC}" type="presOf" srcId="{01354DAE-E1A0-42ED-8E97-607553858BE9}" destId="{80B2AEA1-57E4-4DC3-B4B8-7D0D05FFBD2A}" srcOrd="0" destOrd="0" presId="urn:microsoft.com/office/officeart/2008/layout/LinedList"/>
    <dgm:cxn modelId="{060049D5-8826-49B5-9294-94E98E14A481}" srcId="{764524BE-9ADC-4BE8-84E3-83FE112EBD4C}" destId="{36ACE4D9-41B2-4201-801E-C4288C0B89CC}" srcOrd="4" destOrd="0" parTransId="{DEE7C1DA-C6F8-43D7-8158-7A046E03C789}" sibTransId="{6820F1B6-D211-4EA8-80FC-7F358EC0A8CF}"/>
    <dgm:cxn modelId="{1EC952D5-924D-403A-B682-23C66988259B}" srcId="{764524BE-9ADC-4BE8-84E3-83FE112EBD4C}" destId="{F82743F0-0F99-42E9-99D6-522324B70A0D}" srcOrd="5" destOrd="0" parTransId="{0F62CA3A-1540-455C-943C-371E09608973}" sibTransId="{58B309CF-7EB5-40E6-9B6C-ACB98C8C6A89}"/>
    <dgm:cxn modelId="{5196EDF5-E01F-41A1-B7D5-4E487D484836}" type="presOf" srcId="{809622A0-E469-44D1-9B1A-39B48EE36885}" destId="{3962B0C5-C6F2-44A0-A1EC-4A444E167DE5}" srcOrd="0" destOrd="0" presId="urn:microsoft.com/office/officeart/2008/layout/LinedList"/>
    <dgm:cxn modelId="{82A448F6-39AA-4A67-B39A-80FFE3B15401}" type="presOf" srcId="{8D6C884F-09CE-4EC2-B027-681EC0F47CC6}" destId="{6D9E970E-B117-4080-9BD3-F97910418BDA}" srcOrd="0" destOrd="0" presId="urn:microsoft.com/office/officeart/2008/layout/LinedList"/>
    <dgm:cxn modelId="{E6EBFCF7-DBE1-4DEE-BEEA-63767CB67605}" srcId="{764524BE-9ADC-4BE8-84E3-83FE112EBD4C}" destId="{01354DAE-E1A0-42ED-8E97-607553858BE9}" srcOrd="0" destOrd="0" parTransId="{072652A7-3860-489D-B2DC-41BB818161E8}" sibTransId="{EA7E4677-2FFA-4783-BFFD-154758630367}"/>
    <dgm:cxn modelId="{B741FCF1-88D8-477C-905E-FCAA1BCC7DE0}" type="presParOf" srcId="{5D727233-0358-4B25-B635-B20416F483C0}" destId="{B0BEF6E4-CF9C-4641-A4C8-237F984B4BB7}" srcOrd="0" destOrd="0" presId="urn:microsoft.com/office/officeart/2008/layout/LinedList"/>
    <dgm:cxn modelId="{136CF1AE-2A1F-47BF-B552-007AFE6C78A9}" type="presParOf" srcId="{5D727233-0358-4B25-B635-B20416F483C0}" destId="{AF31F279-022F-4631-804E-CFB0CA863238}" srcOrd="1" destOrd="0" presId="urn:microsoft.com/office/officeart/2008/layout/LinedList"/>
    <dgm:cxn modelId="{2AB6B569-6E6B-4BFB-AE51-342D0A923AA3}" type="presParOf" srcId="{AF31F279-022F-4631-804E-CFB0CA863238}" destId="{80B2AEA1-57E4-4DC3-B4B8-7D0D05FFBD2A}" srcOrd="0" destOrd="0" presId="urn:microsoft.com/office/officeart/2008/layout/LinedList"/>
    <dgm:cxn modelId="{1A33E02D-F9C3-449E-97D4-B187D9726FE9}" type="presParOf" srcId="{AF31F279-022F-4631-804E-CFB0CA863238}" destId="{466F8A03-0901-479B-B941-A0906D1DB889}" srcOrd="1" destOrd="0" presId="urn:microsoft.com/office/officeart/2008/layout/LinedList"/>
    <dgm:cxn modelId="{9FF9DBF4-9303-40D8-81B0-6379097BF6EA}" type="presParOf" srcId="{5D727233-0358-4B25-B635-B20416F483C0}" destId="{0FC85A84-C8E3-4B92-A65D-95B200751347}" srcOrd="2" destOrd="0" presId="urn:microsoft.com/office/officeart/2008/layout/LinedList"/>
    <dgm:cxn modelId="{2F880FCF-764C-48D4-879D-14517EDCAE72}" type="presParOf" srcId="{5D727233-0358-4B25-B635-B20416F483C0}" destId="{C3616738-F64A-46A9-9EB2-7E57F9DEF9DC}" srcOrd="3" destOrd="0" presId="urn:microsoft.com/office/officeart/2008/layout/LinedList"/>
    <dgm:cxn modelId="{AB3F4D33-D50F-49F9-A164-4C221872EF8A}" type="presParOf" srcId="{C3616738-F64A-46A9-9EB2-7E57F9DEF9DC}" destId="{1B237FB3-413A-4C07-B4C2-A274F903C6F8}" srcOrd="0" destOrd="0" presId="urn:microsoft.com/office/officeart/2008/layout/LinedList"/>
    <dgm:cxn modelId="{0D645F19-F7A2-4878-AC3A-6BAB46F16746}" type="presParOf" srcId="{C3616738-F64A-46A9-9EB2-7E57F9DEF9DC}" destId="{5955315E-CBE1-4E1A-8F81-BB11C3D2AA4D}" srcOrd="1" destOrd="0" presId="urn:microsoft.com/office/officeart/2008/layout/LinedList"/>
    <dgm:cxn modelId="{9DE7B9AB-9A88-434E-AC66-E381389B5264}" type="presParOf" srcId="{5D727233-0358-4B25-B635-B20416F483C0}" destId="{0D068CE8-98F5-43D9-BCD5-60F76F3AB3B8}" srcOrd="4" destOrd="0" presId="urn:microsoft.com/office/officeart/2008/layout/LinedList"/>
    <dgm:cxn modelId="{022334D3-F9B3-4136-839B-195C309A6352}" type="presParOf" srcId="{5D727233-0358-4B25-B635-B20416F483C0}" destId="{D398177D-C655-476E-A19E-CE275E467208}" srcOrd="5" destOrd="0" presId="urn:microsoft.com/office/officeart/2008/layout/LinedList"/>
    <dgm:cxn modelId="{51F8F5B0-FE81-4F75-9E83-09C3E415B2BF}" type="presParOf" srcId="{D398177D-C655-476E-A19E-CE275E467208}" destId="{0AFBC3DB-32D1-4ED3-BAD2-175C7ADBE336}" srcOrd="0" destOrd="0" presId="urn:microsoft.com/office/officeart/2008/layout/LinedList"/>
    <dgm:cxn modelId="{3294A6FB-8B44-470B-8106-2087E83C6375}" type="presParOf" srcId="{D398177D-C655-476E-A19E-CE275E467208}" destId="{E930CEF3-8BF7-47A4-BBFF-3C90581BF7AC}" srcOrd="1" destOrd="0" presId="urn:microsoft.com/office/officeart/2008/layout/LinedList"/>
    <dgm:cxn modelId="{0710E527-7974-42C7-B214-A9DF5DBB5753}" type="presParOf" srcId="{5D727233-0358-4B25-B635-B20416F483C0}" destId="{EA723171-6CEE-46E7-856A-F86DCEB1EC83}" srcOrd="6" destOrd="0" presId="urn:microsoft.com/office/officeart/2008/layout/LinedList"/>
    <dgm:cxn modelId="{F2F47880-9E45-451C-9286-489023910D42}" type="presParOf" srcId="{5D727233-0358-4B25-B635-B20416F483C0}" destId="{E8AAE78C-125C-44F6-8ECB-224F7533B9E3}" srcOrd="7" destOrd="0" presId="urn:microsoft.com/office/officeart/2008/layout/LinedList"/>
    <dgm:cxn modelId="{2F621052-5D22-45E6-8C6F-36A61B2DD3AD}" type="presParOf" srcId="{E8AAE78C-125C-44F6-8ECB-224F7533B9E3}" destId="{6D9E970E-B117-4080-9BD3-F97910418BDA}" srcOrd="0" destOrd="0" presId="urn:microsoft.com/office/officeart/2008/layout/LinedList"/>
    <dgm:cxn modelId="{48566CA9-9499-401E-A6A0-87D360F5DA3B}" type="presParOf" srcId="{E8AAE78C-125C-44F6-8ECB-224F7533B9E3}" destId="{E4DAF1A2-A976-4EB9-A621-698309AF9098}" srcOrd="1" destOrd="0" presId="urn:microsoft.com/office/officeart/2008/layout/LinedList"/>
    <dgm:cxn modelId="{0E49BBAD-C61F-42E2-999C-DAE35715FD38}" type="presParOf" srcId="{5D727233-0358-4B25-B635-B20416F483C0}" destId="{03F19C72-3883-477D-BEA2-9E3248D5D25E}" srcOrd="8" destOrd="0" presId="urn:microsoft.com/office/officeart/2008/layout/LinedList"/>
    <dgm:cxn modelId="{BFCC66F1-353F-432E-935D-80A6E7CD79E1}" type="presParOf" srcId="{5D727233-0358-4B25-B635-B20416F483C0}" destId="{1A582761-229F-440C-944A-E2E2F5EF0A1C}" srcOrd="9" destOrd="0" presId="urn:microsoft.com/office/officeart/2008/layout/LinedList"/>
    <dgm:cxn modelId="{A37DF0F9-0812-4E22-859F-945E57381209}" type="presParOf" srcId="{1A582761-229F-440C-944A-E2E2F5EF0A1C}" destId="{59D685A8-3E60-499A-BA1A-D6F769845AF0}" srcOrd="0" destOrd="0" presId="urn:microsoft.com/office/officeart/2008/layout/LinedList"/>
    <dgm:cxn modelId="{44CA5A27-11DE-4481-92CB-558E9888E12D}" type="presParOf" srcId="{1A582761-229F-440C-944A-E2E2F5EF0A1C}" destId="{9F8D654F-B532-4A80-B7BA-2C1A33C3E332}" srcOrd="1" destOrd="0" presId="urn:microsoft.com/office/officeart/2008/layout/LinedList"/>
    <dgm:cxn modelId="{D72034DC-650B-4A13-8EDB-F85FF913B10E}" type="presParOf" srcId="{5D727233-0358-4B25-B635-B20416F483C0}" destId="{8BE6E1F8-FEDB-45FE-BD5B-8766877D1EBE}" srcOrd="10" destOrd="0" presId="urn:microsoft.com/office/officeart/2008/layout/LinedList"/>
    <dgm:cxn modelId="{9B457CED-0DDE-4F1B-96EB-DEE1EACCDFD3}" type="presParOf" srcId="{5D727233-0358-4B25-B635-B20416F483C0}" destId="{FDDA13F9-86AE-4C37-99BB-6A0E855C77F7}" srcOrd="11" destOrd="0" presId="urn:microsoft.com/office/officeart/2008/layout/LinedList"/>
    <dgm:cxn modelId="{528C5DC9-4C50-4A33-A8E8-457C0A1EF666}" type="presParOf" srcId="{FDDA13F9-86AE-4C37-99BB-6A0E855C77F7}" destId="{6BDE2E3C-E7EB-417C-8582-7F38A13D930F}" srcOrd="0" destOrd="0" presId="urn:microsoft.com/office/officeart/2008/layout/LinedList"/>
    <dgm:cxn modelId="{21474A72-A258-4681-B753-4595F981FE9A}" type="presParOf" srcId="{FDDA13F9-86AE-4C37-99BB-6A0E855C77F7}" destId="{A58F7BF5-87B2-4A85-89C4-5C0E1400A446}" srcOrd="1" destOrd="0" presId="urn:microsoft.com/office/officeart/2008/layout/LinedList"/>
    <dgm:cxn modelId="{BA6721EF-1A40-430B-81F9-56A899161052}" type="presParOf" srcId="{5D727233-0358-4B25-B635-B20416F483C0}" destId="{5853B04C-89C7-40DB-91F8-25B2897440CE}" srcOrd="12" destOrd="0" presId="urn:microsoft.com/office/officeart/2008/layout/LinedList"/>
    <dgm:cxn modelId="{0136940B-BC82-43B7-87D9-A244D8E90E4C}" type="presParOf" srcId="{5D727233-0358-4B25-B635-B20416F483C0}" destId="{0701A770-B843-4923-8251-33017CDDC88F}" srcOrd="13" destOrd="0" presId="urn:microsoft.com/office/officeart/2008/layout/LinedList"/>
    <dgm:cxn modelId="{6A0306BA-C28F-410C-A753-535D883CE059}" type="presParOf" srcId="{0701A770-B843-4923-8251-33017CDDC88F}" destId="{3962B0C5-C6F2-44A0-A1EC-4A444E167DE5}" srcOrd="0" destOrd="0" presId="urn:microsoft.com/office/officeart/2008/layout/LinedList"/>
    <dgm:cxn modelId="{47D8CFB1-3E46-4846-8193-A87C85501FCE}" type="presParOf" srcId="{0701A770-B843-4923-8251-33017CDDC88F}" destId="{FF50DBD7-F945-4E0D-87CF-5E6FC6458AC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67A1BD-A08D-45CE-B04C-529C7726A3B1}"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69F48EC0-B423-45E8-BFC5-93AB105B4443}">
      <dgm:prSet custT="1"/>
      <dgm:spPr/>
      <dgm:t>
        <a:bodyPr/>
        <a:lstStyle/>
        <a:p>
          <a:r>
            <a:rPr lang="el-GR" sz="1500" baseline="0" dirty="0"/>
            <a:t>2009: Τρίτο Ενεργειακό Πακέτο της Ε.Ε.. Εκδίδεται το «Σχέδιο Δράσης για την Ενεργειακή Ασφάλεια και Αλληλεγγύη». Θεμελιώνεται αυτοτελώς ρητά διακριτή κανονιστική βάση για την ενεργειακή πολιτική της Ε.Ε. με τη Συνθήκη της Λισαβόνας (άρθρο 194 ΣΛΕΕ)</a:t>
          </a:r>
          <a:endParaRPr lang="en-US" sz="1500" dirty="0"/>
        </a:p>
      </dgm:t>
    </dgm:pt>
    <dgm:pt modelId="{A8F5163B-715D-4675-8B04-3FBF2D241AF3}" type="parTrans" cxnId="{1396F292-BE27-4F7C-A207-8A4E8B33482E}">
      <dgm:prSet/>
      <dgm:spPr/>
      <dgm:t>
        <a:bodyPr/>
        <a:lstStyle/>
        <a:p>
          <a:endParaRPr lang="en-US" sz="1500"/>
        </a:p>
      </dgm:t>
    </dgm:pt>
    <dgm:pt modelId="{84BF023A-77A5-475C-B3FB-8268CD2E2B6E}" type="sibTrans" cxnId="{1396F292-BE27-4F7C-A207-8A4E8B33482E}">
      <dgm:prSet/>
      <dgm:spPr/>
      <dgm:t>
        <a:bodyPr/>
        <a:lstStyle/>
        <a:p>
          <a:endParaRPr lang="en-US" sz="1500"/>
        </a:p>
      </dgm:t>
    </dgm:pt>
    <dgm:pt modelId="{5A3B5053-5D2F-417F-A7F6-B2FE68BC0E9F}">
      <dgm:prSet custT="1"/>
      <dgm:spPr/>
      <dgm:t>
        <a:bodyPr/>
        <a:lstStyle/>
        <a:p>
          <a:r>
            <a:rPr lang="el-GR" sz="1500" baseline="0"/>
            <a:t>2011: Η Ευρωπαϊκή Επιτροπή προτείνει εμβάθυνση συνεργασίας με τρίτες χώρες στο πλαίσιο ενεργειακής πολιτικής της Ε.Ε.</a:t>
          </a:r>
          <a:endParaRPr lang="en-US" sz="1500"/>
        </a:p>
      </dgm:t>
    </dgm:pt>
    <dgm:pt modelId="{B18065C4-2CE2-4E09-BA81-1C1289485497}" type="parTrans" cxnId="{ED99CCF3-5E0E-49D3-B70E-0AD136707048}">
      <dgm:prSet/>
      <dgm:spPr/>
      <dgm:t>
        <a:bodyPr/>
        <a:lstStyle/>
        <a:p>
          <a:endParaRPr lang="en-US" sz="1500"/>
        </a:p>
      </dgm:t>
    </dgm:pt>
    <dgm:pt modelId="{73B33A5C-40DD-4EBD-948E-47072E459FFE}" type="sibTrans" cxnId="{ED99CCF3-5E0E-49D3-B70E-0AD136707048}">
      <dgm:prSet/>
      <dgm:spPr/>
      <dgm:t>
        <a:bodyPr/>
        <a:lstStyle/>
        <a:p>
          <a:endParaRPr lang="en-US" sz="1500"/>
        </a:p>
      </dgm:t>
    </dgm:pt>
    <dgm:pt modelId="{EF6761CC-4D5B-4841-94AB-2231A6110D1C}">
      <dgm:prSet custT="1"/>
      <dgm:spPr/>
      <dgm:t>
        <a:bodyPr/>
        <a:lstStyle/>
        <a:p>
          <a:r>
            <a:rPr lang="el-GR" sz="1500" baseline="0"/>
            <a:t>2014: Διαμόρφωση «Στρατηγικής Ενεργειακής Ασφάλειας της Ε.Ε.»</a:t>
          </a:r>
          <a:endParaRPr lang="en-US" sz="1500"/>
        </a:p>
      </dgm:t>
    </dgm:pt>
    <dgm:pt modelId="{548B5034-9193-4B29-9D54-C8C738DCA6EE}" type="parTrans" cxnId="{C5DB2A11-E5FD-4282-99D8-DC9FBB857503}">
      <dgm:prSet/>
      <dgm:spPr/>
      <dgm:t>
        <a:bodyPr/>
        <a:lstStyle/>
        <a:p>
          <a:endParaRPr lang="en-US" sz="1500"/>
        </a:p>
      </dgm:t>
    </dgm:pt>
    <dgm:pt modelId="{F91C5975-954E-4793-899C-E01A65548C83}" type="sibTrans" cxnId="{C5DB2A11-E5FD-4282-99D8-DC9FBB857503}">
      <dgm:prSet/>
      <dgm:spPr/>
      <dgm:t>
        <a:bodyPr/>
        <a:lstStyle/>
        <a:p>
          <a:endParaRPr lang="en-US" sz="1500"/>
        </a:p>
      </dgm:t>
    </dgm:pt>
    <dgm:pt modelId="{8E23D33E-9DE4-4DE6-AF22-16E10A931518}">
      <dgm:prSet custT="1"/>
      <dgm:spPr/>
      <dgm:t>
        <a:bodyPr/>
        <a:lstStyle/>
        <a:p>
          <a:r>
            <a:rPr lang="el-GR" sz="1500" baseline="0"/>
            <a:t>2015: Επίσημη στρατηγική στόχευσης η συγκρότηση της «Ενεργειακής Ένωσης»</a:t>
          </a:r>
          <a:endParaRPr lang="en-US" sz="1500"/>
        </a:p>
      </dgm:t>
    </dgm:pt>
    <dgm:pt modelId="{102E0FB3-E2EF-41B6-8E71-3FFB4C32D247}" type="parTrans" cxnId="{BBDD66EB-CD8A-42AB-8179-835C775D48C9}">
      <dgm:prSet/>
      <dgm:spPr/>
      <dgm:t>
        <a:bodyPr/>
        <a:lstStyle/>
        <a:p>
          <a:endParaRPr lang="en-US" sz="1500"/>
        </a:p>
      </dgm:t>
    </dgm:pt>
    <dgm:pt modelId="{99FB97C6-074C-4B8C-8FA8-35224F0EDD54}" type="sibTrans" cxnId="{BBDD66EB-CD8A-42AB-8179-835C775D48C9}">
      <dgm:prSet/>
      <dgm:spPr/>
      <dgm:t>
        <a:bodyPr/>
        <a:lstStyle/>
        <a:p>
          <a:endParaRPr lang="en-US" sz="1500"/>
        </a:p>
      </dgm:t>
    </dgm:pt>
    <dgm:pt modelId="{A253F40A-0AB0-4F6D-A366-DE4D43EEFA36}">
      <dgm:prSet custT="1"/>
      <dgm:spPr/>
      <dgm:t>
        <a:bodyPr/>
        <a:lstStyle/>
        <a:p>
          <a:r>
            <a:rPr lang="el-GR" sz="1500" baseline="0"/>
            <a:t>2018: Έκδοση Οδηγίας 2018/2002 με στόχο τη μείωση της κατανάλωσης ενέργειας κατά 32% έως το 2030</a:t>
          </a:r>
          <a:endParaRPr lang="en-US" sz="1500"/>
        </a:p>
      </dgm:t>
    </dgm:pt>
    <dgm:pt modelId="{B5094B99-B630-4F2B-AB23-FC4C5BA6F6CB}" type="parTrans" cxnId="{49CFBE26-86F9-4612-9526-465FD235B66A}">
      <dgm:prSet/>
      <dgm:spPr/>
      <dgm:t>
        <a:bodyPr/>
        <a:lstStyle/>
        <a:p>
          <a:endParaRPr lang="en-US" sz="1500"/>
        </a:p>
      </dgm:t>
    </dgm:pt>
    <dgm:pt modelId="{BDAE0301-3B1D-4575-9658-42AE00FDF490}" type="sibTrans" cxnId="{49CFBE26-86F9-4612-9526-465FD235B66A}">
      <dgm:prSet/>
      <dgm:spPr/>
      <dgm:t>
        <a:bodyPr/>
        <a:lstStyle/>
        <a:p>
          <a:endParaRPr lang="en-US" sz="1500"/>
        </a:p>
      </dgm:t>
    </dgm:pt>
    <dgm:pt modelId="{82AB63FB-4F1F-43D7-AEA1-58667DBADB37}">
      <dgm:prSet custT="1"/>
      <dgm:spPr/>
      <dgm:t>
        <a:bodyPr/>
        <a:lstStyle/>
        <a:p>
          <a:r>
            <a:rPr lang="el-GR" sz="1500" baseline="0"/>
            <a:t>2019: «Καθαρή Ενέργεια για όλους τους Ευρωπαίους». Τροποποίηση της Οδηγίας 2009/73/ΕΚ για το φυσικό αέριο δυνάμει της  υπ’αριθμ. 2019/692/ΕΚ Οδηγίας.</a:t>
          </a:r>
          <a:endParaRPr lang="en-US" sz="1500"/>
        </a:p>
      </dgm:t>
    </dgm:pt>
    <dgm:pt modelId="{EF3316C8-458B-4B25-9310-535B2D8D6F67}" type="parTrans" cxnId="{06D3D466-0B41-4AC6-A3AF-6AA73BC9B635}">
      <dgm:prSet/>
      <dgm:spPr/>
      <dgm:t>
        <a:bodyPr/>
        <a:lstStyle/>
        <a:p>
          <a:endParaRPr lang="en-US" sz="1500"/>
        </a:p>
      </dgm:t>
    </dgm:pt>
    <dgm:pt modelId="{10D20DDA-0B8A-419A-8D9F-F3B5A22D79AE}" type="sibTrans" cxnId="{06D3D466-0B41-4AC6-A3AF-6AA73BC9B635}">
      <dgm:prSet/>
      <dgm:spPr/>
      <dgm:t>
        <a:bodyPr/>
        <a:lstStyle/>
        <a:p>
          <a:endParaRPr lang="en-US" sz="1500"/>
        </a:p>
      </dgm:t>
    </dgm:pt>
    <dgm:pt modelId="{D9632343-0284-48C6-8843-00D5FC472395}">
      <dgm:prSet custT="1"/>
      <dgm:spPr/>
      <dgm:t>
        <a:bodyPr/>
        <a:lstStyle/>
        <a:p>
          <a:r>
            <a:rPr lang="el-GR" sz="1500" baseline="0" dirty="0"/>
            <a:t>2022: Έναρξη πολέμου Ρωσίας – Ουκρανίας</a:t>
          </a:r>
          <a:endParaRPr lang="en-US" sz="1500" dirty="0"/>
        </a:p>
      </dgm:t>
    </dgm:pt>
    <dgm:pt modelId="{9FC9FC64-492B-4A6E-B60F-3E2B15563FB9}" type="parTrans" cxnId="{FE642499-E62C-457F-98E3-54B6BD83EBDB}">
      <dgm:prSet/>
      <dgm:spPr/>
      <dgm:t>
        <a:bodyPr/>
        <a:lstStyle/>
        <a:p>
          <a:endParaRPr lang="en-US" sz="1500"/>
        </a:p>
      </dgm:t>
    </dgm:pt>
    <dgm:pt modelId="{952BBC2D-4A77-4C31-9DB0-3C13ABD6EFE3}" type="sibTrans" cxnId="{FE642499-E62C-457F-98E3-54B6BD83EBDB}">
      <dgm:prSet/>
      <dgm:spPr/>
      <dgm:t>
        <a:bodyPr/>
        <a:lstStyle/>
        <a:p>
          <a:endParaRPr lang="en-US" sz="1500"/>
        </a:p>
      </dgm:t>
    </dgm:pt>
    <dgm:pt modelId="{C134BFD6-86EE-4228-84D3-D98E549A4944}" type="pres">
      <dgm:prSet presAssocID="{5B67A1BD-A08D-45CE-B04C-529C7726A3B1}" presName="vert0" presStyleCnt="0">
        <dgm:presLayoutVars>
          <dgm:dir/>
          <dgm:animOne val="branch"/>
          <dgm:animLvl val="lvl"/>
        </dgm:presLayoutVars>
      </dgm:prSet>
      <dgm:spPr/>
    </dgm:pt>
    <dgm:pt modelId="{DABF9BAA-949D-4A1B-A708-CBE17164C4F7}" type="pres">
      <dgm:prSet presAssocID="{69F48EC0-B423-45E8-BFC5-93AB105B4443}" presName="thickLine" presStyleLbl="alignNode1" presStyleIdx="0" presStyleCnt="7"/>
      <dgm:spPr/>
    </dgm:pt>
    <dgm:pt modelId="{8386B440-A3C8-4CE9-9326-6B77AC9B033D}" type="pres">
      <dgm:prSet presAssocID="{69F48EC0-B423-45E8-BFC5-93AB105B4443}" presName="horz1" presStyleCnt="0"/>
      <dgm:spPr/>
    </dgm:pt>
    <dgm:pt modelId="{BDC35C70-024C-4368-9795-15ED996CD30F}" type="pres">
      <dgm:prSet presAssocID="{69F48EC0-B423-45E8-BFC5-93AB105B4443}" presName="tx1" presStyleLbl="revTx" presStyleIdx="0" presStyleCnt="7"/>
      <dgm:spPr/>
    </dgm:pt>
    <dgm:pt modelId="{D654F9E2-2180-4843-881C-59DC946CE188}" type="pres">
      <dgm:prSet presAssocID="{69F48EC0-B423-45E8-BFC5-93AB105B4443}" presName="vert1" presStyleCnt="0"/>
      <dgm:spPr/>
    </dgm:pt>
    <dgm:pt modelId="{5702881C-50AA-4CA9-B447-8078256E2D56}" type="pres">
      <dgm:prSet presAssocID="{5A3B5053-5D2F-417F-A7F6-B2FE68BC0E9F}" presName="thickLine" presStyleLbl="alignNode1" presStyleIdx="1" presStyleCnt="7"/>
      <dgm:spPr/>
    </dgm:pt>
    <dgm:pt modelId="{839E0A61-ABC1-486D-8467-A44FDD515CCE}" type="pres">
      <dgm:prSet presAssocID="{5A3B5053-5D2F-417F-A7F6-B2FE68BC0E9F}" presName="horz1" presStyleCnt="0"/>
      <dgm:spPr/>
    </dgm:pt>
    <dgm:pt modelId="{1299DF54-97DD-4C25-B559-CC578928FC00}" type="pres">
      <dgm:prSet presAssocID="{5A3B5053-5D2F-417F-A7F6-B2FE68BC0E9F}" presName="tx1" presStyleLbl="revTx" presStyleIdx="1" presStyleCnt="7"/>
      <dgm:spPr/>
    </dgm:pt>
    <dgm:pt modelId="{3E9B9CF6-2F6A-40CA-B709-DC6EA001DA98}" type="pres">
      <dgm:prSet presAssocID="{5A3B5053-5D2F-417F-A7F6-B2FE68BC0E9F}" presName="vert1" presStyleCnt="0"/>
      <dgm:spPr/>
    </dgm:pt>
    <dgm:pt modelId="{9096ED8F-F90C-4213-8251-A74F1B2356D2}" type="pres">
      <dgm:prSet presAssocID="{EF6761CC-4D5B-4841-94AB-2231A6110D1C}" presName="thickLine" presStyleLbl="alignNode1" presStyleIdx="2" presStyleCnt="7"/>
      <dgm:spPr/>
    </dgm:pt>
    <dgm:pt modelId="{CEFD3DC6-7C1A-4D40-A0E8-02694B1EBED5}" type="pres">
      <dgm:prSet presAssocID="{EF6761CC-4D5B-4841-94AB-2231A6110D1C}" presName="horz1" presStyleCnt="0"/>
      <dgm:spPr/>
    </dgm:pt>
    <dgm:pt modelId="{E19C07FD-3C53-418E-AF1F-9B08371BB47A}" type="pres">
      <dgm:prSet presAssocID="{EF6761CC-4D5B-4841-94AB-2231A6110D1C}" presName="tx1" presStyleLbl="revTx" presStyleIdx="2" presStyleCnt="7"/>
      <dgm:spPr/>
    </dgm:pt>
    <dgm:pt modelId="{689814AD-334E-46C0-A83E-26C0E26B5C3A}" type="pres">
      <dgm:prSet presAssocID="{EF6761CC-4D5B-4841-94AB-2231A6110D1C}" presName="vert1" presStyleCnt="0"/>
      <dgm:spPr/>
    </dgm:pt>
    <dgm:pt modelId="{6A4F0123-0FC0-4401-A5B9-2A4301781F3B}" type="pres">
      <dgm:prSet presAssocID="{8E23D33E-9DE4-4DE6-AF22-16E10A931518}" presName="thickLine" presStyleLbl="alignNode1" presStyleIdx="3" presStyleCnt="7"/>
      <dgm:spPr/>
    </dgm:pt>
    <dgm:pt modelId="{38BA37FE-3679-4ECA-BC6F-21DDEACF3DCE}" type="pres">
      <dgm:prSet presAssocID="{8E23D33E-9DE4-4DE6-AF22-16E10A931518}" presName="horz1" presStyleCnt="0"/>
      <dgm:spPr/>
    </dgm:pt>
    <dgm:pt modelId="{F49FDF96-4CE5-483A-83B1-B1301BF8C7DD}" type="pres">
      <dgm:prSet presAssocID="{8E23D33E-9DE4-4DE6-AF22-16E10A931518}" presName="tx1" presStyleLbl="revTx" presStyleIdx="3" presStyleCnt="7"/>
      <dgm:spPr/>
    </dgm:pt>
    <dgm:pt modelId="{022433AF-4C31-4011-88EA-C024F8AEB6BF}" type="pres">
      <dgm:prSet presAssocID="{8E23D33E-9DE4-4DE6-AF22-16E10A931518}" presName="vert1" presStyleCnt="0"/>
      <dgm:spPr/>
    </dgm:pt>
    <dgm:pt modelId="{2AC4D64B-D8FA-4FA0-8F3A-BFD81CEFCE18}" type="pres">
      <dgm:prSet presAssocID="{A253F40A-0AB0-4F6D-A366-DE4D43EEFA36}" presName="thickLine" presStyleLbl="alignNode1" presStyleIdx="4" presStyleCnt="7"/>
      <dgm:spPr/>
    </dgm:pt>
    <dgm:pt modelId="{754DFB40-4198-4530-8326-5CC6EBB790DF}" type="pres">
      <dgm:prSet presAssocID="{A253F40A-0AB0-4F6D-A366-DE4D43EEFA36}" presName="horz1" presStyleCnt="0"/>
      <dgm:spPr/>
    </dgm:pt>
    <dgm:pt modelId="{966B82A3-6395-45A2-8D51-49AA2CFF5C81}" type="pres">
      <dgm:prSet presAssocID="{A253F40A-0AB0-4F6D-A366-DE4D43EEFA36}" presName="tx1" presStyleLbl="revTx" presStyleIdx="4" presStyleCnt="7"/>
      <dgm:spPr/>
    </dgm:pt>
    <dgm:pt modelId="{CFC2FF63-F3E4-4BEE-866B-0E23A60BD07E}" type="pres">
      <dgm:prSet presAssocID="{A253F40A-0AB0-4F6D-A366-DE4D43EEFA36}" presName="vert1" presStyleCnt="0"/>
      <dgm:spPr/>
    </dgm:pt>
    <dgm:pt modelId="{97A6D6B5-D04C-4605-9EDB-1B2F932EA79F}" type="pres">
      <dgm:prSet presAssocID="{82AB63FB-4F1F-43D7-AEA1-58667DBADB37}" presName="thickLine" presStyleLbl="alignNode1" presStyleIdx="5" presStyleCnt="7"/>
      <dgm:spPr/>
    </dgm:pt>
    <dgm:pt modelId="{16788040-A5E9-4B92-8FB4-1224B5D2C7A7}" type="pres">
      <dgm:prSet presAssocID="{82AB63FB-4F1F-43D7-AEA1-58667DBADB37}" presName="horz1" presStyleCnt="0"/>
      <dgm:spPr/>
    </dgm:pt>
    <dgm:pt modelId="{1DC0C9CB-3300-4F73-847B-0B7285B2E113}" type="pres">
      <dgm:prSet presAssocID="{82AB63FB-4F1F-43D7-AEA1-58667DBADB37}" presName="tx1" presStyleLbl="revTx" presStyleIdx="5" presStyleCnt="7"/>
      <dgm:spPr/>
    </dgm:pt>
    <dgm:pt modelId="{E87D576A-8980-48B6-8348-570D51EE4F7C}" type="pres">
      <dgm:prSet presAssocID="{82AB63FB-4F1F-43D7-AEA1-58667DBADB37}" presName="vert1" presStyleCnt="0"/>
      <dgm:spPr/>
    </dgm:pt>
    <dgm:pt modelId="{1C240588-5372-4463-8E7C-872C745941B2}" type="pres">
      <dgm:prSet presAssocID="{D9632343-0284-48C6-8843-00D5FC472395}" presName="thickLine" presStyleLbl="alignNode1" presStyleIdx="6" presStyleCnt="7"/>
      <dgm:spPr/>
    </dgm:pt>
    <dgm:pt modelId="{634EAEEC-947F-41FA-AB85-3F6AB67CB6D2}" type="pres">
      <dgm:prSet presAssocID="{D9632343-0284-48C6-8843-00D5FC472395}" presName="horz1" presStyleCnt="0"/>
      <dgm:spPr/>
    </dgm:pt>
    <dgm:pt modelId="{8B29ECDC-82D0-4E9D-A980-0153B2A4FC06}" type="pres">
      <dgm:prSet presAssocID="{D9632343-0284-48C6-8843-00D5FC472395}" presName="tx1" presStyleLbl="revTx" presStyleIdx="6" presStyleCnt="7"/>
      <dgm:spPr/>
    </dgm:pt>
    <dgm:pt modelId="{E851E6DB-0C64-474E-8269-64301CD23B15}" type="pres">
      <dgm:prSet presAssocID="{D9632343-0284-48C6-8843-00D5FC472395}" presName="vert1" presStyleCnt="0"/>
      <dgm:spPr/>
    </dgm:pt>
  </dgm:ptLst>
  <dgm:cxnLst>
    <dgm:cxn modelId="{C5DB2A11-E5FD-4282-99D8-DC9FBB857503}" srcId="{5B67A1BD-A08D-45CE-B04C-529C7726A3B1}" destId="{EF6761CC-4D5B-4841-94AB-2231A6110D1C}" srcOrd="2" destOrd="0" parTransId="{548B5034-9193-4B29-9D54-C8C738DCA6EE}" sibTransId="{F91C5975-954E-4793-899C-E01A65548C83}"/>
    <dgm:cxn modelId="{49CFBE26-86F9-4612-9526-465FD235B66A}" srcId="{5B67A1BD-A08D-45CE-B04C-529C7726A3B1}" destId="{A253F40A-0AB0-4F6D-A366-DE4D43EEFA36}" srcOrd="4" destOrd="0" parTransId="{B5094B99-B630-4F2B-AB23-FC4C5BA6F6CB}" sibTransId="{BDAE0301-3B1D-4575-9658-42AE00FDF490}"/>
    <dgm:cxn modelId="{16060928-1D14-42D3-8D5E-AF6B47C347CB}" type="presOf" srcId="{82AB63FB-4F1F-43D7-AEA1-58667DBADB37}" destId="{1DC0C9CB-3300-4F73-847B-0B7285B2E113}" srcOrd="0" destOrd="0" presId="urn:microsoft.com/office/officeart/2008/layout/LinedList"/>
    <dgm:cxn modelId="{E325A32B-7D84-42C1-ADE7-B7241CBDD2F2}" type="presOf" srcId="{EF6761CC-4D5B-4841-94AB-2231A6110D1C}" destId="{E19C07FD-3C53-418E-AF1F-9B08371BB47A}" srcOrd="0" destOrd="0" presId="urn:microsoft.com/office/officeart/2008/layout/LinedList"/>
    <dgm:cxn modelId="{23F50163-35DF-4B4B-93FC-E2E5C9162080}" type="presOf" srcId="{8E23D33E-9DE4-4DE6-AF22-16E10A931518}" destId="{F49FDF96-4CE5-483A-83B1-B1301BF8C7DD}" srcOrd="0" destOrd="0" presId="urn:microsoft.com/office/officeart/2008/layout/LinedList"/>
    <dgm:cxn modelId="{188C0644-5F39-47C8-9F47-CCB274AF269E}" type="presOf" srcId="{D9632343-0284-48C6-8843-00D5FC472395}" destId="{8B29ECDC-82D0-4E9D-A980-0153B2A4FC06}" srcOrd="0" destOrd="0" presId="urn:microsoft.com/office/officeart/2008/layout/LinedList"/>
    <dgm:cxn modelId="{06D3D466-0B41-4AC6-A3AF-6AA73BC9B635}" srcId="{5B67A1BD-A08D-45CE-B04C-529C7726A3B1}" destId="{82AB63FB-4F1F-43D7-AEA1-58667DBADB37}" srcOrd="5" destOrd="0" parTransId="{EF3316C8-458B-4B25-9310-535B2D8D6F67}" sibTransId="{10D20DDA-0B8A-419A-8D9F-F3B5A22D79AE}"/>
    <dgm:cxn modelId="{EE306D6D-0EE8-4127-BF37-23FA02348B5F}" type="presOf" srcId="{69F48EC0-B423-45E8-BFC5-93AB105B4443}" destId="{BDC35C70-024C-4368-9795-15ED996CD30F}" srcOrd="0" destOrd="0" presId="urn:microsoft.com/office/officeart/2008/layout/LinedList"/>
    <dgm:cxn modelId="{9E76B052-012B-41AB-BD15-14FF2BBDCBF8}" type="presOf" srcId="{5B67A1BD-A08D-45CE-B04C-529C7726A3B1}" destId="{C134BFD6-86EE-4228-84D3-D98E549A4944}" srcOrd="0" destOrd="0" presId="urn:microsoft.com/office/officeart/2008/layout/LinedList"/>
    <dgm:cxn modelId="{1396F292-BE27-4F7C-A207-8A4E8B33482E}" srcId="{5B67A1BD-A08D-45CE-B04C-529C7726A3B1}" destId="{69F48EC0-B423-45E8-BFC5-93AB105B4443}" srcOrd="0" destOrd="0" parTransId="{A8F5163B-715D-4675-8B04-3FBF2D241AF3}" sibTransId="{84BF023A-77A5-475C-B3FB-8268CD2E2B6E}"/>
    <dgm:cxn modelId="{FE642499-E62C-457F-98E3-54B6BD83EBDB}" srcId="{5B67A1BD-A08D-45CE-B04C-529C7726A3B1}" destId="{D9632343-0284-48C6-8843-00D5FC472395}" srcOrd="6" destOrd="0" parTransId="{9FC9FC64-492B-4A6E-B60F-3E2B15563FB9}" sibTransId="{952BBC2D-4A77-4C31-9DB0-3C13ABD6EFE3}"/>
    <dgm:cxn modelId="{EF776CA0-E69C-45A1-81E9-2D1A484B1A27}" type="presOf" srcId="{A253F40A-0AB0-4F6D-A366-DE4D43EEFA36}" destId="{966B82A3-6395-45A2-8D51-49AA2CFF5C81}" srcOrd="0" destOrd="0" presId="urn:microsoft.com/office/officeart/2008/layout/LinedList"/>
    <dgm:cxn modelId="{9D8A71D7-2967-473D-AFAA-8D537EBD43E3}" type="presOf" srcId="{5A3B5053-5D2F-417F-A7F6-B2FE68BC0E9F}" destId="{1299DF54-97DD-4C25-B559-CC578928FC00}" srcOrd="0" destOrd="0" presId="urn:microsoft.com/office/officeart/2008/layout/LinedList"/>
    <dgm:cxn modelId="{BBDD66EB-CD8A-42AB-8179-835C775D48C9}" srcId="{5B67A1BD-A08D-45CE-B04C-529C7726A3B1}" destId="{8E23D33E-9DE4-4DE6-AF22-16E10A931518}" srcOrd="3" destOrd="0" parTransId="{102E0FB3-E2EF-41B6-8E71-3FFB4C32D247}" sibTransId="{99FB97C6-074C-4B8C-8FA8-35224F0EDD54}"/>
    <dgm:cxn modelId="{ED99CCF3-5E0E-49D3-B70E-0AD136707048}" srcId="{5B67A1BD-A08D-45CE-B04C-529C7726A3B1}" destId="{5A3B5053-5D2F-417F-A7F6-B2FE68BC0E9F}" srcOrd="1" destOrd="0" parTransId="{B18065C4-2CE2-4E09-BA81-1C1289485497}" sibTransId="{73B33A5C-40DD-4EBD-948E-47072E459FFE}"/>
    <dgm:cxn modelId="{57640C03-0A00-47E9-835C-4A1193B6B33D}" type="presParOf" srcId="{C134BFD6-86EE-4228-84D3-D98E549A4944}" destId="{DABF9BAA-949D-4A1B-A708-CBE17164C4F7}" srcOrd="0" destOrd="0" presId="urn:microsoft.com/office/officeart/2008/layout/LinedList"/>
    <dgm:cxn modelId="{92DF1EC1-7CB0-48CC-9FE1-8EF43A0A1818}" type="presParOf" srcId="{C134BFD6-86EE-4228-84D3-D98E549A4944}" destId="{8386B440-A3C8-4CE9-9326-6B77AC9B033D}" srcOrd="1" destOrd="0" presId="urn:microsoft.com/office/officeart/2008/layout/LinedList"/>
    <dgm:cxn modelId="{47CC1751-0100-4AAC-872E-9BE9857E719A}" type="presParOf" srcId="{8386B440-A3C8-4CE9-9326-6B77AC9B033D}" destId="{BDC35C70-024C-4368-9795-15ED996CD30F}" srcOrd="0" destOrd="0" presId="urn:microsoft.com/office/officeart/2008/layout/LinedList"/>
    <dgm:cxn modelId="{96326C99-8E93-4DD1-8745-2B8DDDC60419}" type="presParOf" srcId="{8386B440-A3C8-4CE9-9326-6B77AC9B033D}" destId="{D654F9E2-2180-4843-881C-59DC946CE188}" srcOrd="1" destOrd="0" presId="urn:microsoft.com/office/officeart/2008/layout/LinedList"/>
    <dgm:cxn modelId="{3DDD370B-F582-464F-B6DB-765EDF7BF525}" type="presParOf" srcId="{C134BFD6-86EE-4228-84D3-D98E549A4944}" destId="{5702881C-50AA-4CA9-B447-8078256E2D56}" srcOrd="2" destOrd="0" presId="urn:microsoft.com/office/officeart/2008/layout/LinedList"/>
    <dgm:cxn modelId="{4CF55302-407D-45F2-AE50-0E6ABDB303F4}" type="presParOf" srcId="{C134BFD6-86EE-4228-84D3-D98E549A4944}" destId="{839E0A61-ABC1-486D-8467-A44FDD515CCE}" srcOrd="3" destOrd="0" presId="urn:microsoft.com/office/officeart/2008/layout/LinedList"/>
    <dgm:cxn modelId="{5B1E0C52-BF32-4905-A994-CB2217BED433}" type="presParOf" srcId="{839E0A61-ABC1-486D-8467-A44FDD515CCE}" destId="{1299DF54-97DD-4C25-B559-CC578928FC00}" srcOrd="0" destOrd="0" presId="urn:microsoft.com/office/officeart/2008/layout/LinedList"/>
    <dgm:cxn modelId="{2B927D63-FCEE-43F2-8BA0-B36260E8416E}" type="presParOf" srcId="{839E0A61-ABC1-486D-8467-A44FDD515CCE}" destId="{3E9B9CF6-2F6A-40CA-B709-DC6EA001DA98}" srcOrd="1" destOrd="0" presId="urn:microsoft.com/office/officeart/2008/layout/LinedList"/>
    <dgm:cxn modelId="{3E1C08AB-DBC6-4DB2-ABEE-836E00BF63EC}" type="presParOf" srcId="{C134BFD6-86EE-4228-84D3-D98E549A4944}" destId="{9096ED8F-F90C-4213-8251-A74F1B2356D2}" srcOrd="4" destOrd="0" presId="urn:microsoft.com/office/officeart/2008/layout/LinedList"/>
    <dgm:cxn modelId="{748F2D41-2CEC-4C2F-BD77-F5AA7F996C39}" type="presParOf" srcId="{C134BFD6-86EE-4228-84D3-D98E549A4944}" destId="{CEFD3DC6-7C1A-4D40-A0E8-02694B1EBED5}" srcOrd="5" destOrd="0" presId="urn:microsoft.com/office/officeart/2008/layout/LinedList"/>
    <dgm:cxn modelId="{75B5A1B5-A541-49EC-9D14-0ADF389E20C0}" type="presParOf" srcId="{CEFD3DC6-7C1A-4D40-A0E8-02694B1EBED5}" destId="{E19C07FD-3C53-418E-AF1F-9B08371BB47A}" srcOrd="0" destOrd="0" presId="urn:microsoft.com/office/officeart/2008/layout/LinedList"/>
    <dgm:cxn modelId="{9213ED59-2BCE-41B5-96FA-0A175B4BF139}" type="presParOf" srcId="{CEFD3DC6-7C1A-4D40-A0E8-02694B1EBED5}" destId="{689814AD-334E-46C0-A83E-26C0E26B5C3A}" srcOrd="1" destOrd="0" presId="urn:microsoft.com/office/officeart/2008/layout/LinedList"/>
    <dgm:cxn modelId="{F40198A1-28A8-4F93-81AE-84CA2645594B}" type="presParOf" srcId="{C134BFD6-86EE-4228-84D3-D98E549A4944}" destId="{6A4F0123-0FC0-4401-A5B9-2A4301781F3B}" srcOrd="6" destOrd="0" presId="urn:microsoft.com/office/officeart/2008/layout/LinedList"/>
    <dgm:cxn modelId="{2A5220B4-A886-436B-963D-ACDBC43C9A34}" type="presParOf" srcId="{C134BFD6-86EE-4228-84D3-D98E549A4944}" destId="{38BA37FE-3679-4ECA-BC6F-21DDEACF3DCE}" srcOrd="7" destOrd="0" presId="urn:microsoft.com/office/officeart/2008/layout/LinedList"/>
    <dgm:cxn modelId="{1C7C03D9-8701-45CD-B918-63D25EC0CC15}" type="presParOf" srcId="{38BA37FE-3679-4ECA-BC6F-21DDEACF3DCE}" destId="{F49FDF96-4CE5-483A-83B1-B1301BF8C7DD}" srcOrd="0" destOrd="0" presId="urn:microsoft.com/office/officeart/2008/layout/LinedList"/>
    <dgm:cxn modelId="{AAD2A0C7-2225-4595-A0C9-BD6A631A3FBA}" type="presParOf" srcId="{38BA37FE-3679-4ECA-BC6F-21DDEACF3DCE}" destId="{022433AF-4C31-4011-88EA-C024F8AEB6BF}" srcOrd="1" destOrd="0" presId="urn:microsoft.com/office/officeart/2008/layout/LinedList"/>
    <dgm:cxn modelId="{F18372C7-F583-4760-91C9-6880C183ACA6}" type="presParOf" srcId="{C134BFD6-86EE-4228-84D3-D98E549A4944}" destId="{2AC4D64B-D8FA-4FA0-8F3A-BFD81CEFCE18}" srcOrd="8" destOrd="0" presId="urn:microsoft.com/office/officeart/2008/layout/LinedList"/>
    <dgm:cxn modelId="{87DDCF99-A717-4F76-808A-F9B5F644F698}" type="presParOf" srcId="{C134BFD6-86EE-4228-84D3-D98E549A4944}" destId="{754DFB40-4198-4530-8326-5CC6EBB790DF}" srcOrd="9" destOrd="0" presId="urn:microsoft.com/office/officeart/2008/layout/LinedList"/>
    <dgm:cxn modelId="{3C82CDAE-3A13-4866-82B5-4A70226CB2BC}" type="presParOf" srcId="{754DFB40-4198-4530-8326-5CC6EBB790DF}" destId="{966B82A3-6395-45A2-8D51-49AA2CFF5C81}" srcOrd="0" destOrd="0" presId="urn:microsoft.com/office/officeart/2008/layout/LinedList"/>
    <dgm:cxn modelId="{C48B7EC4-5FB8-4BE0-B15E-A757F58AD211}" type="presParOf" srcId="{754DFB40-4198-4530-8326-5CC6EBB790DF}" destId="{CFC2FF63-F3E4-4BEE-866B-0E23A60BD07E}" srcOrd="1" destOrd="0" presId="urn:microsoft.com/office/officeart/2008/layout/LinedList"/>
    <dgm:cxn modelId="{7DEE362D-D255-48EA-BD0E-00572806004A}" type="presParOf" srcId="{C134BFD6-86EE-4228-84D3-D98E549A4944}" destId="{97A6D6B5-D04C-4605-9EDB-1B2F932EA79F}" srcOrd="10" destOrd="0" presId="urn:microsoft.com/office/officeart/2008/layout/LinedList"/>
    <dgm:cxn modelId="{1AD7D569-F9E6-4D00-BD91-700125106995}" type="presParOf" srcId="{C134BFD6-86EE-4228-84D3-D98E549A4944}" destId="{16788040-A5E9-4B92-8FB4-1224B5D2C7A7}" srcOrd="11" destOrd="0" presId="urn:microsoft.com/office/officeart/2008/layout/LinedList"/>
    <dgm:cxn modelId="{6FB0E892-CB7C-4E66-A0F8-213219036E51}" type="presParOf" srcId="{16788040-A5E9-4B92-8FB4-1224B5D2C7A7}" destId="{1DC0C9CB-3300-4F73-847B-0B7285B2E113}" srcOrd="0" destOrd="0" presId="urn:microsoft.com/office/officeart/2008/layout/LinedList"/>
    <dgm:cxn modelId="{F71080E0-C34F-496C-858B-6541F2A8D9CF}" type="presParOf" srcId="{16788040-A5E9-4B92-8FB4-1224B5D2C7A7}" destId="{E87D576A-8980-48B6-8348-570D51EE4F7C}" srcOrd="1" destOrd="0" presId="urn:microsoft.com/office/officeart/2008/layout/LinedList"/>
    <dgm:cxn modelId="{8F54C143-B59F-4C3D-A5AB-74CDAFEF060E}" type="presParOf" srcId="{C134BFD6-86EE-4228-84D3-D98E549A4944}" destId="{1C240588-5372-4463-8E7C-872C745941B2}" srcOrd="12" destOrd="0" presId="urn:microsoft.com/office/officeart/2008/layout/LinedList"/>
    <dgm:cxn modelId="{7F778FAF-D8FD-44DC-ACAC-39A5F785D135}" type="presParOf" srcId="{C134BFD6-86EE-4228-84D3-D98E549A4944}" destId="{634EAEEC-947F-41FA-AB85-3F6AB67CB6D2}" srcOrd="13" destOrd="0" presId="urn:microsoft.com/office/officeart/2008/layout/LinedList"/>
    <dgm:cxn modelId="{E67DC04A-C985-467D-9ADC-0A7B45FACB7D}" type="presParOf" srcId="{634EAEEC-947F-41FA-AB85-3F6AB67CB6D2}" destId="{8B29ECDC-82D0-4E9D-A980-0153B2A4FC06}" srcOrd="0" destOrd="0" presId="urn:microsoft.com/office/officeart/2008/layout/LinedList"/>
    <dgm:cxn modelId="{20FB4293-3D12-4D09-BB06-01DEA1E0B535}" type="presParOf" srcId="{634EAEEC-947F-41FA-AB85-3F6AB67CB6D2}" destId="{E851E6DB-0C64-474E-8269-64301CD23B1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B699EB5-D8FE-4FB6-BC39-FB818AB36EED}" type="doc">
      <dgm:prSet loTypeId="urn:microsoft.com/office/officeart/2008/layout/AlternatingHexagons" loCatId="list" qsTypeId="urn:microsoft.com/office/officeart/2005/8/quickstyle/simple1" qsCatId="simple" csTypeId="urn:microsoft.com/office/officeart/2005/8/colors/accent1_2" csCatId="accent1"/>
      <dgm:spPr/>
      <dgm:t>
        <a:bodyPr/>
        <a:lstStyle/>
        <a:p>
          <a:endParaRPr lang="en-US"/>
        </a:p>
      </dgm:t>
    </dgm:pt>
    <dgm:pt modelId="{F254D377-9B69-4DD3-8AAC-30A0AD7111C7}">
      <dgm:prSet/>
      <dgm:spPr/>
      <dgm:t>
        <a:bodyPr/>
        <a:lstStyle/>
        <a:p>
          <a:r>
            <a:rPr lang="en-US" baseline="0"/>
            <a:t>Ανανεώσιμες Πηγές Ενέργειας (26,7% το 2015)</a:t>
          </a:r>
          <a:endParaRPr lang="en-US"/>
        </a:p>
      </dgm:t>
    </dgm:pt>
    <dgm:pt modelId="{0A88C0C2-1634-491F-86BA-613AFA45C017}" type="parTrans" cxnId="{84B39AFD-FEFF-4A73-A1B5-CC6EC2E0F7BC}">
      <dgm:prSet/>
      <dgm:spPr/>
      <dgm:t>
        <a:bodyPr/>
        <a:lstStyle/>
        <a:p>
          <a:endParaRPr lang="en-US"/>
        </a:p>
      </dgm:t>
    </dgm:pt>
    <dgm:pt modelId="{5F2F1452-F95D-4EC3-AA50-291971549293}" type="sibTrans" cxnId="{84B39AFD-FEFF-4A73-A1B5-CC6EC2E0F7BC}">
      <dgm:prSet/>
      <dgm:spPr/>
      <dgm:t>
        <a:bodyPr/>
        <a:lstStyle/>
        <a:p>
          <a:endParaRPr lang="en-US"/>
        </a:p>
      </dgm:t>
    </dgm:pt>
    <dgm:pt modelId="{9AE4C651-16C4-4029-9458-B79A4C56B9C2}">
      <dgm:prSet/>
      <dgm:spPr/>
      <dgm:t>
        <a:bodyPr/>
        <a:lstStyle/>
        <a:p>
          <a:r>
            <a:rPr lang="en-US" baseline="0"/>
            <a:t>Ορυκτά καύσιμα (μειωμένα ποσοστά)</a:t>
          </a:r>
          <a:endParaRPr lang="en-US"/>
        </a:p>
      </dgm:t>
    </dgm:pt>
    <dgm:pt modelId="{4AB70F04-ECF2-4EDE-AA98-669A06F4191A}" type="parTrans" cxnId="{999ED678-0395-4AC8-BE43-68ABE776018E}">
      <dgm:prSet/>
      <dgm:spPr/>
      <dgm:t>
        <a:bodyPr/>
        <a:lstStyle/>
        <a:p>
          <a:endParaRPr lang="en-US"/>
        </a:p>
      </dgm:t>
    </dgm:pt>
    <dgm:pt modelId="{8B5CEF74-A723-4811-8189-73716E4D67F1}" type="sibTrans" cxnId="{999ED678-0395-4AC8-BE43-68ABE776018E}">
      <dgm:prSet/>
      <dgm:spPr/>
      <dgm:t>
        <a:bodyPr/>
        <a:lstStyle/>
        <a:p>
          <a:endParaRPr lang="en-US"/>
        </a:p>
      </dgm:t>
    </dgm:pt>
    <dgm:pt modelId="{CE9D202D-505D-40FB-AF3B-8B3812280386}">
      <dgm:prSet/>
      <dgm:spPr/>
      <dgm:t>
        <a:bodyPr/>
        <a:lstStyle/>
        <a:p>
          <a:r>
            <a:rPr lang="en-US" baseline="0"/>
            <a:t>Πυρηνική ενέργεια (σταθερή παραγωγή)</a:t>
          </a:r>
          <a:endParaRPr lang="en-US"/>
        </a:p>
      </dgm:t>
    </dgm:pt>
    <dgm:pt modelId="{B8FC1446-7739-4E65-AE86-625B2211889B}" type="parTrans" cxnId="{550E4AA2-61FD-4D4B-81B9-394B10A48D24}">
      <dgm:prSet/>
      <dgm:spPr/>
      <dgm:t>
        <a:bodyPr/>
        <a:lstStyle/>
        <a:p>
          <a:endParaRPr lang="en-US"/>
        </a:p>
      </dgm:t>
    </dgm:pt>
    <dgm:pt modelId="{9CB61373-833B-4BD7-96C2-9DE68D4DA89F}" type="sibTrans" cxnId="{550E4AA2-61FD-4D4B-81B9-394B10A48D24}">
      <dgm:prSet/>
      <dgm:spPr/>
      <dgm:t>
        <a:bodyPr/>
        <a:lstStyle/>
        <a:p>
          <a:endParaRPr lang="en-US"/>
        </a:p>
      </dgm:t>
    </dgm:pt>
    <dgm:pt modelId="{1252E418-22C5-4A64-AFB7-ABC4996957FE}" type="pres">
      <dgm:prSet presAssocID="{9B699EB5-D8FE-4FB6-BC39-FB818AB36EED}" presName="Name0" presStyleCnt="0">
        <dgm:presLayoutVars>
          <dgm:chMax/>
          <dgm:chPref/>
          <dgm:dir/>
          <dgm:animLvl val="lvl"/>
        </dgm:presLayoutVars>
      </dgm:prSet>
      <dgm:spPr/>
    </dgm:pt>
    <dgm:pt modelId="{241BAEDA-4089-4FDD-8AB4-1637CE487155}" type="pres">
      <dgm:prSet presAssocID="{F254D377-9B69-4DD3-8AAC-30A0AD7111C7}" presName="composite" presStyleCnt="0"/>
      <dgm:spPr/>
    </dgm:pt>
    <dgm:pt modelId="{C5F8FF5F-E032-4ECF-A1E3-663213E416AD}" type="pres">
      <dgm:prSet presAssocID="{F254D377-9B69-4DD3-8AAC-30A0AD7111C7}" presName="Parent1" presStyleLbl="node1" presStyleIdx="0" presStyleCnt="6">
        <dgm:presLayoutVars>
          <dgm:chMax val="1"/>
          <dgm:chPref val="1"/>
          <dgm:bulletEnabled val="1"/>
        </dgm:presLayoutVars>
      </dgm:prSet>
      <dgm:spPr/>
    </dgm:pt>
    <dgm:pt modelId="{2B208A44-6B72-4798-8F9B-57AE1FC79A90}" type="pres">
      <dgm:prSet presAssocID="{F254D377-9B69-4DD3-8AAC-30A0AD7111C7}" presName="Childtext1" presStyleLbl="revTx" presStyleIdx="0" presStyleCnt="3">
        <dgm:presLayoutVars>
          <dgm:chMax val="0"/>
          <dgm:chPref val="0"/>
          <dgm:bulletEnabled val="1"/>
        </dgm:presLayoutVars>
      </dgm:prSet>
      <dgm:spPr/>
    </dgm:pt>
    <dgm:pt modelId="{201B27B9-FDA3-4495-BB8F-8C67A9EFEFF5}" type="pres">
      <dgm:prSet presAssocID="{F254D377-9B69-4DD3-8AAC-30A0AD7111C7}" presName="BalanceSpacing" presStyleCnt="0"/>
      <dgm:spPr/>
    </dgm:pt>
    <dgm:pt modelId="{73746305-1097-4F27-838D-CF393A126B4B}" type="pres">
      <dgm:prSet presAssocID="{F254D377-9B69-4DD3-8AAC-30A0AD7111C7}" presName="BalanceSpacing1" presStyleCnt="0"/>
      <dgm:spPr/>
    </dgm:pt>
    <dgm:pt modelId="{C53B8926-14CD-44C6-A7C2-FAA80AAE107A}" type="pres">
      <dgm:prSet presAssocID="{5F2F1452-F95D-4EC3-AA50-291971549293}" presName="Accent1Text" presStyleLbl="node1" presStyleIdx="1" presStyleCnt="6"/>
      <dgm:spPr/>
    </dgm:pt>
    <dgm:pt modelId="{FAE1D138-B40D-4213-8B72-866E96ED34A0}" type="pres">
      <dgm:prSet presAssocID="{5F2F1452-F95D-4EC3-AA50-291971549293}" presName="spaceBetweenRectangles" presStyleCnt="0"/>
      <dgm:spPr/>
    </dgm:pt>
    <dgm:pt modelId="{EBBB7EA4-40AF-4782-833A-966CC04EEA8B}" type="pres">
      <dgm:prSet presAssocID="{9AE4C651-16C4-4029-9458-B79A4C56B9C2}" presName="composite" presStyleCnt="0"/>
      <dgm:spPr/>
    </dgm:pt>
    <dgm:pt modelId="{065AB466-D30B-4F2F-B74F-A76C5A0B85AE}" type="pres">
      <dgm:prSet presAssocID="{9AE4C651-16C4-4029-9458-B79A4C56B9C2}" presName="Parent1" presStyleLbl="node1" presStyleIdx="2" presStyleCnt="6">
        <dgm:presLayoutVars>
          <dgm:chMax val="1"/>
          <dgm:chPref val="1"/>
          <dgm:bulletEnabled val="1"/>
        </dgm:presLayoutVars>
      </dgm:prSet>
      <dgm:spPr/>
    </dgm:pt>
    <dgm:pt modelId="{03DBDBC8-71F8-41E4-8936-E66E7D5E8C4A}" type="pres">
      <dgm:prSet presAssocID="{9AE4C651-16C4-4029-9458-B79A4C56B9C2}" presName="Childtext1" presStyleLbl="revTx" presStyleIdx="1" presStyleCnt="3">
        <dgm:presLayoutVars>
          <dgm:chMax val="0"/>
          <dgm:chPref val="0"/>
          <dgm:bulletEnabled val="1"/>
        </dgm:presLayoutVars>
      </dgm:prSet>
      <dgm:spPr/>
    </dgm:pt>
    <dgm:pt modelId="{E3F55D43-099B-43E6-A7C9-EE8F18137F76}" type="pres">
      <dgm:prSet presAssocID="{9AE4C651-16C4-4029-9458-B79A4C56B9C2}" presName="BalanceSpacing" presStyleCnt="0"/>
      <dgm:spPr/>
    </dgm:pt>
    <dgm:pt modelId="{4F0C2691-DC34-46D4-A8E2-EDE81546E04A}" type="pres">
      <dgm:prSet presAssocID="{9AE4C651-16C4-4029-9458-B79A4C56B9C2}" presName="BalanceSpacing1" presStyleCnt="0"/>
      <dgm:spPr/>
    </dgm:pt>
    <dgm:pt modelId="{C785D427-B384-4A97-B9B7-063AECFF07AC}" type="pres">
      <dgm:prSet presAssocID="{8B5CEF74-A723-4811-8189-73716E4D67F1}" presName="Accent1Text" presStyleLbl="node1" presStyleIdx="3" presStyleCnt="6"/>
      <dgm:spPr/>
    </dgm:pt>
    <dgm:pt modelId="{504D99C2-86AC-4ECB-8307-98796C7EAA87}" type="pres">
      <dgm:prSet presAssocID="{8B5CEF74-A723-4811-8189-73716E4D67F1}" presName="spaceBetweenRectangles" presStyleCnt="0"/>
      <dgm:spPr/>
    </dgm:pt>
    <dgm:pt modelId="{A3D8D854-03D9-4882-A6C1-A215F7437602}" type="pres">
      <dgm:prSet presAssocID="{CE9D202D-505D-40FB-AF3B-8B3812280386}" presName="composite" presStyleCnt="0"/>
      <dgm:spPr/>
    </dgm:pt>
    <dgm:pt modelId="{463F2DDD-97B8-4A4E-BAEA-1B999B5B09F9}" type="pres">
      <dgm:prSet presAssocID="{CE9D202D-505D-40FB-AF3B-8B3812280386}" presName="Parent1" presStyleLbl="node1" presStyleIdx="4" presStyleCnt="6">
        <dgm:presLayoutVars>
          <dgm:chMax val="1"/>
          <dgm:chPref val="1"/>
          <dgm:bulletEnabled val="1"/>
        </dgm:presLayoutVars>
      </dgm:prSet>
      <dgm:spPr/>
    </dgm:pt>
    <dgm:pt modelId="{725812F5-87E5-4192-AA09-5BA400CA0AC5}" type="pres">
      <dgm:prSet presAssocID="{CE9D202D-505D-40FB-AF3B-8B3812280386}" presName="Childtext1" presStyleLbl="revTx" presStyleIdx="2" presStyleCnt="3">
        <dgm:presLayoutVars>
          <dgm:chMax val="0"/>
          <dgm:chPref val="0"/>
          <dgm:bulletEnabled val="1"/>
        </dgm:presLayoutVars>
      </dgm:prSet>
      <dgm:spPr/>
    </dgm:pt>
    <dgm:pt modelId="{53A876FF-065D-4A7F-80A4-D742B8078DF1}" type="pres">
      <dgm:prSet presAssocID="{CE9D202D-505D-40FB-AF3B-8B3812280386}" presName="BalanceSpacing" presStyleCnt="0"/>
      <dgm:spPr/>
    </dgm:pt>
    <dgm:pt modelId="{72FB5547-A2BD-43BA-BF01-AC28F372B8B2}" type="pres">
      <dgm:prSet presAssocID="{CE9D202D-505D-40FB-AF3B-8B3812280386}" presName="BalanceSpacing1" presStyleCnt="0"/>
      <dgm:spPr/>
    </dgm:pt>
    <dgm:pt modelId="{D72BEF80-692B-435F-8206-F6735D35ADD4}" type="pres">
      <dgm:prSet presAssocID="{9CB61373-833B-4BD7-96C2-9DE68D4DA89F}" presName="Accent1Text" presStyleLbl="node1" presStyleIdx="5" presStyleCnt="6"/>
      <dgm:spPr/>
    </dgm:pt>
  </dgm:ptLst>
  <dgm:cxnLst>
    <dgm:cxn modelId="{44F2F811-D2A8-41C7-B8E7-5127DCD5D5DB}" type="presOf" srcId="{8B5CEF74-A723-4811-8189-73716E4D67F1}" destId="{C785D427-B384-4A97-B9B7-063AECFF07AC}" srcOrd="0" destOrd="0" presId="urn:microsoft.com/office/officeart/2008/layout/AlternatingHexagons"/>
    <dgm:cxn modelId="{E1C78F2F-5314-48AB-A115-CA55ABB5C600}" type="presOf" srcId="{CE9D202D-505D-40FB-AF3B-8B3812280386}" destId="{463F2DDD-97B8-4A4E-BAEA-1B999B5B09F9}" srcOrd="0" destOrd="0" presId="urn:microsoft.com/office/officeart/2008/layout/AlternatingHexagons"/>
    <dgm:cxn modelId="{3ED2A06C-BAD0-4530-B381-A3EE4FA8E7C6}" type="presOf" srcId="{5F2F1452-F95D-4EC3-AA50-291971549293}" destId="{C53B8926-14CD-44C6-A7C2-FAA80AAE107A}" srcOrd="0" destOrd="0" presId="urn:microsoft.com/office/officeart/2008/layout/AlternatingHexagons"/>
    <dgm:cxn modelId="{2879FB55-EA5F-4744-AFB3-D6CEC05C005D}" type="presOf" srcId="{9CB61373-833B-4BD7-96C2-9DE68D4DA89F}" destId="{D72BEF80-692B-435F-8206-F6735D35ADD4}" srcOrd="0" destOrd="0" presId="urn:microsoft.com/office/officeart/2008/layout/AlternatingHexagons"/>
    <dgm:cxn modelId="{999ED678-0395-4AC8-BE43-68ABE776018E}" srcId="{9B699EB5-D8FE-4FB6-BC39-FB818AB36EED}" destId="{9AE4C651-16C4-4029-9458-B79A4C56B9C2}" srcOrd="1" destOrd="0" parTransId="{4AB70F04-ECF2-4EDE-AA98-669A06F4191A}" sibTransId="{8B5CEF74-A723-4811-8189-73716E4D67F1}"/>
    <dgm:cxn modelId="{29DB228F-6602-40F8-A956-095A9417A70B}" type="presOf" srcId="{9AE4C651-16C4-4029-9458-B79A4C56B9C2}" destId="{065AB466-D30B-4F2F-B74F-A76C5A0B85AE}" srcOrd="0" destOrd="0" presId="urn:microsoft.com/office/officeart/2008/layout/AlternatingHexagons"/>
    <dgm:cxn modelId="{550E4AA2-61FD-4D4B-81B9-394B10A48D24}" srcId="{9B699EB5-D8FE-4FB6-BC39-FB818AB36EED}" destId="{CE9D202D-505D-40FB-AF3B-8B3812280386}" srcOrd="2" destOrd="0" parTransId="{B8FC1446-7739-4E65-AE86-625B2211889B}" sibTransId="{9CB61373-833B-4BD7-96C2-9DE68D4DA89F}"/>
    <dgm:cxn modelId="{269C00B3-80E1-4E62-85B3-A717A8A7C597}" type="presOf" srcId="{F254D377-9B69-4DD3-8AAC-30A0AD7111C7}" destId="{C5F8FF5F-E032-4ECF-A1E3-663213E416AD}" srcOrd="0" destOrd="0" presId="urn:microsoft.com/office/officeart/2008/layout/AlternatingHexagons"/>
    <dgm:cxn modelId="{D1F269C1-E95F-4365-9D61-B98D723BA4B6}" type="presOf" srcId="{9B699EB5-D8FE-4FB6-BC39-FB818AB36EED}" destId="{1252E418-22C5-4A64-AFB7-ABC4996957FE}" srcOrd="0" destOrd="0" presId="urn:microsoft.com/office/officeart/2008/layout/AlternatingHexagons"/>
    <dgm:cxn modelId="{84B39AFD-FEFF-4A73-A1B5-CC6EC2E0F7BC}" srcId="{9B699EB5-D8FE-4FB6-BC39-FB818AB36EED}" destId="{F254D377-9B69-4DD3-8AAC-30A0AD7111C7}" srcOrd="0" destOrd="0" parTransId="{0A88C0C2-1634-491F-86BA-613AFA45C017}" sibTransId="{5F2F1452-F95D-4EC3-AA50-291971549293}"/>
    <dgm:cxn modelId="{DC8A23E6-61B2-42DA-9ACC-307AEDEA4098}" type="presParOf" srcId="{1252E418-22C5-4A64-AFB7-ABC4996957FE}" destId="{241BAEDA-4089-4FDD-8AB4-1637CE487155}" srcOrd="0" destOrd="0" presId="urn:microsoft.com/office/officeart/2008/layout/AlternatingHexagons"/>
    <dgm:cxn modelId="{24A8B583-4F02-4958-82EE-63BACA041172}" type="presParOf" srcId="{241BAEDA-4089-4FDD-8AB4-1637CE487155}" destId="{C5F8FF5F-E032-4ECF-A1E3-663213E416AD}" srcOrd="0" destOrd="0" presId="urn:microsoft.com/office/officeart/2008/layout/AlternatingHexagons"/>
    <dgm:cxn modelId="{94477566-FB78-4906-8045-CBFD677C76FB}" type="presParOf" srcId="{241BAEDA-4089-4FDD-8AB4-1637CE487155}" destId="{2B208A44-6B72-4798-8F9B-57AE1FC79A90}" srcOrd="1" destOrd="0" presId="urn:microsoft.com/office/officeart/2008/layout/AlternatingHexagons"/>
    <dgm:cxn modelId="{85EBB7C5-40D6-4A55-91E4-D0CD800ADCBC}" type="presParOf" srcId="{241BAEDA-4089-4FDD-8AB4-1637CE487155}" destId="{201B27B9-FDA3-4495-BB8F-8C67A9EFEFF5}" srcOrd="2" destOrd="0" presId="urn:microsoft.com/office/officeart/2008/layout/AlternatingHexagons"/>
    <dgm:cxn modelId="{D2D77268-6093-488A-9CA1-D6AD96C9AD1D}" type="presParOf" srcId="{241BAEDA-4089-4FDD-8AB4-1637CE487155}" destId="{73746305-1097-4F27-838D-CF393A126B4B}" srcOrd="3" destOrd="0" presId="urn:microsoft.com/office/officeart/2008/layout/AlternatingHexagons"/>
    <dgm:cxn modelId="{E1063541-84BC-4335-AA9B-DEB0203A0485}" type="presParOf" srcId="{241BAEDA-4089-4FDD-8AB4-1637CE487155}" destId="{C53B8926-14CD-44C6-A7C2-FAA80AAE107A}" srcOrd="4" destOrd="0" presId="urn:microsoft.com/office/officeart/2008/layout/AlternatingHexagons"/>
    <dgm:cxn modelId="{A29B86D2-F4CC-4BD1-BD08-F57F11E89647}" type="presParOf" srcId="{1252E418-22C5-4A64-AFB7-ABC4996957FE}" destId="{FAE1D138-B40D-4213-8B72-866E96ED34A0}" srcOrd="1" destOrd="0" presId="urn:microsoft.com/office/officeart/2008/layout/AlternatingHexagons"/>
    <dgm:cxn modelId="{2A507EDE-BC1D-4EE7-AA8B-92264C43CD57}" type="presParOf" srcId="{1252E418-22C5-4A64-AFB7-ABC4996957FE}" destId="{EBBB7EA4-40AF-4782-833A-966CC04EEA8B}" srcOrd="2" destOrd="0" presId="urn:microsoft.com/office/officeart/2008/layout/AlternatingHexagons"/>
    <dgm:cxn modelId="{BE7B8B97-47EC-41AC-9CF2-5402A1BEB7BB}" type="presParOf" srcId="{EBBB7EA4-40AF-4782-833A-966CC04EEA8B}" destId="{065AB466-D30B-4F2F-B74F-A76C5A0B85AE}" srcOrd="0" destOrd="0" presId="urn:microsoft.com/office/officeart/2008/layout/AlternatingHexagons"/>
    <dgm:cxn modelId="{35639FD3-CEE6-4FB4-AAB0-7DA4CBC89653}" type="presParOf" srcId="{EBBB7EA4-40AF-4782-833A-966CC04EEA8B}" destId="{03DBDBC8-71F8-41E4-8936-E66E7D5E8C4A}" srcOrd="1" destOrd="0" presId="urn:microsoft.com/office/officeart/2008/layout/AlternatingHexagons"/>
    <dgm:cxn modelId="{0F34AD3B-138E-46C9-BFE7-5DD8EB3D574C}" type="presParOf" srcId="{EBBB7EA4-40AF-4782-833A-966CC04EEA8B}" destId="{E3F55D43-099B-43E6-A7C9-EE8F18137F76}" srcOrd="2" destOrd="0" presId="urn:microsoft.com/office/officeart/2008/layout/AlternatingHexagons"/>
    <dgm:cxn modelId="{E854A608-4530-4D98-8CF0-F1E4F63ECB96}" type="presParOf" srcId="{EBBB7EA4-40AF-4782-833A-966CC04EEA8B}" destId="{4F0C2691-DC34-46D4-A8E2-EDE81546E04A}" srcOrd="3" destOrd="0" presId="urn:microsoft.com/office/officeart/2008/layout/AlternatingHexagons"/>
    <dgm:cxn modelId="{53A73977-E37A-4FEE-AE63-DD409EF429EB}" type="presParOf" srcId="{EBBB7EA4-40AF-4782-833A-966CC04EEA8B}" destId="{C785D427-B384-4A97-B9B7-063AECFF07AC}" srcOrd="4" destOrd="0" presId="urn:microsoft.com/office/officeart/2008/layout/AlternatingHexagons"/>
    <dgm:cxn modelId="{4F40791D-3A0D-459D-8599-323F55999517}" type="presParOf" srcId="{1252E418-22C5-4A64-AFB7-ABC4996957FE}" destId="{504D99C2-86AC-4ECB-8307-98796C7EAA87}" srcOrd="3" destOrd="0" presId="urn:microsoft.com/office/officeart/2008/layout/AlternatingHexagons"/>
    <dgm:cxn modelId="{975274E7-B726-4D41-A175-43CC69A3B2DD}" type="presParOf" srcId="{1252E418-22C5-4A64-AFB7-ABC4996957FE}" destId="{A3D8D854-03D9-4882-A6C1-A215F7437602}" srcOrd="4" destOrd="0" presId="urn:microsoft.com/office/officeart/2008/layout/AlternatingHexagons"/>
    <dgm:cxn modelId="{F2D5806D-AA3A-480B-B405-F67BA2702CE0}" type="presParOf" srcId="{A3D8D854-03D9-4882-A6C1-A215F7437602}" destId="{463F2DDD-97B8-4A4E-BAEA-1B999B5B09F9}" srcOrd="0" destOrd="0" presId="urn:microsoft.com/office/officeart/2008/layout/AlternatingHexagons"/>
    <dgm:cxn modelId="{245BC427-0599-406E-9FBD-B1CBC79CFEC7}" type="presParOf" srcId="{A3D8D854-03D9-4882-A6C1-A215F7437602}" destId="{725812F5-87E5-4192-AA09-5BA400CA0AC5}" srcOrd="1" destOrd="0" presId="urn:microsoft.com/office/officeart/2008/layout/AlternatingHexagons"/>
    <dgm:cxn modelId="{D6173E23-DB30-4AE0-ABB8-213A3A4F48A0}" type="presParOf" srcId="{A3D8D854-03D9-4882-A6C1-A215F7437602}" destId="{53A876FF-065D-4A7F-80A4-D742B8078DF1}" srcOrd="2" destOrd="0" presId="urn:microsoft.com/office/officeart/2008/layout/AlternatingHexagons"/>
    <dgm:cxn modelId="{1A99E39F-84ED-4503-A455-A853AF255A2D}" type="presParOf" srcId="{A3D8D854-03D9-4882-A6C1-A215F7437602}" destId="{72FB5547-A2BD-43BA-BF01-AC28F372B8B2}" srcOrd="3" destOrd="0" presId="urn:microsoft.com/office/officeart/2008/layout/AlternatingHexagons"/>
    <dgm:cxn modelId="{F4ED74DC-1C98-4E15-A26C-C26B1BC8C386}" type="presParOf" srcId="{A3D8D854-03D9-4882-A6C1-A215F7437602}" destId="{D72BEF80-692B-435F-8206-F6735D35ADD4}"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3D80F1-FFE1-471A-936D-5641E879DE4D}">
      <dsp:nvSpPr>
        <dsp:cNvPr id="0" name=""/>
        <dsp:cNvSpPr/>
      </dsp:nvSpPr>
      <dsp:spPr>
        <a:xfrm>
          <a:off x="64618" y="1290229"/>
          <a:ext cx="1000941" cy="100094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6EC830-2705-450E-A949-5EE67BEFAEEB}">
      <dsp:nvSpPr>
        <dsp:cNvPr id="0" name=""/>
        <dsp:cNvSpPr/>
      </dsp:nvSpPr>
      <dsp:spPr>
        <a:xfrm>
          <a:off x="274816" y="1500426"/>
          <a:ext cx="580546" cy="58054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B6DBBED4-6458-40F9-962C-BEBD6C332CAA}">
      <dsp:nvSpPr>
        <dsp:cNvPr id="0" name=""/>
        <dsp:cNvSpPr/>
      </dsp:nvSpPr>
      <dsp:spPr>
        <a:xfrm>
          <a:off x="1280048" y="1290229"/>
          <a:ext cx="2359363" cy="1000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just" defTabSz="889000">
            <a:lnSpc>
              <a:spcPct val="90000"/>
            </a:lnSpc>
            <a:spcBef>
              <a:spcPct val="0"/>
            </a:spcBef>
            <a:spcAft>
              <a:spcPct val="35000"/>
            </a:spcAft>
            <a:buNone/>
          </a:pPr>
          <a:r>
            <a:rPr lang="en-US" sz="2000" kern="1200" baseline="0" dirty="0" err="1"/>
            <a:t>Τι</a:t>
          </a:r>
          <a:r>
            <a:rPr lang="en-US" sz="2000" kern="1200" baseline="0" dirty="0"/>
            <a:t> </a:t>
          </a:r>
          <a:r>
            <a:rPr lang="en-US" sz="2000" kern="1200" baseline="0" dirty="0" err="1"/>
            <a:t>είν</a:t>
          </a:r>
          <a:r>
            <a:rPr lang="en-US" sz="2000" kern="1200" baseline="0" dirty="0"/>
            <a:t>αι η ενεργειακή πολιτική της Ε.Ε.;</a:t>
          </a:r>
          <a:endParaRPr lang="en-US" sz="2000" kern="1200" dirty="0"/>
        </a:p>
      </dsp:txBody>
      <dsp:txXfrm>
        <a:off x="1280048" y="1290229"/>
        <a:ext cx="2359363" cy="1000941"/>
      </dsp:txXfrm>
    </dsp:sp>
    <dsp:sp modelId="{D17E408D-A4C8-4AD8-B6A6-0ACA59E6943F}">
      <dsp:nvSpPr>
        <dsp:cNvPr id="0" name=""/>
        <dsp:cNvSpPr/>
      </dsp:nvSpPr>
      <dsp:spPr>
        <a:xfrm>
          <a:off x="4050512" y="1290229"/>
          <a:ext cx="1000941" cy="100094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C0AD1B-04FD-4C06-BFE2-908C41069C66}">
      <dsp:nvSpPr>
        <dsp:cNvPr id="0" name=""/>
        <dsp:cNvSpPr/>
      </dsp:nvSpPr>
      <dsp:spPr>
        <a:xfrm>
          <a:off x="4260710" y="1500426"/>
          <a:ext cx="580546" cy="58054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DA8D651C-2B12-4478-87E7-4FF72D18C7DD}">
      <dsp:nvSpPr>
        <dsp:cNvPr id="0" name=""/>
        <dsp:cNvSpPr/>
      </dsp:nvSpPr>
      <dsp:spPr>
        <a:xfrm>
          <a:off x="5136696" y="1290229"/>
          <a:ext cx="2617854" cy="1000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just" defTabSz="889000">
            <a:lnSpc>
              <a:spcPct val="90000"/>
            </a:lnSpc>
            <a:spcBef>
              <a:spcPct val="0"/>
            </a:spcBef>
            <a:spcAft>
              <a:spcPct val="35000"/>
            </a:spcAft>
            <a:buNone/>
          </a:pPr>
          <a:r>
            <a:rPr lang="en-US" sz="2000" b="0" i="1" kern="1200" baseline="0" dirty="0" err="1">
              <a:solidFill>
                <a:schemeClr val="tx1"/>
              </a:solidFill>
              <a:effectLst/>
            </a:rPr>
            <a:t>Στόχοι</a:t>
          </a:r>
          <a:r>
            <a:rPr lang="el-GR" sz="2000" b="0" i="1" kern="1200" baseline="0" dirty="0">
              <a:solidFill>
                <a:schemeClr val="tx1"/>
              </a:solidFill>
              <a:effectLst/>
            </a:rPr>
            <a:t>: </a:t>
          </a:r>
          <a:r>
            <a:rPr lang="en-US" sz="2000" kern="1200" baseline="0" dirty="0" err="1"/>
            <a:t>Ενεργει</a:t>
          </a:r>
          <a:r>
            <a:rPr lang="en-US" sz="2000" kern="1200" baseline="0" dirty="0"/>
            <a:t>ακή</a:t>
          </a:r>
          <a:r>
            <a:rPr lang="el-GR" sz="2000" kern="1200" baseline="0" dirty="0"/>
            <a:t> </a:t>
          </a:r>
          <a:r>
            <a:rPr lang="en-US" sz="2000" kern="1200" baseline="0" dirty="0"/>
            <a:t>α</a:t>
          </a:r>
          <a:r>
            <a:rPr lang="en-US" sz="2000" kern="1200" baseline="0" dirty="0" err="1"/>
            <a:t>σφάλει</a:t>
          </a:r>
          <a:r>
            <a:rPr lang="en-US" sz="2000" kern="1200" baseline="0" dirty="0"/>
            <a:t>α</a:t>
          </a:r>
          <a:r>
            <a:rPr lang="el-GR" sz="2000" kern="1200" baseline="0" dirty="0"/>
            <a:t>, </a:t>
          </a:r>
          <a:r>
            <a:rPr lang="en-US" sz="2000" kern="1200" baseline="0" dirty="0"/>
            <a:t>β</a:t>
          </a:r>
          <a:r>
            <a:rPr lang="en-US" sz="2000" kern="1200" baseline="0" dirty="0" err="1"/>
            <a:t>ιωσιμότητ</a:t>
          </a:r>
          <a:r>
            <a:rPr lang="en-US" sz="2000" kern="1200" baseline="0" dirty="0"/>
            <a:t>α,</a:t>
          </a:r>
          <a:r>
            <a:rPr lang="el-GR" sz="2000" kern="1200" baseline="0" dirty="0"/>
            <a:t> </a:t>
          </a:r>
          <a:r>
            <a:rPr lang="en-US" sz="2000" kern="1200" baseline="0" dirty="0" err="1"/>
            <a:t>δι</a:t>
          </a:r>
          <a:r>
            <a:rPr lang="en-US" sz="2000" kern="1200" baseline="0" dirty="0"/>
            <a:t>αφοροποίηση.</a:t>
          </a:r>
          <a:endParaRPr lang="en-US" sz="2000" kern="1200" dirty="0"/>
        </a:p>
      </dsp:txBody>
      <dsp:txXfrm>
        <a:off x="5136696" y="1290229"/>
        <a:ext cx="2617854" cy="10009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BEF6E4-CF9C-4641-A4C8-237F984B4BB7}">
      <dsp:nvSpPr>
        <dsp:cNvPr id="0" name=""/>
        <dsp:cNvSpPr/>
      </dsp:nvSpPr>
      <dsp:spPr>
        <a:xfrm>
          <a:off x="0" y="570"/>
          <a:ext cx="8186057"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B2AEA1-57E4-4DC3-B4B8-7D0D05FFBD2A}">
      <dsp:nvSpPr>
        <dsp:cNvPr id="0" name=""/>
        <dsp:cNvSpPr/>
      </dsp:nvSpPr>
      <dsp:spPr>
        <a:xfrm>
          <a:off x="0" y="570"/>
          <a:ext cx="8186057" cy="666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1951: Υπογραφή Συνθήκης για την Ευρωπαϊκή Κοινότητα Άνθρακα και Χάλυβα </a:t>
          </a:r>
          <a:r>
            <a:rPr lang="el-GR" sz="1500" kern="1200">
              <a:sym typeface="Wingdings" panose="05000000000000000000" pitchFamily="2" charset="2"/>
            </a:rPr>
            <a:t></a:t>
          </a:r>
          <a:r>
            <a:rPr lang="el-GR" sz="1500" kern="1200"/>
            <a:t> Πρώτα ψήγματα κανονιστικής ρύθμισης πτυχών ενεργειακής πολιτικής</a:t>
          </a:r>
          <a:endParaRPr lang="en-US" sz="1500" kern="1200"/>
        </a:p>
      </dsp:txBody>
      <dsp:txXfrm>
        <a:off x="0" y="570"/>
        <a:ext cx="8186057" cy="666975"/>
      </dsp:txXfrm>
    </dsp:sp>
    <dsp:sp modelId="{0FC85A84-C8E3-4B92-A65D-95B200751347}">
      <dsp:nvSpPr>
        <dsp:cNvPr id="0" name=""/>
        <dsp:cNvSpPr/>
      </dsp:nvSpPr>
      <dsp:spPr>
        <a:xfrm>
          <a:off x="0" y="667545"/>
          <a:ext cx="8186057"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237FB3-413A-4C07-B4C2-A274F903C6F8}">
      <dsp:nvSpPr>
        <dsp:cNvPr id="0" name=""/>
        <dsp:cNvSpPr/>
      </dsp:nvSpPr>
      <dsp:spPr>
        <a:xfrm>
          <a:off x="0" y="667545"/>
          <a:ext cx="8186057" cy="666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1957: Υπογραφή Συνθηκών για την Ευρωπαϊκή Οικονομική Κοινότητα και την Ευρωπαϊκή Κοινότητα Ατομικής Ενέργειας</a:t>
          </a:r>
          <a:endParaRPr lang="en-US" sz="1500" kern="1200"/>
        </a:p>
      </dsp:txBody>
      <dsp:txXfrm>
        <a:off x="0" y="667545"/>
        <a:ext cx="8186057" cy="666975"/>
      </dsp:txXfrm>
    </dsp:sp>
    <dsp:sp modelId="{0D068CE8-98F5-43D9-BCD5-60F76F3AB3B8}">
      <dsp:nvSpPr>
        <dsp:cNvPr id="0" name=""/>
        <dsp:cNvSpPr/>
      </dsp:nvSpPr>
      <dsp:spPr>
        <a:xfrm>
          <a:off x="0" y="1334521"/>
          <a:ext cx="8186057"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FBC3DB-32D1-4ED3-BAD2-175C7ADBE336}">
      <dsp:nvSpPr>
        <dsp:cNvPr id="0" name=""/>
        <dsp:cNvSpPr/>
      </dsp:nvSpPr>
      <dsp:spPr>
        <a:xfrm>
          <a:off x="0" y="1334521"/>
          <a:ext cx="8186057" cy="666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1996: Πρώτο Ενεργειακό Πακέτο της Ε.Ε. </a:t>
          </a:r>
          <a:r>
            <a:rPr lang="el-GR" sz="1500" kern="1200">
              <a:sym typeface="Wingdings" panose="05000000000000000000" pitchFamily="2" charset="2"/>
            </a:rPr>
            <a:t></a:t>
          </a:r>
          <a:r>
            <a:rPr lang="el-GR" sz="1500" kern="1200"/>
            <a:t> Οδηγίες 96/92/ΕΚ (ηλεκτρική ενέργεια), 98/30/ΕΚ (φυσικό αέριο)</a:t>
          </a:r>
          <a:endParaRPr lang="en-US" sz="1500" kern="1200"/>
        </a:p>
      </dsp:txBody>
      <dsp:txXfrm>
        <a:off x="0" y="1334521"/>
        <a:ext cx="8186057" cy="666975"/>
      </dsp:txXfrm>
    </dsp:sp>
    <dsp:sp modelId="{EA723171-6CEE-46E7-856A-F86DCEB1EC83}">
      <dsp:nvSpPr>
        <dsp:cNvPr id="0" name=""/>
        <dsp:cNvSpPr/>
      </dsp:nvSpPr>
      <dsp:spPr>
        <a:xfrm>
          <a:off x="0" y="2001497"/>
          <a:ext cx="8186057"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9E970E-B117-4080-9BD3-F97910418BDA}">
      <dsp:nvSpPr>
        <dsp:cNvPr id="0" name=""/>
        <dsp:cNvSpPr/>
      </dsp:nvSpPr>
      <dsp:spPr>
        <a:xfrm>
          <a:off x="0" y="2001497"/>
          <a:ext cx="8186057" cy="666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1997: Προσχώρηση Ε.Ε. στη Συνθήκη για τον Χάρτη Ενέργειας</a:t>
          </a:r>
          <a:endParaRPr lang="en-US" sz="1500" kern="1200"/>
        </a:p>
      </dsp:txBody>
      <dsp:txXfrm>
        <a:off x="0" y="2001497"/>
        <a:ext cx="8186057" cy="666975"/>
      </dsp:txXfrm>
    </dsp:sp>
    <dsp:sp modelId="{03F19C72-3883-477D-BEA2-9E3248D5D25E}">
      <dsp:nvSpPr>
        <dsp:cNvPr id="0" name=""/>
        <dsp:cNvSpPr/>
      </dsp:nvSpPr>
      <dsp:spPr>
        <a:xfrm>
          <a:off x="0" y="2668473"/>
          <a:ext cx="8186057"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D685A8-3E60-499A-BA1A-D6F769845AF0}">
      <dsp:nvSpPr>
        <dsp:cNvPr id="0" name=""/>
        <dsp:cNvSpPr/>
      </dsp:nvSpPr>
      <dsp:spPr>
        <a:xfrm>
          <a:off x="0" y="2668473"/>
          <a:ext cx="8186057" cy="666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2003: Δεύτερο Ενεργειακό Πακέτο</a:t>
          </a:r>
          <a:endParaRPr lang="en-US" sz="1500" kern="1200"/>
        </a:p>
      </dsp:txBody>
      <dsp:txXfrm>
        <a:off x="0" y="2668473"/>
        <a:ext cx="8186057" cy="666975"/>
      </dsp:txXfrm>
    </dsp:sp>
    <dsp:sp modelId="{8BE6E1F8-FEDB-45FE-BD5B-8766877D1EBE}">
      <dsp:nvSpPr>
        <dsp:cNvPr id="0" name=""/>
        <dsp:cNvSpPr/>
      </dsp:nvSpPr>
      <dsp:spPr>
        <a:xfrm>
          <a:off x="0" y="3335449"/>
          <a:ext cx="8186057"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DE2E3C-E7EB-417C-8582-7F38A13D930F}">
      <dsp:nvSpPr>
        <dsp:cNvPr id="0" name=""/>
        <dsp:cNvSpPr/>
      </dsp:nvSpPr>
      <dsp:spPr>
        <a:xfrm>
          <a:off x="0" y="3335449"/>
          <a:ext cx="8186057" cy="666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dirty="0"/>
            <a:t>2005: Υπογραφή Συνθήκης για τη θεμελίωση της Ενεργειακής Κοινότητας με τις χώρες της Νοτιοανατολικής Ευρώπης και της Μαύρης Θάλασσας</a:t>
          </a:r>
          <a:endParaRPr lang="en-US" sz="1500" kern="1200" dirty="0"/>
        </a:p>
      </dsp:txBody>
      <dsp:txXfrm>
        <a:off x="0" y="3335449"/>
        <a:ext cx="8186057" cy="666975"/>
      </dsp:txXfrm>
    </dsp:sp>
    <dsp:sp modelId="{5853B04C-89C7-40DB-91F8-25B2897440CE}">
      <dsp:nvSpPr>
        <dsp:cNvPr id="0" name=""/>
        <dsp:cNvSpPr/>
      </dsp:nvSpPr>
      <dsp:spPr>
        <a:xfrm>
          <a:off x="0" y="4002425"/>
          <a:ext cx="8186057"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62B0C5-C6F2-44A0-A1EC-4A444E167DE5}">
      <dsp:nvSpPr>
        <dsp:cNvPr id="0" name=""/>
        <dsp:cNvSpPr/>
      </dsp:nvSpPr>
      <dsp:spPr>
        <a:xfrm>
          <a:off x="0" y="4002425"/>
          <a:ext cx="8186057" cy="666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dirty="0"/>
            <a:t>2006 και 2009: Δύο διαδοχικές ενεργειακές κρίσης μεταξύ Ρωσίας και Ουκρανίας </a:t>
          </a:r>
          <a:r>
            <a:rPr lang="el-GR" sz="1500" kern="1200" dirty="0">
              <a:sym typeface="Wingdings" panose="05000000000000000000" pitchFamily="2" charset="2"/>
            </a:rPr>
            <a:t></a:t>
          </a:r>
          <a:r>
            <a:rPr lang="el-GR" sz="1500" kern="1200" dirty="0"/>
            <a:t> Στρατηγική αναβάθμιση της </a:t>
          </a:r>
          <a:r>
            <a:rPr lang="el-GR" sz="1500" kern="1200" dirty="0" err="1"/>
            <a:t>ενωσιακής</a:t>
          </a:r>
          <a:r>
            <a:rPr lang="el-GR" sz="1500" kern="1200" dirty="0"/>
            <a:t> ενεργειακής πολιτικής και τη θεμελίωση της Ενεργειακής Ένωσης</a:t>
          </a:r>
          <a:endParaRPr lang="en-US" sz="1500" kern="1200" dirty="0"/>
        </a:p>
      </dsp:txBody>
      <dsp:txXfrm>
        <a:off x="0" y="4002425"/>
        <a:ext cx="8186057" cy="6669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BF9BAA-949D-4A1B-A708-CBE17164C4F7}">
      <dsp:nvSpPr>
        <dsp:cNvPr id="0" name=""/>
        <dsp:cNvSpPr/>
      </dsp:nvSpPr>
      <dsp:spPr>
        <a:xfrm>
          <a:off x="0" y="558"/>
          <a:ext cx="8420100"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C35C70-024C-4368-9795-15ED996CD30F}">
      <dsp:nvSpPr>
        <dsp:cNvPr id="0" name=""/>
        <dsp:cNvSpPr/>
      </dsp:nvSpPr>
      <dsp:spPr>
        <a:xfrm>
          <a:off x="0" y="558"/>
          <a:ext cx="842010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baseline="0" dirty="0"/>
            <a:t>2009: Τρίτο Ενεργειακό Πακέτο της Ε.Ε.. Εκδίδεται το «Σχέδιο Δράσης για την Ενεργειακή Ασφάλεια και Αλληλεγγύη». Θεμελιώνεται αυτοτελώς ρητά διακριτή κανονιστική βάση για την ενεργειακή πολιτική της Ε.Ε. με τη Συνθήκη της Λισαβόνας (άρθρο 194 ΣΛΕΕ)</a:t>
          </a:r>
          <a:endParaRPr lang="en-US" sz="1500" kern="1200" dirty="0"/>
        </a:p>
      </dsp:txBody>
      <dsp:txXfrm>
        <a:off x="0" y="558"/>
        <a:ext cx="8420100" cy="652983"/>
      </dsp:txXfrm>
    </dsp:sp>
    <dsp:sp modelId="{5702881C-50AA-4CA9-B447-8078256E2D56}">
      <dsp:nvSpPr>
        <dsp:cNvPr id="0" name=""/>
        <dsp:cNvSpPr/>
      </dsp:nvSpPr>
      <dsp:spPr>
        <a:xfrm>
          <a:off x="0" y="653541"/>
          <a:ext cx="8420100"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99DF54-97DD-4C25-B559-CC578928FC00}">
      <dsp:nvSpPr>
        <dsp:cNvPr id="0" name=""/>
        <dsp:cNvSpPr/>
      </dsp:nvSpPr>
      <dsp:spPr>
        <a:xfrm>
          <a:off x="0" y="653541"/>
          <a:ext cx="842010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baseline="0"/>
            <a:t>2011: Η Ευρωπαϊκή Επιτροπή προτείνει εμβάθυνση συνεργασίας με τρίτες χώρες στο πλαίσιο ενεργειακής πολιτικής της Ε.Ε.</a:t>
          </a:r>
          <a:endParaRPr lang="en-US" sz="1500" kern="1200"/>
        </a:p>
      </dsp:txBody>
      <dsp:txXfrm>
        <a:off x="0" y="653541"/>
        <a:ext cx="8420100" cy="652983"/>
      </dsp:txXfrm>
    </dsp:sp>
    <dsp:sp modelId="{9096ED8F-F90C-4213-8251-A74F1B2356D2}">
      <dsp:nvSpPr>
        <dsp:cNvPr id="0" name=""/>
        <dsp:cNvSpPr/>
      </dsp:nvSpPr>
      <dsp:spPr>
        <a:xfrm>
          <a:off x="0" y="1306524"/>
          <a:ext cx="8420100"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9C07FD-3C53-418E-AF1F-9B08371BB47A}">
      <dsp:nvSpPr>
        <dsp:cNvPr id="0" name=""/>
        <dsp:cNvSpPr/>
      </dsp:nvSpPr>
      <dsp:spPr>
        <a:xfrm>
          <a:off x="0" y="1306524"/>
          <a:ext cx="842010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baseline="0"/>
            <a:t>2014: Διαμόρφωση «Στρατηγικής Ενεργειακής Ασφάλειας της Ε.Ε.»</a:t>
          </a:r>
          <a:endParaRPr lang="en-US" sz="1500" kern="1200"/>
        </a:p>
      </dsp:txBody>
      <dsp:txXfrm>
        <a:off x="0" y="1306524"/>
        <a:ext cx="8420100" cy="652983"/>
      </dsp:txXfrm>
    </dsp:sp>
    <dsp:sp modelId="{6A4F0123-0FC0-4401-A5B9-2A4301781F3B}">
      <dsp:nvSpPr>
        <dsp:cNvPr id="0" name=""/>
        <dsp:cNvSpPr/>
      </dsp:nvSpPr>
      <dsp:spPr>
        <a:xfrm>
          <a:off x="0" y="1959508"/>
          <a:ext cx="8420100"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9FDF96-4CE5-483A-83B1-B1301BF8C7DD}">
      <dsp:nvSpPr>
        <dsp:cNvPr id="0" name=""/>
        <dsp:cNvSpPr/>
      </dsp:nvSpPr>
      <dsp:spPr>
        <a:xfrm>
          <a:off x="0" y="1959508"/>
          <a:ext cx="842010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baseline="0"/>
            <a:t>2015: Επίσημη στρατηγική στόχευσης η συγκρότηση της «Ενεργειακής Ένωσης»</a:t>
          </a:r>
          <a:endParaRPr lang="en-US" sz="1500" kern="1200"/>
        </a:p>
      </dsp:txBody>
      <dsp:txXfrm>
        <a:off x="0" y="1959508"/>
        <a:ext cx="8420100" cy="652983"/>
      </dsp:txXfrm>
    </dsp:sp>
    <dsp:sp modelId="{2AC4D64B-D8FA-4FA0-8F3A-BFD81CEFCE18}">
      <dsp:nvSpPr>
        <dsp:cNvPr id="0" name=""/>
        <dsp:cNvSpPr/>
      </dsp:nvSpPr>
      <dsp:spPr>
        <a:xfrm>
          <a:off x="0" y="2612491"/>
          <a:ext cx="8420100"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6B82A3-6395-45A2-8D51-49AA2CFF5C81}">
      <dsp:nvSpPr>
        <dsp:cNvPr id="0" name=""/>
        <dsp:cNvSpPr/>
      </dsp:nvSpPr>
      <dsp:spPr>
        <a:xfrm>
          <a:off x="0" y="2612491"/>
          <a:ext cx="842010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baseline="0"/>
            <a:t>2018: Έκδοση Οδηγίας 2018/2002 με στόχο τη μείωση της κατανάλωσης ενέργειας κατά 32% έως το 2030</a:t>
          </a:r>
          <a:endParaRPr lang="en-US" sz="1500" kern="1200"/>
        </a:p>
      </dsp:txBody>
      <dsp:txXfrm>
        <a:off x="0" y="2612491"/>
        <a:ext cx="8420100" cy="652983"/>
      </dsp:txXfrm>
    </dsp:sp>
    <dsp:sp modelId="{97A6D6B5-D04C-4605-9EDB-1B2F932EA79F}">
      <dsp:nvSpPr>
        <dsp:cNvPr id="0" name=""/>
        <dsp:cNvSpPr/>
      </dsp:nvSpPr>
      <dsp:spPr>
        <a:xfrm>
          <a:off x="0" y="3265475"/>
          <a:ext cx="8420100"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C0C9CB-3300-4F73-847B-0B7285B2E113}">
      <dsp:nvSpPr>
        <dsp:cNvPr id="0" name=""/>
        <dsp:cNvSpPr/>
      </dsp:nvSpPr>
      <dsp:spPr>
        <a:xfrm>
          <a:off x="0" y="3265475"/>
          <a:ext cx="842010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baseline="0"/>
            <a:t>2019: «Καθαρή Ενέργεια για όλους τους Ευρωπαίους». Τροποποίηση της Οδηγίας 2009/73/ΕΚ για το φυσικό αέριο δυνάμει της  υπ’αριθμ. 2019/692/ΕΚ Οδηγίας.</a:t>
          </a:r>
          <a:endParaRPr lang="en-US" sz="1500" kern="1200"/>
        </a:p>
      </dsp:txBody>
      <dsp:txXfrm>
        <a:off x="0" y="3265475"/>
        <a:ext cx="8420100" cy="652983"/>
      </dsp:txXfrm>
    </dsp:sp>
    <dsp:sp modelId="{1C240588-5372-4463-8E7C-872C745941B2}">
      <dsp:nvSpPr>
        <dsp:cNvPr id="0" name=""/>
        <dsp:cNvSpPr/>
      </dsp:nvSpPr>
      <dsp:spPr>
        <a:xfrm>
          <a:off x="0" y="3918458"/>
          <a:ext cx="8420100"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29ECDC-82D0-4E9D-A980-0153B2A4FC06}">
      <dsp:nvSpPr>
        <dsp:cNvPr id="0" name=""/>
        <dsp:cNvSpPr/>
      </dsp:nvSpPr>
      <dsp:spPr>
        <a:xfrm>
          <a:off x="0" y="3918458"/>
          <a:ext cx="8420100" cy="652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baseline="0" dirty="0"/>
            <a:t>2022: Έναρξη πολέμου Ρωσίας – Ουκρανίας</a:t>
          </a:r>
          <a:endParaRPr lang="en-US" sz="1500" kern="1200" dirty="0"/>
        </a:p>
      </dsp:txBody>
      <dsp:txXfrm>
        <a:off x="0" y="3918458"/>
        <a:ext cx="8420100" cy="6529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F8FF5F-E032-4ECF-A1E3-663213E416AD}">
      <dsp:nvSpPr>
        <dsp:cNvPr id="0" name=""/>
        <dsp:cNvSpPr/>
      </dsp:nvSpPr>
      <dsp:spPr>
        <a:xfrm rot="5400000">
          <a:off x="4003514" y="107840"/>
          <a:ext cx="1637295" cy="1424447"/>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baseline="0"/>
            <a:t>Ανανεώσιμες Πηγές Ενέργειας (26,7% το 2015)</a:t>
          </a:r>
          <a:endParaRPr lang="en-US" sz="1300" kern="1200"/>
        </a:p>
      </dsp:txBody>
      <dsp:txXfrm rot="-5400000">
        <a:off x="4331914" y="256561"/>
        <a:ext cx="980495" cy="1127005"/>
      </dsp:txXfrm>
    </dsp:sp>
    <dsp:sp modelId="{2B208A44-6B72-4798-8F9B-57AE1FC79A90}">
      <dsp:nvSpPr>
        <dsp:cNvPr id="0" name=""/>
        <dsp:cNvSpPr/>
      </dsp:nvSpPr>
      <dsp:spPr>
        <a:xfrm>
          <a:off x="5577610" y="328875"/>
          <a:ext cx="1827221" cy="982377"/>
        </a:xfrm>
        <a:prstGeom prst="rect">
          <a:avLst/>
        </a:prstGeom>
        <a:noFill/>
        <a:ln>
          <a:noFill/>
        </a:ln>
        <a:effectLst/>
      </dsp:spPr>
      <dsp:style>
        <a:lnRef idx="0">
          <a:scrgbClr r="0" g="0" b="0"/>
        </a:lnRef>
        <a:fillRef idx="0">
          <a:scrgbClr r="0" g="0" b="0"/>
        </a:fillRef>
        <a:effectRef idx="0">
          <a:scrgbClr r="0" g="0" b="0"/>
        </a:effectRef>
        <a:fontRef idx="minor"/>
      </dsp:style>
    </dsp:sp>
    <dsp:sp modelId="{C53B8926-14CD-44C6-A7C2-FAA80AAE107A}">
      <dsp:nvSpPr>
        <dsp:cNvPr id="0" name=""/>
        <dsp:cNvSpPr/>
      </dsp:nvSpPr>
      <dsp:spPr>
        <a:xfrm rot="5400000">
          <a:off x="2465111" y="107840"/>
          <a:ext cx="1637295" cy="1424447"/>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2793511" y="256561"/>
        <a:ext cx="980495" cy="1127005"/>
      </dsp:txXfrm>
    </dsp:sp>
    <dsp:sp modelId="{065AB466-D30B-4F2F-B74F-A76C5A0B85AE}">
      <dsp:nvSpPr>
        <dsp:cNvPr id="0" name=""/>
        <dsp:cNvSpPr/>
      </dsp:nvSpPr>
      <dsp:spPr>
        <a:xfrm rot="5400000">
          <a:off x="3231365" y="1497576"/>
          <a:ext cx="1637295" cy="1424447"/>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baseline="0"/>
            <a:t>Ορυκτά καύσιμα (μειωμένα ποσοστά)</a:t>
          </a:r>
          <a:endParaRPr lang="en-US" sz="1300" kern="1200"/>
        </a:p>
      </dsp:txBody>
      <dsp:txXfrm rot="-5400000">
        <a:off x="3559765" y="1646297"/>
        <a:ext cx="980495" cy="1127005"/>
      </dsp:txXfrm>
    </dsp:sp>
    <dsp:sp modelId="{03DBDBC8-71F8-41E4-8936-E66E7D5E8C4A}">
      <dsp:nvSpPr>
        <dsp:cNvPr id="0" name=""/>
        <dsp:cNvSpPr/>
      </dsp:nvSpPr>
      <dsp:spPr>
        <a:xfrm>
          <a:off x="1510568" y="1718611"/>
          <a:ext cx="1768279" cy="982377"/>
        </a:xfrm>
        <a:prstGeom prst="rect">
          <a:avLst/>
        </a:prstGeom>
        <a:noFill/>
        <a:ln>
          <a:noFill/>
        </a:ln>
        <a:effectLst/>
      </dsp:spPr>
      <dsp:style>
        <a:lnRef idx="0">
          <a:scrgbClr r="0" g="0" b="0"/>
        </a:lnRef>
        <a:fillRef idx="0">
          <a:scrgbClr r="0" g="0" b="0"/>
        </a:fillRef>
        <a:effectRef idx="0">
          <a:scrgbClr r="0" g="0" b="0"/>
        </a:effectRef>
        <a:fontRef idx="minor"/>
      </dsp:style>
    </dsp:sp>
    <dsp:sp modelId="{C785D427-B384-4A97-B9B7-063AECFF07AC}">
      <dsp:nvSpPr>
        <dsp:cNvPr id="0" name=""/>
        <dsp:cNvSpPr/>
      </dsp:nvSpPr>
      <dsp:spPr>
        <a:xfrm rot="5400000">
          <a:off x="4769768" y="1497576"/>
          <a:ext cx="1637295" cy="1424447"/>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5098168" y="1646297"/>
        <a:ext cx="980495" cy="1127005"/>
      </dsp:txXfrm>
    </dsp:sp>
    <dsp:sp modelId="{463F2DDD-97B8-4A4E-BAEA-1B999B5B09F9}">
      <dsp:nvSpPr>
        <dsp:cNvPr id="0" name=""/>
        <dsp:cNvSpPr/>
      </dsp:nvSpPr>
      <dsp:spPr>
        <a:xfrm rot="5400000">
          <a:off x="4003514" y="2887312"/>
          <a:ext cx="1637295" cy="1424447"/>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baseline="0"/>
            <a:t>Πυρηνική ενέργεια (σταθερή παραγωγή)</a:t>
          </a:r>
          <a:endParaRPr lang="en-US" sz="1300" kern="1200"/>
        </a:p>
      </dsp:txBody>
      <dsp:txXfrm rot="-5400000">
        <a:off x="4331914" y="3036033"/>
        <a:ext cx="980495" cy="1127005"/>
      </dsp:txXfrm>
    </dsp:sp>
    <dsp:sp modelId="{725812F5-87E5-4192-AA09-5BA400CA0AC5}">
      <dsp:nvSpPr>
        <dsp:cNvPr id="0" name=""/>
        <dsp:cNvSpPr/>
      </dsp:nvSpPr>
      <dsp:spPr>
        <a:xfrm>
          <a:off x="5577610" y="3108347"/>
          <a:ext cx="1827221" cy="982377"/>
        </a:xfrm>
        <a:prstGeom prst="rect">
          <a:avLst/>
        </a:prstGeom>
        <a:noFill/>
        <a:ln>
          <a:noFill/>
        </a:ln>
        <a:effectLst/>
      </dsp:spPr>
      <dsp:style>
        <a:lnRef idx="0">
          <a:scrgbClr r="0" g="0" b="0"/>
        </a:lnRef>
        <a:fillRef idx="0">
          <a:scrgbClr r="0" g="0" b="0"/>
        </a:fillRef>
        <a:effectRef idx="0">
          <a:scrgbClr r="0" g="0" b="0"/>
        </a:effectRef>
        <a:fontRef idx="minor"/>
      </dsp:style>
    </dsp:sp>
    <dsp:sp modelId="{D72BEF80-692B-435F-8206-F6735D35ADD4}">
      <dsp:nvSpPr>
        <dsp:cNvPr id="0" name=""/>
        <dsp:cNvSpPr/>
      </dsp:nvSpPr>
      <dsp:spPr>
        <a:xfrm rot="5400000">
          <a:off x="2465111" y="2887312"/>
          <a:ext cx="1637295" cy="1424447"/>
        </a:xfrm>
        <a:prstGeom prst="hexagon">
          <a:avLst>
            <a:gd name="adj" fmla="val 25000"/>
            <a:gd name="vf" fmla="val 11547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2793511" y="3036033"/>
        <a:ext cx="980495" cy="1127005"/>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5BCAD085-E8A6-8845-BD4E-CB4CCA059FC4}" type="datetimeFigureOut">
              <a:rPr lang="en-US" smtClean="0"/>
              <a:t>1/12/2025</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C1FF6DA9-008F-8B48-92A6-B652298478BF}" type="slidenum">
              <a:rPr lang="en-US" smtClean="0"/>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663622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67405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657442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02332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5BCAD085-E8A6-8845-BD4E-CB4CCA059FC4}" type="datetimeFigureOut">
              <a:rPr lang="en-US" smtClean="0"/>
              <a:t>1/12/2025</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C1FF6DA9-008F-8B48-92A6-B652298478BF}"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03329148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4824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1/12/2025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162490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1/12/2025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015321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0329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5BCAD085-E8A6-8845-BD4E-CB4CCA059FC4}" type="datetimeFigureOut">
              <a:rPr lang="en-US" smtClean="0"/>
              <a:t>1/12/2025</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C1FF6DA9-008F-8B48-92A6-B652298478BF}"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184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5BCAD085-E8A6-8845-BD4E-CB4CCA059FC4}" type="datetimeFigureOut">
              <a:rPr lang="en-US" smtClean="0"/>
              <a:t>1/12/2025</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C1FF6DA9-008F-8B48-92A6-B652298478BF}"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80147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5BCAD085-E8A6-8845-BD4E-CB4CCA059FC4}" type="datetimeFigureOut">
              <a:rPr lang="en-US" smtClean="0"/>
              <a:t>1/12/2025</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C1FF6DA9-008F-8B48-92A6-B652298478BF}"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0214053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368">
          <p15:clr>
            <a:srgbClr val="F26B43"/>
          </p15:clr>
        </p15:guide>
        <p15:guide id="1" pos="6912">
          <p15:clr>
            <a:srgbClr val="F26B43"/>
          </p15:clr>
        </p15:guide>
        <p15:guide id="2" pos="936">
          <p15:clr>
            <a:srgbClr val="F26B43"/>
          </p15:clr>
        </p15:guide>
        <p15:guide id="3" pos="864">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europarl.europa.eu/factsheets/el/sheet/45/%CE%B5%CF%83%CF%89%CF%84%CE%B5%CF%81%CE%B9%CE%BA%CE%B7-%CE%B1%CE%B3%CE%BF%CF%81%CE%B1-%CE%B5%CE%BD%CE%B5%CF%81%CE%B3%CE%B5%CE%B9%CE%B1%CF%82" TargetMode="External"/><Relationship Id="rId7" Type="http://schemas.openxmlformats.org/officeDocument/2006/relationships/hyperlink" Target="https://eclass.ekdd.gr/esdda/modules/document/file.php/KST_BEID_EOY106/%CE%95%CE%BD%CE%B5%CF%81%CE%B3%CE%B5%CE%B9%CE%B1%CE%BA%CE%AE_%CE%94%CE%B9%CF%80%CE%BB%CF%89%CE%BC%CE%B1%CF%84%CE%AF%CE%B1.pdf" TargetMode="External"/><Relationship Id="rId2" Type="http://schemas.openxmlformats.org/officeDocument/2006/relationships/hyperlink" Target="https://www.europarl.europa.eu/factsheets/el/sheet/68/energy-policy-general-principles" TargetMode="External"/><Relationship Id="rId1" Type="http://schemas.openxmlformats.org/officeDocument/2006/relationships/slideLayout" Target="../slideLayouts/slideLayout2.xml"/><Relationship Id="rId6" Type="http://schemas.openxmlformats.org/officeDocument/2006/relationships/hyperlink" Target="https://eur-lex.europa.eu/resource.html?format=PDF&amp;uri=cellar%3A0e3b842e-587a-4fb8-9c52-1515e38d223b.0005.01%2FDOC_57" TargetMode="External"/><Relationship Id="rId5" Type="http://schemas.openxmlformats.org/officeDocument/2006/relationships/hyperlink" Target="https://www.eppgroup.eu/el/grafeio-typoy/i-exoteriki-diastasi-tis-energeiakis-asfaleias" TargetMode="External"/><Relationship Id="rId4" Type="http://schemas.openxmlformats.org/officeDocument/2006/relationships/hyperlink" Target="https://eur-lex.europa.eu/summary/glossary/energy.html"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6539" y="1254574"/>
            <a:ext cx="6270922" cy="2098226"/>
          </a:xfrm>
        </p:spPr>
        <p:txBody>
          <a:bodyPr/>
          <a:lstStyle/>
          <a:p>
            <a:r>
              <a:rPr lang="el-GR" dirty="0" err="1"/>
              <a:t>Ενεργειακη</a:t>
            </a:r>
            <a:r>
              <a:rPr lang="el-GR" dirty="0"/>
              <a:t> </a:t>
            </a:r>
            <a:r>
              <a:rPr lang="el-GR" dirty="0" err="1"/>
              <a:t>πολιτικη</a:t>
            </a:r>
            <a:r>
              <a:rPr lang="el-GR" dirty="0"/>
              <a:t> της </a:t>
            </a:r>
            <a:r>
              <a:rPr lang="el-GR" dirty="0" err="1"/>
              <a:t>ε.ε.</a:t>
            </a:r>
            <a:endParaRPr dirty="0"/>
          </a:p>
        </p:txBody>
      </p:sp>
      <p:sp>
        <p:nvSpPr>
          <p:cNvPr id="3" name="Subtitle 2"/>
          <p:cNvSpPr>
            <a:spLocks noGrp="1"/>
          </p:cNvSpPr>
          <p:nvPr>
            <p:ph type="subTitle" idx="1"/>
          </p:nvPr>
        </p:nvSpPr>
        <p:spPr>
          <a:xfrm>
            <a:off x="1143000" y="3352800"/>
            <a:ext cx="6858000" cy="1752600"/>
          </a:xfrm>
        </p:spPr>
        <p:txBody>
          <a:bodyPr>
            <a:normAutofit/>
          </a:bodyPr>
          <a:lstStyle/>
          <a:p>
            <a:r>
              <a:rPr sz="2000" dirty="0"/>
              <a:t>Πα</a:t>
            </a:r>
            <a:r>
              <a:rPr sz="2000" dirty="0" err="1"/>
              <a:t>ρουσί</a:t>
            </a:r>
            <a:r>
              <a:rPr sz="2000" dirty="0"/>
              <a:t>αση των βασικών πτυχών της ενεργειακής στρατηγικής της Ευρωπαϊκής Ένωσης.</a:t>
            </a:r>
          </a:p>
        </p:txBody>
      </p:sp>
      <p:sp>
        <p:nvSpPr>
          <p:cNvPr id="4" name="Subtitle 2">
            <a:extLst>
              <a:ext uri="{FF2B5EF4-FFF2-40B4-BE49-F238E27FC236}">
                <a16:creationId xmlns:a16="http://schemas.microsoft.com/office/drawing/2014/main" id="{0AD7C5A3-4ABE-7AD4-E8E3-762739DD2D5A}"/>
              </a:ext>
            </a:extLst>
          </p:cNvPr>
          <p:cNvSpPr txBox="1">
            <a:spLocks/>
          </p:cNvSpPr>
          <p:nvPr/>
        </p:nvSpPr>
        <p:spPr>
          <a:xfrm>
            <a:off x="1143000" y="4243161"/>
            <a:ext cx="6858000" cy="241753"/>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l-GR" sz="1200" dirty="0" err="1">
                <a:solidFill>
                  <a:schemeClr val="tx1"/>
                </a:solidFill>
              </a:rPr>
              <a:t>Μπακαλούμης</a:t>
            </a:r>
            <a:r>
              <a:rPr lang="el-GR" sz="1200" dirty="0">
                <a:solidFill>
                  <a:schemeClr val="tx1"/>
                </a:solidFill>
              </a:rPr>
              <a:t> Γιάννης, Στασινοπούλου Ελένη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4000" dirty="0" err="1"/>
              <a:t>Συμ</a:t>
            </a:r>
            <a:r>
              <a:rPr sz="4000" dirty="0"/>
              <a:t>περάσματα &amp; Προοπτικές</a:t>
            </a:r>
          </a:p>
        </p:txBody>
      </p:sp>
      <p:sp>
        <p:nvSpPr>
          <p:cNvPr id="3" name="Content Placeholder 2"/>
          <p:cNvSpPr>
            <a:spLocks noGrp="1"/>
          </p:cNvSpPr>
          <p:nvPr>
            <p:ph idx="1"/>
          </p:nvPr>
        </p:nvSpPr>
        <p:spPr/>
        <p:txBody>
          <a:bodyPr>
            <a:normAutofit/>
          </a:bodyPr>
          <a:lstStyle/>
          <a:p>
            <a:pPr algn="just"/>
            <a:r>
              <a:rPr sz="2400" dirty="0" err="1"/>
              <a:t>Θωράκιση</a:t>
            </a:r>
            <a:r>
              <a:rPr sz="2400" dirty="0"/>
              <a:t> </a:t>
            </a:r>
            <a:r>
              <a:rPr sz="2400" dirty="0" err="1"/>
              <a:t>ενεργει</a:t>
            </a:r>
            <a:r>
              <a:rPr sz="2400" dirty="0"/>
              <a:t>ακής ασφάλειας</a:t>
            </a:r>
          </a:p>
          <a:p>
            <a:pPr algn="just"/>
            <a:r>
              <a:rPr sz="2400" dirty="0"/>
              <a:t>Επ</a:t>
            </a:r>
            <a:r>
              <a:rPr sz="2400" dirty="0" err="1"/>
              <a:t>ενδύσεις</a:t>
            </a:r>
            <a:r>
              <a:rPr sz="2400" dirty="0"/>
              <a:t> </a:t>
            </a:r>
            <a:r>
              <a:rPr sz="2400" dirty="0" err="1"/>
              <a:t>σε</a:t>
            </a:r>
            <a:r>
              <a:rPr sz="2400" dirty="0"/>
              <a:t> ΑΠΕ και LNG</a:t>
            </a:r>
          </a:p>
          <a:p>
            <a:pPr algn="just"/>
            <a:r>
              <a:rPr sz="2400" dirty="0" err="1"/>
              <a:t>Αντιμετώ</a:t>
            </a:r>
            <a:r>
              <a:rPr sz="2400" dirty="0"/>
              <a:t>πιση γεωπολιτικών προκλήσεων</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12ED3-967F-B331-D4A6-C3146FDBED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B96CE8-0687-B37D-C7FB-F2F4F395F5F3}"/>
              </a:ext>
            </a:extLst>
          </p:cNvPr>
          <p:cNvSpPr>
            <a:spLocks noGrp="1"/>
          </p:cNvSpPr>
          <p:nvPr>
            <p:ph type="title"/>
          </p:nvPr>
        </p:nvSpPr>
        <p:spPr/>
        <p:txBody>
          <a:bodyPr>
            <a:normAutofit/>
          </a:bodyPr>
          <a:lstStyle/>
          <a:p>
            <a:r>
              <a:rPr lang="el-GR" sz="4000" dirty="0"/>
              <a:t>Βιβλιογραφία</a:t>
            </a:r>
            <a:endParaRPr sz="4000" dirty="0"/>
          </a:p>
        </p:txBody>
      </p:sp>
      <p:sp>
        <p:nvSpPr>
          <p:cNvPr id="3" name="Content Placeholder 2">
            <a:extLst>
              <a:ext uri="{FF2B5EF4-FFF2-40B4-BE49-F238E27FC236}">
                <a16:creationId xmlns:a16="http://schemas.microsoft.com/office/drawing/2014/main" id="{F6EA47EB-C019-70A9-0E22-E945B2E834DB}"/>
              </a:ext>
            </a:extLst>
          </p:cNvPr>
          <p:cNvSpPr>
            <a:spLocks noGrp="1"/>
          </p:cNvSpPr>
          <p:nvPr>
            <p:ph idx="1"/>
          </p:nvPr>
        </p:nvSpPr>
        <p:spPr>
          <a:xfrm>
            <a:off x="1028700" y="1817914"/>
            <a:ext cx="7200900" cy="3581400"/>
          </a:xfrm>
        </p:spPr>
        <p:txBody>
          <a:bodyPr>
            <a:normAutofit fontScale="55000" lnSpcReduction="20000"/>
          </a:bodyPr>
          <a:lstStyle/>
          <a:p>
            <a:pPr marL="342900" lvl="0" indent="-342900" algn="just">
              <a:lnSpc>
                <a:spcPct val="107000"/>
              </a:lnSpc>
              <a:spcAft>
                <a:spcPts val="800"/>
              </a:spcAft>
              <a:buFont typeface="+mj-lt"/>
              <a:buAutoNum type="arabicPeriod"/>
              <a:tabLst>
                <a:tab pos="457200" algn="l"/>
              </a:tabLst>
            </a:pPr>
            <a:r>
              <a:rPr lang="en-US" sz="1800" kern="100" dirty="0">
                <a:effectLst/>
                <a:latin typeface="Calibri" panose="020F0502020204030204" pitchFamily="34" charset="0"/>
                <a:ea typeface="Aptos" panose="020B0004020202020204" pitchFamily="34" charset="0"/>
                <a:cs typeface="Times New Roman" panose="02020603050405020304" pitchFamily="18" charset="0"/>
              </a:rPr>
              <a:t>European Parliament (n.d.) </a:t>
            </a:r>
            <a:r>
              <a:rPr lang="en-US" sz="1800" i="1" kern="100" dirty="0">
                <a:effectLst/>
                <a:latin typeface="Calibri" panose="020F0502020204030204" pitchFamily="34" charset="0"/>
                <a:ea typeface="Aptos" panose="020B0004020202020204" pitchFamily="34" charset="0"/>
                <a:cs typeface="Times New Roman" panose="02020603050405020304" pitchFamily="18" charset="0"/>
              </a:rPr>
              <a:t>Energy policy: General principles</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 Available at: </a:t>
            </a:r>
            <a:r>
              <a:rPr lang="en-US" sz="1800" u="sng" kern="100" dirty="0">
                <a:solidFill>
                  <a:srgbClr val="467886"/>
                </a:solidFill>
                <a:effectLst/>
                <a:latin typeface="Calibri" panose="020F0502020204030204" pitchFamily="34" charset="0"/>
                <a:ea typeface="Aptos" panose="020B0004020202020204" pitchFamily="34" charset="0"/>
                <a:cs typeface="Times New Roman" panose="02020603050405020304" pitchFamily="18" charset="0"/>
                <a:hlinkClick r:id="rId2"/>
              </a:rPr>
              <a:t>https://www.europarl.europa.eu/factsheets/el/sheet/68/energy-policy-general-principles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US" sz="1800" kern="100" dirty="0">
                <a:effectLst/>
                <a:latin typeface="Calibri" panose="020F0502020204030204" pitchFamily="34" charset="0"/>
                <a:ea typeface="Aptos" panose="020B0004020202020204" pitchFamily="34" charset="0"/>
                <a:cs typeface="Times New Roman" panose="02020603050405020304" pitchFamily="18" charset="0"/>
              </a:rPr>
              <a:t>European Parliament (n.d.) </a:t>
            </a:r>
            <a:r>
              <a:rPr lang="en-US" sz="1800" i="1" kern="100" dirty="0">
                <a:effectLst/>
                <a:latin typeface="Calibri" panose="020F0502020204030204" pitchFamily="34" charset="0"/>
                <a:ea typeface="Aptos" panose="020B0004020202020204" pitchFamily="34" charset="0"/>
                <a:cs typeface="Times New Roman" panose="02020603050405020304" pitchFamily="18" charset="0"/>
              </a:rPr>
              <a:t>Internal energy market</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 Available at: </a:t>
            </a:r>
            <a:r>
              <a:rPr lang="en-US" sz="1800" u="sng" kern="100" dirty="0">
                <a:solidFill>
                  <a:srgbClr val="467886"/>
                </a:solidFill>
                <a:effectLst/>
                <a:latin typeface="Calibri" panose="020F0502020204030204" pitchFamily="34" charset="0"/>
                <a:ea typeface="Aptos" panose="020B0004020202020204" pitchFamily="34" charset="0"/>
                <a:cs typeface="Times New Roman" panose="02020603050405020304" pitchFamily="18" charset="0"/>
                <a:hlinkClick r:id="rId3"/>
              </a:rPr>
              <a:t>https://www.europarl.europa.eu/factsheets/el/sheet/45/%CE%B5%CF%83%CF%89%CF%84%CE%B5%CF%81%CE%B9%CE%BA%CE%B7-%CE%B1%CE%B3%CE%BF%CF%81%CE%B1-%CE%B5%CE%BD%CE%B5%CF%81%CE%B3%CE%B5%CE%B9%CE%B1%CF%82</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US" sz="1800" kern="100" dirty="0">
                <a:effectLst/>
                <a:latin typeface="Calibri" panose="020F0502020204030204" pitchFamily="34" charset="0"/>
                <a:ea typeface="Aptos" panose="020B0004020202020204" pitchFamily="34" charset="0"/>
                <a:cs typeface="Times New Roman" panose="02020603050405020304" pitchFamily="18" charset="0"/>
              </a:rPr>
              <a:t>EUR-Lex (n.d.) </a:t>
            </a:r>
            <a:r>
              <a:rPr lang="en-US" sz="1800" i="1" kern="100" dirty="0">
                <a:effectLst/>
                <a:latin typeface="Calibri" panose="020F0502020204030204" pitchFamily="34" charset="0"/>
                <a:ea typeface="Aptos" panose="020B0004020202020204" pitchFamily="34" charset="0"/>
                <a:cs typeface="Times New Roman" panose="02020603050405020304" pitchFamily="18" charset="0"/>
              </a:rPr>
              <a:t>Energy policy of the EU</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 Available at: </a:t>
            </a:r>
            <a:r>
              <a:rPr lang="en-US" sz="1800" u="sng" kern="100" dirty="0">
                <a:solidFill>
                  <a:srgbClr val="467886"/>
                </a:solidFill>
                <a:effectLst/>
                <a:latin typeface="Calibri" panose="020F0502020204030204" pitchFamily="34" charset="0"/>
                <a:ea typeface="Aptos" panose="020B0004020202020204" pitchFamily="34" charset="0"/>
                <a:cs typeface="Times New Roman" panose="02020603050405020304" pitchFamily="18" charset="0"/>
                <a:hlinkClick r:id="rId4"/>
              </a:rPr>
              <a:t>https://eur-lex.europa.eu/summary/glossary/energy.html</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l-GR" sz="1800" kern="100" dirty="0">
                <a:effectLst/>
                <a:latin typeface="Calibri" panose="020F0502020204030204" pitchFamily="34" charset="0"/>
                <a:ea typeface="Aptos" panose="020B0004020202020204" pitchFamily="34" charset="0"/>
                <a:cs typeface="Times New Roman" panose="02020603050405020304" pitchFamily="18" charset="0"/>
              </a:rPr>
              <a:t>EPP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Group</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n.d</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i="1" kern="100" dirty="0">
                <a:effectLst/>
                <a:latin typeface="Calibri" panose="020F0502020204030204" pitchFamily="34" charset="0"/>
                <a:ea typeface="Aptos" panose="020B0004020202020204" pitchFamily="34" charset="0"/>
                <a:cs typeface="Times New Roman" panose="02020603050405020304" pitchFamily="18" charset="0"/>
              </a:rPr>
              <a:t>Η εξωτερική διάσταση της ενεργειακής ασφάλειας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Available at: </a:t>
            </a:r>
            <a:r>
              <a:rPr lang="en-US" sz="1800" u="sng" kern="100" dirty="0">
                <a:solidFill>
                  <a:srgbClr val="467886"/>
                </a:solidFill>
                <a:effectLst/>
                <a:latin typeface="Calibri" panose="020F0502020204030204" pitchFamily="34" charset="0"/>
                <a:ea typeface="Aptos" panose="020B0004020202020204" pitchFamily="34" charset="0"/>
                <a:cs typeface="Times New Roman" panose="02020603050405020304" pitchFamily="18" charset="0"/>
                <a:hlinkClick r:id="rId5"/>
              </a:rPr>
              <a:t>https://www.eppgroup.eu/el/grafeio-typoy/i-exoteriki-diastasi-tis-energeiakis-asfaleias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l-GR" sz="1800" kern="100" dirty="0">
                <a:effectLst/>
                <a:latin typeface="Calibri" panose="020F0502020204030204" pitchFamily="34" charset="0"/>
                <a:ea typeface="Aptos" panose="020B0004020202020204" pitchFamily="34" charset="0"/>
                <a:cs typeface="Times New Roman" panose="02020603050405020304" pitchFamily="18" charset="0"/>
              </a:rPr>
              <a:t>European Commission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n.d</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i="1" kern="100" dirty="0">
                <a:effectLst/>
                <a:latin typeface="Calibri" panose="020F0502020204030204" pitchFamily="34" charset="0"/>
                <a:ea typeface="Aptos" panose="020B0004020202020204" pitchFamily="34" charset="0"/>
                <a:cs typeface="Times New Roman" panose="02020603050405020304" pitchFamily="18" charset="0"/>
              </a:rPr>
              <a:t>Προς μια κοινή εξωτερική ευρωπαϊκή πολιτική για την ενέργεια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Available at: </a:t>
            </a:r>
            <a:r>
              <a:rPr lang="en-US" sz="1800" u="sng" kern="100" dirty="0">
                <a:solidFill>
                  <a:srgbClr val="467886"/>
                </a:solidFill>
                <a:effectLst/>
                <a:latin typeface="Calibri" panose="020F0502020204030204" pitchFamily="34" charset="0"/>
                <a:ea typeface="Aptos" panose="020B0004020202020204" pitchFamily="34" charset="0"/>
                <a:cs typeface="Times New Roman" panose="02020603050405020304" pitchFamily="18" charset="0"/>
                <a:hlinkClick r:id="rId6"/>
              </a:rPr>
              <a:t>https://eur-lex.europa.eu/resource.html?format=PDF&amp;uri=cellar%3A0e3b842e-587a-4fb8-9c52-1515e38d223b.0005.01%2FDOC_57</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Eclass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EKDD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n.d</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i="1" kern="100" dirty="0">
                <a:effectLst/>
                <a:latin typeface="Calibri" panose="020F0502020204030204" pitchFamily="34" charset="0"/>
                <a:ea typeface="Aptos" panose="020B0004020202020204" pitchFamily="34" charset="0"/>
                <a:cs typeface="Times New Roman" panose="02020603050405020304" pitchFamily="18" charset="0"/>
              </a:rPr>
              <a:t>Ενεργειακή Διπλωματία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Available at: </a:t>
            </a:r>
            <a:r>
              <a:rPr lang="en-US" sz="1800" u="sng" kern="100" dirty="0">
                <a:solidFill>
                  <a:srgbClr val="467886"/>
                </a:solidFill>
                <a:effectLst/>
                <a:latin typeface="Calibri" panose="020F0502020204030204" pitchFamily="34" charset="0"/>
                <a:ea typeface="Aptos" panose="020B0004020202020204" pitchFamily="34" charset="0"/>
                <a:cs typeface="Times New Roman" panose="02020603050405020304" pitchFamily="18" charset="0"/>
                <a:hlinkClick r:id="rId7"/>
              </a:rPr>
              <a:t>https://eclass.ekdd.gr/esdda/modules/document/file.php/KST_BEID_EOY106/%CE%95%CE%BD%CE%B5%CF%81%CE%B3%CE%B5%CE%B9%CE%B1%CE%BA%CE%AE_%CE%94%CE%B9%CF%80%CE%BB%CF%89%CE%BC%CE%B1%CF%84%CE%AF%CE%B1.pdf</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US" sz="1800" kern="100" dirty="0" err="1">
                <a:effectLst/>
                <a:latin typeface="Calibri" panose="020F0502020204030204" pitchFamily="34" charset="0"/>
                <a:ea typeface="Aptos" panose="020B0004020202020204" pitchFamily="34" charset="0"/>
                <a:cs typeface="Times New Roman" panose="02020603050405020304" pitchFamily="18" charset="0"/>
              </a:rPr>
              <a:t>Blavoukos</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 S., </a:t>
            </a:r>
            <a:r>
              <a:rPr lang="en-US" sz="1800" kern="100" dirty="0" err="1">
                <a:effectLst/>
                <a:latin typeface="Calibri" panose="020F0502020204030204" pitchFamily="34" charset="0"/>
                <a:ea typeface="Aptos" panose="020B0004020202020204" pitchFamily="34" charset="0"/>
                <a:cs typeface="Times New Roman" panose="02020603050405020304" pitchFamily="18" charset="0"/>
              </a:rPr>
              <a:t>Bourantonis</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 D. and </a:t>
            </a:r>
            <a:r>
              <a:rPr lang="en-US" sz="1800" kern="100" dirty="0" err="1">
                <a:effectLst/>
                <a:latin typeface="Calibri" panose="020F0502020204030204" pitchFamily="34" charset="0"/>
                <a:ea typeface="Aptos" panose="020B0004020202020204" pitchFamily="34" charset="0"/>
                <a:cs typeface="Times New Roman" panose="02020603050405020304" pitchFamily="18" charset="0"/>
              </a:rPr>
              <a:t>Tsakonas</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 P. (n.d.) </a:t>
            </a:r>
            <a:r>
              <a:rPr lang="el-GR" sz="1800" i="1" kern="100" dirty="0">
                <a:effectLst/>
                <a:latin typeface="Calibri" panose="020F0502020204030204" pitchFamily="34" charset="0"/>
                <a:ea typeface="Aptos" panose="020B0004020202020204" pitchFamily="34" charset="0"/>
                <a:cs typeface="Times New Roman" panose="02020603050405020304" pitchFamily="18" charset="0"/>
              </a:rPr>
              <a:t>Εξωτερικές Σχέσεις της Ε.Ε.</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Athens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I. Sideris Publications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49148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1665A6-74DB-4F44-A6EF-F01205E87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0" y="685800"/>
            <a:ext cx="8178799" cy="1485900"/>
          </a:xfrm>
          <a:noFill/>
        </p:spPr>
        <p:txBody>
          <a:bodyPr>
            <a:normAutofit/>
          </a:bodyPr>
          <a:lstStyle/>
          <a:p>
            <a:pPr algn="ctr"/>
            <a:r>
              <a:rPr sz="4000" dirty="0" err="1"/>
              <a:t>Εισ</a:t>
            </a:r>
            <a:r>
              <a:rPr sz="4000" dirty="0"/>
              <a:t>αγωγή</a:t>
            </a:r>
            <a:endParaRPr lang="el-GR" dirty="0"/>
          </a:p>
        </p:txBody>
      </p:sp>
      <p:graphicFrame>
        <p:nvGraphicFramePr>
          <p:cNvPr id="7" name="Content Placeholder 2">
            <a:extLst>
              <a:ext uri="{FF2B5EF4-FFF2-40B4-BE49-F238E27FC236}">
                <a16:creationId xmlns:a16="http://schemas.microsoft.com/office/drawing/2014/main" id="{ED946D50-268B-A67D-EC4F-79FC172A96CE}"/>
              </a:ext>
            </a:extLst>
          </p:cNvPr>
          <p:cNvGraphicFramePr>
            <a:graphicFrameLocks noGrp="1"/>
          </p:cNvGraphicFramePr>
          <p:nvPr>
            <p:ph idx="1"/>
            <p:extLst>
              <p:ext uri="{D42A27DB-BD31-4B8C-83A1-F6EECF244321}">
                <p14:modId xmlns:p14="http://schemas.microsoft.com/office/powerpoint/2010/main" val="577061354"/>
              </p:ext>
            </p:extLst>
          </p:nvPr>
        </p:nvGraphicFramePr>
        <p:xfrm>
          <a:off x="662414" y="1638300"/>
          <a:ext cx="781917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96043" y="533400"/>
            <a:ext cx="7592786" cy="1485900"/>
          </a:xfrm>
        </p:spPr>
        <p:txBody>
          <a:bodyPr>
            <a:normAutofit/>
          </a:bodyPr>
          <a:lstStyle/>
          <a:p>
            <a:pPr algn="ctr"/>
            <a:r>
              <a:rPr lang="el-GR" sz="4000" dirty="0" err="1"/>
              <a:t>Χρονολόγιο</a:t>
            </a:r>
            <a:r>
              <a:rPr lang="el-GR" sz="4000" dirty="0"/>
              <a:t> Ενεργειακής Πολιτικής</a:t>
            </a:r>
          </a:p>
        </p:txBody>
      </p:sp>
      <p:graphicFrame>
        <p:nvGraphicFramePr>
          <p:cNvPr id="7" name="Θέση περιεχομένου 4">
            <a:extLst>
              <a:ext uri="{FF2B5EF4-FFF2-40B4-BE49-F238E27FC236}">
                <a16:creationId xmlns:a16="http://schemas.microsoft.com/office/drawing/2014/main" id="{0212034F-4098-1BDB-7754-A990A64B8C1A}"/>
              </a:ext>
            </a:extLst>
          </p:cNvPr>
          <p:cNvGraphicFramePr>
            <a:graphicFrameLocks noGrp="1"/>
          </p:cNvGraphicFramePr>
          <p:nvPr>
            <p:ph idx="1"/>
            <p:extLst>
              <p:ext uri="{D42A27DB-BD31-4B8C-83A1-F6EECF244321}">
                <p14:modId xmlns:p14="http://schemas.microsoft.com/office/powerpoint/2010/main" val="3511532465"/>
              </p:ext>
            </p:extLst>
          </p:nvPr>
        </p:nvGraphicFramePr>
        <p:xfrm>
          <a:off x="751113" y="1621972"/>
          <a:ext cx="8186057" cy="46699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E6307F81-E23C-4857-BA92-28BEC0291B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4C922D-43B6-3DA7-11AA-34571DB29C40}"/>
              </a:ext>
            </a:extLst>
          </p:cNvPr>
          <p:cNvSpPr>
            <a:spLocks noGrp="1"/>
          </p:cNvSpPr>
          <p:nvPr>
            <p:ph type="title"/>
          </p:nvPr>
        </p:nvSpPr>
        <p:spPr>
          <a:xfrm>
            <a:off x="1028699" y="685800"/>
            <a:ext cx="7614557" cy="1485900"/>
          </a:xfrm>
        </p:spPr>
        <p:txBody>
          <a:bodyPr>
            <a:normAutofit/>
          </a:bodyPr>
          <a:lstStyle/>
          <a:p>
            <a:pPr algn="ctr"/>
            <a:r>
              <a:rPr lang="el-GR" sz="4000" dirty="0" err="1"/>
              <a:t>Χρονολόγιο</a:t>
            </a:r>
            <a:r>
              <a:rPr lang="el-GR" sz="4000" dirty="0"/>
              <a:t> Ενεργειακής Πολιτικής</a:t>
            </a:r>
          </a:p>
        </p:txBody>
      </p:sp>
      <p:graphicFrame>
        <p:nvGraphicFramePr>
          <p:cNvPr id="7" name="Θέση περιεχομένου 4">
            <a:extLst>
              <a:ext uri="{FF2B5EF4-FFF2-40B4-BE49-F238E27FC236}">
                <a16:creationId xmlns:a16="http://schemas.microsoft.com/office/drawing/2014/main" id="{2616148D-B607-6063-9D10-25CF346B4AB6}"/>
              </a:ext>
            </a:extLst>
          </p:cNvPr>
          <p:cNvGraphicFramePr>
            <a:graphicFrameLocks noGrp="1"/>
          </p:cNvGraphicFramePr>
          <p:nvPr>
            <p:ph idx="1"/>
            <p:extLst>
              <p:ext uri="{D42A27DB-BD31-4B8C-83A1-F6EECF244321}">
                <p14:modId xmlns:p14="http://schemas.microsoft.com/office/powerpoint/2010/main" val="1298169282"/>
              </p:ext>
            </p:extLst>
          </p:nvPr>
        </p:nvGraphicFramePr>
        <p:xfrm>
          <a:off x="615043" y="1763486"/>
          <a:ext cx="84201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0440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sz="4000" dirty="0" err="1"/>
              <a:t>Σύνθεση</a:t>
            </a:r>
            <a:r>
              <a:rPr sz="4000" dirty="0"/>
              <a:t> </a:t>
            </a:r>
            <a:r>
              <a:rPr sz="4000" dirty="0" err="1"/>
              <a:t>Ενεργει</a:t>
            </a:r>
            <a:r>
              <a:rPr sz="4000" dirty="0"/>
              <a:t>ακού Μείγματος</a:t>
            </a:r>
          </a:p>
        </p:txBody>
      </p:sp>
      <p:graphicFrame>
        <p:nvGraphicFramePr>
          <p:cNvPr id="5" name="Content Placeholder 2">
            <a:extLst>
              <a:ext uri="{FF2B5EF4-FFF2-40B4-BE49-F238E27FC236}">
                <a16:creationId xmlns:a16="http://schemas.microsoft.com/office/drawing/2014/main" id="{A4A79F5C-6826-6AF9-1781-55B00CB87944}"/>
              </a:ext>
            </a:extLst>
          </p:cNvPr>
          <p:cNvGraphicFramePr>
            <a:graphicFrameLocks noGrp="1"/>
          </p:cNvGraphicFramePr>
          <p:nvPr>
            <p:ph idx="1"/>
            <p:extLst>
              <p:ext uri="{D42A27DB-BD31-4B8C-83A1-F6EECF244321}">
                <p14:modId xmlns:p14="http://schemas.microsoft.com/office/powerpoint/2010/main" val="2946433560"/>
              </p:ext>
            </p:extLst>
          </p:nvPr>
        </p:nvGraphicFramePr>
        <p:xfrm>
          <a:off x="609601" y="1621971"/>
          <a:ext cx="89154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4000" dirty="0" err="1"/>
              <a:t>Ενεργει</a:t>
            </a:r>
            <a:r>
              <a:rPr sz="4000" dirty="0"/>
              <a:t>ακή Εξάρτηση</a:t>
            </a:r>
          </a:p>
        </p:txBody>
      </p:sp>
      <p:sp>
        <p:nvSpPr>
          <p:cNvPr id="3" name="Content Placeholder 2"/>
          <p:cNvSpPr>
            <a:spLocks noGrp="1"/>
          </p:cNvSpPr>
          <p:nvPr>
            <p:ph idx="1"/>
          </p:nvPr>
        </p:nvSpPr>
        <p:spPr/>
        <p:txBody>
          <a:bodyPr>
            <a:normAutofit/>
          </a:bodyPr>
          <a:lstStyle/>
          <a:p>
            <a:pPr algn="just"/>
            <a:r>
              <a:rPr lang="en-US" sz="2400" dirty="0" err="1"/>
              <a:t>E</a:t>
            </a:r>
            <a:r>
              <a:rPr sz="2400" dirty="0" err="1"/>
              <a:t>νεργει</a:t>
            </a:r>
            <a:r>
              <a:rPr sz="2400" dirty="0"/>
              <a:t>ακή εξάρτηση Ε.Ε. (57,5% </a:t>
            </a:r>
            <a:r>
              <a:rPr sz="2400" dirty="0" err="1"/>
              <a:t>το</a:t>
            </a:r>
            <a:r>
              <a:rPr sz="2400" dirty="0"/>
              <a:t> 2020)</a:t>
            </a:r>
          </a:p>
          <a:p>
            <a:pPr algn="just"/>
            <a:r>
              <a:rPr sz="2400" dirty="0"/>
              <a:t>Επιπ</a:t>
            </a:r>
            <a:r>
              <a:rPr sz="2400" dirty="0" err="1"/>
              <a:t>τώσεις</a:t>
            </a:r>
            <a:r>
              <a:rPr sz="2400" dirty="0"/>
              <a:t>: </a:t>
            </a:r>
            <a:r>
              <a:rPr sz="2400" dirty="0" err="1"/>
              <a:t>Εμ</a:t>
            </a:r>
            <a:r>
              <a:rPr sz="2400" dirty="0"/>
              <a:t>πορικό έλλειμμα, επενδυτικό κενό</a:t>
            </a:r>
          </a:p>
          <a:p>
            <a:pPr algn="just"/>
            <a:r>
              <a:rPr sz="2400" dirty="0" err="1"/>
              <a:t>Προσ</a:t>
            </a:r>
            <a:r>
              <a:rPr sz="2400" dirty="0"/>
              <a:t>πάθειες μείωσης: ΑΠΕ, ενεργειακή αλληλεγγύη</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4000" dirty="0" err="1"/>
              <a:t>Κύριοι</a:t>
            </a:r>
            <a:r>
              <a:rPr sz="4000" dirty="0"/>
              <a:t> </a:t>
            </a:r>
            <a:r>
              <a:rPr sz="4000" dirty="0" err="1"/>
              <a:t>Προμηθευτές</a:t>
            </a:r>
            <a:r>
              <a:rPr sz="4000" dirty="0"/>
              <a:t> </a:t>
            </a:r>
            <a:r>
              <a:rPr sz="4000" dirty="0" err="1"/>
              <a:t>Ενέργει</a:t>
            </a:r>
            <a:r>
              <a:rPr sz="4000" dirty="0"/>
              <a:t>ας</a:t>
            </a:r>
          </a:p>
        </p:txBody>
      </p:sp>
      <p:sp>
        <p:nvSpPr>
          <p:cNvPr id="3" name="Content Placeholder 2"/>
          <p:cNvSpPr>
            <a:spLocks noGrp="1"/>
          </p:cNvSpPr>
          <p:nvPr>
            <p:ph idx="1"/>
          </p:nvPr>
        </p:nvSpPr>
        <p:spPr>
          <a:xfrm>
            <a:off x="914400" y="2171700"/>
            <a:ext cx="7200900" cy="3581400"/>
          </a:xfrm>
        </p:spPr>
        <p:txBody>
          <a:bodyPr>
            <a:normAutofit/>
          </a:bodyPr>
          <a:lstStyle/>
          <a:p>
            <a:pPr algn="just"/>
            <a:r>
              <a:rPr sz="2400" dirty="0" err="1"/>
              <a:t>Αργό</a:t>
            </a:r>
            <a:r>
              <a:rPr sz="2400" dirty="0"/>
              <a:t> π</a:t>
            </a:r>
            <a:r>
              <a:rPr sz="2400" dirty="0" err="1"/>
              <a:t>ετρέλ</a:t>
            </a:r>
            <a:r>
              <a:rPr sz="2400" dirty="0"/>
              <a:t>αιο: Ρωσία, Νορβηγία</a:t>
            </a:r>
          </a:p>
          <a:p>
            <a:pPr algn="just"/>
            <a:r>
              <a:rPr sz="2400" dirty="0" err="1"/>
              <a:t>Φυσικό</a:t>
            </a:r>
            <a:r>
              <a:rPr sz="2400" dirty="0"/>
              <a:t> α</a:t>
            </a:r>
            <a:r>
              <a:rPr sz="2400" dirty="0" err="1"/>
              <a:t>έριο</a:t>
            </a:r>
            <a:r>
              <a:rPr sz="2400" dirty="0"/>
              <a:t>: </a:t>
            </a:r>
            <a:r>
              <a:rPr sz="2400" dirty="0" err="1"/>
              <a:t>Εν</a:t>
            </a:r>
            <a:r>
              <a:rPr sz="2400" dirty="0"/>
              <a:t>αλλακτικοί προμηθευτές</a:t>
            </a:r>
            <a:r>
              <a:rPr lang="el-GR" sz="2400" dirty="0"/>
              <a:t> </a:t>
            </a:r>
            <a:r>
              <a:rPr sz="2400" dirty="0"/>
              <a:t>(Κατάρ, ΗΠΑ)</a:t>
            </a:r>
          </a:p>
          <a:p>
            <a:pPr algn="just"/>
            <a:r>
              <a:rPr sz="2400" dirty="0" err="1"/>
              <a:t>Άνθρ</a:t>
            </a:r>
            <a:r>
              <a:rPr sz="2400" dirty="0"/>
              <a:t>ακας: Μείωση εξάρτησης από Ρωσία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4000" dirty="0" err="1"/>
              <a:t>Εξωτερική</a:t>
            </a:r>
            <a:r>
              <a:rPr sz="4000" dirty="0"/>
              <a:t> </a:t>
            </a:r>
            <a:r>
              <a:rPr sz="4000" dirty="0" err="1"/>
              <a:t>Διάστ</a:t>
            </a:r>
            <a:r>
              <a:rPr sz="4000" dirty="0"/>
              <a:t>αση</a:t>
            </a:r>
          </a:p>
        </p:txBody>
      </p:sp>
      <p:sp>
        <p:nvSpPr>
          <p:cNvPr id="3" name="Content Placeholder 2"/>
          <p:cNvSpPr>
            <a:spLocks noGrp="1"/>
          </p:cNvSpPr>
          <p:nvPr>
            <p:ph idx="1"/>
          </p:nvPr>
        </p:nvSpPr>
        <p:spPr/>
        <p:txBody>
          <a:bodyPr>
            <a:normAutofit/>
          </a:bodyPr>
          <a:lstStyle/>
          <a:p>
            <a:r>
              <a:rPr sz="2400" dirty="0" err="1"/>
              <a:t>Δι</a:t>
            </a:r>
            <a:r>
              <a:rPr sz="2400" dirty="0"/>
              <a:t>αφοροποίηση πηγών και οδών εφοδιασμού</a:t>
            </a:r>
          </a:p>
          <a:p>
            <a:r>
              <a:rPr sz="2400" dirty="0" err="1"/>
              <a:t>Ενεργει</a:t>
            </a:r>
            <a:r>
              <a:rPr sz="2400" dirty="0"/>
              <a:t>ακή διπλωματία και επενδύσεις</a:t>
            </a:r>
          </a:p>
          <a:p>
            <a:r>
              <a:rPr sz="2400" dirty="0" err="1"/>
              <a:t>Προκλήσεις</a:t>
            </a:r>
            <a:r>
              <a:rPr sz="2400" dirty="0"/>
              <a:t>: </a:t>
            </a:r>
            <a:r>
              <a:rPr sz="2400" dirty="0" err="1"/>
              <a:t>Γεω</a:t>
            </a:r>
            <a:r>
              <a:rPr sz="2400" dirty="0"/>
              <a:t>πολιτική αστάθεια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4000" dirty="0" err="1"/>
              <a:t>Ενεργει</a:t>
            </a:r>
            <a:r>
              <a:rPr sz="4000" dirty="0"/>
              <a:t>ακές Σχέσεις με Ρωσία</a:t>
            </a:r>
          </a:p>
        </p:txBody>
      </p:sp>
      <p:sp>
        <p:nvSpPr>
          <p:cNvPr id="3" name="Content Placeholder 2"/>
          <p:cNvSpPr>
            <a:spLocks noGrp="1"/>
          </p:cNvSpPr>
          <p:nvPr>
            <p:ph idx="1"/>
          </p:nvPr>
        </p:nvSpPr>
        <p:spPr/>
        <p:txBody>
          <a:bodyPr>
            <a:normAutofit/>
          </a:bodyPr>
          <a:lstStyle/>
          <a:p>
            <a:r>
              <a:rPr sz="2400" dirty="0" err="1"/>
              <a:t>Ιστορική</a:t>
            </a:r>
            <a:r>
              <a:rPr sz="2400" dirty="0"/>
              <a:t> </a:t>
            </a:r>
            <a:r>
              <a:rPr sz="2400" dirty="0" err="1"/>
              <a:t>εξάρτηση</a:t>
            </a:r>
            <a:r>
              <a:rPr sz="2400" dirty="0"/>
              <a:t> από </a:t>
            </a:r>
            <a:r>
              <a:rPr sz="2400" dirty="0" err="1"/>
              <a:t>ρωσική</a:t>
            </a:r>
            <a:r>
              <a:rPr sz="2400" dirty="0"/>
              <a:t> </a:t>
            </a:r>
            <a:r>
              <a:rPr sz="2400" dirty="0" err="1"/>
              <a:t>ενέργει</a:t>
            </a:r>
            <a:r>
              <a:rPr sz="2400" dirty="0"/>
              <a:t>α</a:t>
            </a:r>
          </a:p>
          <a:p>
            <a:r>
              <a:rPr sz="2400" dirty="0" err="1"/>
              <a:t>Πλάνο</a:t>
            </a:r>
            <a:r>
              <a:rPr sz="2400" dirty="0"/>
              <a:t> </a:t>
            </a:r>
            <a:r>
              <a:rPr sz="2400" dirty="0" err="1"/>
              <a:t>REPowerEU</a:t>
            </a:r>
            <a:r>
              <a:rPr sz="2400" dirty="0"/>
              <a:t> </a:t>
            </a:r>
            <a:r>
              <a:rPr sz="2400" dirty="0" err="1"/>
              <a:t>γι</a:t>
            </a:r>
            <a:r>
              <a:rPr sz="2400" dirty="0"/>
              <a:t>α απεξάρτηση</a:t>
            </a:r>
          </a:p>
          <a:p>
            <a:r>
              <a:rPr sz="2400" dirty="0" err="1"/>
              <a:t>Ρήτρ</a:t>
            </a:r>
            <a:r>
              <a:rPr sz="2400" dirty="0"/>
              <a:t>α 'Take or Pay’</a:t>
            </a:r>
            <a:r>
              <a:rPr lang="el-GR" sz="2400" dirty="0"/>
              <a:t> της </a:t>
            </a:r>
            <a:r>
              <a:rPr lang="en-US" sz="2400" dirty="0"/>
              <a:t>Gazprom</a:t>
            </a:r>
            <a:r>
              <a:rPr sz="2400" dirty="0"/>
              <a:t> και </a:t>
            </a:r>
            <a:r>
              <a:rPr sz="2400" dirty="0" err="1"/>
              <a:t>συνέ</a:t>
            </a:r>
            <a:r>
              <a:rPr sz="2400" dirty="0"/>
              <a:t>πειες</a:t>
            </a:r>
          </a:p>
        </p:txBody>
      </p:sp>
    </p:spTree>
  </p:cSld>
  <p:clrMapOvr>
    <a:masterClrMapping/>
  </p:clrMapOvr>
</p:sld>
</file>

<file path=ppt/theme/theme1.xml><?xml version="1.0" encoding="utf-8"?>
<a:theme xmlns:a="http://schemas.openxmlformats.org/drawingml/2006/main" name="Περικοπή">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Περικοπή">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Περικοπή">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TM10001105[[fn=Περικοπή]]</Template>
  <TotalTime>32</TotalTime>
  <Words>862</Words>
  <Application>Microsoft Office PowerPoint</Application>
  <PresentationFormat>Προβολή στην οθόνη (4:3)</PresentationFormat>
  <Paragraphs>54</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Aptos</vt:lpstr>
      <vt:lpstr>Calibri</vt:lpstr>
      <vt:lpstr>Franklin Gothic Book</vt:lpstr>
      <vt:lpstr>Wingdings</vt:lpstr>
      <vt:lpstr>Περικοπή</vt:lpstr>
      <vt:lpstr>Ενεργειακη πολιτικη της ε.ε.</vt:lpstr>
      <vt:lpstr>Εισαγωγή</vt:lpstr>
      <vt:lpstr>Χρονολόγιο Ενεργειακής Πολιτικής</vt:lpstr>
      <vt:lpstr>Χρονολόγιο Ενεργειακής Πολιτικής</vt:lpstr>
      <vt:lpstr>Σύνθεση Ενεργειακού Μείγματος</vt:lpstr>
      <vt:lpstr>Ενεργειακή Εξάρτηση</vt:lpstr>
      <vt:lpstr>Κύριοι Προμηθευτές Ενέργειας</vt:lpstr>
      <vt:lpstr>Εξωτερική Διάσταση</vt:lpstr>
      <vt:lpstr>Ενεργειακές Σχέσεις με Ρωσία</vt:lpstr>
      <vt:lpstr>Συμπεράσματα &amp; Προοπτικές</vt:lpstr>
      <vt:lpstr>Βιβλιογραφία</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Melenia Stasinopoulou</dc:creator>
  <cp:keywords/>
  <dc:description>generated using python-pptx</dc:description>
  <cp:lastModifiedBy>ELENI STASINOPOULOU</cp:lastModifiedBy>
  <cp:revision>2</cp:revision>
  <dcterms:created xsi:type="dcterms:W3CDTF">2013-01-27T09:14:16Z</dcterms:created>
  <dcterms:modified xsi:type="dcterms:W3CDTF">2025-01-12T10:35:10Z</dcterms:modified>
  <cp:category/>
</cp:coreProperties>
</file>