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256" r:id="rId2"/>
    <p:sldId id="257" r:id="rId3"/>
    <p:sldId id="259" r:id="rId4"/>
    <p:sldId id="260" r:id="rId5"/>
    <p:sldId id="275" r:id="rId6"/>
    <p:sldId id="261" r:id="rId7"/>
    <p:sldId id="262" r:id="rId8"/>
    <p:sldId id="276" r:id="rId9"/>
    <p:sldId id="266" r:id="rId10"/>
    <p:sldId id="267" r:id="rId11"/>
    <p:sldId id="268" r:id="rId12"/>
    <p:sldId id="269" r:id="rId13"/>
    <p:sldId id="270" r:id="rId14"/>
    <p:sldId id="271" r:id="rId15"/>
    <p:sldId id="272" r:id="rId16"/>
    <p:sldId id="273" r:id="rId17"/>
    <p:sldId id="25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6D9F"/>
    <a:srgbClr val="3076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Γιάννης Κορογιαννάκης" userId="f30a949342498e5d" providerId="LiveId" clId="{69432BCC-52A4-46F0-879F-B18FBEB2FBFA}"/>
    <pc:docChg chg="undo redo custSel addSld delSld modSld sldOrd">
      <pc:chgData name="Γιάννης Κορογιαννάκης" userId="f30a949342498e5d" providerId="LiveId" clId="{69432BCC-52A4-46F0-879F-B18FBEB2FBFA}" dt="2023-06-14T13:45:54.273" v="7448" actId="1076"/>
      <pc:docMkLst>
        <pc:docMk/>
      </pc:docMkLst>
      <pc:sldChg chg="addSp modSp mod setBg">
        <pc:chgData name="Γιάννης Κορογιαννάκης" userId="f30a949342498e5d" providerId="LiveId" clId="{69432BCC-52A4-46F0-879F-B18FBEB2FBFA}" dt="2023-06-12T11:55:48.780" v="5887"/>
        <pc:sldMkLst>
          <pc:docMk/>
          <pc:sldMk cId="968327277" sldId="256"/>
        </pc:sldMkLst>
        <pc:spChg chg="add mod">
          <ac:chgData name="Γιάννης Κορογιαννάκης" userId="f30a949342498e5d" providerId="LiveId" clId="{69432BCC-52A4-46F0-879F-B18FBEB2FBFA}" dt="2023-06-12T11:55:40.324" v="5886" actId="20577"/>
          <ac:spMkLst>
            <pc:docMk/>
            <pc:sldMk cId="968327277" sldId="256"/>
            <ac:spMk id="2" creationId="{8A9AA8E3-D572-C475-3FF6-9E57734B806D}"/>
          </ac:spMkLst>
        </pc:spChg>
        <pc:spChg chg="mod">
          <ac:chgData name="Γιάννης Κορογιαννάκης" userId="f30a949342498e5d" providerId="LiveId" clId="{69432BCC-52A4-46F0-879F-B18FBEB2FBFA}" dt="2023-06-12T11:54:36.083" v="5874" actId="20577"/>
          <ac:spMkLst>
            <pc:docMk/>
            <pc:sldMk cId="968327277" sldId="256"/>
            <ac:spMk id="4" creationId="{4D2D231B-C8CC-3D05-BEB9-99AA585C8448}"/>
          </ac:spMkLst>
        </pc:spChg>
        <pc:picChg chg="mod">
          <ac:chgData name="Γιάννης Κορογιαννάκης" userId="f30a949342498e5d" providerId="LiveId" clId="{69432BCC-52A4-46F0-879F-B18FBEB2FBFA}" dt="2023-05-22T12:32:51.751" v="4509" actId="1076"/>
          <ac:picMkLst>
            <pc:docMk/>
            <pc:sldMk cId="968327277" sldId="256"/>
            <ac:picMk id="5" creationId="{4620606A-95EC-36E6-E973-C8C37C3D87BC}"/>
          </ac:picMkLst>
        </pc:picChg>
        <pc:picChg chg="mod">
          <ac:chgData name="Γιάννης Κορογιαννάκης" userId="f30a949342498e5d" providerId="LiveId" clId="{69432BCC-52A4-46F0-879F-B18FBEB2FBFA}" dt="2023-06-12T11:55:48.780" v="5887"/>
          <ac:picMkLst>
            <pc:docMk/>
            <pc:sldMk cId="968327277" sldId="256"/>
            <ac:picMk id="6" creationId="{CC738272-1184-4E0F-EDC2-F07128DB462F}"/>
          </ac:picMkLst>
        </pc:picChg>
        <pc:picChg chg="mod ord">
          <ac:chgData name="Γιάννης Κορογιαννάκης" userId="f30a949342498e5d" providerId="LiveId" clId="{69432BCC-52A4-46F0-879F-B18FBEB2FBFA}" dt="2023-05-22T12:30:33.036" v="4505"/>
          <ac:picMkLst>
            <pc:docMk/>
            <pc:sldMk cId="968327277" sldId="256"/>
            <ac:picMk id="10" creationId="{DBA67149-BCB6-B86B-1033-A5A84E785EB2}"/>
          </ac:picMkLst>
        </pc:picChg>
      </pc:sldChg>
      <pc:sldChg chg="new del setBg">
        <pc:chgData name="Γιάννης Κορογιαννάκης" userId="f30a949342498e5d" providerId="LiveId" clId="{69432BCC-52A4-46F0-879F-B18FBEB2FBFA}" dt="2023-05-12T12:24:18.909" v="199" actId="2696"/>
        <pc:sldMkLst>
          <pc:docMk/>
          <pc:sldMk cId="2012178418" sldId="257"/>
        </pc:sldMkLst>
      </pc:sldChg>
      <pc:sldChg chg="addSp modSp new mod ord setBg">
        <pc:chgData name="Γιάννης Κορογιαννάκης" userId="f30a949342498e5d" providerId="LiveId" clId="{69432BCC-52A4-46F0-879F-B18FBEB2FBFA}" dt="2023-06-12T12:04:49.678" v="6130" actId="207"/>
        <pc:sldMkLst>
          <pc:docMk/>
          <pc:sldMk cId="3923335410" sldId="257"/>
        </pc:sldMkLst>
        <pc:spChg chg="add mod">
          <ac:chgData name="Γιάννης Κορογιαννάκης" userId="f30a949342498e5d" providerId="LiveId" clId="{69432BCC-52A4-46F0-879F-B18FBEB2FBFA}" dt="2023-05-12T12:27:35.568" v="229" actId="1076"/>
          <ac:spMkLst>
            <pc:docMk/>
            <pc:sldMk cId="3923335410" sldId="257"/>
            <ac:spMk id="2" creationId="{E8958E17-12AC-0567-4C17-EABF6C033D11}"/>
          </ac:spMkLst>
        </pc:spChg>
        <pc:spChg chg="add mod">
          <ac:chgData name="Γιάννης Κορογιαννάκης" userId="f30a949342498e5d" providerId="LiveId" clId="{69432BCC-52A4-46F0-879F-B18FBEB2FBFA}" dt="2023-06-12T12:04:49.678" v="6130" actId="207"/>
          <ac:spMkLst>
            <pc:docMk/>
            <pc:sldMk cId="3923335410" sldId="257"/>
            <ac:spMk id="3" creationId="{51890B80-C79E-8C2B-830F-8C8C988BEC53}"/>
          </ac:spMkLst>
        </pc:spChg>
        <pc:picChg chg="add mod">
          <ac:chgData name="Γιάννης Κορογιαννάκης" userId="f30a949342498e5d" providerId="LiveId" clId="{69432BCC-52A4-46F0-879F-B18FBEB2FBFA}" dt="2023-05-22T12:21:31.544" v="4437" actId="1076"/>
          <ac:picMkLst>
            <pc:docMk/>
            <pc:sldMk cId="3923335410" sldId="257"/>
            <ac:picMk id="4" creationId="{DE7CA290-6A21-69B6-E546-A60F394C271A}"/>
          </ac:picMkLst>
        </pc:picChg>
        <pc:picChg chg="add mod modCrop">
          <ac:chgData name="Γιάννης Κορογιαννάκης" userId="f30a949342498e5d" providerId="LiveId" clId="{69432BCC-52A4-46F0-879F-B18FBEB2FBFA}" dt="2023-05-22T12:21:31.544" v="4437" actId="1076"/>
          <ac:picMkLst>
            <pc:docMk/>
            <pc:sldMk cId="3923335410" sldId="257"/>
            <ac:picMk id="5" creationId="{186E7A74-2917-6697-8DE3-D4F1C0C8219D}"/>
          </ac:picMkLst>
        </pc:picChg>
        <pc:picChg chg="add mod">
          <ac:chgData name="Γιάννης Κορογιαννάκης" userId="f30a949342498e5d" providerId="LiveId" clId="{69432BCC-52A4-46F0-879F-B18FBEB2FBFA}" dt="2023-05-22T12:21:31.544" v="4437" actId="1076"/>
          <ac:picMkLst>
            <pc:docMk/>
            <pc:sldMk cId="3923335410" sldId="257"/>
            <ac:picMk id="6" creationId="{F0648D72-7F90-7073-D758-B1A928FC5CB4}"/>
          </ac:picMkLst>
        </pc:picChg>
      </pc:sldChg>
      <pc:sldChg chg="addSp delSp modSp new mod">
        <pc:chgData name="Γιάννης Κορογιαννάκης" userId="f30a949342498e5d" providerId="LiveId" clId="{69432BCC-52A4-46F0-879F-B18FBEB2FBFA}" dt="2023-06-12T16:50:12.226" v="7325" actId="113"/>
        <pc:sldMkLst>
          <pc:docMk/>
          <pc:sldMk cId="1287225579" sldId="258"/>
        </pc:sldMkLst>
        <pc:spChg chg="add mod">
          <ac:chgData name="Γιάννης Κορογιαννάκης" userId="f30a949342498e5d" providerId="LiveId" clId="{69432BCC-52A4-46F0-879F-B18FBEB2FBFA}" dt="2023-05-12T12:45:39.807" v="480" actId="1076"/>
          <ac:spMkLst>
            <pc:docMk/>
            <pc:sldMk cId="1287225579" sldId="258"/>
            <ac:spMk id="2" creationId="{61AE0297-A796-F946-778F-4F0A85894E98}"/>
          </ac:spMkLst>
        </pc:spChg>
        <pc:spChg chg="add del">
          <ac:chgData name="Γιάννης Κορογιαννάκης" userId="f30a949342498e5d" providerId="LiveId" clId="{69432BCC-52A4-46F0-879F-B18FBEB2FBFA}" dt="2023-05-22T12:15:26.073" v="4411" actId="11529"/>
          <ac:spMkLst>
            <pc:docMk/>
            <pc:sldMk cId="1287225579" sldId="258"/>
            <ac:spMk id="3" creationId="{16E57D88-1262-D4D2-77EF-E80CC5E957DE}"/>
          </ac:spMkLst>
        </pc:spChg>
        <pc:spChg chg="add del mod">
          <ac:chgData name="Γιάννης Κορογιαννάκης" userId="f30a949342498e5d" providerId="LiveId" clId="{69432BCC-52A4-46F0-879F-B18FBEB2FBFA}" dt="2023-05-12T13:02:57.110" v="622" actId="478"/>
          <ac:spMkLst>
            <pc:docMk/>
            <pc:sldMk cId="1287225579" sldId="258"/>
            <ac:spMk id="3" creationId="{6EC90D2E-E7D3-D76D-D58D-AA3453F8996C}"/>
          </ac:spMkLst>
        </pc:spChg>
        <pc:spChg chg="add del">
          <ac:chgData name="Γιάννης Κορογιαννάκης" userId="f30a949342498e5d" providerId="LiveId" clId="{69432BCC-52A4-46F0-879F-B18FBEB2FBFA}" dt="2023-05-22T12:15:46.678" v="4413" actId="11529"/>
          <ac:spMkLst>
            <pc:docMk/>
            <pc:sldMk cId="1287225579" sldId="258"/>
            <ac:spMk id="4" creationId="{257858AC-30B2-ED93-31BD-D2F3238B0BEB}"/>
          </ac:spMkLst>
        </pc:spChg>
        <pc:spChg chg="add del mod">
          <ac:chgData name="Γιάννης Κορογιαννάκης" userId="f30a949342498e5d" providerId="LiveId" clId="{69432BCC-52A4-46F0-879F-B18FBEB2FBFA}" dt="2023-05-12T13:02:56.182" v="621" actId="478"/>
          <ac:spMkLst>
            <pc:docMk/>
            <pc:sldMk cId="1287225579" sldId="258"/>
            <ac:spMk id="4" creationId="{B469500B-27DD-050D-C96D-010B33986E1D}"/>
          </ac:spMkLst>
        </pc:spChg>
        <pc:spChg chg="add del">
          <ac:chgData name="Γιάννης Κορογιαννάκης" userId="f30a949342498e5d" providerId="LiveId" clId="{69432BCC-52A4-46F0-879F-B18FBEB2FBFA}" dt="2023-05-22T12:15:53.226" v="4415" actId="11529"/>
          <ac:spMkLst>
            <pc:docMk/>
            <pc:sldMk cId="1287225579" sldId="258"/>
            <ac:spMk id="5" creationId="{F073162C-50E0-0C74-AD23-DE0DD918DB01}"/>
          </ac:spMkLst>
        </pc:spChg>
        <pc:spChg chg="add del">
          <ac:chgData name="Γιάννης Κορογιαννάκης" userId="f30a949342498e5d" providerId="LiveId" clId="{69432BCC-52A4-46F0-879F-B18FBEB2FBFA}" dt="2023-05-22T12:15:59.614" v="4417" actId="11529"/>
          <ac:spMkLst>
            <pc:docMk/>
            <pc:sldMk cId="1287225579" sldId="258"/>
            <ac:spMk id="7" creationId="{E9D22243-F09F-33F7-D70E-2AF4C2A8524A}"/>
          </ac:spMkLst>
        </pc:spChg>
        <pc:spChg chg="add mod">
          <ac:chgData name="Γιάννης Κορογιαννάκης" userId="f30a949342498e5d" providerId="LiveId" clId="{69432BCC-52A4-46F0-879F-B18FBEB2FBFA}" dt="2023-05-22T12:16:47.939" v="4421" actId="208"/>
          <ac:spMkLst>
            <pc:docMk/>
            <pc:sldMk cId="1287225579" sldId="258"/>
            <ac:spMk id="8" creationId="{D42E6E57-589C-7DD4-3045-E15AE675A6C3}"/>
          </ac:spMkLst>
        </pc:spChg>
        <pc:spChg chg="add mod">
          <ac:chgData name="Γιάννης Κορογιαννάκης" userId="f30a949342498e5d" providerId="LiveId" clId="{69432BCC-52A4-46F0-879F-B18FBEB2FBFA}" dt="2023-05-22T12:17:20.767" v="4423" actId="1076"/>
          <ac:spMkLst>
            <pc:docMk/>
            <pc:sldMk cId="1287225579" sldId="258"/>
            <ac:spMk id="9" creationId="{77552F4E-F91A-96BB-6368-AE1B00728292}"/>
          </ac:spMkLst>
        </pc:spChg>
        <pc:spChg chg="add mod">
          <ac:chgData name="Γιάννης Κορογιαννάκης" userId="f30a949342498e5d" providerId="LiveId" clId="{69432BCC-52A4-46F0-879F-B18FBEB2FBFA}" dt="2023-06-12T16:50:09.243" v="7324" actId="113"/>
          <ac:spMkLst>
            <pc:docMk/>
            <pc:sldMk cId="1287225579" sldId="258"/>
            <ac:spMk id="11" creationId="{4244FAF8-9A9F-6E02-392D-1D302399926B}"/>
          </ac:spMkLst>
        </pc:spChg>
        <pc:spChg chg="add mod">
          <ac:chgData name="Γιάννης Κορογιαννάκης" userId="f30a949342498e5d" providerId="LiveId" clId="{69432BCC-52A4-46F0-879F-B18FBEB2FBFA}" dt="2023-06-12T16:50:12.226" v="7325" actId="113"/>
          <ac:spMkLst>
            <pc:docMk/>
            <pc:sldMk cId="1287225579" sldId="258"/>
            <ac:spMk id="12" creationId="{6F2CBE02-6DDB-2510-6ECD-C771B2D61C45}"/>
          </ac:spMkLst>
        </pc:spChg>
        <pc:spChg chg="add del">
          <ac:chgData name="Γιάννης Κορογιαννάκης" userId="f30a949342498e5d" providerId="LiveId" clId="{69432BCC-52A4-46F0-879F-B18FBEB2FBFA}" dt="2023-05-22T12:18:09.386" v="4427" actId="11529"/>
          <ac:spMkLst>
            <pc:docMk/>
            <pc:sldMk cId="1287225579" sldId="258"/>
            <ac:spMk id="13" creationId="{18F3EB85-E373-6F51-8C4D-B7FA9DC51259}"/>
          </ac:spMkLst>
        </pc:spChg>
        <pc:spChg chg="add del">
          <ac:chgData name="Γιάννης Κορογιαννάκης" userId="f30a949342498e5d" providerId="LiveId" clId="{69432BCC-52A4-46F0-879F-B18FBEB2FBFA}" dt="2023-05-22T12:18:26.283" v="4429" actId="11529"/>
          <ac:spMkLst>
            <pc:docMk/>
            <pc:sldMk cId="1287225579" sldId="258"/>
            <ac:spMk id="14" creationId="{EA45C6E1-7825-E7D6-A13C-DB8EEB337594}"/>
          </ac:spMkLst>
        </pc:spChg>
        <pc:picChg chg="add mod modCrop">
          <ac:chgData name="Γιάννης Κορογιαννάκης" userId="f30a949342498e5d" providerId="LiveId" clId="{69432BCC-52A4-46F0-879F-B18FBEB2FBFA}" dt="2023-05-22T12:17:30.782" v="4424" actId="1076"/>
          <ac:picMkLst>
            <pc:docMk/>
            <pc:sldMk cId="1287225579" sldId="258"/>
            <ac:picMk id="6" creationId="{FB13175F-0426-D713-B6C7-4FC48DCDE06A}"/>
          </ac:picMkLst>
        </pc:picChg>
        <pc:picChg chg="add del mod modCrop">
          <ac:chgData name="Γιάννης Κορογιαννάκης" userId="f30a949342498e5d" providerId="LiveId" clId="{69432BCC-52A4-46F0-879F-B18FBEB2FBFA}" dt="2023-05-12T13:00:14.040" v="606" actId="22"/>
          <ac:picMkLst>
            <pc:docMk/>
            <pc:sldMk cId="1287225579" sldId="258"/>
            <ac:picMk id="8" creationId="{B63ECF51-D04C-AC63-90DC-1A54C664D314}"/>
          </ac:picMkLst>
        </pc:picChg>
        <pc:picChg chg="add mod modCrop">
          <ac:chgData name="Γιάννης Κορογιαννάκης" userId="f30a949342498e5d" providerId="LiveId" clId="{69432BCC-52A4-46F0-879F-B18FBEB2FBFA}" dt="2023-05-22T12:17:36.503" v="4425" actId="1076"/>
          <ac:picMkLst>
            <pc:docMk/>
            <pc:sldMk cId="1287225579" sldId="258"/>
            <ac:picMk id="10" creationId="{A046A860-A5D2-AC39-37B7-B41B45B635DC}"/>
          </ac:picMkLst>
        </pc:picChg>
      </pc:sldChg>
      <pc:sldChg chg="new del">
        <pc:chgData name="Γιάννης Κορογιαννάκης" userId="f30a949342498e5d" providerId="LiveId" clId="{69432BCC-52A4-46F0-879F-B18FBEB2FBFA}" dt="2023-05-12T12:27:28.173" v="228" actId="680"/>
        <pc:sldMkLst>
          <pc:docMk/>
          <pc:sldMk cId="2793371732" sldId="258"/>
        </pc:sldMkLst>
      </pc:sldChg>
      <pc:sldChg chg="addSp delSp modSp new mod">
        <pc:chgData name="Γιάννης Κορογιαννάκης" userId="f30a949342498e5d" providerId="LiveId" clId="{69432BCC-52A4-46F0-879F-B18FBEB2FBFA}" dt="2023-06-12T16:45:29.172" v="7202" actId="18714"/>
        <pc:sldMkLst>
          <pc:docMk/>
          <pc:sldMk cId="2211768332" sldId="259"/>
        </pc:sldMkLst>
        <pc:spChg chg="add del mod">
          <ac:chgData name="Γιάννης Κορογιαννάκης" userId="f30a949342498e5d" providerId="LiveId" clId="{69432BCC-52A4-46F0-879F-B18FBEB2FBFA}" dt="2023-06-12T11:56:38.629" v="5907" actId="478"/>
          <ac:spMkLst>
            <pc:docMk/>
            <pc:sldMk cId="2211768332" sldId="259"/>
            <ac:spMk id="2" creationId="{6A2762B7-214E-1DA5-179B-85BF50E4906F}"/>
          </ac:spMkLst>
        </pc:spChg>
        <pc:spChg chg="del">
          <ac:chgData name="Γιάννης Κορογιαννάκης" userId="f30a949342498e5d" providerId="LiveId" clId="{69432BCC-52A4-46F0-879F-B18FBEB2FBFA}" dt="2023-05-20T13:34:58.054" v="706" actId="478"/>
          <ac:spMkLst>
            <pc:docMk/>
            <pc:sldMk cId="2211768332" sldId="259"/>
            <ac:spMk id="2" creationId="{F3876B97-9199-42FF-02D5-90275024BC8A}"/>
          </ac:spMkLst>
        </pc:spChg>
        <pc:spChg chg="add del mod">
          <ac:chgData name="Γιάννης Κορογιαννάκης" userId="f30a949342498e5d" providerId="LiveId" clId="{69432BCC-52A4-46F0-879F-B18FBEB2FBFA}" dt="2023-06-12T11:56:38.629" v="5907" actId="478"/>
          <ac:spMkLst>
            <pc:docMk/>
            <pc:sldMk cId="2211768332" sldId="259"/>
            <ac:spMk id="3" creationId="{9B6F5F06-524F-A21C-6DD9-F9CC348105B4}"/>
          </ac:spMkLst>
        </pc:spChg>
        <pc:spChg chg="del">
          <ac:chgData name="Γιάννης Κορογιαννάκης" userId="f30a949342498e5d" providerId="LiveId" clId="{69432BCC-52A4-46F0-879F-B18FBEB2FBFA}" dt="2023-05-20T13:34:59.285" v="707" actId="478"/>
          <ac:spMkLst>
            <pc:docMk/>
            <pc:sldMk cId="2211768332" sldId="259"/>
            <ac:spMk id="3" creationId="{DA67E645-E320-70E1-174C-7BE9FC65D79B}"/>
          </ac:spMkLst>
        </pc:spChg>
        <pc:spChg chg="add mod">
          <ac:chgData name="Γιάννης Κορογιαννάκης" userId="f30a949342498e5d" providerId="LiveId" clId="{69432BCC-52A4-46F0-879F-B18FBEB2FBFA}" dt="2023-06-12T11:56:30.770" v="5906" actId="20577"/>
          <ac:spMkLst>
            <pc:docMk/>
            <pc:sldMk cId="2211768332" sldId="259"/>
            <ac:spMk id="4" creationId="{2D4DBE8D-7CA2-A9C8-2E0B-A061F88621C8}"/>
          </ac:spMkLst>
        </pc:spChg>
        <pc:spChg chg="add del mod">
          <ac:chgData name="Γιάννης Κορογιαννάκης" userId="f30a949342498e5d" providerId="LiveId" clId="{69432BCC-52A4-46F0-879F-B18FBEB2FBFA}" dt="2023-05-20T13:42:06.108" v="742"/>
          <ac:spMkLst>
            <pc:docMk/>
            <pc:sldMk cId="2211768332" sldId="259"/>
            <ac:spMk id="5" creationId="{262F7D83-74A1-9D38-8C34-1BDA71B1A301}"/>
          </ac:spMkLst>
        </pc:spChg>
        <pc:spChg chg="add del mod">
          <ac:chgData name="Γιάννης Κορογιαννάκης" userId="f30a949342498e5d" providerId="LiveId" clId="{69432BCC-52A4-46F0-879F-B18FBEB2FBFA}" dt="2023-06-12T11:58:51.559" v="5999" actId="478"/>
          <ac:spMkLst>
            <pc:docMk/>
            <pc:sldMk cId="2211768332" sldId="259"/>
            <ac:spMk id="5" creationId="{E918C3DA-4DD8-5D2D-0221-A71516AA1116}"/>
          </ac:spMkLst>
        </pc:spChg>
        <pc:spChg chg="add del mod">
          <ac:chgData name="Γιάννης Κορογιαννάκης" userId="f30a949342498e5d" providerId="LiveId" clId="{69432BCC-52A4-46F0-879F-B18FBEB2FBFA}" dt="2023-06-12T11:56:38.629" v="5907" actId="478"/>
          <ac:spMkLst>
            <pc:docMk/>
            <pc:sldMk cId="2211768332" sldId="259"/>
            <ac:spMk id="6" creationId="{14D869E2-E987-B0B4-0D76-130221B82C6A}"/>
          </ac:spMkLst>
        </pc:spChg>
        <pc:spChg chg="add del mod">
          <ac:chgData name="Γιάννης Κορογιαννάκης" userId="f30a949342498e5d" providerId="LiveId" clId="{69432BCC-52A4-46F0-879F-B18FBEB2FBFA}" dt="2023-05-21T09:27:07.454" v="4260" actId="478"/>
          <ac:spMkLst>
            <pc:docMk/>
            <pc:sldMk cId="2211768332" sldId="259"/>
            <ac:spMk id="7" creationId="{EC4DE66C-5417-7EEE-8801-44E0B78E486F}"/>
          </ac:spMkLst>
        </pc:spChg>
        <pc:spChg chg="add del mod">
          <ac:chgData name="Γιάννης Κορογιαννάκης" userId="f30a949342498e5d" providerId="LiveId" clId="{69432BCC-52A4-46F0-879F-B18FBEB2FBFA}" dt="2023-06-12T11:56:38.629" v="5907" actId="478"/>
          <ac:spMkLst>
            <pc:docMk/>
            <pc:sldMk cId="2211768332" sldId="259"/>
            <ac:spMk id="8" creationId="{781E8C7E-CADB-B4C8-1B4E-BB8886652E0A}"/>
          </ac:spMkLst>
        </pc:spChg>
        <pc:spChg chg="add del mod">
          <ac:chgData name="Γιάννης Κορογιαννάκης" userId="f30a949342498e5d" providerId="LiveId" clId="{69432BCC-52A4-46F0-879F-B18FBEB2FBFA}" dt="2023-05-21T09:27:07.454" v="4260" actId="478"/>
          <ac:spMkLst>
            <pc:docMk/>
            <pc:sldMk cId="2211768332" sldId="259"/>
            <ac:spMk id="9" creationId="{B5C02B30-51EE-C05D-A822-0092DF5A796D}"/>
          </ac:spMkLst>
        </pc:spChg>
        <pc:spChg chg="add del mod">
          <ac:chgData name="Γιάννης Κορογιαννάκης" userId="f30a949342498e5d" providerId="LiveId" clId="{69432BCC-52A4-46F0-879F-B18FBEB2FBFA}" dt="2023-05-21T09:26:57.771" v="4259" actId="478"/>
          <ac:spMkLst>
            <pc:docMk/>
            <pc:sldMk cId="2211768332" sldId="259"/>
            <ac:spMk id="10" creationId="{62A2F6AE-253D-A28A-9F5E-CC0C78827AE6}"/>
          </ac:spMkLst>
        </pc:spChg>
        <pc:spChg chg="add del mod">
          <ac:chgData name="Γιάννης Κορογιαννάκης" userId="f30a949342498e5d" providerId="LiveId" clId="{69432BCC-52A4-46F0-879F-B18FBEB2FBFA}" dt="2023-06-12T11:56:38.629" v="5907" actId="478"/>
          <ac:spMkLst>
            <pc:docMk/>
            <pc:sldMk cId="2211768332" sldId="259"/>
            <ac:spMk id="11" creationId="{AC6A78A1-4167-0CB1-12C9-A7A35BA5D0C9}"/>
          </ac:spMkLst>
        </pc:spChg>
        <pc:spChg chg="add del mod">
          <ac:chgData name="Γιάννης Κορογιαννάκης" userId="f30a949342498e5d" providerId="LiveId" clId="{69432BCC-52A4-46F0-879F-B18FBEB2FBFA}" dt="2023-05-22T12:09:38.833" v="4367" actId="478"/>
          <ac:spMkLst>
            <pc:docMk/>
            <pc:sldMk cId="2211768332" sldId="259"/>
            <ac:spMk id="12" creationId="{DF7ECD9F-DF02-89D1-A38F-A9B8E1607F54}"/>
          </ac:spMkLst>
        </pc:spChg>
        <pc:spChg chg="add del mod">
          <ac:chgData name="Γιάννης Κορογιαννάκης" userId="f30a949342498e5d" providerId="LiveId" clId="{69432BCC-52A4-46F0-879F-B18FBEB2FBFA}" dt="2023-05-22T12:09:39.417" v="4368" actId="478"/>
          <ac:spMkLst>
            <pc:docMk/>
            <pc:sldMk cId="2211768332" sldId="259"/>
            <ac:spMk id="13" creationId="{ECB84D6B-65FA-DD8D-DD77-1FA29C0A2703}"/>
          </ac:spMkLst>
        </pc:spChg>
        <pc:spChg chg="add del mod">
          <ac:chgData name="Γιάννης Κορογιαννάκης" userId="f30a949342498e5d" providerId="LiveId" clId="{69432BCC-52A4-46F0-879F-B18FBEB2FBFA}" dt="2023-05-21T09:28:03.532" v="4264" actId="767"/>
          <ac:spMkLst>
            <pc:docMk/>
            <pc:sldMk cId="2211768332" sldId="259"/>
            <ac:spMk id="15" creationId="{1E269A47-CD9C-4746-8ADB-50C28080E7FD}"/>
          </ac:spMkLst>
        </pc:spChg>
        <pc:graphicFrameChg chg="add mod modGraphic">
          <ac:chgData name="Γιάννης Κορογιαννάκης" userId="f30a949342498e5d" providerId="LiveId" clId="{69432BCC-52A4-46F0-879F-B18FBEB2FBFA}" dt="2023-06-12T16:45:29.172" v="7202" actId="18714"/>
          <ac:graphicFrameMkLst>
            <pc:docMk/>
            <pc:sldMk cId="2211768332" sldId="259"/>
            <ac:graphicFrameMk id="7" creationId="{253521CA-B34B-F568-B0E4-CA3D6078522F}"/>
          </ac:graphicFrameMkLst>
        </pc:graphicFrameChg>
        <pc:graphicFrameChg chg="add del mod">
          <ac:chgData name="Γιάννης Κορογιαννάκης" userId="f30a949342498e5d" providerId="LiveId" clId="{69432BCC-52A4-46F0-879F-B18FBEB2FBFA}" dt="2023-05-21T09:28:21.978" v="4267" actId="478"/>
          <ac:graphicFrameMkLst>
            <pc:docMk/>
            <pc:sldMk cId="2211768332" sldId="259"/>
            <ac:graphicFrameMk id="18" creationId="{29EA5245-8ADB-8488-3020-4AEA51BCA72E}"/>
          </ac:graphicFrameMkLst>
        </pc:graphicFrameChg>
        <pc:inkChg chg="add del">
          <ac:chgData name="Γιάννης Κορογιαννάκης" userId="f30a949342498e5d" providerId="LiveId" clId="{69432BCC-52A4-46F0-879F-B18FBEB2FBFA}" dt="2023-05-21T09:23:53.806" v="4233" actId="9405"/>
          <ac:inkMkLst>
            <pc:docMk/>
            <pc:sldMk cId="2211768332" sldId="259"/>
            <ac:inkMk id="2" creationId="{7358AF2A-4E82-7B45-F3CE-4A65A7A13180}"/>
          </ac:inkMkLst>
        </pc:inkChg>
        <pc:inkChg chg="add del">
          <ac:chgData name="Γιάννης Κορογιαννάκης" userId="f30a949342498e5d" providerId="LiveId" clId="{69432BCC-52A4-46F0-879F-B18FBEB2FBFA}" dt="2023-05-21T09:27:41.284" v="4262" actId="9405"/>
          <ac:inkMkLst>
            <pc:docMk/>
            <pc:sldMk cId="2211768332" sldId="259"/>
            <ac:inkMk id="14" creationId="{E53BA489-BE84-EFF4-B494-0D86A4AD5ABF}"/>
          </ac:inkMkLst>
        </pc:inkChg>
        <pc:cxnChg chg="add del">
          <ac:chgData name="Γιάννης Κορογιαννάκης" userId="f30a949342498e5d" providerId="LiveId" clId="{69432BCC-52A4-46F0-879F-B18FBEB2FBFA}" dt="2023-05-21T09:24:28.264" v="4235" actId="11529"/>
          <ac:cxnSpMkLst>
            <pc:docMk/>
            <pc:sldMk cId="2211768332" sldId="259"/>
            <ac:cxnSpMk id="5" creationId="{BD7A1EDB-01D2-6AE2-0BA6-C033095705F3}"/>
          </ac:cxnSpMkLst>
        </pc:cxnChg>
      </pc:sldChg>
      <pc:sldChg chg="addSp delSp modSp new mod">
        <pc:chgData name="Γιάννης Κορογιαννάκης" userId="f30a949342498e5d" providerId="LiveId" clId="{69432BCC-52A4-46F0-879F-B18FBEB2FBFA}" dt="2023-06-12T12:10:09.801" v="6159" actId="14100"/>
        <pc:sldMkLst>
          <pc:docMk/>
          <pc:sldMk cId="40198734" sldId="260"/>
        </pc:sldMkLst>
        <pc:spChg chg="del">
          <ac:chgData name="Γιάννης Κορογιαννάκης" userId="f30a949342498e5d" providerId="LiveId" clId="{69432BCC-52A4-46F0-879F-B18FBEB2FBFA}" dt="2023-05-20T13:58:15.799" v="1531" actId="478"/>
          <ac:spMkLst>
            <pc:docMk/>
            <pc:sldMk cId="40198734" sldId="260"/>
            <ac:spMk id="2" creationId="{0A401F8A-99C2-EAFA-5A0C-32B01ADEA76D}"/>
          </ac:spMkLst>
        </pc:spChg>
        <pc:spChg chg="del">
          <ac:chgData name="Γιάννης Κορογιαννάκης" userId="f30a949342498e5d" providerId="LiveId" clId="{69432BCC-52A4-46F0-879F-B18FBEB2FBFA}" dt="2023-05-20T13:58:16.729" v="1532" actId="478"/>
          <ac:spMkLst>
            <pc:docMk/>
            <pc:sldMk cId="40198734" sldId="260"/>
            <ac:spMk id="3" creationId="{B6220523-5B72-2B73-4EE2-9DABC989C534}"/>
          </ac:spMkLst>
        </pc:spChg>
        <pc:spChg chg="add mod">
          <ac:chgData name="Γιάννης Κορογιαννάκης" userId="f30a949342498e5d" providerId="LiveId" clId="{69432BCC-52A4-46F0-879F-B18FBEB2FBFA}" dt="2023-05-20T13:58:53.243" v="1564" actId="1076"/>
          <ac:spMkLst>
            <pc:docMk/>
            <pc:sldMk cId="40198734" sldId="260"/>
            <ac:spMk id="4" creationId="{F14E50A3-2275-6BC9-B1E6-919FF9BD2EB8}"/>
          </ac:spMkLst>
        </pc:spChg>
        <pc:spChg chg="add mod">
          <ac:chgData name="Γιάννης Κορογιαννάκης" userId="f30a949342498e5d" providerId="LiveId" clId="{69432BCC-52A4-46F0-879F-B18FBEB2FBFA}" dt="2023-06-12T12:10:09.801" v="6159" actId="14100"/>
          <ac:spMkLst>
            <pc:docMk/>
            <pc:sldMk cId="40198734" sldId="260"/>
            <ac:spMk id="5" creationId="{A2FDEAE9-CACD-8BF6-B163-9CEBDE85C510}"/>
          </ac:spMkLst>
        </pc:spChg>
        <pc:spChg chg="add del mod">
          <ac:chgData name="Γιάννης Κορογιαννάκης" userId="f30a949342498e5d" providerId="LiveId" clId="{69432BCC-52A4-46F0-879F-B18FBEB2FBFA}" dt="2023-05-21T09:17:26.593" v="4206" actId="478"/>
          <ac:spMkLst>
            <pc:docMk/>
            <pc:sldMk cId="40198734" sldId="260"/>
            <ac:spMk id="6" creationId="{1E273F8D-0F49-0DFC-CBF7-44AF37F0D882}"/>
          </ac:spMkLst>
        </pc:spChg>
        <pc:spChg chg="add mod ord">
          <ac:chgData name="Γιάννης Κορογιαννάκης" userId="f30a949342498e5d" providerId="LiveId" clId="{69432BCC-52A4-46F0-879F-B18FBEB2FBFA}" dt="2023-05-22T12:25:52.515" v="4450" actId="167"/>
          <ac:spMkLst>
            <pc:docMk/>
            <pc:sldMk cId="40198734" sldId="260"/>
            <ac:spMk id="9" creationId="{A080B3F6-5F22-D318-203B-BBFAD0AD1EBA}"/>
          </ac:spMkLst>
        </pc:spChg>
        <pc:spChg chg="add mod">
          <ac:chgData name="Γιάννης Κορογιαννάκης" userId="f30a949342498e5d" providerId="LiveId" clId="{69432BCC-52A4-46F0-879F-B18FBEB2FBFA}" dt="2023-05-21T09:40:00.370" v="4344" actId="207"/>
          <ac:spMkLst>
            <pc:docMk/>
            <pc:sldMk cId="40198734" sldId="260"/>
            <ac:spMk id="10" creationId="{E449055F-D625-B112-43FA-846A7CCEF113}"/>
          </ac:spMkLst>
        </pc:spChg>
        <pc:picChg chg="add del mod ord">
          <ac:chgData name="Γιάννης Κορογιαννάκης" userId="f30a949342498e5d" providerId="LiveId" clId="{69432BCC-52A4-46F0-879F-B18FBEB2FBFA}" dt="2023-05-22T12:33:28.140" v="4511" actId="478"/>
          <ac:picMkLst>
            <pc:docMk/>
            <pc:sldMk cId="40198734" sldId="260"/>
            <ac:picMk id="2" creationId="{A7556B38-D9F5-F05B-594A-3A0D4843FB22}"/>
          </ac:picMkLst>
        </pc:picChg>
        <pc:picChg chg="add mod modCrop">
          <ac:chgData name="Γιάννης Κορογιαννάκης" userId="f30a949342498e5d" providerId="LiveId" clId="{69432BCC-52A4-46F0-879F-B18FBEB2FBFA}" dt="2023-05-21T09:23:33.302" v="4231" actId="1076"/>
          <ac:picMkLst>
            <pc:docMk/>
            <pc:sldMk cId="40198734" sldId="260"/>
            <ac:picMk id="3" creationId="{E49B0890-FBAA-7785-977B-33D36299C8B0}"/>
          </ac:picMkLst>
        </pc:picChg>
        <pc:picChg chg="add del mod modCrop">
          <ac:chgData name="Γιάννης Κορογιαννάκης" userId="f30a949342498e5d" providerId="LiveId" clId="{69432BCC-52A4-46F0-879F-B18FBEB2FBFA}" dt="2023-05-21T09:21:38.933" v="4230" actId="478"/>
          <ac:picMkLst>
            <pc:docMk/>
            <pc:sldMk cId="40198734" sldId="260"/>
            <ac:picMk id="8" creationId="{A77408D8-C604-795D-2687-5399FAB918B8}"/>
          </ac:picMkLst>
        </pc:picChg>
      </pc:sldChg>
      <pc:sldChg chg="addSp delSp modSp new mod">
        <pc:chgData name="Γιάννης Κορογιαννάκης" userId="f30a949342498e5d" providerId="LiveId" clId="{69432BCC-52A4-46F0-879F-B18FBEB2FBFA}" dt="2023-06-12T12:34:09.370" v="7067" actId="20577"/>
        <pc:sldMkLst>
          <pc:docMk/>
          <pc:sldMk cId="3438272794" sldId="261"/>
        </pc:sldMkLst>
        <pc:spChg chg="del">
          <ac:chgData name="Γιάννης Κορογιαννάκης" userId="f30a949342498e5d" providerId="LiveId" clId="{69432BCC-52A4-46F0-879F-B18FBEB2FBFA}" dt="2023-05-20T14:05:52.298" v="1851" actId="478"/>
          <ac:spMkLst>
            <pc:docMk/>
            <pc:sldMk cId="3438272794" sldId="261"/>
            <ac:spMk id="2" creationId="{365617F4-F6A9-88A7-95BA-95F71F3B662E}"/>
          </ac:spMkLst>
        </pc:spChg>
        <pc:spChg chg="del">
          <ac:chgData name="Γιάννης Κορογιαννάκης" userId="f30a949342498e5d" providerId="LiveId" clId="{69432BCC-52A4-46F0-879F-B18FBEB2FBFA}" dt="2023-05-20T14:05:54.374" v="1852" actId="478"/>
          <ac:spMkLst>
            <pc:docMk/>
            <pc:sldMk cId="3438272794" sldId="261"/>
            <ac:spMk id="3" creationId="{8F62D05A-0222-4E37-F13D-36BF89059E62}"/>
          </ac:spMkLst>
        </pc:spChg>
        <pc:spChg chg="add mod">
          <ac:chgData name="Γιάννης Κορογιαννάκης" userId="f30a949342498e5d" providerId="LiveId" clId="{69432BCC-52A4-46F0-879F-B18FBEB2FBFA}" dt="2023-05-20T14:07:10.004" v="1898" actId="1076"/>
          <ac:spMkLst>
            <pc:docMk/>
            <pc:sldMk cId="3438272794" sldId="261"/>
            <ac:spMk id="4" creationId="{F2A594D2-3AC1-3849-C684-1C29917D16FF}"/>
          </ac:spMkLst>
        </pc:spChg>
        <pc:spChg chg="add mod">
          <ac:chgData name="Γιάννης Κορογιαννάκης" userId="f30a949342498e5d" providerId="LiveId" clId="{69432BCC-52A4-46F0-879F-B18FBEB2FBFA}" dt="2023-06-12T12:10:59.240" v="6172" actId="20577"/>
          <ac:spMkLst>
            <pc:docMk/>
            <pc:sldMk cId="3438272794" sldId="261"/>
            <ac:spMk id="5" creationId="{51E5BACE-02A4-7E87-7A52-B40776D82809}"/>
          </ac:spMkLst>
        </pc:spChg>
        <pc:spChg chg="add mod">
          <ac:chgData name="Γιάννης Κορογιαννάκης" userId="f30a949342498e5d" providerId="LiveId" clId="{69432BCC-52A4-46F0-879F-B18FBEB2FBFA}" dt="2023-06-12T12:34:09.370" v="7067" actId="20577"/>
          <ac:spMkLst>
            <pc:docMk/>
            <pc:sldMk cId="3438272794" sldId="261"/>
            <ac:spMk id="6" creationId="{1A3795EC-F1DF-031B-D9D8-ACBD4581F4C9}"/>
          </ac:spMkLst>
        </pc:spChg>
        <pc:spChg chg="add del mod">
          <ac:chgData name="Γιάννης Κορογιαννάκης" userId="f30a949342498e5d" providerId="LiveId" clId="{69432BCC-52A4-46F0-879F-B18FBEB2FBFA}" dt="2023-06-12T12:04:34.695" v="6127" actId="767"/>
          <ac:spMkLst>
            <pc:docMk/>
            <pc:sldMk cId="3438272794" sldId="261"/>
            <ac:spMk id="8" creationId="{4F6CF938-B2CE-19CF-B857-5C639C648CE9}"/>
          </ac:spMkLst>
        </pc:spChg>
        <pc:graphicFrameChg chg="add del mod modGraphic">
          <ac:chgData name="Γιάννης Κορογιαννάκης" userId="f30a949342498e5d" providerId="LiveId" clId="{69432BCC-52A4-46F0-879F-B18FBEB2FBFA}" dt="2023-05-21T09:34:09.720" v="4308" actId="478"/>
          <ac:graphicFrameMkLst>
            <pc:docMk/>
            <pc:sldMk cId="3438272794" sldId="261"/>
            <ac:graphicFrameMk id="2" creationId="{7B034A52-0E5D-A35B-68C8-F2B303B770EE}"/>
          </ac:graphicFrameMkLst>
        </pc:graphicFrameChg>
        <pc:graphicFrameChg chg="add del modGraphic">
          <ac:chgData name="Γιάννης Κορογιαννάκης" userId="f30a949342498e5d" providerId="LiveId" clId="{69432BCC-52A4-46F0-879F-B18FBEB2FBFA}" dt="2023-06-12T12:01:42.292" v="6097" actId="1032"/>
          <ac:graphicFrameMkLst>
            <pc:docMk/>
            <pc:sldMk cId="3438272794" sldId="261"/>
            <ac:graphicFrameMk id="3" creationId="{565228CD-385F-9BE5-7139-BD853B00BE48}"/>
          </ac:graphicFrameMkLst>
        </pc:graphicFrameChg>
        <pc:cxnChg chg="add del mod">
          <ac:chgData name="Γιάννης Κορογιαννάκης" userId="f30a949342498e5d" providerId="LiveId" clId="{69432BCC-52A4-46F0-879F-B18FBEB2FBFA}" dt="2023-06-12T12:04:29.898" v="6117" actId="478"/>
          <ac:cxnSpMkLst>
            <pc:docMk/>
            <pc:sldMk cId="3438272794" sldId="261"/>
            <ac:cxnSpMk id="2" creationId="{A43B8A06-D1C6-287A-EFD0-B4FB23980F23}"/>
          </ac:cxnSpMkLst>
        </pc:cxnChg>
        <pc:cxnChg chg="add del mod">
          <ac:chgData name="Γιάννης Κορογιαννάκης" userId="f30a949342498e5d" providerId="LiveId" clId="{69432BCC-52A4-46F0-879F-B18FBEB2FBFA}" dt="2023-06-12T12:04:29.476" v="6116" actId="478"/>
          <ac:cxnSpMkLst>
            <pc:docMk/>
            <pc:sldMk cId="3438272794" sldId="261"/>
            <ac:cxnSpMk id="7" creationId="{EC4D64AA-6A81-7DDD-F768-AFB8E6F9352D}"/>
          </ac:cxnSpMkLst>
        </pc:cxnChg>
      </pc:sldChg>
      <pc:sldChg chg="addSp delSp modSp new mod">
        <pc:chgData name="Γιάννης Κορογιαννάκης" userId="f30a949342498e5d" providerId="LiveId" clId="{69432BCC-52A4-46F0-879F-B18FBEB2FBFA}" dt="2023-06-12T12:46:34.743" v="7098" actId="20577"/>
        <pc:sldMkLst>
          <pc:docMk/>
          <pc:sldMk cId="4021772752" sldId="262"/>
        </pc:sldMkLst>
        <pc:spChg chg="del">
          <ac:chgData name="Γιάννης Κορογιαννάκης" userId="f30a949342498e5d" providerId="LiveId" clId="{69432BCC-52A4-46F0-879F-B18FBEB2FBFA}" dt="2023-05-20T14:13:28.459" v="2131" actId="478"/>
          <ac:spMkLst>
            <pc:docMk/>
            <pc:sldMk cId="4021772752" sldId="262"/>
            <ac:spMk id="2" creationId="{43C232CF-4A08-400D-B075-0FDAFDA76644}"/>
          </ac:spMkLst>
        </pc:spChg>
        <pc:spChg chg="del">
          <ac:chgData name="Γιάννης Κορογιαννάκης" userId="f30a949342498e5d" providerId="LiveId" clId="{69432BCC-52A4-46F0-879F-B18FBEB2FBFA}" dt="2023-05-20T14:13:29.481" v="2132" actId="478"/>
          <ac:spMkLst>
            <pc:docMk/>
            <pc:sldMk cId="4021772752" sldId="262"/>
            <ac:spMk id="3" creationId="{842BE1C1-13BD-0D6B-896B-5BFC9B83E7A1}"/>
          </ac:spMkLst>
        </pc:spChg>
        <pc:spChg chg="add mod">
          <ac:chgData name="Γιάννης Κορογιαννάκης" userId="f30a949342498e5d" providerId="LiveId" clId="{69432BCC-52A4-46F0-879F-B18FBEB2FBFA}" dt="2023-05-20T14:14:29.390" v="2139" actId="1076"/>
          <ac:spMkLst>
            <pc:docMk/>
            <pc:sldMk cId="4021772752" sldId="262"/>
            <ac:spMk id="4" creationId="{0F4D197F-9A70-777E-5BA6-559A5E1E5042}"/>
          </ac:spMkLst>
        </pc:spChg>
        <pc:spChg chg="add mod">
          <ac:chgData name="Γιάννης Κορογιαννάκης" userId="f30a949342498e5d" providerId="LiveId" clId="{69432BCC-52A4-46F0-879F-B18FBEB2FBFA}" dt="2023-06-12T12:46:34.743" v="7098" actId="20577"/>
          <ac:spMkLst>
            <pc:docMk/>
            <pc:sldMk cId="4021772752" sldId="262"/>
            <ac:spMk id="5" creationId="{3D0F7A3D-D06F-632B-295C-5456B9759ECB}"/>
          </ac:spMkLst>
        </pc:spChg>
      </pc:sldChg>
      <pc:sldChg chg="addSp delSp modSp new mod">
        <pc:chgData name="Γιάννης Κορογιαννάκης" userId="f30a949342498e5d" providerId="LiveId" clId="{69432BCC-52A4-46F0-879F-B18FBEB2FBFA}" dt="2023-05-21T09:42:35.571" v="4347" actId="1035"/>
        <pc:sldMkLst>
          <pc:docMk/>
          <pc:sldMk cId="2534049050" sldId="263"/>
        </pc:sldMkLst>
        <pc:spChg chg="del">
          <ac:chgData name="Γιάννης Κορογιαννάκης" userId="f30a949342498e5d" providerId="LiveId" clId="{69432BCC-52A4-46F0-879F-B18FBEB2FBFA}" dt="2023-05-20T14:24:54.908" v="2445" actId="478"/>
          <ac:spMkLst>
            <pc:docMk/>
            <pc:sldMk cId="2534049050" sldId="263"/>
            <ac:spMk id="2" creationId="{3907209C-84D9-EF6D-F8C4-496400FE8BD3}"/>
          </ac:spMkLst>
        </pc:spChg>
        <pc:spChg chg="del">
          <ac:chgData name="Γιάννης Κορογιαννάκης" userId="f30a949342498e5d" providerId="LiveId" clId="{69432BCC-52A4-46F0-879F-B18FBEB2FBFA}" dt="2023-05-20T14:24:56.094" v="2446" actId="478"/>
          <ac:spMkLst>
            <pc:docMk/>
            <pc:sldMk cId="2534049050" sldId="263"/>
            <ac:spMk id="3" creationId="{E692FA92-A6B3-EC68-7780-0DFBD47055E1}"/>
          </ac:spMkLst>
        </pc:spChg>
        <pc:picChg chg="add mod modCrop">
          <ac:chgData name="Γιάννης Κορογιαννάκης" userId="f30a949342498e5d" providerId="LiveId" clId="{69432BCC-52A4-46F0-879F-B18FBEB2FBFA}" dt="2023-05-21T09:42:35.571" v="4347" actId="1035"/>
          <ac:picMkLst>
            <pc:docMk/>
            <pc:sldMk cId="2534049050" sldId="263"/>
            <ac:picMk id="5" creationId="{FB259708-780D-ADDC-8FA2-67F67833A495}"/>
          </ac:picMkLst>
        </pc:picChg>
      </pc:sldChg>
      <pc:sldChg chg="addSp delSp modSp new mod">
        <pc:chgData name="Γιάννης Κορογιαννάκης" userId="f30a949342498e5d" providerId="LiveId" clId="{69432BCC-52A4-46F0-879F-B18FBEB2FBFA}" dt="2023-05-20T14:27:21.688" v="2471" actId="14100"/>
        <pc:sldMkLst>
          <pc:docMk/>
          <pc:sldMk cId="2258350160" sldId="264"/>
        </pc:sldMkLst>
        <pc:spChg chg="del">
          <ac:chgData name="Γιάννης Κορογιαννάκης" userId="f30a949342498e5d" providerId="LiveId" clId="{69432BCC-52A4-46F0-879F-B18FBEB2FBFA}" dt="2023-05-20T14:26:33.164" v="2460" actId="478"/>
          <ac:spMkLst>
            <pc:docMk/>
            <pc:sldMk cId="2258350160" sldId="264"/>
            <ac:spMk id="2" creationId="{D85683BB-AD11-BEA1-48EB-2043BFF0BD77}"/>
          </ac:spMkLst>
        </pc:spChg>
        <pc:spChg chg="del">
          <ac:chgData name="Γιάννης Κορογιαννάκης" userId="f30a949342498e5d" providerId="LiveId" clId="{69432BCC-52A4-46F0-879F-B18FBEB2FBFA}" dt="2023-05-20T14:26:36.527" v="2461" actId="478"/>
          <ac:spMkLst>
            <pc:docMk/>
            <pc:sldMk cId="2258350160" sldId="264"/>
            <ac:spMk id="3" creationId="{7831B290-7347-D1FF-D498-864C81E12F2C}"/>
          </ac:spMkLst>
        </pc:spChg>
        <pc:picChg chg="add mod modCrop">
          <ac:chgData name="Γιάννης Κορογιαννάκης" userId="f30a949342498e5d" providerId="LiveId" clId="{69432BCC-52A4-46F0-879F-B18FBEB2FBFA}" dt="2023-05-20T14:27:21.688" v="2471" actId="14100"/>
          <ac:picMkLst>
            <pc:docMk/>
            <pc:sldMk cId="2258350160" sldId="264"/>
            <ac:picMk id="5" creationId="{25342A31-EB87-AB1A-FCA7-43A583E40083}"/>
          </ac:picMkLst>
        </pc:picChg>
      </pc:sldChg>
      <pc:sldChg chg="addSp delSp modSp new mod">
        <pc:chgData name="Γιάννης Κορογιαννάκης" userId="f30a949342498e5d" providerId="LiveId" clId="{69432BCC-52A4-46F0-879F-B18FBEB2FBFA}" dt="2023-05-20T14:29:39.003" v="2483" actId="14100"/>
        <pc:sldMkLst>
          <pc:docMk/>
          <pc:sldMk cId="2275662545" sldId="265"/>
        </pc:sldMkLst>
        <pc:spChg chg="del">
          <ac:chgData name="Γιάννης Κορογιαννάκης" userId="f30a949342498e5d" providerId="LiveId" clId="{69432BCC-52A4-46F0-879F-B18FBEB2FBFA}" dt="2023-05-20T14:27:26.714" v="2473" actId="478"/>
          <ac:spMkLst>
            <pc:docMk/>
            <pc:sldMk cId="2275662545" sldId="265"/>
            <ac:spMk id="2" creationId="{5637422F-C858-FFE3-EA28-1D71F1D57464}"/>
          </ac:spMkLst>
        </pc:spChg>
        <pc:spChg chg="del">
          <ac:chgData name="Γιάννης Κορογιαννάκης" userId="f30a949342498e5d" providerId="LiveId" clId="{69432BCC-52A4-46F0-879F-B18FBEB2FBFA}" dt="2023-05-20T14:27:28.464" v="2474" actId="478"/>
          <ac:spMkLst>
            <pc:docMk/>
            <pc:sldMk cId="2275662545" sldId="265"/>
            <ac:spMk id="3" creationId="{F6291F37-CBD5-B615-A621-031F7C86E049}"/>
          </ac:spMkLst>
        </pc:spChg>
        <pc:picChg chg="add mod modCrop">
          <ac:chgData name="Γιάννης Κορογιαννάκης" userId="f30a949342498e5d" providerId="LiveId" clId="{69432BCC-52A4-46F0-879F-B18FBEB2FBFA}" dt="2023-05-20T14:29:39.003" v="2483" actId="14100"/>
          <ac:picMkLst>
            <pc:docMk/>
            <pc:sldMk cId="2275662545" sldId="265"/>
            <ac:picMk id="5" creationId="{C30300FA-53F4-2946-85A5-FBDB9079EC9E}"/>
          </ac:picMkLst>
        </pc:picChg>
      </pc:sldChg>
      <pc:sldChg chg="addSp delSp modSp new mod">
        <pc:chgData name="Γιάννης Κορογιαννάκης" userId="f30a949342498e5d" providerId="LiveId" clId="{69432BCC-52A4-46F0-879F-B18FBEB2FBFA}" dt="2023-06-12T12:05:15.510" v="6134" actId="207"/>
        <pc:sldMkLst>
          <pc:docMk/>
          <pc:sldMk cId="279769154" sldId="266"/>
        </pc:sldMkLst>
        <pc:spChg chg="del">
          <ac:chgData name="Γιάννης Κορογιαννάκης" userId="f30a949342498e5d" providerId="LiveId" clId="{69432BCC-52A4-46F0-879F-B18FBEB2FBFA}" dt="2023-05-20T14:30:59.676" v="2485" actId="478"/>
          <ac:spMkLst>
            <pc:docMk/>
            <pc:sldMk cId="279769154" sldId="266"/>
            <ac:spMk id="2" creationId="{06E7E77D-B5FD-6612-1353-A86564A29DCD}"/>
          </ac:spMkLst>
        </pc:spChg>
        <pc:spChg chg="add mod">
          <ac:chgData name="Γιάννης Κορογιαννάκης" userId="f30a949342498e5d" providerId="LiveId" clId="{69432BCC-52A4-46F0-879F-B18FBEB2FBFA}" dt="2023-05-22T12:14:33.876" v="4406" actId="208"/>
          <ac:spMkLst>
            <pc:docMk/>
            <pc:sldMk cId="279769154" sldId="266"/>
            <ac:spMk id="2" creationId="{47A177AA-CB9D-8201-25E1-F72F05AEA57A}"/>
          </ac:spMkLst>
        </pc:spChg>
        <pc:spChg chg="del">
          <ac:chgData name="Γιάννης Κορογιαννάκης" userId="f30a949342498e5d" providerId="LiveId" clId="{69432BCC-52A4-46F0-879F-B18FBEB2FBFA}" dt="2023-05-20T14:31:00.673" v="2486" actId="478"/>
          <ac:spMkLst>
            <pc:docMk/>
            <pc:sldMk cId="279769154" sldId="266"/>
            <ac:spMk id="3" creationId="{1D11311D-5055-2C2F-27BA-D40AB0777AC3}"/>
          </ac:spMkLst>
        </pc:spChg>
        <pc:spChg chg="add mod">
          <ac:chgData name="Γιάννης Κορογιαννάκης" userId="f30a949342498e5d" providerId="LiveId" clId="{69432BCC-52A4-46F0-879F-B18FBEB2FBFA}" dt="2023-05-20T14:31:28.220" v="2505" actId="1076"/>
          <ac:spMkLst>
            <pc:docMk/>
            <pc:sldMk cId="279769154" sldId="266"/>
            <ac:spMk id="4" creationId="{390041A7-0D26-06A8-FB58-8024CF554A8B}"/>
          </ac:spMkLst>
        </pc:spChg>
        <pc:spChg chg="add mod">
          <ac:chgData name="Γιάννης Κορογιαννάκης" userId="f30a949342498e5d" providerId="LiveId" clId="{69432BCC-52A4-46F0-879F-B18FBEB2FBFA}" dt="2023-06-12T12:05:11.486" v="6133" actId="207"/>
          <ac:spMkLst>
            <pc:docMk/>
            <pc:sldMk cId="279769154" sldId="266"/>
            <ac:spMk id="5" creationId="{E160BD53-9CB3-90CB-EFAD-3E7D9BFF995D}"/>
          </ac:spMkLst>
        </pc:spChg>
        <pc:spChg chg="add del">
          <ac:chgData name="Γιάννης Κορογιαννάκης" userId="f30a949342498e5d" providerId="LiveId" clId="{69432BCC-52A4-46F0-879F-B18FBEB2FBFA}" dt="2023-05-22T12:14:17.753" v="4402" actId="478"/>
          <ac:spMkLst>
            <pc:docMk/>
            <pc:sldMk cId="279769154" sldId="266"/>
            <ac:spMk id="6" creationId="{B20DC171-3B25-AFE2-1D5B-56397ED52013}"/>
          </ac:spMkLst>
        </pc:spChg>
        <pc:spChg chg="add mod">
          <ac:chgData name="Γιάννης Κορογιαννάκης" userId="f30a949342498e5d" providerId="LiveId" clId="{69432BCC-52A4-46F0-879F-B18FBEB2FBFA}" dt="2023-06-12T12:05:15.510" v="6134" actId="207"/>
          <ac:spMkLst>
            <pc:docMk/>
            <pc:sldMk cId="279769154" sldId="266"/>
            <ac:spMk id="7" creationId="{139F89BA-83A8-AD75-4F62-84C614A92E2C}"/>
          </ac:spMkLst>
        </pc:spChg>
      </pc:sldChg>
      <pc:sldChg chg="addSp delSp modSp new mod">
        <pc:chgData name="Γιάννης Κορογιαννάκης" userId="f30a949342498e5d" providerId="LiveId" clId="{69432BCC-52A4-46F0-879F-B18FBEB2FBFA}" dt="2023-06-12T16:36:53.229" v="7121" actId="478"/>
        <pc:sldMkLst>
          <pc:docMk/>
          <pc:sldMk cId="953712026" sldId="267"/>
        </pc:sldMkLst>
        <pc:spChg chg="add mod">
          <ac:chgData name="Γιάννης Κορογιαννάκης" userId="f30a949342498e5d" providerId="LiveId" clId="{69432BCC-52A4-46F0-879F-B18FBEB2FBFA}" dt="2023-05-22T13:48:36.821" v="5669" actId="1076"/>
          <ac:spMkLst>
            <pc:docMk/>
            <pc:sldMk cId="953712026" sldId="267"/>
            <ac:spMk id="2" creationId="{9FD3208E-DB88-CD81-6506-6DF757197A4F}"/>
          </ac:spMkLst>
        </pc:spChg>
        <pc:spChg chg="del">
          <ac:chgData name="Γιάννης Κορογιαννάκης" userId="f30a949342498e5d" providerId="LiveId" clId="{69432BCC-52A4-46F0-879F-B18FBEB2FBFA}" dt="2023-05-20T14:54:13.466" v="3476" actId="478"/>
          <ac:spMkLst>
            <pc:docMk/>
            <pc:sldMk cId="953712026" sldId="267"/>
            <ac:spMk id="2" creationId="{DB4DF7E2-AF8D-FB74-E31D-B492675A6A19}"/>
          </ac:spMkLst>
        </pc:spChg>
        <pc:spChg chg="add mod">
          <ac:chgData name="Γιάννης Κορογιαννάκης" userId="f30a949342498e5d" providerId="LiveId" clId="{69432BCC-52A4-46F0-879F-B18FBEB2FBFA}" dt="2023-05-22T13:47:27.447" v="5664"/>
          <ac:spMkLst>
            <pc:docMk/>
            <pc:sldMk cId="953712026" sldId="267"/>
            <ac:spMk id="3" creationId="{2FECEA0F-4BED-FD69-F476-22819A428F77}"/>
          </ac:spMkLst>
        </pc:spChg>
        <pc:spChg chg="del">
          <ac:chgData name="Γιάννης Κορογιαννάκης" userId="f30a949342498e5d" providerId="LiveId" clId="{69432BCC-52A4-46F0-879F-B18FBEB2FBFA}" dt="2023-05-20T14:54:14.688" v="3477" actId="478"/>
          <ac:spMkLst>
            <pc:docMk/>
            <pc:sldMk cId="953712026" sldId="267"/>
            <ac:spMk id="3" creationId="{A5F66872-9605-6D2A-D75E-E578A7B4517D}"/>
          </ac:spMkLst>
        </pc:spChg>
        <pc:spChg chg="add del mod">
          <ac:chgData name="Γιάννης Κορογιαννάκης" userId="f30a949342498e5d" providerId="LiveId" clId="{69432BCC-52A4-46F0-879F-B18FBEB2FBFA}" dt="2023-05-20T14:54:23.317" v="3479" actId="478"/>
          <ac:spMkLst>
            <pc:docMk/>
            <pc:sldMk cId="953712026" sldId="267"/>
            <ac:spMk id="4" creationId="{848FEEE0-83AB-4E6E-069F-84A4C62843D0}"/>
          </ac:spMkLst>
        </pc:spChg>
        <pc:picChg chg="add del mod modCrop">
          <ac:chgData name="Γιάννης Κορογιαννάκης" userId="f30a949342498e5d" providerId="LiveId" clId="{69432BCC-52A4-46F0-879F-B18FBEB2FBFA}" dt="2023-06-12T16:36:53.229" v="7121" actId="478"/>
          <ac:picMkLst>
            <pc:docMk/>
            <pc:sldMk cId="953712026" sldId="267"/>
            <ac:picMk id="5" creationId="{3658C91D-A935-E21C-6304-9E59C214D05A}"/>
          </ac:picMkLst>
        </pc:picChg>
        <pc:picChg chg="add mod modCrop">
          <ac:chgData name="Γιάννης Κορογιαννάκης" userId="f30a949342498e5d" providerId="LiveId" clId="{69432BCC-52A4-46F0-879F-B18FBEB2FBFA}" dt="2023-05-21T09:43:21.526" v="4355" actId="1076"/>
          <ac:picMkLst>
            <pc:docMk/>
            <pc:sldMk cId="953712026" sldId="267"/>
            <ac:picMk id="6" creationId="{DB68EA9F-CB56-AB05-C1D7-A4AEBD13BBC6}"/>
          </ac:picMkLst>
        </pc:picChg>
        <pc:picChg chg="add mod modCrop">
          <ac:chgData name="Γιάννης Κορογιαννάκης" userId="f30a949342498e5d" providerId="LiveId" clId="{69432BCC-52A4-46F0-879F-B18FBEB2FBFA}" dt="2023-05-21T09:43:24.920" v="4356" actId="1076"/>
          <ac:picMkLst>
            <pc:docMk/>
            <pc:sldMk cId="953712026" sldId="267"/>
            <ac:picMk id="8" creationId="{AE5F5AAF-4746-02D8-F31E-3746559BBB32}"/>
          </ac:picMkLst>
        </pc:picChg>
        <pc:picChg chg="add mod modCrop">
          <ac:chgData name="Γιάννης Κορογιαννάκης" userId="f30a949342498e5d" providerId="LiveId" clId="{69432BCC-52A4-46F0-879F-B18FBEB2FBFA}" dt="2023-05-21T09:43:28.317" v="4357" actId="1076"/>
          <ac:picMkLst>
            <pc:docMk/>
            <pc:sldMk cId="953712026" sldId="267"/>
            <ac:picMk id="10" creationId="{C9EDDF9B-C157-A7E5-2610-A8F23264E5AB}"/>
          </ac:picMkLst>
        </pc:picChg>
      </pc:sldChg>
      <pc:sldChg chg="addSp delSp modSp new mod">
        <pc:chgData name="Γιάννης Κορογιαννάκης" userId="f30a949342498e5d" providerId="LiveId" clId="{69432BCC-52A4-46F0-879F-B18FBEB2FBFA}" dt="2023-06-12T12:05:23.004" v="6137" actId="1036"/>
        <pc:sldMkLst>
          <pc:docMk/>
          <pc:sldMk cId="2318243270" sldId="268"/>
        </pc:sldMkLst>
        <pc:spChg chg="del">
          <ac:chgData name="Γιάννης Κορογιαννάκης" userId="f30a949342498e5d" providerId="LiveId" clId="{69432BCC-52A4-46F0-879F-B18FBEB2FBFA}" dt="2023-05-20T14:58:01.137" v="3510" actId="478"/>
          <ac:spMkLst>
            <pc:docMk/>
            <pc:sldMk cId="2318243270" sldId="268"/>
            <ac:spMk id="2" creationId="{FC76F487-CA61-847F-948A-6CB3091C2315}"/>
          </ac:spMkLst>
        </pc:spChg>
        <pc:spChg chg="del">
          <ac:chgData name="Γιάννης Κορογιαννάκης" userId="f30a949342498e5d" providerId="LiveId" clId="{69432BCC-52A4-46F0-879F-B18FBEB2FBFA}" dt="2023-05-20T14:58:02.329" v="3511" actId="478"/>
          <ac:spMkLst>
            <pc:docMk/>
            <pc:sldMk cId="2318243270" sldId="268"/>
            <ac:spMk id="3" creationId="{6C9AFEB0-07AE-5227-42F8-FA4463DCE2F4}"/>
          </ac:spMkLst>
        </pc:spChg>
        <pc:spChg chg="add del mod">
          <ac:chgData name="Γιάννης Κορογιαννάκης" userId="f30a949342498e5d" providerId="LiveId" clId="{69432BCC-52A4-46F0-879F-B18FBEB2FBFA}" dt="2023-05-20T14:58:32.549" v="3514"/>
          <ac:spMkLst>
            <pc:docMk/>
            <pc:sldMk cId="2318243270" sldId="268"/>
            <ac:spMk id="4" creationId="{C6089119-0547-A572-47EC-A6B9FA00789F}"/>
          </ac:spMkLst>
        </pc:spChg>
        <pc:spChg chg="add mod">
          <ac:chgData name="Γιάννης Κορογιαννάκης" userId="f30a949342498e5d" providerId="LiveId" clId="{69432BCC-52A4-46F0-879F-B18FBEB2FBFA}" dt="2023-06-12T11:51:53.323" v="5767" actId="20577"/>
          <ac:spMkLst>
            <pc:docMk/>
            <pc:sldMk cId="2318243270" sldId="268"/>
            <ac:spMk id="5" creationId="{F9156CC0-8092-B4D8-77A1-C40937FF437D}"/>
          </ac:spMkLst>
        </pc:spChg>
        <pc:spChg chg="add mod">
          <ac:chgData name="Γιάννης Κορογιαννάκης" userId="f30a949342498e5d" providerId="LiveId" clId="{69432BCC-52A4-46F0-879F-B18FBEB2FBFA}" dt="2023-06-12T12:05:23.004" v="6137" actId="1036"/>
          <ac:spMkLst>
            <pc:docMk/>
            <pc:sldMk cId="2318243270" sldId="268"/>
            <ac:spMk id="6" creationId="{64E33D1B-9E43-818E-0793-8438F391CB31}"/>
          </ac:spMkLst>
        </pc:spChg>
        <pc:picChg chg="add del mod modCrop">
          <ac:chgData name="Γιάννης Κορογιαννάκης" userId="f30a949342498e5d" providerId="LiveId" clId="{69432BCC-52A4-46F0-879F-B18FBEB2FBFA}" dt="2023-05-21T09:57:55.694" v="4366" actId="478"/>
          <ac:picMkLst>
            <pc:docMk/>
            <pc:sldMk cId="2318243270" sldId="268"/>
            <ac:picMk id="3" creationId="{79BADD50-74C8-DA64-7326-EDEA48DC0096}"/>
          </ac:picMkLst>
        </pc:picChg>
        <pc:picChg chg="add del mod modCrop">
          <ac:chgData name="Γιάννης Κορογιαννάκης" userId="f30a949342498e5d" providerId="LiveId" clId="{69432BCC-52A4-46F0-879F-B18FBEB2FBFA}" dt="2023-05-20T15:18:17.118" v="4205" actId="478"/>
          <ac:picMkLst>
            <pc:docMk/>
            <pc:sldMk cId="2318243270" sldId="268"/>
            <ac:picMk id="8" creationId="{9B1CA48B-7C69-4579-1A2C-3341EFCB9E0F}"/>
          </ac:picMkLst>
        </pc:picChg>
      </pc:sldChg>
      <pc:sldChg chg="addSp delSp modSp new mod">
        <pc:chgData name="Γιάννης Κορογιαννάκης" userId="f30a949342498e5d" providerId="LiveId" clId="{69432BCC-52A4-46F0-879F-B18FBEB2FBFA}" dt="2023-06-12T12:05:27.926" v="6138" actId="207"/>
        <pc:sldMkLst>
          <pc:docMk/>
          <pc:sldMk cId="3938497652" sldId="269"/>
        </pc:sldMkLst>
        <pc:spChg chg="del">
          <ac:chgData name="Γιάννης Κορογιαννάκης" userId="f30a949342498e5d" providerId="LiveId" clId="{69432BCC-52A4-46F0-879F-B18FBEB2FBFA}" dt="2023-05-22T13:14:41.820" v="4513" actId="478"/>
          <ac:spMkLst>
            <pc:docMk/>
            <pc:sldMk cId="3938497652" sldId="269"/>
            <ac:spMk id="2" creationId="{886BD2F1-B355-B5CD-316E-F0782CC6E738}"/>
          </ac:spMkLst>
        </pc:spChg>
        <pc:spChg chg="del">
          <ac:chgData name="Γιάννης Κορογιαννάκης" userId="f30a949342498e5d" providerId="LiveId" clId="{69432BCC-52A4-46F0-879F-B18FBEB2FBFA}" dt="2023-05-22T13:14:42.817" v="4514" actId="478"/>
          <ac:spMkLst>
            <pc:docMk/>
            <pc:sldMk cId="3938497652" sldId="269"/>
            <ac:spMk id="3" creationId="{BF2EB0C3-2F8D-8C8E-4C32-42BB741D93B9}"/>
          </ac:spMkLst>
        </pc:spChg>
        <pc:spChg chg="add mod">
          <ac:chgData name="Γιάννης Κορογιαννάκης" userId="f30a949342498e5d" providerId="LiveId" clId="{69432BCC-52A4-46F0-879F-B18FBEB2FBFA}" dt="2023-05-22T13:15:17.899" v="4535" actId="1076"/>
          <ac:spMkLst>
            <pc:docMk/>
            <pc:sldMk cId="3938497652" sldId="269"/>
            <ac:spMk id="4" creationId="{C5FD3460-2E3E-636C-B365-7ED20308968D}"/>
          </ac:spMkLst>
        </pc:spChg>
        <pc:spChg chg="add mod">
          <ac:chgData name="Γιάννης Κορογιαννάκης" userId="f30a949342498e5d" providerId="LiveId" clId="{69432BCC-52A4-46F0-879F-B18FBEB2FBFA}" dt="2023-06-12T12:05:27.926" v="6138" actId="207"/>
          <ac:spMkLst>
            <pc:docMk/>
            <pc:sldMk cId="3938497652" sldId="269"/>
            <ac:spMk id="5" creationId="{E41D62A7-90B7-4F45-2A42-971E720F8C2F}"/>
          </ac:spMkLst>
        </pc:spChg>
      </pc:sldChg>
      <pc:sldChg chg="addSp delSp modSp new mod">
        <pc:chgData name="Γιάννης Κορογιαννάκης" userId="f30a949342498e5d" providerId="LiveId" clId="{69432BCC-52A4-46F0-879F-B18FBEB2FBFA}" dt="2023-06-14T13:34:49.904" v="7330" actId="208"/>
        <pc:sldMkLst>
          <pc:docMk/>
          <pc:sldMk cId="2925284925" sldId="270"/>
        </pc:sldMkLst>
        <pc:spChg chg="del">
          <ac:chgData name="Γιάννης Κορογιαννάκης" userId="f30a949342498e5d" providerId="LiveId" clId="{69432BCC-52A4-46F0-879F-B18FBEB2FBFA}" dt="2023-05-22T13:38:41.425" v="5333" actId="478"/>
          <ac:spMkLst>
            <pc:docMk/>
            <pc:sldMk cId="2925284925" sldId="270"/>
            <ac:spMk id="2" creationId="{47A10DB3-F652-D550-1EEF-386F4F7DDF7C}"/>
          </ac:spMkLst>
        </pc:spChg>
        <pc:spChg chg="add mod">
          <ac:chgData name="Γιάννης Κορογιαννάκης" userId="f30a949342498e5d" providerId="LiveId" clId="{69432BCC-52A4-46F0-879F-B18FBEB2FBFA}" dt="2023-06-14T13:34:49.904" v="7330" actId="208"/>
          <ac:spMkLst>
            <pc:docMk/>
            <pc:sldMk cId="2925284925" sldId="270"/>
            <ac:spMk id="2" creationId="{C849FD57-B1BD-E833-D657-9698BB1C5FB2}"/>
          </ac:spMkLst>
        </pc:spChg>
        <pc:spChg chg="del">
          <ac:chgData name="Γιάννης Κορογιαννάκης" userId="f30a949342498e5d" providerId="LiveId" clId="{69432BCC-52A4-46F0-879F-B18FBEB2FBFA}" dt="2023-05-22T13:38:42.650" v="5334" actId="478"/>
          <ac:spMkLst>
            <pc:docMk/>
            <pc:sldMk cId="2925284925" sldId="270"/>
            <ac:spMk id="3" creationId="{BCCFABEF-E53D-F77E-42A5-F531B1AE0267}"/>
          </ac:spMkLst>
        </pc:spChg>
        <pc:spChg chg="mod">
          <ac:chgData name="Γιάννης Κορογιαννάκης" userId="f30a949342498e5d" providerId="LiveId" clId="{69432BCC-52A4-46F0-879F-B18FBEB2FBFA}" dt="2023-06-12T16:50:38.049" v="7327" actId="113"/>
          <ac:spMkLst>
            <pc:docMk/>
            <pc:sldMk cId="2925284925" sldId="270"/>
            <ac:spMk id="8" creationId="{17E728D8-7763-48C7-93E5-9012EC254421}"/>
          </ac:spMkLst>
        </pc:spChg>
        <pc:spChg chg="mod">
          <ac:chgData name="Γιάννης Κορογιαννάκης" userId="f30a949342498e5d" providerId="LiveId" clId="{69432BCC-52A4-46F0-879F-B18FBEB2FBFA}" dt="2023-06-12T16:47:15.047" v="7206" actId="1076"/>
          <ac:spMkLst>
            <pc:docMk/>
            <pc:sldMk cId="2925284925" sldId="270"/>
            <ac:spMk id="10" creationId="{644FE86B-1754-3A69-7362-B6E2B7B456CD}"/>
          </ac:spMkLst>
        </pc:spChg>
        <pc:spChg chg="add mod">
          <ac:chgData name="Γιάννης Κορογιαννάκης" userId="f30a949342498e5d" providerId="LiveId" clId="{69432BCC-52A4-46F0-879F-B18FBEB2FBFA}" dt="2023-05-22T13:46:30.049" v="5660" actId="208"/>
          <ac:spMkLst>
            <pc:docMk/>
            <pc:sldMk cId="2925284925" sldId="270"/>
            <ac:spMk id="16" creationId="{26867305-A320-E688-D73F-1FF76E0BE496}"/>
          </ac:spMkLst>
        </pc:spChg>
        <pc:spChg chg="add mod">
          <ac:chgData name="Γιάννης Κορογιαννάκης" userId="f30a949342498e5d" providerId="LiveId" clId="{69432BCC-52A4-46F0-879F-B18FBEB2FBFA}" dt="2023-05-22T13:46:34.982" v="5662" actId="207"/>
          <ac:spMkLst>
            <pc:docMk/>
            <pc:sldMk cId="2925284925" sldId="270"/>
            <ac:spMk id="17" creationId="{06F8E656-18D2-A2E6-0686-98BA8E9EDFB2}"/>
          </ac:spMkLst>
        </pc:spChg>
        <pc:picChg chg="add mod modCrop">
          <ac:chgData name="Γιάννης Κορογιαννάκης" userId="f30a949342498e5d" providerId="LiveId" clId="{69432BCC-52A4-46F0-879F-B18FBEB2FBFA}" dt="2023-05-22T13:39:30.002" v="5347" actId="14100"/>
          <ac:picMkLst>
            <pc:docMk/>
            <pc:sldMk cId="2925284925" sldId="270"/>
            <ac:picMk id="5" creationId="{A2215B1E-4256-8062-EB22-8856F168F2CB}"/>
          </ac:picMkLst>
        </pc:picChg>
        <pc:picChg chg="add mod modCrop">
          <ac:chgData name="Γιάννης Κορογιαννάκης" userId="f30a949342498e5d" providerId="LiveId" clId="{69432BCC-52A4-46F0-879F-B18FBEB2FBFA}" dt="2023-05-22T13:40:06.598" v="5355" actId="14100"/>
          <ac:picMkLst>
            <pc:docMk/>
            <pc:sldMk cId="2925284925" sldId="270"/>
            <ac:picMk id="7" creationId="{AA573569-67A8-06A8-E658-A025F2CF4202}"/>
          </ac:picMkLst>
        </pc:picChg>
        <pc:picChg chg="add mod modCrop">
          <ac:chgData name="Γιάννης Κορογιαννάκης" userId="f30a949342498e5d" providerId="LiveId" clId="{69432BCC-52A4-46F0-879F-B18FBEB2FBFA}" dt="2023-05-22T13:44:56.865" v="5442" actId="1076"/>
          <ac:picMkLst>
            <pc:docMk/>
            <pc:sldMk cId="2925284925" sldId="270"/>
            <ac:picMk id="9" creationId="{B763D684-04C9-8035-949F-AA200EF82035}"/>
          </ac:picMkLst>
        </pc:picChg>
        <pc:picChg chg="add mod modCrop">
          <ac:chgData name="Γιάννης Κορογιαννάκης" userId="f30a949342498e5d" providerId="LiveId" clId="{69432BCC-52A4-46F0-879F-B18FBEB2FBFA}" dt="2023-05-22T13:45:00.583" v="5443" actId="1076"/>
          <ac:picMkLst>
            <pc:docMk/>
            <pc:sldMk cId="2925284925" sldId="270"/>
            <ac:picMk id="11" creationId="{FB835D67-6ECD-A22F-1E6F-F7B3266A27C3}"/>
          </ac:picMkLst>
        </pc:picChg>
        <pc:cxnChg chg="add del">
          <ac:chgData name="Γιάννης Κορογιαννάκης" userId="f30a949342498e5d" providerId="LiveId" clId="{69432BCC-52A4-46F0-879F-B18FBEB2FBFA}" dt="2023-05-22T13:41:33.849" v="5373" actId="11529"/>
          <ac:cxnSpMkLst>
            <pc:docMk/>
            <pc:sldMk cId="2925284925" sldId="270"/>
            <ac:cxnSpMk id="13" creationId="{52E47F4F-08F0-7D25-9A5E-9B60CD7C0556}"/>
          </ac:cxnSpMkLst>
        </pc:cxnChg>
        <pc:cxnChg chg="add del">
          <ac:chgData name="Γιάννης Κορογιαννάκης" userId="f30a949342498e5d" providerId="LiveId" clId="{69432BCC-52A4-46F0-879F-B18FBEB2FBFA}" dt="2023-05-22T13:42:30.835" v="5375" actId="478"/>
          <ac:cxnSpMkLst>
            <pc:docMk/>
            <pc:sldMk cId="2925284925" sldId="270"/>
            <ac:cxnSpMk id="15" creationId="{16A10A4C-FA76-2772-6A67-D71CAAE76783}"/>
          </ac:cxnSpMkLst>
        </pc:cxnChg>
      </pc:sldChg>
      <pc:sldChg chg="modSp mod">
        <pc:chgData name="Γιάννης Κορογιαννάκης" userId="f30a949342498e5d" providerId="LiveId" clId="{69432BCC-52A4-46F0-879F-B18FBEB2FBFA}" dt="2023-06-14T13:45:19.852" v="7431" actId="1076"/>
        <pc:sldMkLst>
          <pc:docMk/>
          <pc:sldMk cId="135174471" sldId="271"/>
        </pc:sldMkLst>
        <pc:spChg chg="mod">
          <ac:chgData name="Γιάννης Κορογιαννάκης" userId="f30a949342498e5d" providerId="LiveId" clId="{69432BCC-52A4-46F0-879F-B18FBEB2FBFA}" dt="2023-06-14T13:45:04.542" v="7430" actId="20577"/>
          <ac:spMkLst>
            <pc:docMk/>
            <pc:sldMk cId="135174471" sldId="271"/>
            <ac:spMk id="5" creationId="{8E619B3B-F565-90F5-5E07-16D6D129CE48}"/>
          </ac:spMkLst>
        </pc:spChg>
        <pc:spChg chg="mod">
          <ac:chgData name="Γιάννης Κορογιαννάκης" userId="f30a949342498e5d" providerId="LiveId" clId="{69432BCC-52A4-46F0-879F-B18FBEB2FBFA}" dt="2023-06-14T13:45:19.852" v="7431" actId="1076"/>
          <ac:spMkLst>
            <pc:docMk/>
            <pc:sldMk cId="135174471" sldId="271"/>
            <ac:spMk id="6" creationId="{94676EF5-DF5C-F83B-BC9A-C061FF0E3326}"/>
          </ac:spMkLst>
        </pc:spChg>
      </pc:sldChg>
      <pc:sldChg chg="addSp modSp mod">
        <pc:chgData name="Γιάννης Κορογιαννάκης" userId="f30a949342498e5d" providerId="LiveId" clId="{69432BCC-52A4-46F0-879F-B18FBEB2FBFA}" dt="2023-06-14T13:45:54.273" v="7448" actId="1076"/>
        <pc:sldMkLst>
          <pc:docMk/>
          <pc:sldMk cId="3361281372" sldId="272"/>
        </pc:sldMkLst>
        <pc:spChg chg="add mod">
          <ac:chgData name="Γιάννης Κορογιαννάκης" userId="f30a949342498e5d" providerId="LiveId" clId="{69432BCC-52A4-46F0-879F-B18FBEB2FBFA}" dt="2023-06-12T16:48:08.904" v="7209" actId="1076"/>
          <ac:spMkLst>
            <pc:docMk/>
            <pc:sldMk cId="3361281372" sldId="272"/>
            <ac:spMk id="2" creationId="{E77EBA90-7A74-1B68-5D24-759C31ED1FBE}"/>
          </ac:spMkLst>
        </pc:spChg>
        <pc:spChg chg="add mod">
          <ac:chgData name="Γιάννης Κορογιαννάκης" userId="f30a949342498e5d" providerId="LiveId" clId="{69432BCC-52A4-46F0-879F-B18FBEB2FBFA}" dt="2023-06-12T16:48:08.904" v="7209" actId="1076"/>
          <ac:spMkLst>
            <pc:docMk/>
            <pc:sldMk cId="3361281372" sldId="272"/>
            <ac:spMk id="3" creationId="{8FD7A7BF-79F6-EDAE-8654-D8A9984B61AD}"/>
          </ac:spMkLst>
        </pc:spChg>
        <pc:spChg chg="mod">
          <ac:chgData name="Γιάννης Κορογιαννάκης" userId="f30a949342498e5d" providerId="LiveId" clId="{69432BCC-52A4-46F0-879F-B18FBEB2FBFA}" dt="2023-06-14T13:45:44.775" v="7446" actId="20577"/>
          <ac:spMkLst>
            <pc:docMk/>
            <pc:sldMk cId="3361281372" sldId="272"/>
            <ac:spMk id="7" creationId="{FCC41E7D-47D1-B781-68AF-06ED995003AD}"/>
          </ac:spMkLst>
        </pc:spChg>
        <pc:spChg chg="add mod">
          <ac:chgData name="Γιάννης Κορογιαννάκης" userId="f30a949342498e5d" providerId="LiveId" clId="{69432BCC-52A4-46F0-879F-B18FBEB2FBFA}" dt="2023-06-14T13:45:54.273" v="7448" actId="1076"/>
          <ac:spMkLst>
            <pc:docMk/>
            <pc:sldMk cId="3361281372" sldId="272"/>
            <ac:spMk id="8" creationId="{432047AB-C84A-A6A6-758F-0A9993A2D0FF}"/>
          </ac:spMkLst>
        </pc:spChg>
      </pc:sldChg>
      <pc:sldChg chg="modSp mod">
        <pc:chgData name="Γιάννης Κορογιαννάκης" userId="f30a949342498e5d" providerId="LiveId" clId="{69432BCC-52A4-46F0-879F-B18FBEB2FBFA}" dt="2023-06-12T12:05:47.649" v="6144" actId="207"/>
        <pc:sldMkLst>
          <pc:docMk/>
          <pc:sldMk cId="3928965883" sldId="273"/>
        </pc:sldMkLst>
        <pc:spChg chg="mod">
          <ac:chgData name="Γιάννης Κορογιαννάκης" userId="f30a949342498e5d" providerId="LiveId" clId="{69432BCC-52A4-46F0-879F-B18FBEB2FBFA}" dt="2023-06-12T12:05:44.979" v="6143" actId="207"/>
          <ac:spMkLst>
            <pc:docMk/>
            <pc:sldMk cId="3928965883" sldId="273"/>
            <ac:spMk id="5" creationId="{0495DE8C-F268-AB4A-ACC2-C701D8D755C9}"/>
          </ac:spMkLst>
        </pc:spChg>
        <pc:spChg chg="mod">
          <ac:chgData name="Γιάννης Κορογιαννάκης" userId="f30a949342498e5d" providerId="LiveId" clId="{69432BCC-52A4-46F0-879F-B18FBEB2FBFA}" dt="2023-06-12T12:05:47.649" v="6144" actId="207"/>
          <ac:spMkLst>
            <pc:docMk/>
            <pc:sldMk cId="3928965883" sldId="273"/>
            <ac:spMk id="6" creationId="{955A4695-EB3C-EEEF-FA94-1CF8D3EF5B59}"/>
          </ac:spMkLst>
        </pc:spChg>
      </pc:sldChg>
      <pc:sldChg chg="addSp delSp modSp del mod">
        <pc:chgData name="Γιάννης Κορογιαννάκης" userId="f30a949342498e5d" providerId="LiveId" clId="{69432BCC-52A4-46F0-879F-B18FBEB2FBFA}" dt="2023-06-12T12:52:05.520" v="7119" actId="47"/>
        <pc:sldMkLst>
          <pc:docMk/>
          <pc:sldMk cId="404192634" sldId="274"/>
        </pc:sldMkLst>
        <pc:spChg chg="mod">
          <ac:chgData name="Γιάννης Κορογιαννάκης" userId="f30a949342498e5d" providerId="LiveId" clId="{69432BCC-52A4-46F0-879F-B18FBEB2FBFA}" dt="2023-06-12T12:50:54.289" v="7104" actId="1076"/>
          <ac:spMkLst>
            <pc:docMk/>
            <pc:sldMk cId="404192634" sldId="274"/>
            <ac:spMk id="9" creationId="{6CFBD102-5E03-C01A-B0FD-4AF184E9B353}"/>
          </ac:spMkLst>
        </pc:spChg>
        <pc:picChg chg="mod">
          <ac:chgData name="Γιάννης Κορογιαννάκης" userId="f30a949342498e5d" providerId="LiveId" clId="{69432BCC-52A4-46F0-879F-B18FBEB2FBFA}" dt="2023-06-12T12:51:15.501" v="7108" actId="1076"/>
          <ac:picMkLst>
            <pc:docMk/>
            <pc:sldMk cId="404192634" sldId="274"/>
            <ac:picMk id="7" creationId="{7DE9E810-0B73-376F-E4EA-7DFDB3642A17}"/>
          </ac:picMkLst>
        </pc:picChg>
        <pc:picChg chg="mod">
          <ac:chgData name="Γιάννης Κορογιαννάκης" userId="f30a949342498e5d" providerId="LiveId" clId="{69432BCC-52A4-46F0-879F-B18FBEB2FBFA}" dt="2023-06-12T12:50:54.752" v="7105" actId="1076"/>
          <ac:picMkLst>
            <pc:docMk/>
            <pc:sldMk cId="404192634" sldId="274"/>
            <ac:picMk id="10" creationId="{84FA5ED8-AD5D-432D-9F3B-91603E166F15}"/>
          </ac:picMkLst>
        </pc:picChg>
        <pc:picChg chg="add del">
          <ac:chgData name="Γιάννης Κορογιαννάκης" userId="f30a949342498e5d" providerId="LiveId" clId="{69432BCC-52A4-46F0-879F-B18FBEB2FBFA}" dt="2023-06-12T12:50:57.114" v="7107" actId="478"/>
          <ac:picMkLst>
            <pc:docMk/>
            <pc:sldMk cId="404192634" sldId="274"/>
            <ac:picMk id="14" creationId="{58696EC9-8AAF-C58B-CDC7-CDF2F61794FC}"/>
          </ac:picMkLst>
        </pc:picChg>
      </pc:sldChg>
      <pc:sldChg chg="addSp delSp modSp new mod">
        <pc:chgData name="Γιάννης Κορογιαννάκης" userId="f30a949342498e5d" providerId="LiveId" clId="{69432BCC-52A4-46F0-879F-B18FBEB2FBFA}" dt="2023-06-12T12:31:09.828" v="7031" actId="1076"/>
        <pc:sldMkLst>
          <pc:docMk/>
          <pc:sldMk cId="3623670115" sldId="275"/>
        </pc:sldMkLst>
        <pc:spChg chg="del">
          <ac:chgData name="Γιάννης Κορογιαννάκης" userId="f30a949342498e5d" providerId="LiveId" clId="{69432BCC-52A4-46F0-879F-B18FBEB2FBFA}" dt="2023-06-12T12:12:38.449" v="6174" actId="478"/>
          <ac:spMkLst>
            <pc:docMk/>
            <pc:sldMk cId="3623670115" sldId="275"/>
            <ac:spMk id="2" creationId="{F3A03793-DA02-FAA8-401E-1985AA7210D2}"/>
          </ac:spMkLst>
        </pc:spChg>
        <pc:spChg chg="del">
          <ac:chgData name="Γιάννης Κορογιαννάκης" userId="f30a949342498e5d" providerId="LiveId" clId="{69432BCC-52A4-46F0-879F-B18FBEB2FBFA}" dt="2023-06-12T12:12:39.370" v="6175" actId="478"/>
          <ac:spMkLst>
            <pc:docMk/>
            <pc:sldMk cId="3623670115" sldId="275"/>
            <ac:spMk id="3" creationId="{5C4878A7-9E93-53A9-12B2-6D41AA22CE31}"/>
          </ac:spMkLst>
        </pc:spChg>
        <pc:spChg chg="add mod">
          <ac:chgData name="Γιάννης Κορογιαννάκης" userId="f30a949342498e5d" providerId="LiveId" clId="{69432BCC-52A4-46F0-879F-B18FBEB2FBFA}" dt="2023-06-12T12:13:10.334" v="6187" actId="1076"/>
          <ac:spMkLst>
            <pc:docMk/>
            <pc:sldMk cId="3623670115" sldId="275"/>
            <ac:spMk id="4" creationId="{E364FD47-85D0-0719-3300-157878FD0876}"/>
          </ac:spMkLst>
        </pc:spChg>
        <pc:spChg chg="add mod">
          <ac:chgData name="Γιάννης Κορογιαννάκης" userId="f30a949342498e5d" providerId="LiveId" clId="{69432BCC-52A4-46F0-879F-B18FBEB2FBFA}" dt="2023-06-12T12:26:40.442" v="6797" actId="1076"/>
          <ac:spMkLst>
            <pc:docMk/>
            <pc:sldMk cId="3623670115" sldId="275"/>
            <ac:spMk id="5" creationId="{ABF600A3-1100-8938-399F-D1D628A459E7}"/>
          </ac:spMkLst>
        </pc:spChg>
        <pc:spChg chg="add mod">
          <ac:chgData name="Γιάννης Κορογιαννάκης" userId="f30a949342498e5d" providerId="LiveId" clId="{69432BCC-52A4-46F0-879F-B18FBEB2FBFA}" dt="2023-06-12T12:29:20.806" v="6980"/>
          <ac:spMkLst>
            <pc:docMk/>
            <pc:sldMk cId="3623670115" sldId="275"/>
            <ac:spMk id="6" creationId="{CB32E324-2203-7317-1444-A066B2B4904B}"/>
          </ac:spMkLst>
        </pc:spChg>
        <pc:spChg chg="add mod">
          <ac:chgData name="Γιάννης Κορογιαννάκης" userId="f30a949342498e5d" providerId="LiveId" clId="{69432BCC-52A4-46F0-879F-B18FBEB2FBFA}" dt="2023-06-12T12:29:26.770" v="6982"/>
          <ac:spMkLst>
            <pc:docMk/>
            <pc:sldMk cId="3623670115" sldId="275"/>
            <ac:spMk id="7" creationId="{0AF4F14A-22A5-2A28-7239-15B6BB7D2FA0}"/>
          </ac:spMkLst>
        </pc:spChg>
        <pc:spChg chg="add mod">
          <ac:chgData name="Γιάννης Κορογιαννάκης" userId="f30a949342498e5d" providerId="LiveId" clId="{69432BCC-52A4-46F0-879F-B18FBEB2FBFA}" dt="2023-06-12T12:30:49.469" v="7029" actId="5793"/>
          <ac:spMkLst>
            <pc:docMk/>
            <pc:sldMk cId="3623670115" sldId="275"/>
            <ac:spMk id="8" creationId="{A327075B-C572-A608-B040-2FBB411A22C3}"/>
          </ac:spMkLst>
        </pc:spChg>
        <pc:cxnChg chg="add mod">
          <ac:chgData name="Γιάννης Κορογιαννάκης" userId="f30a949342498e5d" providerId="LiveId" clId="{69432BCC-52A4-46F0-879F-B18FBEB2FBFA}" dt="2023-06-12T12:28:38.019" v="6974" actId="14861"/>
          <ac:cxnSpMkLst>
            <pc:docMk/>
            <pc:sldMk cId="3623670115" sldId="275"/>
            <ac:cxnSpMk id="10" creationId="{1B335BA1-BE41-C8BC-132D-CCCD54A43AC9}"/>
          </ac:cxnSpMkLst>
        </pc:cxnChg>
        <pc:cxnChg chg="add mod">
          <ac:chgData name="Γιάννης Κορογιαννάκης" userId="f30a949342498e5d" providerId="LiveId" clId="{69432BCC-52A4-46F0-879F-B18FBEB2FBFA}" dt="2023-06-12T12:28:33.090" v="6973" actId="14861"/>
          <ac:cxnSpMkLst>
            <pc:docMk/>
            <pc:sldMk cId="3623670115" sldId="275"/>
            <ac:cxnSpMk id="11" creationId="{EC5AF1AD-DFA1-01B9-3764-403E13B297EB}"/>
          </ac:cxnSpMkLst>
        </pc:cxnChg>
        <pc:cxnChg chg="add mod">
          <ac:chgData name="Γιάννης Κορογιαννάκης" userId="f30a949342498e5d" providerId="LiveId" clId="{69432BCC-52A4-46F0-879F-B18FBEB2FBFA}" dt="2023-06-12T12:31:09.828" v="7031" actId="1076"/>
          <ac:cxnSpMkLst>
            <pc:docMk/>
            <pc:sldMk cId="3623670115" sldId="275"/>
            <ac:cxnSpMk id="12" creationId="{9EE9CFDF-5490-8F77-86EB-6ED97B47B262}"/>
          </ac:cxnSpMkLst>
        </pc:cxnChg>
      </pc:sldChg>
      <pc:sldChg chg="addSp delSp modSp new mod">
        <pc:chgData name="Γιάννης Κορογιαννάκης" userId="f30a949342498e5d" providerId="LiveId" clId="{69432BCC-52A4-46F0-879F-B18FBEB2FBFA}" dt="2023-06-12T16:46:24.493" v="7205"/>
        <pc:sldMkLst>
          <pc:docMk/>
          <pc:sldMk cId="340495964" sldId="276"/>
        </pc:sldMkLst>
        <pc:spChg chg="add mod">
          <ac:chgData name="Γιάννης Κορογιαννάκης" userId="f30a949342498e5d" providerId="LiveId" clId="{69432BCC-52A4-46F0-879F-B18FBEB2FBFA}" dt="2023-06-12T16:46:24.493" v="7205"/>
          <ac:spMkLst>
            <pc:docMk/>
            <pc:sldMk cId="340495964" sldId="276"/>
            <ac:spMk id="2" creationId="{8E9FBA97-739E-EE33-B154-ED5E2AFCED00}"/>
          </ac:spMkLst>
        </pc:spChg>
        <pc:spChg chg="del">
          <ac:chgData name="Γιάννης Κορογιαννάκης" userId="f30a949342498e5d" providerId="LiveId" clId="{69432BCC-52A4-46F0-879F-B18FBEB2FBFA}" dt="2023-06-12T12:51:23.915" v="7110" actId="478"/>
          <ac:spMkLst>
            <pc:docMk/>
            <pc:sldMk cId="340495964" sldId="276"/>
            <ac:spMk id="2" creationId="{FB4DC1E6-9BFB-5656-3C45-0F508A7504B1}"/>
          </ac:spMkLst>
        </pc:spChg>
        <pc:spChg chg="del">
          <ac:chgData name="Γιάννης Κορογιαννάκης" userId="f30a949342498e5d" providerId="LiveId" clId="{69432BCC-52A4-46F0-879F-B18FBEB2FBFA}" dt="2023-06-12T12:51:24.895" v="7111" actId="478"/>
          <ac:spMkLst>
            <pc:docMk/>
            <pc:sldMk cId="340495964" sldId="276"/>
            <ac:spMk id="3" creationId="{8D6FA04C-DE53-ADC2-8782-AF85D481E65A}"/>
          </ac:spMkLst>
        </pc:spChg>
        <pc:spChg chg="add mod">
          <ac:chgData name="Γιάννης Κορογιαννάκης" userId="f30a949342498e5d" providerId="LiveId" clId="{69432BCC-52A4-46F0-879F-B18FBEB2FBFA}" dt="2023-06-12T16:46:13.369" v="7204" actId="1076"/>
          <ac:spMkLst>
            <pc:docMk/>
            <pc:sldMk cId="340495964" sldId="276"/>
            <ac:spMk id="7" creationId="{125CAFF1-DAAF-E375-8CDC-191E173C17DB}"/>
          </ac:spMkLst>
        </pc:spChg>
        <pc:picChg chg="add mod">
          <ac:chgData name="Γιάννης Κορογιαννάκης" userId="f30a949342498e5d" providerId="LiveId" clId="{69432BCC-52A4-46F0-879F-B18FBEB2FBFA}" dt="2023-06-12T12:51:46.335" v="7116" actId="1076"/>
          <ac:picMkLst>
            <pc:docMk/>
            <pc:sldMk cId="340495964" sldId="276"/>
            <ac:picMk id="4" creationId="{FD2E2A16-A7E6-968A-C139-EFBF454607BF}"/>
          </ac:picMkLst>
        </pc:picChg>
        <pc:picChg chg="add mod">
          <ac:chgData name="Γιάννης Κορογιαννάκης" userId="f30a949342498e5d" providerId="LiveId" clId="{69432BCC-52A4-46F0-879F-B18FBEB2FBFA}" dt="2023-06-12T12:51:51.731" v="7117" actId="1076"/>
          <ac:picMkLst>
            <pc:docMk/>
            <pc:sldMk cId="340495964" sldId="276"/>
            <ac:picMk id="5" creationId="{1FAC55E4-41E4-8266-3868-FC4AA5F1B6B4}"/>
          </ac:picMkLst>
        </pc:picChg>
        <pc:picChg chg="add mod">
          <ac:chgData name="Γιάννης Κορογιαννάκης" userId="f30a949342498e5d" providerId="LiveId" clId="{69432BCC-52A4-46F0-879F-B18FBEB2FBFA}" dt="2023-06-12T16:46:07.256" v="7203" actId="1076"/>
          <ac:picMkLst>
            <pc:docMk/>
            <pc:sldMk cId="340495964" sldId="276"/>
            <ac:picMk id="6" creationId="{57C11623-D043-D3B4-3735-CCF779F88D2A}"/>
          </ac:picMkLst>
        </pc:picChg>
      </pc:sldChg>
      <pc:sldChg chg="addSp delSp modSp new del mod">
        <pc:chgData name="Γιάννης Κορογιαννάκης" userId="f30a949342498e5d" providerId="LiveId" clId="{69432BCC-52A4-46F0-879F-B18FBEB2FBFA}" dt="2023-06-12T16:43:54.832" v="7196" actId="47"/>
        <pc:sldMkLst>
          <pc:docMk/>
          <pc:sldMk cId="1919777002" sldId="277"/>
        </pc:sldMkLst>
        <pc:spChg chg="del">
          <ac:chgData name="Γιάννης Κορογιαννάκης" userId="f30a949342498e5d" providerId="LiveId" clId="{69432BCC-52A4-46F0-879F-B18FBEB2FBFA}" dt="2023-06-12T16:37:33.867" v="7122" actId="478"/>
          <ac:spMkLst>
            <pc:docMk/>
            <pc:sldMk cId="1919777002" sldId="277"/>
            <ac:spMk id="2" creationId="{7698E9CA-F812-A297-ED4C-7683D5DB3FAE}"/>
          </ac:spMkLst>
        </pc:spChg>
        <pc:spChg chg="del">
          <ac:chgData name="Γιάννης Κορογιαννάκης" userId="f30a949342498e5d" providerId="LiveId" clId="{69432BCC-52A4-46F0-879F-B18FBEB2FBFA}" dt="2023-06-12T16:37:35.316" v="7123" actId="478"/>
          <ac:spMkLst>
            <pc:docMk/>
            <pc:sldMk cId="1919777002" sldId="277"/>
            <ac:spMk id="3" creationId="{E8575AC8-05CF-FD43-7F34-03D0523FBC92}"/>
          </ac:spMkLst>
        </pc:spChg>
        <pc:spChg chg="add del mod">
          <ac:chgData name="Γιάννης Κορογιαννάκης" userId="f30a949342498e5d" providerId="LiveId" clId="{69432BCC-52A4-46F0-879F-B18FBEB2FBFA}" dt="2023-06-12T16:43:50.617" v="7194" actId="478"/>
          <ac:spMkLst>
            <pc:docMk/>
            <pc:sldMk cId="1919777002" sldId="277"/>
            <ac:spMk id="4" creationId="{7F26D307-F5BC-1294-D12F-AE6DB642F424}"/>
          </ac:spMkLst>
        </pc:spChg>
        <pc:spChg chg="add del mod">
          <ac:chgData name="Γιάννης Κορογιαννάκης" userId="f30a949342498e5d" providerId="LiveId" clId="{69432BCC-52A4-46F0-879F-B18FBEB2FBFA}" dt="2023-06-12T16:40:34.512" v="7163" actId="22"/>
          <ac:spMkLst>
            <pc:docMk/>
            <pc:sldMk cId="1919777002" sldId="277"/>
            <ac:spMk id="6" creationId="{91EA165F-F5B8-FAE5-79BF-EB7C5F67F92A}"/>
          </ac:spMkLst>
        </pc:spChg>
        <pc:spChg chg="add del mod">
          <ac:chgData name="Γιάννης Κορογιαννάκης" userId="f30a949342498e5d" providerId="LiveId" clId="{69432BCC-52A4-46F0-879F-B18FBEB2FBFA}" dt="2023-06-12T16:43:51.854" v="7195" actId="478"/>
          <ac:spMkLst>
            <pc:docMk/>
            <pc:sldMk cId="1919777002" sldId="277"/>
            <ac:spMk id="8" creationId="{98B7E21F-E817-A0AE-2381-B4A78DA7B3E2}"/>
          </ac:spMkLst>
        </pc:spChg>
        <pc:spChg chg="add del mod">
          <ac:chgData name="Γιάννης Κορογιαννάκης" userId="f30a949342498e5d" providerId="LiveId" clId="{69432BCC-52A4-46F0-879F-B18FBEB2FBFA}" dt="2023-06-12T16:43:48.939" v="7193" actId="478"/>
          <ac:spMkLst>
            <pc:docMk/>
            <pc:sldMk cId="1919777002" sldId="277"/>
            <ac:spMk id="10" creationId="{18E6830B-CC45-737C-90D8-BAFE01B5532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77AC47-1B1E-45A6-A9EE-84DB4305B293}"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l-GR"/>
        </a:p>
      </dgm:t>
    </dgm:pt>
    <dgm:pt modelId="{52838265-2E69-4AD7-A827-EE952635455B}">
      <dgm:prSet phldrT="[Κείμενο]"/>
      <dgm:spPr/>
      <dgm:t>
        <a:bodyPr/>
        <a:lstStyle/>
        <a:p>
          <a:r>
            <a:rPr lang="el-GR" dirty="0">
              <a:latin typeface="Arial" panose="020B0604020202020204" pitchFamily="34" charset="0"/>
              <a:cs typeface="Arial" panose="020B0604020202020204" pitchFamily="34" charset="0"/>
            </a:rPr>
            <a:t>Κύρια Ερωτήματα</a:t>
          </a:r>
        </a:p>
      </dgm:t>
    </dgm:pt>
    <dgm:pt modelId="{74E6DBA8-3B64-46DB-857F-677B80CB7AFF}" type="parTrans" cxnId="{4E1C2C75-BACF-4D56-B041-C54E08E20350}">
      <dgm:prSet/>
      <dgm:spPr/>
      <dgm:t>
        <a:bodyPr/>
        <a:lstStyle/>
        <a:p>
          <a:endParaRPr lang="el-GR">
            <a:solidFill>
              <a:srgbClr val="286D9F"/>
            </a:solidFill>
            <a:latin typeface="Arial" panose="020B0604020202020204" pitchFamily="34" charset="0"/>
            <a:cs typeface="Arial" panose="020B0604020202020204" pitchFamily="34" charset="0"/>
          </a:endParaRPr>
        </a:p>
      </dgm:t>
    </dgm:pt>
    <dgm:pt modelId="{4C2FEF03-E2C2-4BFE-B12F-9BAB908B51FE}" type="sibTrans" cxnId="{4E1C2C75-BACF-4D56-B041-C54E08E20350}">
      <dgm:prSet/>
      <dgm:spPr/>
      <dgm:t>
        <a:bodyPr/>
        <a:lstStyle/>
        <a:p>
          <a:endParaRPr lang="el-GR">
            <a:solidFill>
              <a:srgbClr val="286D9F"/>
            </a:solidFill>
            <a:latin typeface="Arial" panose="020B0604020202020204" pitchFamily="34" charset="0"/>
            <a:cs typeface="Arial" panose="020B0604020202020204" pitchFamily="34" charset="0"/>
          </a:endParaRPr>
        </a:p>
      </dgm:t>
    </dgm:pt>
    <dgm:pt modelId="{BFB3DD6D-22D4-441B-A263-143B628FE833}">
      <dgm:prSet phldrT="[Κείμενο]"/>
      <dgm:spPr/>
      <dgm:t>
        <a:bodyPr/>
        <a:lstStyle/>
        <a:p>
          <a:r>
            <a:rPr lang="el-GR">
              <a:latin typeface="Arial" panose="020B0604020202020204" pitchFamily="34" charset="0"/>
              <a:cs typeface="Arial" panose="020B0604020202020204" pitchFamily="34" charset="0"/>
            </a:rPr>
            <a:t>Ιστορική Αναδρομή</a:t>
          </a:r>
          <a:endParaRPr lang="el-GR" dirty="0">
            <a:latin typeface="Arial" panose="020B0604020202020204" pitchFamily="34" charset="0"/>
            <a:cs typeface="Arial" panose="020B0604020202020204" pitchFamily="34" charset="0"/>
          </a:endParaRPr>
        </a:p>
      </dgm:t>
    </dgm:pt>
    <dgm:pt modelId="{5A51F794-85A0-4DCD-91C0-FA82DA299CFE}" type="parTrans" cxnId="{57FBB420-26B8-42A7-962A-74ADCAE1352C}">
      <dgm:prSet/>
      <dgm:spPr/>
      <dgm:t>
        <a:bodyPr/>
        <a:lstStyle/>
        <a:p>
          <a:endParaRPr lang="el-GR">
            <a:solidFill>
              <a:srgbClr val="286D9F"/>
            </a:solidFill>
            <a:latin typeface="Arial" panose="020B0604020202020204" pitchFamily="34" charset="0"/>
            <a:cs typeface="Arial" panose="020B0604020202020204" pitchFamily="34" charset="0"/>
          </a:endParaRPr>
        </a:p>
      </dgm:t>
    </dgm:pt>
    <dgm:pt modelId="{375333A9-D453-4B31-AAA9-005379C92BFE}" type="sibTrans" cxnId="{57FBB420-26B8-42A7-962A-74ADCAE1352C}">
      <dgm:prSet/>
      <dgm:spPr/>
      <dgm:t>
        <a:bodyPr/>
        <a:lstStyle/>
        <a:p>
          <a:endParaRPr lang="el-GR">
            <a:solidFill>
              <a:srgbClr val="286D9F"/>
            </a:solidFill>
            <a:latin typeface="Arial" panose="020B0604020202020204" pitchFamily="34" charset="0"/>
            <a:cs typeface="Arial" panose="020B0604020202020204" pitchFamily="34" charset="0"/>
          </a:endParaRPr>
        </a:p>
      </dgm:t>
    </dgm:pt>
    <dgm:pt modelId="{C523A79B-B927-4783-92E3-DA3BB9A2FEA1}">
      <dgm:prSet phldrT="[Κείμενο]"/>
      <dgm:spPr/>
      <dgm:t>
        <a:bodyPr/>
        <a:lstStyle/>
        <a:p>
          <a:r>
            <a:rPr lang="el-GR">
              <a:latin typeface="Arial" panose="020B0604020202020204" pitchFamily="34" charset="0"/>
              <a:cs typeface="Arial" panose="020B0604020202020204" pitchFamily="34" charset="0"/>
            </a:rPr>
            <a:t>Εμπιστοσύνη των αγορών</a:t>
          </a:r>
          <a:endParaRPr lang="el-GR" dirty="0">
            <a:latin typeface="Arial" panose="020B0604020202020204" pitchFamily="34" charset="0"/>
            <a:cs typeface="Arial" panose="020B0604020202020204" pitchFamily="34" charset="0"/>
          </a:endParaRPr>
        </a:p>
      </dgm:t>
    </dgm:pt>
    <dgm:pt modelId="{9E82CA6D-D899-486F-A10C-9918AB57E08C}" type="parTrans" cxnId="{1C9CDB4F-7FA3-4A52-87E8-8FA8D13C20E0}">
      <dgm:prSet/>
      <dgm:spPr/>
      <dgm:t>
        <a:bodyPr/>
        <a:lstStyle/>
        <a:p>
          <a:endParaRPr lang="el-GR">
            <a:solidFill>
              <a:srgbClr val="286D9F"/>
            </a:solidFill>
            <a:latin typeface="Arial" panose="020B0604020202020204" pitchFamily="34" charset="0"/>
            <a:cs typeface="Arial" panose="020B0604020202020204" pitchFamily="34" charset="0"/>
          </a:endParaRPr>
        </a:p>
      </dgm:t>
    </dgm:pt>
    <dgm:pt modelId="{DBA81F7D-E5EE-4B5D-97A7-CC898E2901C9}" type="sibTrans" cxnId="{1C9CDB4F-7FA3-4A52-87E8-8FA8D13C20E0}">
      <dgm:prSet/>
      <dgm:spPr/>
      <dgm:t>
        <a:bodyPr/>
        <a:lstStyle/>
        <a:p>
          <a:endParaRPr lang="el-GR">
            <a:solidFill>
              <a:srgbClr val="286D9F"/>
            </a:solidFill>
            <a:latin typeface="Arial" panose="020B0604020202020204" pitchFamily="34" charset="0"/>
            <a:cs typeface="Arial" panose="020B0604020202020204" pitchFamily="34" charset="0"/>
          </a:endParaRPr>
        </a:p>
      </dgm:t>
    </dgm:pt>
    <dgm:pt modelId="{B6820D57-D5A4-4E79-9000-D57ACE251191}">
      <dgm:prSet phldrT="[Κείμενο]"/>
      <dgm:spPr/>
      <dgm:t>
        <a:bodyPr/>
        <a:lstStyle/>
        <a:p>
          <a:r>
            <a:rPr lang="el-GR">
              <a:latin typeface="Arial" panose="020B0604020202020204" pitchFamily="34" charset="0"/>
              <a:cs typeface="Arial" panose="020B0604020202020204" pitchFamily="34" charset="0"/>
            </a:rPr>
            <a:t>Συμπεράσματα</a:t>
          </a:r>
          <a:endParaRPr lang="el-GR" dirty="0">
            <a:latin typeface="Arial" panose="020B0604020202020204" pitchFamily="34" charset="0"/>
            <a:cs typeface="Arial" panose="020B0604020202020204" pitchFamily="34" charset="0"/>
          </a:endParaRPr>
        </a:p>
      </dgm:t>
    </dgm:pt>
    <dgm:pt modelId="{26960729-73B9-4602-8D51-F923CCC41390}" type="parTrans" cxnId="{C08FB73A-A7B1-435E-99C2-1A8338BD5D44}">
      <dgm:prSet/>
      <dgm:spPr/>
      <dgm:t>
        <a:bodyPr/>
        <a:lstStyle/>
        <a:p>
          <a:endParaRPr lang="el-GR">
            <a:solidFill>
              <a:srgbClr val="286D9F"/>
            </a:solidFill>
            <a:latin typeface="Arial" panose="020B0604020202020204" pitchFamily="34" charset="0"/>
            <a:cs typeface="Arial" panose="020B0604020202020204" pitchFamily="34" charset="0"/>
          </a:endParaRPr>
        </a:p>
      </dgm:t>
    </dgm:pt>
    <dgm:pt modelId="{FE739D65-E1E7-490F-88B1-0EC2C5658CDD}" type="sibTrans" cxnId="{C08FB73A-A7B1-435E-99C2-1A8338BD5D44}">
      <dgm:prSet/>
      <dgm:spPr/>
      <dgm:t>
        <a:bodyPr/>
        <a:lstStyle/>
        <a:p>
          <a:endParaRPr lang="el-GR">
            <a:solidFill>
              <a:srgbClr val="286D9F"/>
            </a:solidFill>
            <a:latin typeface="Arial" panose="020B0604020202020204" pitchFamily="34" charset="0"/>
            <a:cs typeface="Arial" panose="020B0604020202020204" pitchFamily="34" charset="0"/>
          </a:endParaRPr>
        </a:p>
      </dgm:t>
    </dgm:pt>
    <dgm:pt modelId="{F6FC38CE-4AE8-4A23-A061-5A4CDE6C9342}" type="pres">
      <dgm:prSet presAssocID="{5077AC47-1B1E-45A6-A9EE-84DB4305B293}" presName="Name0" presStyleCnt="0">
        <dgm:presLayoutVars>
          <dgm:chMax val="7"/>
          <dgm:chPref val="7"/>
          <dgm:dir/>
        </dgm:presLayoutVars>
      </dgm:prSet>
      <dgm:spPr/>
    </dgm:pt>
    <dgm:pt modelId="{A9455A33-C663-41F8-9429-2576F399D5A5}" type="pres">
      <dgm:prSet presAssocID="{5077AC47-1B1E-45A6-A9EE-84DB4305B293}" presName="Name1" presStyleCnt="0"/>
      <dgm:spPr/>
    </dgm:pt>
    <dgm:pt modelId="{C4B155F6-0506-4A7D-A724-04F2E13C3D9D}" type="pres">
      <dgm:prSet presAssocID="{5077AC47-1B1E-45A6-A9EE-84DB4305B293}" presName="cycle" presStyleCnt="0"/>
      <dgm:spPr/>
    </dgm:pt>
    <dgm:pt modelId="{9D03765C-BC1A-4902-8D09-A5F6441BCA0F}" type="pres">
      <dgm:prSet presAssocID="{5077AC47-1B1E-45A6-A9EE-84DB4305B293}" presName="srcNode" presStyleLbl="node1" presStyleIdx="0" presStyleCnt="4"/>
      <dgm:spPr/>
    </dgm:pt>
    <dgm:pt modelId="{3040F10E-8A4E-4C1B-A55F-974F048E7D03}" type="pres">
      <dgm:prSet presAssocID="{5077AC47-1B1E-45A6-A9EE-84DB4305B293}" presName="conn" presStyleLbl="parChTrans1D2" presStyleIdx="0" presStyleCnt="1"/>
      <dgm:spPr/>
    </dgm:pt>
    <dgm:pt modelId="{1CC67D66-F112-4931-8776-8A15AEC941E5}" type="pres">
      <dgm:prSet presAssocID="{5077AC47-1B1E-45A6-A9EE-84DB4305B293}" presName="extraNode" presStyleLbl="node1" presStyleIdx="0" presStyleCnt="4"/>
      <dgm:spPr/>
    </dgm:pt>
    <dgm:pt modelId="{B6DE0762-A4FC-4510-9E7F-B11A93A879D7}" type="pres">
      <dgm:prSet presAssocID="{5077AC47-1B1E-45A6-A9EE-84DB4305B293}" presName="dstNode" presStyleLbl="node1" presStyleIdx="0" presStyleCnt="4"/>
      <dgm:spPr/>
    </dgm:pt>
    <dgm:pt modelId="{672545F1-BC36-4D7C-B874-0D5F4D158A5B}" type="pres">
      <dgm:prSet presAssocID="{52838265-2E69-4AD7-A827-EE952635455B}" presName="text_1" presStyleLbl="node1" presStyleIdx="0" presStyleCnt="4">
        <dgm:presLayoutVars>
          <dgm:bulletEnabled val="1"/>
        </dgm:presLayoutVars>
      </dgm:prSet>
      <dgm:spPr/>
    </dgm:pt>
    <dgm:pt modelId="{868B2DD0-C58F-4546-9F99-17E0377E9C7F}" type="pres">
      <dgm:prSet presAssocID="{52838265-2E69-4AD7-A827-EE952635455B}" presName="accent_1" presStyleCnt="0"/>
      <dgm:spPr/>
    </dgm:pt>
    <dgm:pt modelId="{CD5F0BB4-DB92-4407-98AD-3ACBE8CE01F5}" type="pres">
      <dgm:prSet presAssocID="{52838265-2E69-4AD7-A827-EE952635455B}" presName="accentRepeatNode" presStyleLbl="solidFgAcc1" presStyleIdx="0" presStyleCnt="4"/>
      <dgm:spPr/>
    </dgm:pt>
    <dgm:pt modelId="{EA1375BC-B860-47C4-90BB-AE50BAF0ACB8}" type="pres">
      <dgm:prSet presAssocID="{BFB3DD6D-22D4-441B-A263-143B628FE833}" presName="text_2" presStyleLbl="node1" presStyleIdx="1" presStyleCnt="4">
        <dgm:presLayoutVars>
          <dgm:bulletEnabled val="1"/>
        </dgm:presLayoutVars>
      </dgm:prSet>
      <dgm:spPr/>
    </dgm:pt>
    <dgm:pt modelId="{A789EEAA-8612-4537-B059-E435AD1B5B55}" type="pres">
      <dgm:prSet presAssocID="{BFB3DD6D-22D4-441B-A263-143B628FE833}" presName="accent_2" presStyleCnt="0"/>
      <dgm:spPr/>
    </dgm:pt>
    <dgm:pt modelId="{1665D854-486E-4338-B72A-0DE1D8F3B8FC}" type="pres">
      <dgm:prSet presAssocID="{BFB3DD6D-22D4-441B-A263-143B628FE833}" presName="accentRepeatNode" presStyleLbl="solidFgAcc1" presStyleIdx="1" presStyleCnt="4"/>
      <dgm:spPr/>
    </dgm:pt>
    <dgm:pt modelId="{95D7231B-BB45-402F-9B80-4DB9FBE7D517}" type="pres">
      <dgm:prSet presAssocID="{C523A79B-B927-4783-92E3-DA3BB9A2FEA1}" presName="text_3" presStyleLbl="node1" presStyleIdx="2" presStyleCnt="4">
        <dgm:presLayoutVars>
          <dgm:bulletEnabled val="1"/>
        </dgm:presLayoutVars>
      </dgm:prSet>
      <dgm:spPr/>
    </dgm:pt>
    <dgm:pt modelId="{910B9B26-EAEF-42D4-9D53-CF148EFB9973}" type="pres">
      <dgm:prSet presAssocID="{C523A79B-B927-4783-92E3-DA3BB9A2FEA1}" presName="accent_3" presStyleCnt="0"/>
      <dgm:spPr/>
    </dgm:pt>
    <dgm:pt modelId="{65A60D81-3C33-43D5-9CBE-0526262A4762}" type="pres">
      <dgm:prSet presAssocID="{C523A79B-B927-4783-92E3-DA3BB9A2FEA1}" presName="accentRepeatNode" presStyleLbl="solidFgAcc1" presStyleIdx="2" presStyleCnt="4"/>
      <dgm:spPr/>
    </dgm:pt>
    <dgm:pt modelId="{31B7750C-7126-40CB-B4C0-67B7D6FA680E}" type="pres">
      <dgm:prSet presAssocID="{B6820D57-D5A4-4E79-9000-D57ACE251191}" presName="text_4" presStyleLbl="node1" presStyleIdx="3" presStyleCnt="4">
        <dgm:presLayoutVars>
          <dgm:bulletEnabled val="1"/>
        </dgm:presLayoutVars>
      </dgm:prSet>
      <dgm:spPr/>
    </dgm:pt>
    <dgm:pt modelId="{235F778A-CF38-4C14-A83F-862E9EF1B28B}" type="pres">
      <dgm:prSet presAssocID="{B6820D57-D5A4-4E79-9000-D57ACE251191}" presName="accent_4" presStyleCnt="0"/>
      <dgm:spPr/>
    </dgm:pt>
    <dgm:pt modelId="{5B5E771F-2D90-4744-BCDE-B2B1BB9F4FE7}" type="pres">
      <dgm:prSet presAssocID="{B6820D57-D5A4-4E79-9000-D57ACE251191}" presName="accentRepeatNode" presStyleLbl="solidFgAcc1" presStyleIdx="3" presStyleCnt="4"/>
      <dgm:spPr/>
    </dgm:pt>
  </dgm:ptLst>
  <dgm:cxnLst>
    <dgm:cxn modelId="{57FBB420-26B8-42A7-962A-74ADCAE1352C}" srcId="{5077AC47-1B1E-45A6-A9EE-84DB4305B293}" destId="{BFB3DD6D-22D4-441B-A263-143B628FE833}" srcOrd="1" destOrd="0" parTransId="{5A51F794-85A0-4DCD-91C0-FA82DA299CFE}" sibTransId="{375333A9-D453-4B31-AAA9-005379C92BFE}"/>
    <dgm:cxn modelId="{C08FB73A-A7B1-435E-99C2-1A8338BD5D44}" srcId="{5077AC47-1B1E-45A6-A9EE-84DB4305B293}" destId="{B6820D57-D5A4-4E79-9000-D57ACE251191}" srcOrd="3" destOrd="0" parTransId="{26960729-73B9-4602-8D51-F923CCC41390}" sibTransId="{FE739D65-E1E7-490F-88B1-0EC2C5658CDD}"/>
    <dgm:cxn modelId="{1677856F-9355-415B-A6E2-92DBCE31349A}" type="presOf" srcId="{52838265-2E69-4AD7-A827-EE952635455B}" destId="{672545F1-BC36-4D7C-B874-0D5F4D158A5B}" srcOrd="0" destOrd="0" presId="urn:microsoft.com/office/officeart/2008/layout/VerticalCurvedList"/>
    <dgm:cxn modelId="{1C9CDB4F-7FA3-4A52-87E8-8FA8D13C20E0}" srcId="{5077AC47-1B1E-45A6-A9EE-84DB4305B293}" destId="{C523A79B-B927-4783-92E3-DA3BB9A2FEA1}" srcOrd="2" destOrd="0" parTransId="{9E82CA6D-D899-486F-A10C-9918AB57E08C}" sibTransId="{DBA81F7D-E5EE-4B5D-97A7-CC898E2901C9}"/>
    <dgm:cxn modelId="{4E1C2C75-BACF-4D56-B041-C54E08E20350}" srcId="{5077AC47-1B1E-45A6-A9EE-84DB4305B293}" destId="{52838265-2E69-4AD7-A827-EE952635455B}" srcOrd="0" destOrd="0" parTransId="{74E6DBA8-3B64-46DB-857F-677B80CB7AFF}" sibTransId="{4C2FEF03-E2C2-4BFE-B12F-9BAB908B51FE}"/>
    <dgm:cxn modelId="{E1D41087-5D77-4B17-AD74-880221082829}" type="presOf" srcId="{5077AC47-1B1E-45A6-A9EE-84DB4305B293}" destId="{F6FC38CE-4AE8-4A23-A061-5A4CDE6C9342}" srcOrd="0" destOrd="0" presId="urn:microsoft.com/office/officeart/2008/layout/VerticalCurvedList"/>
    <dgm:cxn modelId="{7DA912B1-DEFF-4035-8224-B7172FE57D13}" type="presOf" srcId="{4C2FEF03-E2C2-4BFE-B12F-9BAB908B51FE}" destId="{3040F10E-8A4E-4C1B-A55F-974F048E7D03}" srcOrd="0" destOrd="0" presId="urn:microsoft.com/office/officeart/2008/layout/VerticalCurvedList"/>
    <dgm:cxn modelId="{7F70AFE5-D152-40A2-994D-A2CB4EB05296}" type="presOf" srcId="{C523A79B-B927-4783-92E3-DA3BB9A2FEA1}" destId="{95D7231B-BB45-402F-9B80-4DB9FBE7D517}" srcOrd="0" destOrd="0" presId="urn:microsoft.com/office/officeart/2008/layout/VerticalCurvedList"/>
    <dgm:cxn modelId="{8A2731FC-8C5E-4622-9E28-56A25A5972B3}" type="presOf" srcId="{BFB3DD6D-22D4-441B-A263-143B628FE833}" destId="{EA1375BC-B860-47C4-90BB-AE50BAF0ACB8}" srcOrd="0" destOrd="0" presId="urn:microsoft.com/office/officeart/2008/layout/VerticalCurvedList"/>
    <dgm:cxn modelId="{C94E01FE-9924-4056-A91F-0C3188AF1DBB}" type="presOf" srcId="{B6820D57-D5A4-4E79-9000-D57ACE251191}" destId="{31B7750C-7126-40CB-B4C0-67B7D6FA680E}" srcOrd="0" destOrd="0" presId="urn:microsoft.com/office/officeart/2008/layout/VerticalCurvedList"/>
    <dgm:cxn modelId="{8910572A-3573-467C-905D-AD693ECB330D}" type="presParOf" srcId="{F6FC38CE-4AE8-4A23-A061-5A4CDE6C9342}" destId="{A9455A33-C663-41F8-9429-2576F399D5A5}" srcOrd="0" destOrd="0" presId="urn:microsoft.com/office/officeart/2008/layout/VerticalCurvedList"/>
    <dgm:cxn modelId="{4EB6389C-50ED-4D0D-A920-86C787B37352}" type="presParOf" srcId="{A9455A33-C663-41F8-9429-2576F399D5A5}" destId="{C4B155F6-0506-4A7D-A724-04F2E13C3D9D}" srcOrd="0" destOrd="0" presId="urn:microsoft.com/office/officeart/2008/layout/VerticalCurvedList"/>
    <dgm:cxn modelId="{E603D99B-4DA0-4DEC-8F1F-DB7C3731CA4B}" type="presParOf" srcId="{C4B155F6-0506-4A7D-A724-04F2E13C3D9D}" destId="{9D03765C-BC1A-4902-8D09-A5F6441BCA0F}" srcOrd="0" destOrd="0" presId="urn:microsoft.com/office/officeart/2008/layout/VerticalCurvedList"/>
    <dgm:cxn modelId="{05025F54-528C-4284-B9D6-1A2C433B4C38}" type="presParOf" srcId="{C4B155F6-0506-4A7D-A724-04F2E13C3D9D}" destId="{3040F10E-8A4E-4C1B-A55F-974F048E7D03}" srcOrd="1" destOrd="0" presId="urn:microsoft.com/office/officeart/2008/layout/VerticalCurvedList"/>
    <dgm:cxn modelId="{500491D6-554F-403C-87AB-821836383CE8}" type="presParOf" srcId="{C4B155F6-0506-4A7D-A724-04F2E13C3D9D}" destId="{1CC67D66-F112-4931-8776-8A15AEC941E5}" srcOrd="2" destOrd="0" presId="urn:microsoft.com/office/officeart/2008/layout/VerticalCurvedList"/>
    <dgm:cxn modelId="{6AF71BAC-6D61-4119-A614-946BDE181F54}" type="presParOf" srcId="{C4B155F6-0506-4A7D-A724-04F2E13C3D9D}" destId="{B6DE0762-A4FC-4510-9E7F-B11A93A879D7}" srcOrd="3" destOrd="0" presId="urn:microsoft.com/office/officeart/2008/layout/VerticalCurvedList"/>
    <dgm:cxn modelId="{303166FA-D94D-4575-845D-E3C89C99FC9B}" type="presParOf" srcId="{A9455A33-C663-41F8-9429-2576F399D5A5}" destId="{672545F1-BC36-4D7C-B874-0D5F4D158A5B}" srcOrd="1" destOrd="0" presId="urn:microsoft.com/office/officeart/2008/layout/VerticalCurvedList"/>
    <dgm:cxn modelId="{7E9DBB86-8DDB-4647-8701-C3C55AD8E438}" type="presParOf" srcId="{A9455A33-C663-41F8-9429-2576F399D5A5}" destId="{868B2DD0-C58F-4546-9F99-17E0377E9C7F}" srcOrd="2" destOrd="0" presId="urn:microsoft.com/office/officeart/2008/layout/VerticalCurvedList"/>
    <dgm:cxn modelId="{1370125E-C91A-4201-8594-29BF4A20FCEA}" type="presParOf" srcId="{868B2DD0-C58F-4546-9F99-17E0377E9C7F}" destId="{CD5F0BB4-DB92-4407-98AD-3ACBE8CE01F5}" srcOrd="0" destOrd="0" presId="urn:microsoft.com/office/officeart/2008/layout/VerticalCurvedList"/>
    <dgm:cxn modelId="{89603A29-068A-494C-B59E-D6950976C586}" type="presParOf" srcId="{A9455A33-C663-41F8-9429-2576F399D5A5}" destId="{EA1375BC-B860-47C4-90BB-AE50BAF0ACB8}" srcOrd="3" destOrd="0" presId="urn:microsoft.com/office/officeart/2008/layout/VerticalCurvedList"/>
    <dgm:cxn modelId="{9E447A63-E143-4682-A7BF-ADD76B4830C4}" type="presParOf" srcId="{A9455A33-C663-41F8-9429-2576F399D5A5}" destId="{A789EEAA-8612-4537-B059-E435AD1B5B55}" srcOrd="4" destOrd="0" presId="urn:microsoft.com/office/officeart/2008/layout/VerticalCurvedList"/>
    <dgm:cxn modelId="{B1B16EBD-D4B5-4C5E-A878-35D6AA6EDA3F}" type="presParOf" srcId="{A789EEAA-8612-4537-B059-E435AD1B5B55}" destId="{1665D854-486E-4338-B72A-0DE1D8F3B8FC}" srcOrd="0" destOrd="0" presId="urn:microsoft.com/office/officeart/2008/layout/VerticalCurvedList"/>
    <dgm:cxn modelId="{9DD10349-61B3-471D-9E0D-843F703E02FE}" type="presParOf" srcId="{A9455A33-C663-41F8-9429-2576F399D5A5}" destId="{95D7231B-BB45-402F-9B80-4DB9FBE7D517}" srcOrd="5" destOrd="0" presId="urn:microsoft.com/office/officeart/2008/layout/VerticalCurvedList"/>
    <dgm:cxn modelId="{AD4DAB43-30E5-4529-B1CE-D727E9C3ED63}" type="presParOf" srcId="{A9455A33-C663-41F8-9429-2576F399D5A5}" destId="{910B9B26-EAEF-42D4-9D53-CF148EFB9973}" srcOrd="6" destOrd="0" presId="urn:microsoft.com/office/officeart/2008/layout/VerticalCurvedList"/>
    <dgm:cxn modelId="{26BB3D8B-CF11-44BD-8A5A-B68802974D21}" type="presParOf" srcId="{910B9B26-EAEF-42D4-9D53-CF148EFB9973}" destId="{65A60D81-3C33-43D5-9CBE-0526262A4762}" srcOrd="0" destOrd="0" presId="urn:microsoft.com/office/officeart/2008/layout/VerticalCurvedList"/>
    <dgm:cxn modelId="{039B8E3A-378E-4397-9C75-9F26BA644638}" type="presParOf" srcId="{A9455A33-C663-41F8-9429-2576F399D5A5}" destId="{31B7750C-7126-40CB-B4C0-67B7D6FA680E}" srcOrd="7" destOrd="0" presId="urn:microsoft.com/office/officeart/2008/layout/VerticalCurvedList"/>
    <dgm:cxn modelId="{CE4BEEE3-5006-4D47-BF49-72C7FBFC0127}" type="presParOf" srcId="{A9455A33-C663-41F8-9429-2576F399D5A5}" destId="{235F778A-CF38-4C14-A83F-862E9EF1B28B}" srcOrd="8" destOrd="0" presId="urn:microsoft.com/office/officeart/2008/layout/VerticalCurvedList"/>
    <dgm:cxn modelId="{9D4327EE-A077-44D1-9259-EB307454CE7F}" type="presParOf" srcId="{235F778A-CF38-4C14-A83F-862E9EF1B28B}" destId="{5B5E771F-2D90-4744-BCDE-B2B1BB9F4FE7}" srcOrd="0" destOrd="0" presId="urn:microsoft.com/office/officeart/2008/layout/VerticalCurvedList"/>
  </dgm:cxnLst>
  <dgm:bg>
    <a:solidFill>
      <a:schemeClr val="bg1"/>
    </a:solidFill>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0F10E-8A4E-4C1B-A55F-974F048E7D03}">
      <dsp:nvSpPr>
        <dsp:cNvPr id="0" name=""/>
        <dsp:cNvSpPr/>
      </dsp:nvSpPr>
      <dsp:spPr>
        <a:xfrm>
          <a:off x="-4699704" y="-720426"/>
          <a:ext cx="5597986" cy="5597986"/>
        </a:xfrm>
        <a:prstGeom prst="blockArc">
          <a:avLst>
            <a:gd name="adj1" fmla="val 18900000"/>
            <a:gd name="adj2" fmla="val 2700000"/>
            <a:gd name="adj3" fmla="val 386"/>
          </a:avLst>
        </a:prstGeom>
        <a:noFill/>
        <a:ln w="19050" cap="rnd"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2545F1-BC36-4D7C-B874-0D5F4D158A5B}">
      <dsp:nvSpPr>
        <dsp:cNvPr id="0" name=""/>
        <dsp:cNvSpPr/>
      </dsp:nvSpPr>
      <dsp:spPr>
        <a:xfrm>
          <a:off x="470466" y="319600"/>
          <a:ext cx="6978919" cy="639533"/>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630" tIns="88900" rIns="88900" bIns="88900" numCol="1" spcCol="1270" anchor="ctr" anchorCtr="0">
          <a:noAutofit/>
        </a:bodyPr>
        <a:lstStyle/>
        <a:p>
          <a:pPr marL="0" lvl="0" indent="0" algn="l" defTabSz="1555750">
            <a:lnSpc>
              <a:spcPct val="90000"/>
            </a:lnSpc>
            <a:spcBef>
              <a:spcPct val="0"/>
            </a:spcBef>
            <a:spcAft>
              <a:spcPct val="35000"/>
            </a:spcAft>
            <a:buNone/>
          </a:pPr>
          <a:r>
            <a:rPr lang="el-GR" sz="3500" kern="1200" dirty="0">
              <a:latin typeface="Arial" panose="020B0604020202020204" pitchFamily="34" charset="0"/>
              <a:cs typeface="Arial" panose="020B0604020202020204" pitchFamily="34" charset="0"/>
            </a:rPr>
            <a:t>Κύρια Ερωτήματα</a:t>
          </a:r>
        </a:p>
      </dsp:txBody>
      <dsp:txXfrm>
        <a:off x="470466" y="319600"/>
        <a:ext cx="6978919" cy="639533"/>
      </dsp:txXfrm>
    </dsp:sp>
    <dsp:sp modelId="{CD5F0BB4-DB92-4407-98AD-3ACBE8CE01F5}">
      <dsp:nvSpPr>
        <dsp:cNvPr id="0" name=""/>
        <dsp:cNvSpPr/>
      </dsp:nvSpPr>
      <dsp:spPr>
        <a:xfrm>
          <a:off x="70758" y="239658"/>
          <a:ext cx="799416" cy="799416"/>
        </a:xfrm>
        <a:prstGeom prst="ellipse">
          <a:avLst/>
        </a:prstGeom>
        <a:solidFill>
          <a:schemeClr val="lt1">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1375BC-B860-47C4-90BB-AE50BAF0ACB8}">
      <dsp:nvSpPr>
        <dsp:cNvPr id="0" name=""/>
        <dsp:cNvSpPr/>
      </dsp:nvSpPr>
      <dsp:spPr>
        <a:xfrm>
          <a:off x="837126" y="1279066"/>
          <a:ext cx="6612260" cy="639533"/>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630" tIns="88900" rIns="88900" bIns="88900" numCol="1" spcCol="1270" anchor="ctr" anchorCtr="0">
          <a:noAutofit/>
        </a:bodyPr>
        <a:lstStyle/>
        <a:p>
          <a:pPr marL="0" lvl="0" indent="0" algn="l" defTabSz="1555750">
            <a:lnSpc>
              <a:spcPct val="90000"/>
            </a:lnSpc>
            <a:spcBef>
              <a:spcPct val="0"/>
            </a:spcBef>
            <a:spcAft>
              <a:spcPct val="35000"/>
            </a:spcAft>
            <a:buNone/>
          </a:pPr>
          <a:r>
            <a:rPr lang="el-GR" sz="3500" kern="1200">
              <a:latin typeface="Arial" panose="020B0604020202020204" pitchFamily="34" charset="0"/>
              <a:cs typeface="Arial" panose="020B0604020202020204" pitchFamily="34" charset="0"/>
            </a:rPr>
            <a:t>Ιστορική Αναδρομή</a:t>
          </a:r>
          <a:endParaRPr lang="el-GR" sz="3500" kern="1200" dirty="0">
            <a:latin typeface="Arial" panose="020B0604020202020204" pitchFamily="34" charset="0"/>
            <a:cs typeface="Arial" panose="020B0604020202020204" pitchFamily="34" charset="0"/>
          </a:endParaRPr>
        </a:p>
      </dsp:txBody>
      <dsp:txXfrm>
        <a:off x="837126" y="1279066"/>
        <a:ext cx="6612260" cy="639533"/>
      </dsp:txXfrm>
    </dsp:sp>
    <dsp:sp modelId="{1665D854-486E-4338-B72A-0DE1D8F3B8FC}">
      <dsp:nvSpPr>
        <dsp:cNvPr id="0" name=""/>
        <dsp:cNvSpPr/>
      </dsp:nvSpPr>
      <dsp:spPr>
        <a:xfrm>
          <a:off x="437417" y="1199125"/>
          <a:ext cx="799416" cy="799416"/>
        </a:xfrm>
        <a:prstGeom prst="ellipse">
          <a:avLst/>
        </a:prstGeom>
        <a:solidFill>
          <a:schemeClr val="lt1">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D7231B-BB45-402F-9B80-4DB9FBE7D517}">
      <dsp:nvSpPr>
        <dsp:cNvPr id="0" name=""/>
        <dsp:cNvSpPr/>
      </dsp:nvSpPr>
      <dsp:spPr>
        <a:xfrm>
          <a:off x="837126" y="2238532"/>
          <a:ext cx="6612260" cy="639533"/>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630" tIns="88900" rIns="88900" bIns="88900" numCol="1" spcCol="1270" anchor="ctr" anchorCtr="0">
          <a:noAutofit/>
        </a:bodyPr>
        <a:lstStyle/>
        <a:p>
          <a:pPr marL="0" lvl="0" indent="0" algn="l" defTabSz="1555750">
            <a:lnSpc>
              <a:spcPct val="90000"/>
            </a:lnSpc>
            <a:spcBef>
              <a:spcPct val="0"/>
            </a:spcBef>
            <a:spcAft>
              <a:spcPct val="35000"/>
            </a:spcAft>
            <a:buNone/>
          </a:pPr>
          <a:r>
            <a:rPr lang="el-GR" sz="3500" kern="1200">
              <a:latin typeface="Arial" panose="020B0604020202020204" pitchFamily="34" charset="0"/>
              <a:cs typeface="Arial" panose="020B0604020202020204" pitchFamily="34" charset="0"/>
            </a:rPr>
            <a:t>Εμπιστοσύνη των αγορών</a:t>
          </a:r>
          <a:endParaRPr lang="el-GR" sz="3500" kern="1200" dirty="0">
            <a:latin typeface="Arial" panose="020B0604020202020204" pitchFamily="34" charset="0"/>
            <a:cs typeface="Arial" panose="020B0604020202020204" pitchFamily="34" charset="0"/>
          </a:endParaRPr>
        </a:p>
      </dsp:txBody>
      <dsp:txXfrm>
        <a:off x="837126" y="2238532"/>
        <a:ext cx="6612260" cy="639533"/>
      </dsp:txXfrm>
    </dsp:sp>
    <dsp:sp modelId="{65A60D81-3C33-43D5-9CBE-0526262A4762}">
      <dsp:nvSpPr>
        <dsp:cNvPr id="0" name=""/>
        <dsp:cNvSpPr/>
      </dsp:nvSpPr>
      <dsp:spPr>
        <a:xfrm>
          <a:off x="437417" y="2158591"/>
          <a:ext cx="799416" cy="799416"/>
        </a:xfrm>
        <a:prstGeom prst="ellipse">
          <a:avLst/>
        </a:prstGeom>
        <a:solidFill>
          <a:schemeClr val="lt1">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B7750C-7126-40CB-B4C0-67B7D6FA680E}">
      <dsp:nvSpPr>
        <dsp:cNvPr id="0" name=""/>
        <dsp:cNvSpPr/>
      </dsp:nvSpPr>
      <dsp:spPr>
        <a:xfrm>
          <a:off x="470466" y="3197999"/>
          <a:ext cx="6978919" cy="639533"/>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630" tIns="88900" rIns="88900" bIns="88900" numCol="1" spcCol="1270" anchor="ctr" anchorCtr="0">
          <a:noAutofit/>
        </a:bodyPr>
        <a:lstStyle/>
        <a:p>
          <a:pPr marL="0" lvl="0" indent="0" algn="l" defTabSz="1555750">
            <a:lnSpc>
              <a:spcPct val="90000"/>
            </a:lnSpc>
            <a:spcBef>
              <a:spcPct val="0"/>
            </a:spcBef>
            <a:spcAft>
              <a:spcPct val="35000"/>
            </a:spcAft>
            <a:buNone/>
          </a:pPr>
          <a:r>
            <a:rPr lang="el-GR" sz="3500" kern="1200">
              <a:latin typeface="Arial" panose="020B0604020202020204" pitchFamily="34" charset="0"/>
              <a:cs typeface="Arial" panose="020B0604020202020204" pitchFamily="34" charset="0"/>
            </a:rPr>
            <a:t>Συμπεράσματα</a:t>
          </a:r>
          <a:endParaRPr lang="el-GR" sz="3500" kern="1200" dirty="0">
            <a:latin typeface="Arial" panose="020B0604020202020204" pitchFamily="34" charset="0"/>
            <a:cs typeface="Arial" panose="020B0604020202020204" pitchFamily="34" charset="0"/>
          </a:endParaRPr>
        </a:p>
      </dsp:txBody>
      <dsp:txXfrm>
        <a:off x="470466" y="3197999"/>
        <a:ext cx="6978919" cy="639533"/>
      </dsp:txXfrm>
    </dsp:sp>
    <dsp:sp modelId="{5B5E771F-2D90-4744-BCDE-B2B1BB9F4FE7}">
      <dsp:nvSpPr>
        <dsp:cNvPr id="0" name=""/>
        <dsp:cNvSpPr/>
      </dsp:nvSpPr>
      <dsp:spPr>
        <a:xfrm>
          <a:off x="70758" y="3118057"/>
          <a:ext cx="799416" cy="799416"/>
        </a:xfrm>
        <a:prstGeom prst="ellipse">
          <a:avLst/>
        </a:prstGeom>
        <a:solidFill>
          <a:schemeClr val="lt1">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33F8F-6920-45D0-B3AA-288BBA6C7F49}" type="datetimeFigureOut">
              <a:rPr lang="el-GR" smtClean="0"/>
              <a:t>14/6/2023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FAA88C-8953-4414-99E0-75C87EB2F07E}" type="slidenum">
              <a:rPr lang="el-GR" smtClean="0"/>
              <a:t>‹#›</a:t>
            </a:fld>
            <a:endParaRPr lang="el-GR"/>
          </a:p>
        </p:txBody>
      </p:sp>
    </p:spTree>
    <p:extLst>
      <p:ext uri="{BB962C8B-B14F-4D97-AF65-F5344CB8AC3E}">
        <p14:creationId xmlns:p14="http://schemas.microsoft.com/office/powerpoint/2010/main" val="959963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6/14/2023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6/14/2023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2A54C80-263E-416B-A8E0-580EDEADCBDC}" type="datetimeFigureOut">
              <a:rPr lang="en-US" dirty="0"/>
              <a:t>6/14/2023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6/14/2023</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6/14/2023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cesifo.org/DocDL/CESifo-Forum-2022-1-philippopoulos-economides-growth-in-greece-january.pdf"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2D231B-C8CC-3D05-BEB9-99AA585C8448}"/>
              </a:ext>
            </a:extLst>
          </p:cNvPr>
          <p:cNvSpPr txBox="1"/>
          <p:nvPr/>
        </p:nvSpPr>
        <p:spPr>
          <a:xfrm>
            <a:off x="1140153" y="530957"/>
            <a:ext cx="8108181" cy="830997"/>
          </a:xfrm>
          <a:prstGeom prst="rec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l-GR" sz="2400" b="1" dirty="0">
                <a:solidFill>
                  <a:srgbClr val="286D9F"/>
                </a:solidFill>
                <a:latin typeface="Arial" panose="020B0604020202020204" pitchFamily="34" charset="0"/>
                <a:cs typeface="Arial" panose="020B0604020202020204" pitchFamily="34" charset="0"/>
              </a:rPr>
              <a:t>Δημόσιο χρέος και οικονομική ανάπτυξη στην Ελλάδα</a:t>
            </a:r>
          </a:p>
          <a:p>
            <a:pPr algn="ctr"/>
            <a:r>
              <a:rPr lang="el-GR" sz="2400" b="1" dirty="0">
                <a:solidFill>
                  <a:srgbClr val="286D9F"/>
                </a:solidFill>
                <a:latin typeface="Arial" panose="020B0604020202020204" pitchFamily="34" charset="0"/>
                <a:cs typeface="Arial" panose="020B0604020202020204" pitchFamily="34" charset="0"/>
              </a:rPr>
              <a:t>Τι ακολουθεί;</a:t>
            </a:r>
          </a:p>
        </p:txBody>
      </p:sp>
      <p:pic>
        <p:nvPicPr>
          <p:cNvPr id="5" name="Εικόνα 4">
            <a:extLst>
              <a:ext uri="{FF2B5EF4-FFF2-40B4-BE49-F238E27FC236}">
                <a16:creationId xmlns:a16="http://schemas.microsoft.com/office/drawing/2014/main" id="{4620606A-95EC-36E6-E973-C8C37C3D87BC}"/>
              </a:ext>
            </a:extLst>
          </p:cNvPr>
          <p:cNvPicPr>
            <a:picLocks noChangeAspect="1"/>
          </p:cNvPicPr>
          <p:nvPr/>
        </p:nvPicPr>
        <p:blipFill>
          <a:blip r:embed="rId2"/>
          <a:stretch>
            <a:fillRect/>
          </a:stretch>
        </p:blipFill>
        <p:spPr>
          <a:xfrm>
            <a:off x="217812" y="4757937"/>
            <a:ext cx="1209571" cy="2004813"/>
          </a:xfrm>
          <a:prstGeom prst="rect">
            <a:avLst/>
          </a:prstGeom>
        </p:spPr>
      </p:pic>
      <p:pic>
        <p:nvPicPr>
          <p:cNvPr id="6" name="Εικόνα 5">
            <a:extLst>
              <a:ext uri="{FF2B5EF4-FFF2-40B4-BE49-F238E27FC236}">
                <a16:creationId xmlns:a16="http://schemas.microsoft.com/office/drawing/2014/main" id="{CC738272-1184-4E0F-EDC2-F07128DB462F}"/>
              </a:ext>
            </a:extLst>
          </p:cNvPr>
          <p:cNvPicPr>
            <a:picLocks noChangeAspect="1"/>
          </p:cNvPicPr>
          <p:nvPr/>
        </p:nvPicPr>
        <p:blipFill rotWithShape="1">
          <a:blip r:embed="rId3">
            <a:duotone>
              <a:schemeClr val="accent2">
                <a:shade val="45000"/>
                <a:satMod val="135000"/>
              </a:schemeClr>
              <a:prstClr val="white"/>
            </a:duotone>
          </a:blip>
          <a:srcRect l="52388" t="6059" r="2349" b="12906"/>
          <a:stretch/>
        </p:blipFill>
        <p:spPr>
          <a:xfrm>
            <a:off x="1427383" y="5651127"/>
            <a:ext cx="1146678" cy="1111623"/>
          </a:xfrm>
          <a:prstGeom prst="rect">
            <a:avLst/>
          </a:prstGeom>
        </p:spPr>
      </p:pic>
      <p:pic>
        <p:nvPicPr>
          <p:cNvPr id="10" name="Εικόνα 9">
            <a:extLst>
              <a:ext uri="{FF2B5EF4-FFF2-40B4-BE49-F238E27FC236}">
                <a16:creationId xmlns:a16="http://schemas.microsoft.com/office/drawing/2014/main" id="{DBA67149-BCB6-B86B-1033-A5A84E785EB2}"/>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Texturizer/>
                    </a14:imgEffect>
                  </a14:imgLayer>
                </a14:imgProps>
              </a:ext>
            </a:extLst>
          </a:blip>
          <a:srcRect l="17868" t="36209" r="39559" b="20784"/>
          <a:stretch/>
        </p:blipFill>
        <p:spPr>
          <a:xfrm>
            <a:off x="2598961" y="1808549"/>
            <a:ext cx="5190564" cy="2949388"/>
          </a:xfrm>
          <a:prstGeom prst="roundRect">
            <a:avLst>
              <a:gd name="adj" fmla="val 8594"/>
            </a:avLst>
          </a:prstGeom>
          <a:solidFill>
            <a:srgbClr val="FFFFFF">
              <a:shade val="85000"/>
            </a:srgbClr>
          </a:solidFill>
          <a:ln>
            <a:solidFill>
              <a:srgbClr val="286D9F"/>
            </a:solid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8A9AA8E3-D572-C475-3FF6-9E57734B806D}"/>
              </a:ext>
            </a:extLst>
          </p:cNvPr>
          <p:cNvSpPr txBox="1"/>
          <p:nvPr/>
        </p:nvSpPr>
        <p:spPr>
          <a:xfrm>
            <a:off x="3056160" y="6116419"/>
            <a:ext cx="4276165" cy="646331"/>
          </a:xfrm>
          <a:prstGeom prst="rect">
            <a:avLst/>
          </a:prstGeom>
          <a:noFill/>
        </p:spPr>
        <p:txBody>
          <a:bodyPr wrap="square" rtlCol="0">
            <a:spAutoFit/>
          </a:bodyPr>
          <a:lstStyle/>
          <a:p>
            <a:pPr algn="ctr"/>
            <a:r>
              <a:rPr lang="el-GR" dirty="0">
                <a:solidFill>
                  <a:srgbClr val="286D9F"/>
                </a:solidFill>
              </a:rPr>
              <a:t>Επίκουρη Καθηγήτρια Βέλλα Ευγενία</a:t>
            </a:r>
          </a:p>
          <a:p>
            <a:pPr algn="ctr"/>
            <a:r>
              <a:rPr lang="el-GR" dirty="0">
                <a:solidFill>
                  <a:srgbClr val="286D9F"/>
                </a:solidFill>
              </a:rPr>
              <a:t>Θέματα Διεθνούς Οικονομίας</a:t>
            </a:r>
          </a:p>
        </p:txBody>
      </p:sp>
    </p:spTree>
    <p:extLst>
      <p:ext uri="{BB962C8B-B14F-4D97-AF65-F5344CB8AC3E}">
        <p14:creationId xmlns:p14="http://schemas.microsoft.com/office/powerpoint/2010/main" val="968327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DB68EA9F-CB56-AB05-C1D7-A4AEBD13BBC6}"/>
              </a:ext>
            </a:extLst>
          </p:cNvPr>
          <p:cNvPicPr>
            <a:picLocks noChangeAspect="1"/>
          </p:cNvPicPr>
          <p:nvPr/>
        </p:nvPicPr>
        <p:blipFill rotWithShape="1">
          <a:blip r:embed="rId2"/>
          <a:srcRect l="5662" t="18955" r="53529" b="38562"/>
          <a:stretch/>
        </p:blipFill>
        <p:spPr>
          <a:xfrm>
            <a:off x="0" y="0"/>
            <a:ext cx="5576047" cy="3429000"/>
          </a:xfrm>
          <a:prstGeom prst="rect">
            <a:avLst/>
          </a:prstGeom>
        </p:spPr>
      </p:pic>
      <p:pic>
        <p:nvPicPr>
          <p:cNvPr id="8" name="Εικόνα 7">
            <a:extLst>
              <a:ext uri="{FF2B5EF4-FFF2-40B4-BE49-F238E27FC236}">
                <a16:creationId xmlns:a16="http://schemas.microsoft.com/office/drawing/2014/main" id="{AE5F5AAF-4746-02D8-F31E-3746559BBB32}"/>
              </a:ext>
            </a:extLst>
          </p:cNvPr>
          <p:cNvPicPr>
            <a:picLocks noChangeAspect="1"/>
          </p:cNvPicPr>
          <p:nvPr/>
        </p:nvPicPr>
        <p:blipFill rotWithShape="1">
          <a:blip r:embed="rId3"/>
          <a:srcRect l="5736" t="16340" r="53235" b="40914"/>
          <a:stretch/>
        </p:blipFill>
        <p:spPr>
          <a:xfrm>
            <a:off x="1" y="3429000"/>
            <a:ext cx="6095999" cy="3429000"/>
          </a:xfrm>
          <a:prstGeom prst="rect">
            <a:avLst/>
          </a:prstGeom>
        </p:spPr>
      </p:pic>
      <p:pic>
        <p:nvPicPr>
          <p:cNvPr id="10" name="Εικόνα 9">
            <a:extLst>
              <a:ext uri="{FF2B5EF4-FFF2-40B4-BE49-F238E27FC236}">
                <a16:creationId xmlns:a16="http://schemas.microsoft.com/office/drawing/2014/main" id="{C9EDDF9B-C157-A7E5-2610-A8F23264E5AB}"/>
              </a:ext>
            </a:extLst>
          </p:cNvPr>
          <p:cNvPicPr>
            <a:picLocks noChangeAspect="1"/>
          </p:cNvPicPr>
          <p:nvPr/>
        </p:nvPicPr>
        <p:blipFill rotWithShape="1">
          <a:blip r:embed="rId4"/>
          <a:srcRect l="5662" t="32157" r="53603" b="25098"/>
          <a:stretch/>
        </p:blipFill>
        <p:spPr>
          <a:xfrm>
            <a:off x="6095999" y="0"/>
            <a:ext cx="6096000" cy="3429000"/>
          </a:xfrm>
          <a:prstGeom prst="rect">
            <a:avLst/>
          </a:prstGeom>
        </p:spPr>
      </p:pic>
      <p:sp>
        <p:nvSpPr>
          <p:cNvPr id="2" name="Σύμβολο αφαίρεσης 1">
            <a:extLst>
              <a:ext uri="{FF2B5EF4-FFF2-40B4-BE49-F238E27FC236}">
                <a16:creationId xmlns:a16="http://schemas.microsoft.com/office/drawing/2014/main" id="{9FD3208E-DB88-CD81-6506-6DF757197A4F}"/>
              </a:ext>
            </a:extLst>
          </p:cNvPr>
          <p:cNvSpPr/>
          <p:nvPr/>
        </p:nvSpPr>
        <p:spPr>
          <a:xfrm>
            <a:off x="-2202001" y="3357000"/>
            <a:ext cx="16596000" cy="144000"/>
          </a:xfrm>
          <a:prstGeom prst="mathMinus">
            <a:avLst/>
          </a:prstGeom>
          <a:solidFill>
            <a:srgbClr val="286D9F"/>
          </a:solidFill>
          <a:ln>
            <a:solidFill>
              <a:srgbClr val="286D9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3" name="Σύμβολο αφαίρεσης 2">
            <a:extLst>
              <a:ext uri="{FF2B5EF4-FFF2-40B4-BE49-F238E27FC236}">
                <a16:creationId xmlns:a16="http://schemas.microsoft.com/office/drawing/2014/main" id="{2FECEA0F-4BED-FD69-F476-22819A428F77}"/>
              </a:ext>
            </a:extLst>
          </p:cNvPr>
          <p:cNvSpPr/>
          <p:nvPr/>
        </p:nvSpPr>
        <p:spPr>
          <a:xfrm rot="5400000">
            <a:off x="1416000" y="3339000"/>
            <a:ext cx="9360000" cy="180000"/>
          </a:xfrm>
          <a:prstGeom prst="mathMinus">
            <a:avLst/>
          </a:prstGeom>
          <a:solidFill>
            <a:srgbClr val="286D9F"/>
          </a:solidFill>
          <a:ln>
            <a:solidFill>
              <a:srgbClr val="286D9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953712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9156CC0-8092-B4D8-77A1-C40937FF437D}"/>
              </a:ext>
            </a:extLst>
          </p:cNvPr>
          <p:cNvSpPr txBox="1"/>
          <p:nvPr/>
        </p:nvSpPr>
        <p:spPr>
          <a:xfrm>
            <a:off x="487723" y="403412"/>
            <a:ext cx="5656613" cy="461665"/>
          </a:xfrm>
          <a:prstGeom prst="rec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defPPr>
              <a:defRPr lang="en-US"/>
            </a:defPPr>
            <a:lvl1pPr algn="ctr">
              <a:defRPr sz="2400" b="1">
                <a:solidFill>
                  <a:srgbClr val="286D9F"/>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l-GR" dirty="0"/>
              <a:t>Χρηματοπιστωτική Κρίση 2009 - 2016</a:t>
            </a:r>
          </a:p>
        </p:txBody>
      </p:sp>
      <p:sp>
        <p:nvSpPr>
          <p:cNvPr id="6" name="TextBox 5">
            <a:extLst>
              <a:ext uri="{FF2B5EF4-FFF2-40B4-BE49-F238E27FC236}">
                <a16:creationId xmlns:a16="http://schemas.microsoft.com/office/drawing/2014/main" id="{64E33D1B-9E43-818E-0793-8438F391CB31}"/>
              </a:ext>
            </a:extLst>
          </p:cNvPr>
          <p:cNvSpPr txBox="1"/>
          <p:nvPr/>
        </p:nvSpPr>
        <p:spPr>
          <a:xfrm>
            <a:off x="423825" y="1601585"/>
            <a:ext cx="8818787" cy="369069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l-GR" sz="2000" dirty="0">
                <a:solidFill>
                  <a:srgbClr val="286D9F"/>
                </a:solidFill>
              </a:rPr>
              <a:t>Δυσάρεστα νέα για τα δημόσια οικονομικά της χώρας</a:t>
            </a:r>
          </a:p>
          <a:p>
            <a:pPr marL="285750" indent="-285750">
              <a:lnSpc>
                <a:spcPct val="200000"/>
              </a:lnSpc>
              <a:buFont typeface="Arial" panose="020B0604020202020204" pitchFamily="34" charset="0"/>
              <a:buChar char="•"/>
            </a:pPr>
            <a:r>
              <a:rPr lang="el-GR" sz="2000" dirty="0">
                <a:solidFill>
                  <a:srgbClr val="286D9F"/>
                </a:solidFill>
              </a:rPr>
              <a:t>Κοινωνική αναταραχή, πολιτική πόλωση, αξιολογήσεις που εξέφρασαν φόβο για αφερεγγυότητα του κράτους, έλλειψη εμπιστοσύνης </a:t>
            </a:r>
          </a:p>
          <a:p>
            <a:pPr marL="285750" indent="-285750">
              <a:lnSpc>
                <a:spcPct val="200000"/>
              </a:lnSpc>
              <a:buFont typeface="Arial" panose="020B0604020202020204" pitchFamily="34" charset="0"/>
              <a:buChar char="•"/>
            </a:pPr>
            <a:r>
              <a:rPr lang="el-GR" sz="2000" dirty="0">
                <a:solidFill>
                  <a:srgbClr val="286D9F"/>
                </a:solidFill>
              </a:rPr>
              <a:t>Κατάρρευση του ΑΕΠ, εκτίναξη χρέους (%ΑΕΠ)</a:t>
            </a:r>
          </a:p>
          <a:p>
            <a:pPr marL="285750" indent="-285750">
              <a:lnSpc>
                <a:spcPct val="200000"/>
              </a:lnSpc>
              <a:buFont typeface="Arial" panose="020B0604020202020204" pitchFamily="34" charset="0"/>
              <a:buChar char="•"/>
            </a:pPr>
            <a:r>
              <a:rPr lang="el-GR" sz="2000" dirty="0">
                <a:solidFill>
                  <a:srgbClr val="286D9F"/>
                </a:solidFill>
              </a:rPr>
              <a:t>Αποκλεισμός από ιδιωτικές κεφαλαιαγορές</a:t>
            </a:r>
          </a:p>
          <a:p>
            <a:pPr marL="285750" indent="-285750">
              <a:lnSpc>
                <a:spcPct val="200000"/>
              </a:lnSpc>
              <a:buFont typeface="Arial" panose="020B0604020202020204" pitchFamily="34" charset="0"/>
              <a:buChar char="•"/>
            </a:pPr>
            <a:r>
              <a:rPr lang="el-GR" sz="2000" dirty="0">
                <a:solidFill>
                  <a:srgbClr val="286D9F"/>
                </a:solidFill>
              </a:rPr>
              <a:t>Μνημόνια (2010, 2012, 2015) </a:t>
            </a:r>
          </a:p>
        </p:txBody>
      </p:sp>
    </p:spTree>
    <p:extLst>
      <p:ext uri="{BB962C8B-B14F-4D97-AF65-F5344CB8AC3E}">
        <p14:creationId xmlns:p14="http://schemas.microsoft.com/office/powerpoint/2010/main" val="2318243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FD3460-2E3E-636C-B365-7ED20308968D}"/>
              </a:ext>
            </a:extLst>
          </p:cNvPr>
          <p:cNvSpPr txBox="1"/>
          <p:nvPr/>
        </p:nvSpPr>
        <p:spPr>
          <a:xfrm>
            <a:off x="278251" y="259977"/>
            <a:ext cx="3090911" cy="461665"/>
          </a:xfrm>
          <a:prstGeom prst="rec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defPPr>
              <a:defRPr lang="en-US"/>
            </a:defPPr>
            <a:lvl1pPr algn="ctr">
              <a:defRPr sz="2400" b="1">
                <a:solidFill>
                  <a:srgbClr val="286D9F"/>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l-GR" dirty="0"/>
              <a:t>Πανδημία </a:t>
            </a:r>
            <a:r>
              <a:rPr lang="en-US" dirty="0"/>
              <a:t>COVID 19</a:t>
            </a:r>
            <a:endParaRPr lang="el-GR" dirty="0"/>
          </a:p>
        </p:txBody>
      </p:sp>
      <p:sp>
        <p:nvSpPr>
          <p:cNvPr id="5" name="TextBox 4">
            <a:extLst>
              <a:ext uri="{FF2B5EF4-FFF2-40B4-BE49-F238E27FC236}">
                <a16:creationId xmlns:a16="http://schemas.microsoft.com/office/drawing/2014/main" id="{E41D62A7-90B7-4F45-2A42-971E720F8C2F}"/>
              </a:ext>
            </a:extLst>
          </p:cNvPr>
          <p:cNvSpPr txBox="1"/>
          <p:nvPr/>
        </p:nvSpPr>
        <p:spPr>
          <a:xfrm>
            <a:off x="278251" y="2305615"/>
            <a:ext cx="8892643" cy="2554545"/>
          </a:xfrm>
          <a:prstGeom prst="rect">
            <a:avLst/>
          </a:prstGeom>
          <a:noFill/>
        </p:spPr>
        <p:txBody>
          <a:bodyPr wrap="square" rtlCol="0">
            <a:spAutoFit/>
          </a:bodyPr>
          <a:lstStyle/>
          <a:p>
            <a:pPr marL="342900" indent="-342900">
              <a:buFont typeface="Arial" panose="020B0604020202020204" pitchFamily="34" charset="0"/>
              <a:buChar char="•"/>
            </a:pPr>
            <a:r>
              <a:rPr lang="el-GR" sz="2000" dirty="0">
                <a:solidFill>
                  <a:srgbClr val="286D9F"/>
                </a:solidFill>
                <a:latin typeface="Arial" panose="020B0604020202020204" pitchFamily="34" charset="0"/>
                <a:cs typeface="Arial" panose="020B0604020202020204" pitchFamily="34" charset="0"/>
              </a:rPr>
              <a:t>Από το 2017 ξεκίνησε μία μικρή οικονομική ανάπτυξη η οποία διακόπηκε από την πανδημία. Η πανδημία ανάγκασε την κυβέρνηση στην θέσπιση κάποιων δημοσιονομικών μέτρων (Αύξηση κατανάλωσης και ελάφρυνση των φορολογούμενων) το οποία σε συνδυασμό με την οικονομική ενίσχυση από το Ταμείο Ανάκαμψης αύξησαν το δημόσιο χρέος στο 206%. Η ενίσχυση από το ταμείο ανάκαμψης ανέρχεται στα 32 δις (17,5% ΑΕΠ) και προορίζεται για επενδύσεις και μεταρρυθμίσεις ώστε να αναδιαρθρωθεί η ελληνική οικονομία</a:t>
            </a:r>
            <a:r>
              <a:rPr lang="en-US" sz="2000" dirty="0">
                <a:solidFill>
                  <a:srgbClr val="286D9F"/>
                </a:solidFill>
                <a:latin typeface="Arial" panose="020B0604020202020204" pitchFamily="34" charset="0"/>
                <a:cs typeface="Arial" panose="020B0604020202020204" pitchFamily="34" charset="0"/>
              </a:rPr>
              <a:t>.</a:t>
            </a:r>
            <a:r>
              <a:rPr lang="el-GR" sz="2000" dirty="0">
                <a:solidFill>
                  <a:srgbClr val="286D9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38497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A2215B1E-4256-8062-EB22-8856F168F2CB}"/>
              </a:ext>
            </a:extLst>
          </p:cNvPr>
          <p:cNvPicPr>
            <a:picLocks noChangeAspect="1"/>
          </p:cNvPicPr>
          <p:nvPr/>
        </p:nvPicPr>
        <p:blipFill rotWithShape="1">
          <a:blip r:embed="rId2"/>
          <a:srcRect l="37279" t="24314" r="21691" b="32811"/>
          <a:stretch/>
        </p:blipFill>
        <p:spPr>
          <a:xfrm>
            <a:off x="0" y="3429000"/>
            <a:ext cx="6096000" cy="3429000"/>
          </a:xfrm>
          <a:prstGeom prst="rect">
            <a:avLst/>
          </a:prstGeom>
        </p:spPr>
      </p:pic>
      <p:pic>
        <p:nvPicPr>
          <p:cNvPr id="7" name="Εικόνα 6">
            <a:extLst>
              <a:ext uri="{FF2B5EF4-FFF2-40B4-BE49-F238E27FC236}">
                <a16:creationId xmlns:a16="http://schemas.microsoft.com/office/drawing/2014/main" id="{AA573569-67A8-06A8-E658-A025F2CF4202}"/>
              </a:ext>
            </a:extLst>
          </p:cNvPr>
          <p:cNvPicPr>
            <a:picLocks noChangeAspect="1"/>
          </p:cNvPicPr>
          <p:nvPr/>
        </p:nvPicPr>
        <p:blipFill rotWithShape="1">
          <a:blip r:embed="rId3"/>
          <a:srcRect l="37353" t="35425" r="21618" b="21176"/>
          <a:stretch/>
        </p:blipFill>
        <p:spPr>
          <a:xfrm>
            <a:off x="6096000" y="3429000"/>
            <a:ext cx="6096000" cy="3429000"/>
          </a:xfrm>
          <a:prstGeom prst="rect">
            <a:avLst/>
          </a:prstGeom>
        </p:spPr>
      </p:pic>
      <p:sp>
        <p:nvSpPr>
          <p:cNvPr id="3" name="Ορθογώνιο 2">
            <a:extLst>
              <a:ext uri="{FF2B5EF4-FFF2-40B4-BE49-F238E27FC236}">
                <a16:creationId xmlns:a16="http://schemas.microsoft.com/office/drawing/2014/main" id="{B915E4BC-5D59-BC19-4A40-06379DBB5473}"/>
              </a:ext>
            </a:extLst>
          </p:cNvPr>
          <p:cNvSpPr/>
          <p:nvPr/>
        </p:nvSpPr>
        <p:spPr>
          <a:xfrm>
            <a:off x="367552" y="887506"/>
            <a:ext cx="842683" cy="14343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Ορθογώνιο 3">
            <a:extLst>
              <a:ext uri="{FF2B5EF4-FFF2-40B4-BE49-F238E27FC236}">
                <a16:creationId xmlns:a16="http://schemas.microsoft.com/office/drawing/2014/main" id="{12A7D1A3-5BF3-838B-7E45-484E5F03DEE3}"/>
              </a:ext>
            </a:extLst>
          </p:cNvPr>
          <p:cNvSpPr/>
          <p:nvPr/>
        </p:nvSpPr>
        <p:spPr>
          <a:xfrm>
            <a:off x="367551" y="1425388"/>
            <a:ext cx="842683" cy="1434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a:extLst>
              <a:ext uri="{FF2B5EF4-FFF2-40B4-BE49-F238E27FC236}">
                <a16:creationId xmlns:a16="http://schemas.microsoft.com/office/drawing/2014/main" id="{2F34100D-BC45-9FB1-31B0-F664E52532B5}"/>
              </a:ext>
            </a:extLst>
          </p:cNvPr>
          <p:cNvSpPr/>
          <p:nvPr/>
        </p:nvSpPr>
        <p:spPr>
          <a:xfrm>
            <a:off x="367552" y="1963270"/>
            <a:ext cx="842683" cy="14343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17E728D8-7763-48C7-93E5-9012EC254421}"/>
              </a:ext>
            </a:extLst>
          </p:cNvPr>
          <p:cNvSpPr txBox="1"/>
          <p:nvPr/>
        </p:nvSpPr>
        <p:spPr>
          <a:xfrm>
            <a:off x="1703294" y="714969"/>
            <a:ext cx="3935506" cy="1420838"/>
          </a:xfrm>
          <a:prstGeom prst="rect">
            <a:avLst/>
          </a:prstGeom>
          <a:noFill/>
        </p:spPr>
        <p:txBody>
          <a:bodyPr wrap="square" rtlCol="0">
            <a:spAutoFit/>
          </a:bodyPr>
          <a:lstStyle/>
          <a:p>
            <a:pPr>
              <a:lnSpc>
                <a:spcPct val="150000"/>
              </a:lnSpc>
            </a:pPr>
            <a:r>
              <a:rPr lang="el-GR" sz="2000" b="1" dirty="0">
                <a:solidFill>
                  <a:srgbClr val="286D9F"/>
                </a:solidFill>
              </a:rPr>
              <a:t>Χωρίς μέτρα αντιμετώπισης </a:t>
            </a:r>
          </a:p>
          <a:p>
            <a:pPr>
              <a:lnSpc>
                <a:spcPct val="150000"/>
              </a:lnSpc>
            </a:pPr>
            <a:r>
              <a:rPr lang="el-GR" sz="2000" b="1" dirty="0">
                <a:solidFill>
                  <a:srgbClr val="286D9F"/>
                </a:solidFill>
              </a:rPr>
              <a:t>Μέτρα + Βοήθεια από την Ε.Ε.</a:t>
            </a:r>
          </a:p>
          <a:p>
            <a:pPr>
              <a:lnSpc>
                <a:spcPct val="150000"/>
              </a:lnSpc>
            </a:pPr>
            <a:r>
              <a:rPr lang="el-GR" sz="2000" b="1" dirty="0">
                <a:solidFill>
                  <a:srgbClr val="286D9F"/>
                </a:solidFill>
              </a:rPr>
              <a:t>Χωρίς βοήθεια από την Ε.Ε.</a:t>
            </a:r>
          </a:p>
        </p:txBody>
      </p:sp>
      <p:sp>
        <p:nvSpPr>
          <p:cNvPr id="10" name="Σύμβολο αφαίρεσης 9">
            <a:extLst>
              <a:ext uri="{FF2B5EF4-FFF2-40B4-BE49-F238E27FC236}">
                <a16:creationId xmlns:a16="http://schemas.microsoft.com/office/drawing/2014/main" id="{644FE86B-1754-3A69-7362-B6E2B7B456CD}"/>
              </a:ext>
            </a:extLst>
          </p:cNvPr>
          <p:cNvSpPr/>
          <p:nvPr/>
        </p:nvSpPr>
        <p:spPr>
          <a:xfrm>
            <a:off x="-2202000" y="3291898"/>
            <a:ext cx="16596000" cy="216000"/>
          </a:xfrm>
          <a:prstGeom prst="mathMinus">
            <a:avLst/>
          </a:prstGeom>
          <a:solidFill>
            <a:srgbClr val="286D9F"/>
          </a:solidFill>
          <a:ln>
            <a:solidFill>
              <a:srgbClr val="286D9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2" name="Ορθογώνιο 1">
            <a:extLst>
              <a:ext uri="{FF2B5EF4-FFF2-40B4-BE49-F238E27FC236}">
                <a16:creationId xmlns:a16="http://schemas.microsoft.com/office/drawing/2014/main" id="{C849FD57-B1BD-E833-D657-9698BB1C5FB2}"/>
              </a:ext>
            </a:extLst>
          </p:cNvPr>
          <p:cNvSpPr/>
          <p:nvPr/>
        </p:nvSpPr>
        <p:spPr>
          <a:xfrm>
            <a:off x="762000" y="1963270"/>
            <a:ext cx="448234" cy="143435"/>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925284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67CA06-A38D-845F-8B3A-7D30490CE207}"/>
              </a:ext>
            </a:extLst>
          </p:cNvPr>
          <p:cNvSpPr txBox="1"/>
          <p:nvPr/>
        </p:nvSpPr>
        <p:spPr>
          <a:xfrm>
            <a:off x="330331" y="295836"/>
            <a:ext cx="5390515" cy="461665"/>
          </a:xfrm>
          <a:prstGeom prst="rec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defPPr>
              <a:defRPr lang="en-US"/>
            </a:defPPr>
            <a:lvl1pPr algn="ctr">
              <a:defRPr sz="2400" b="1">
                <a:solidFill>
                  <a:srgbClr val="286D9F"/>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l-GR" dirty="0"/>
              <a:t>Η σημαντικότητα της εμπιστοσύνης</a:t>
            </a:r>
          </a:p>
        </p:txBody>
      </p:sp>
      <p:sp>
        <p:nvSpPr>
          <p:cNvPr id="5" name="TextBox 4">
            <a:extLst>
              <a:ext uri="{FF2B5EF4-FFF2-40B4-BE49-F238E27FC236}">
                <a16:creationId xmlns:a16="http://schemas.microsoft.com/office/drawing/2014/main" id="{8E619B3B-F565-90F5-5E07-16D6D129CE48}"/>
              </a:ext>
            </a:extLst>
          </p:cNvPr>
          <p:cNvSpPr txBox="1"/>
          <p:nvPr/>
        </p:nvSpPr>
        <p:spPr>
          <a:xfrm>
            <a:off x="1129552" y="1089211"/>
            <a:ext cx="7512424" cy="1323439"/>
          </a:xfrm>
          <a:prstGeom prst="rect">
            <a:avLst/>
          </a:prstGeom>
          <a:noFill/>
        </p:spPr>
        <p:txBody>
          <a:bodyPr wrap="square" rtlCol="0">
            <a:spAutoFit/>
          </a:bodyPr>
          <a:lstStyle/>
          <a:p>
            <a:r>
              <a:rPr lang="el-GR" sz="2000" dirty="0">
                <a:solidFill>
                  <a:srgbClr val="286D9F"/>
                </a:solidFill>
              </a:rPr>
              <a:t>Παρά την αύξηση του δημοσίου χρέους (%ΑΕΠ) σε όλες τις χώρες της Ε.Ε. από το 2019, η Ελλάδα</a:t>
            </a:r>
            <a:r>
              <a:rPr lang="en-US" sz="2000" dirty="0">
                <a:solidFill>
                  <a:srgbClr val="286D9F"/>
                </a:solidFill>
              </a:rPr>
              <a:t> </a:t>
            </a:r>
            <a:r>
              <a:rPr lang="el-GR" sz="2000" dirty="0">
                <a:solidFill>
                  <a:srgbClr val="286D9F"/>
                </a:solidFill>
              </a:rPr>
              <a:t>ενώ ήταν από τις χώρες που επλήγησαν περισσότερο κατάφερε να κερδίσει ένα επίπεδο εμπιστοσύνης στις αγορές για τους ακόλουθους λόγους:</a:t>
            </a:r>
          </a:p>
        </p:txBody>
      </p:sp>
      <p:sp>
        <p:nvSpPr>
          <p:cNvPr id="6" name="TextBox 5">
            <a:extLst>
              <a:ext uri="{FF2B5EF4-FFF2-40B4-BE49-F238E27FC236}">
                <a16:creationId xmlns:a16="http://schemas.microsoft.com/office/drawing/2014/main" id="{94676EF5-DF5C-F83B-BC9A-C061FF0E3326}"/>
              </a:ext>
            </a:extLst>
          </p:cNvPr>
          <p:cNvSpPr txBox="1"/>
          <p:nvPr/>
        </p:nvSpPr>
        <p:spPr>
          <a:xfrm>
            <a:off x="1129552" y="2873656"/>
            <a:ext cx="7512424" cy="2554545"/>
          </a:xfrm>
          <a:prstGeom prst="rect">
            <a:avLst/>
          </a:prstGeom>
          <a:noFill/>
        </p:spPr>
        <p:txBody>
          <a:bodyPr wrap="square" rtlCol="0">
            <a:spAutoFit/>
          </a:bodyPr>
          <a:lstStyle/>
          <a:p>
            <a:pPr marL="457200" indent="-457200">
              <a:buFont typeface="+mj-lt"/>
              <a:buAutoNum type="arabicPeriod"/>
            </a:pPr>
            <a:r>
              <a:rPr lang="el-GR" sz="2000" dirty="0">
                <a:solidFill>
                  <a:srgbClr val="286D9F"/>
                </a:solidFill>
              </a:rPr>
              <a:t>Η Ελληνική κυβέρνηση έκανε βήματα προς την σωστή κατεύθυνση (Βελτίωση της ποιότητας των θεσμών από το 2017).</a:t>
            </a:r>
          </a:p>
          <a:p>
            <a:pPr marL="457200" indent="-457200">
              <a:buFont typeface="+mj-lt"/>
              <a:buAutoNum type="arabicPeriod"/>
            </a:pPr>
            <a:r>
              <a:rPr lang="el-GR" sz="2000" dirty="0">
                <a:solidFill>
                  <a:srgbClr val="286D9F"/>
                </a:solidFill>
              </a:rPr>
              <a:t>Καλός συντονισμός μεταξύ της Ε.Ε. και της Ελληνικής κυβέρνησης.</a:t>
            </a:r>
          </a:p>
          <a:p>
            <a:endParaRPr lang="el-GR" sz="2000" dirty="0">
              <a:solidFill>
                <a:srgbClr val="286D9F"/>
              </a:solidFill>
            </a:endParaRPr>
          </a:p>
          <a:p>
            <a:r>
              <a:rPr lang="el-GR" sz="2000" dirty="0">
                <a:solidFill>
                  <a:srgbClr val="286D9F"/>
                </a:solidFill>
                <a:sym typeface="Wingdings" panose="05000000000000000000" pitchFamily="2" charset="2"/>
              </a:rPr>
              <a:t> </a:t>
            </a:r>
            <a:r>
              <a:rPr lang="el-GR" sz="2000" dirty="0">
                <a:solidFill>
                  <a:srgbClr val="286D9F"/>
                </a:solidFill>
              </a:rPr>
              <a:t>Που οδήγησαν στην λήψη οικονομικής βοήθειας από τα ταμεία της ΕΚΤ (</a:t>
            </a:r>
            <a:r>
              <a:rPr lang="en-US" sz="2000" dirty="0">
                <a:solidFill>
                  <a:srgbClr val="286D9F"/>
                </a:solidFill>
              </a:rPr>
              <a:t>PEPP</a:t>
            </a:r>
            <a:r>
              <a:rPr lang="el-GR" sz="2000" dirty="0">
                <a:solidFill>
                  <a:srgbClr val="286D9F"/>
                </a:solidFill>
              </a:rPr>
              <a:t>) και της Επιτροπής (Ταμείο Ανάκαμψης).</a:t>
            </a:r>
            <a:endParaRPr lang="en-US" sz="2000" dirty="0">
              <a:solidFill>
                <a:srgbClr val="286D9F"/>
              </a:solidFill>
            </a:endParaRPr>
          </a:p>
        </p:txBody>
      </p:sp>
    </p:spTree>
    <p:extLst>
      <p:ext uri="{BB962C8B-B14F-4D97-AF65-F5344CB8AC3E}">
        <p14:creationId xmlns:p14="http://schemas.microsoft.com/office/powerpoint/2010/main" val="135174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30D97F0D-BEFC-7EE0-8753-A90ECED5FE5F}"/>
              </a:ext>
            </a:extLst>
          </p:cNvPr>
          <p:cNvPicPr>
            <a:picLocks noChangeAspect="1"/>
          </p:cNvPicPr>
          <p:nvPr/>
        </p:nvPicPr>
        <p:blipFill rotWithShape="1">
          <a:blip r:embed="rId2"/>
          <a:srcRect l="5589" t="19608" r="53455" b="37124"/>
          <a:stretch/>
        </p:blipFill>
        <p:spPr>
          <a:xfrm>
            <a:off x="0" y="3469341"/>
            <a:ext cx="6096000" cy="3429000"/>
          </a:xfrm>
          <a:prstGeom prst="rect">
            <a:avLst/>
          </a:prstGeom>
        </p:spPr>
      </p:pic>
      <p:pic>
        <p:nvPicPr>
          <p:cNvPr id="5" name="Εικόνα 4">
            <a:extLst>
              <a:ext uri="{FF2B5EF4-FFF2-40B4-BE49-F238E27FC236}">
                <a16:creationId xmlns:a16="http://schemas.microsoft.com/office/drawing/2014/main" id="{BC025FCE-EA01-3FAF-5F08-8452F50A0DEB}"/>
              </a:ext>
            </a:extLst>
          </p:cNvPr>
          <p:cNvPicPr>
            <a:picLocks noChangeAspect="1"/>
          </p:cNvPicPr>
          <p:nvPr/>
        </p:nvPicPr>
        <p:blipFill rotWithShape="1">
          <a:blip r:embed="rId3"/>
          <a:srcRect l="5441" t="30849" r="53383" b="25882"/>
          <a:stretch/>
        </p:blipFill>
        <p:spPr>
          <a:xfrm>
            <a:off x="6105425" y="3469341"/>
            <a:ext cx="6096000" cy="3429000"/>
          </a:xfrm>
          <a:prstGeom prst="rect">
            <a:avLst/>
          </a:prstGeom>
        </p:spPr>
      </p:pic>
      <p:sp>
        <p:nvSpPr>
          <p:cNvPr id="6" name="Σύμβολο αφαίρεσης 5">
            <a:extLst>
              <a:ext uri="{FF2B5EF4-FFF2-40B4-BE49-F238E27FC236}">
                <a16:creationId xmlns:a16="http://schemas.microsoft.com/office/drawing/2014/main" id="{F30D843E-8E6E-F40D-A13D-332C75E76EC9}"/>
              </a:ext>
            </a:extLst>
          </p:cNvPr>
          <p:cNvSpPr/>
          <p:nvPr/>
        </p:nvSpPr>
        <p:spPr>
          <a:xfrm>
            <a:off x="-2211424" y="3341171"/>
            <a:ext cx="16596000" cy="216000"/>
          </a:xfrm>
          <a:prstGeom prst="mathMinus">
            <a:avLst/>
          </a:prstGeom>
          <a:solidFill>
            <a:srgbClr val="286D9F"/>
          </a:solidFill>
          <a:ln>
            <a:solidFill>
              <a:srgbClr val="286D9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FCC41E7D-47D1-B781-68AF-06ED995003AD}"/>
              </a:ext>
            </a:extLst>
          </p:cNvPr>
          <p:cNvSpPr txBox="1"/>
          <p:nvPr/>
        </p:nvSpPr>
        <p:spPr>
          <a:xfrm>
            <a:off x="1048870" y="357618"/>
            <a:ext cx="7584141" cy="1631216"/>
          </a:xfrm>
          <a:prstGeom prst="rect">
            <a:avLst/>
          </a:prstGeom>
          <a:noFill/>
        </p:spPr>
        <p:txBody>
          <a:bodyPr wrap="square" rtlCol="0">
            <a:spAutoFit/>
          </a:bodyPr>
          <a:lstStyle/>
          <a:p>
            <a:r>
              <a:rPr lang="el-GR" sz="2000" dirty="0">
                <a:solidFill>
                  <a:srgbClr val="286D9F"/>
                </a:solidFill>
              </a:rPr>
              <a:t>Παρόλα αυτά μια χώρα όπως η Ελλάδα με ανίσχυρη οικονομική δομή μπορεί εύκολα να βρεθεί ξανά σε δύσκολες καταστάσεις και να χάσει την αξιοπιστία της με ένα νέο οικονομικό σοκ.</a:t>
            </a:r>
          </a:p>
          <a:p>
            <a:r>
              <a:rPr lang="el-GR" sz="2000" dirty="0">
                <a:solidFill>
                  <a:srgbClr val="286D9F"/>
                </a:solidFill>
              </a:rPr>
              <a:t>Τα παρακάτω διαγράμματα συμπεριλαμβάνουν το σενάριο όπου θα έχει χαθεί η αξιοπιστία με ένα τέτοιο σοκ. </a:t>
            </a:r>
          </a:p>
        </p:txBody>
      </p:sp>
      <p:sp>
        <p:nvSpPr>
          <p:cNvPr id="2" name="Ορθογώνιο 1">
            <a:extLst>
              <a:ext uri="{FF2B5EF4-FFF2-40B4-BE49-F238E27FC236}">
                <a16:creationId xmlns:a16="http://schemas.microsoft.com/office/drawing/2014/main" id="{E77EBA90-7A74-1B68-5D24-759C31ED1FBE}"/>
              </a:ext>
            </a:extLst>
          </p:cNvPr>
          <p:cNvSpPr/>
          <p:nvPr/>
        </p:nvSpPr>
        <p:spPr>
          <a:xfrm>
            <a:off x="206188" y="2383281"/>
            <a:ext cx="842683" cy="14343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2">
            <a:extLst>
              <a:ext uri="{FF2B5EF4-FFF2-40B4-BE49-F238E27FC236}">
                <a16:creationId xmlns:a16="http://schemas.microsoft.com/office/drawing/2014/main" id="{8FD7A7BF-79F6-EDAE-8654-D8A9984B61AD}"/>
              </a:ext>
            </a:extLst>
          </p:cNvPr>
          <p:cNvSpPr/>
          <p:nvPr/>
        </p:nvSpPr>
        <p:spPr>
          <a:xfrm>
            <a:off x="206187" y="2921163"/>
            <a:ext cx="842683" cy="1434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432047AB-C84A-A6A6-758F-0A9993A2D0FF}"/>
              </a:ext>
            </a:extLst>
          </p:cNvPr>
          <p:cNvSpPr txBox="1"/>
          <p:nvPr/>
        </p:nvSpPr>
        <p:spPr>
          <a:xfrm>
            <a:off x="1532964" y="2185416"/>
            <a:ext cx="3935506" cy="959173"/>
          </a:xfrm>
          <a:prstGeom prst="rect">
            <a:avLst/>
          </a:prstGeom>
          <a:noFill/>
        </p:spPr>
        <p:txBody>
          <a:bodyPr wrap="square" rtlCol="0">
            <a:spAutoFit/>
          </a:bodyPr>
          <a:lstStyle/>
          <a:p>
            <a:pPr>
              <a:lnSpc>
                <a:spcPct val="150000"/>
              </a:lnSpc>
            </a:pPr>
            <a:r>
              <a:rPr lang="en-US" sz="2000" b="1" dirty="0">
                <a:solidFill>
                  <a:srgbClr val="286D9F"/>
                </a:solidFill>
              </a:rPr>
              <a:t>Real world scenario</a:t>
            </a:r>
          </a:p>
          <a:p>
            <a:pPr>
              <a:lnSpc>
                <a:spcPct val="150000"/>
              </a:lnSpc>
            </a:pPr>
            <a:r>
              <a:rPr lang="el-GR" sz="2000" b="1" dirty="0">
                <a:solidFill>
                  <a:srgbClr val="286D9F"/>
                </a:solidFill>
              </a:rPr>
              <a:t>Χαμένη εμπιστοσύνη </a:t>
            </a:r>
          </a:p>
        </p:txBody>
      </p:sp>
    </p:spTree>
    <p:extLst>
      <p:ext uri="{BB962C8B-B14F-4D97-AF65-F5344CB8AC3E}">
        <p14:creationId xmlns:p14="http://schemas.microsoft.com/office/powerpoint/2010/main" val="3361281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B2C8C4-EB05-9043-3009-03A7E2AA9219}"/>
              </a:ext>
            </a:extLst>
          </p:cNvPr>
          <p:cNvSpPr txBox="1"/>
          <p:nvPr/>
        </p:nvSpPr>
        <p:spPr>
          <a:xfrm>
            <a:off x="350883" y="304800"/>
            <a:ext cx="2402645" cy="461665"/>
          </a:xfrm>
          <a:prstGeom prst="rec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defPPr>
              <a:defRPr lang="en-US"/>
            </a:defPPr>
            <a:lvl1pPr algn="ctr">
              <a:defRPr sz="2400" b="1">
                <a:solidFill>
                  <a:srgbClr val="286D9F"/>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l-GR" dirty="0"/>
              <a:t>Συμπεράσματα</a:t>
            </a:r>
          </a:p>
        </p:txBody>
      </p:sp>
      <p:sp>
        <p:nvSpPr>
          <p:cNvPr id="5" name="TextBox 4">
            <a:extLst>
              <a:ext uri="{FF2B5EF4-FFF2-40B4-BE49-F238E27FC236}">
                <a16:creationId xmlns:a16="http://schemas.microsoft.com/office/drawing/2014/main" id="{0495DE8C-F268-AB4A-ACC2-C701D8D755C9}"/>
              </a:ext>
            </a:extLst>
          </p:cNvPr>
          <p:cNvSpPr txBox="1"/>
          <p:nvPr/>
        </p:nvSpPr>
        <p:spPr>
          <a:xfrm>
            <a:off x="350882" y="900002"/>
            <a:ext cx="7932505" cy="2246769"/>
          </a:xfrm>
          <a:prstGeom prst="rect">
            <a:avLst/>
          </a:prstGeom>
          <a:noFill/>
        </p:spPr>
        <p:txBody>
          <a:bodyPr wrap="square" rtlCol="0">
            <a:spAutoFit/>
          </a:bodyPr>
          <a:lstStyle/>
          <a:p>
            <a:pPr marL="342900" indent="-342900">
              <a:buFont typeface="Arial" panose="020B0604020202020204" pitchFamily="34" charset="0"/>
              <a:buChar char="•"/>
            </a:pPr>
            <a:r>
              <a:rPr lang="el-GR" sz="2000" dirty="0">
                <a:solidFill>
                  <a:srgbClr val="286D9F"/>
                </a:solidFill>
              </a:rPr>
              <a:t>Η Ελλάδα παρόλο που ξεπέρασε και την κρίση της πανδημίας παραμένει ευάλωτη σε παρόμοια αρνητικά σοκ.</a:t>
            </a:r>
          </a:p>
          <a:p>
            <a:pPr marL="342900" indent="-342900">
              <a:buFont typeface="Arial" panose="020B0604020202020204" pitchFamily="34" charset="0"/>
              <a:buChar char="•"/>
            </a:pPr>
            <a:r>
              <a:rPr lang="el-GR" sz="2000" dirty="0">
                <a:solidFill>
                  <a:srgbClr val="286D9F"/>
                </a:solidFill>
              </a:rPr>
              <a:t>Σε τέτοια περίπτωση δεν πρέπει να επαναλάβει τα λάθη που έκανε κατά την διάρκεια της χρηματοπιστωτικής κρίσης. </a:t>
            </a:r>
          </a:p>
          <a:p>
            <a:pPr marL="342900" indent="-342900">
              <a:buFont typeface="Arial" panose="020B0604020202020204" pitchFamily="34" charset="0"/>
              <a:buChar char="•"/>
            </a:pPr>
            <a:r>
              <a:rPr lang="el-GR" sz="2000" dirty="0">
                <a:solidFill>
                  <a:srgbClr val="286D9F"/>
                </a:solidFill>
              </a:rPr>
              <a:t>Ύπαρξη κοινής ατζέντας έως ένα αναγκαίο επίπεδο μεταξύ των πολιτικών δυνάμεων.</a:t>
            </a:r>
          </a:p>
          <a:p>
            <a:pPr marL="342900" indent="-342900">
              <a:buFont typeface="Arial" panose="020B0604020202020204" pitchFamily="34" charset="0"/>
              <a:buChar char="•"/>
            </a:pPr>
            <a:endParaRPr lang="el-GR" sz="2000" dirty="0">
              <a:solidFill>
                <a:srgbClr val="286D9F"/>
              </a:solidFill>
            </a:endParaRPr>
          </a:p>
        </p:txBody>
      </p:sp>
      <p:sp>
        <p:nvSpPr>
          <p:cNvPr id="6" name="TextBox 5">
            <a:extLst>
              <a:ext uri="{FF2B5EF4-FFF2-40B4-BE49-F238E27FC236}">
                <a16:creationId xmlns:a16="http://schemas.microsoft.com/office/drawing/2014/main" id="{955A4695-EB3C-EEEF-FA94-1CF8D3EF5B59}"/>
              </a:ext>
            </a:extLst>
          </p:cNvPr>
          <p:cNvSpPr txBox="1"/>
          <p:nvPr/>
        </p:nvSpPr>
        <p:spPr>
          <a:xfrm>
            <a:off x="350882" y="3072348"/>
            <a:ext cx="7932505" cy="3785652"/>
          </a:xfrm>
          <a:prstGeom prst="rect">
            <a:avLst/>
          </a:prstGeom>
          <a:noFill/>
        </p:spPr>
        <p:txBody>
          <a:bodyPr wrap="square" rtlCol="0">
            <a:spAutoFit/>
          </a:bodyPr>
          <a:lstStyle/>
          <a:p>
            <a:r>
              <a:rPr lang="el-GR" sz="2000" b="1" dirty="0">
                <a:solidFill>
                  <a:srgbClr val="286D9F"/>
                </a:solidFill>
              </a:rPr>
              <a:t>Προτάσεις των συγγραφέων:</a:t>
            </a:r>
          </a:p>
          <a:p>
            <a:pPr marL="342900" indent="-342900">
              <a:buFont typeface="Wingdings" panose="05000000000000000000" pitchFamily="2" charset="2"/>
              <a:buChar char="à"/>
            </a:pPr>
            <a:r>
              <a:rPr lang="el-GR" sz="2000" dirty="0">
                <a:solidFill>
                  <a:srgbClr val="286D9F"/>
                </a:solidFill>
              </a:rPr>
              <a:t>Σταδιακή μείωση του του δημοσίου χρέους μέσω:</a:t>
            </a:r>
          </a:p>
          <a:p>
            <a:endParaRPr lang="el-GR" sz="2000" dirty="0">
              <a:solidFill>
                <a:srgbClr val="286D9F"/>
              </a:solidFill>
            </a:endParaRPr>
          </a:p>
          <a:p>
            <a:pPr marL="457200" indent="-457200">
              <a:buFont typeface="+mj-lt"/>
              <a:buAutoNum type="arabicPeriod"/>
            </a:pPr>
            <a:r>
              <a:rPr lang="el-GR" sz="2000" dirty="0">
                <a:solidFill>
                  <a:srgbClr val="286D9F"/>
                </a:solidFill>
              </a:rPr>
              <a:t>Παραγωγική χρήση της οικονομικής ενίσχυσης του Ταμείου Ανάκαμψης έως το 2026.</a:t>
            </a:r>
          </a:p>
          <a:p>
            <a:pPr marL="457200" indent="-457200">
              <a:buFont typeface="+mj-lt"/>
              <a:buAutoNum type="arabicPeriod"/>
            </a:pPr>
            <a:r>
              <a:rPr lang="el-GR" sz="2000" dirty="0">
                <a:solidFill>
                  <a:srgbClr val="286D9F"/>
                </a:solidFill>
              </a:rPr>
              <a:t>Φορολογική πολιτική η οποία συνεισφέρει στην οικονομική ανάπτυξη σε συνδυασμό με κοινωνική πολιτική που στοχεύει σε αυτούς που έχουν ανάγκη.</a:t>
            </a:r>
          </a:p>
          <a:p>
            <a:pPr marL="457200" indent="-457200">
              <a:buFont typeface="+mj-lt"/>
              <a:buAutoNum type="arabicPeriod"/>
            </a:pPr>
            <a:r>
              <a:rPr lang="el-GR" sz="2000" dirty="0">
                <a:solidFill>
                  <a:srgbClr val="286D9F"/>
                </a:solidFill>
              </a:rPr>
              <a:t>Δομικές μεταρρυθμίσεις ώστε να αυξηθεί η ανταγωνιστικότητα στις αγορές και η ποιότητα των κύριων θεσμικών αρχών (Εκπαίδευση, Δικαιοσύνη … ). </a:t>
            </a:r>
          </a:p>
          <a:p>
            <a:pPr marL="457200" indent="-457200">
              <a:buFont typeface="+mj-lt"/>
              <a:buAutoNum type="arabicPeriod"/>
            </a:pPr>
            <a:endParaRPr lang="el-GR" sz="2000" dirty="0">
              <a:solidFill>
                <a:srgbClr val="286D9F"/>
              </a:solidFill>
            </a:endParaRPr>
          </a:p>
        </p:txBody>
      </p:sp>
    </p:spTree>
    <p:extLst>
      <p:ext uri="{BB962C8B-B14F-4D97-AF65-F5344CB8AC3E}">
        <p14:creationId xmlns:p14="http://schemas.microsoft.com/office/powerpoint/2010/main" val="3928965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AE0297-A796-F946-778F-4F0A85894E98}"/>
              </a:ext>
            </a:extLst>
          </p:cNvPr>
          <p:cNvSpPr txBox="1"/>
          <p:nvPr/>
        </p:nvSpPr>
        <p:spPr>
          <a:xfrm>
            <a:off x="286238" y="385483"/>
            <a:ext cx="5533567" cy="461665"/>
          </a:xfrm>
          <a:prstGeom prst="rec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defPPr>
              <a:defRPr lang="en-US"/>
            </a:defPPr>
            <a:lvl1pPr algn="ctr">
              <a:defRPr sz="2400" b="1">
                <a:solidFill>
                  <a:srgbClr val="286D9F"/>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l-GR" dirty="0"/>
              <a:t>Ευχαριστούμε για την προσοχή σας </a:t>
            </a:r>
          </a:p>
        </p:txBody>
      </p:sp>
      <p:pic>
        <p:nvPicPr>
          <p:cNvPr id="6" name="Εικόνα 5">
            <a:extLst>
              <a:ext uri="{FF2B5EF4-FFF2-40B4-BE49-F238E27FC236}">
                <a16:creationId xmlns:a16="http://schemas.microsoft.com/office/drawing/2014/main" id="{FB13175F-0426-D713-B6C7-4FC48DCDE06A}"/>
              </a:ext>
            </a:extLst>
          </p:cNvPr>
          <p:cNvPicPr>
            <a:picLocks noChangeAspect="1"/>
          </p:cNvPicPr>
          <p:nvPr/>
        </p:nvPicPr>
        <p:blipFill rotWithShape="1">
          <a:blip r:embed="rId2"/>
          <a:srcRect l="16839" t="31112" r="67499" b="41698"/>
          <a:stretch/>
        </p:blipFill>
        <p:spPr>
          <a:xfrm>
            <a:off x="963509" y="3896021"/>
            <a:ext cx="2986754" cy="2916643"/>
          </a:xfrm>
          <a:prstGeom prst="rect">
            <a:avLst/>
          </a:prstGeom>
        </p:spPr>
      </p:pic>
      <p:pic>
        <p:nvPicPr>
          <p:cNvPr id="10" name="Εικόνα 9">
            <a:extLst>
              <a:ext uri="{FF2B5EF4-FFF2-40B4-BE49-F238E27FC236}">
                <a16:creationId xmlns:a16="http://schemas.microsoft.com/office/drawing/2014/main" id="{A046A860-A5D2-AC39-37B7-B41B45B635DC}"/>
              </a:ext>
            </a:extLst>
          </p:cNvPr>
          <p:cNvPicPr>
            <a:picLocks noChangeAspect="1"/>
          </p:cNvPicPr>
          <p:nvPr/>
        </p:nvPicPr>
        <p:blipFill rotWithShape="1">
          <a:blip r:embed="rId3">
            <a:clrChange>
              <a:clrFrom>
                <a:srgbClr val="F6F6F6"/>
              </a:clrFrom>
              <a:clrTo>
                <a:srgbClr val="F6F6F6">
                  <a:alpha val="0"/>
                </a:srgbClr>
              </a:clrTo>
            </a:clrChange>
          </a:blip>
          <a:srcRect l="65358" t="37969" r="8643" b="30920"/>
          <a:stretch/>
        </p:blipFill>
        <p:spPr>
          <a:xfrm>
            <a:off x="3861995" y="3850686"/>
            <a:ext cx="4468009" cy="3007314"/>
          </a:xfrm>
          <a:prstGeom prst="rect">
            <a:avLst/>
          </a:prstGeom>
        </p:spPr>
      </p:pic>
      <p:sp>
        <p:nvSpPr>
          <p:cNvPr id="11" name="TextBox 10">
            <a:extLst>
              <a:ext uri="{FF2B5EF4-FFF2-40B4-BE49-F238E27FC236}">
                <a16:creationId xmlns:a16="http://schemas.microsoft.com/office/drawing/2014/main" id="{4244FAF8-9A9F-6E02-392D-1D302399926B}"/>
              </a:ext>
            </a:extLst>
          </p:cNvPr>
          <p:cNvSpPr txBox="1"/>
          <p:nvPr/>
        </p:nvSpPr>
        <p:spPr>
          <a:xfrm>
            <a:off x="1258395" y="2225968"/>
            <a:ext cx="2361545" cy="646331"/>
          </a:xfrm>
          <a:prstGeom prst="rect">
            <a:avLst/>
          </a:prstGeom>
          <a:noFill/>
        </p:spPr>
        <p:txBody>
          <a:bodyPr wrap="none" rtlCol="0">
            <a:spAutoFit/>
          </a:bodyPr>
          <a:lstStyle/>
          <a:p>
            <a:pPr algn="ctr"/>
            <a:r>
              <a:rPr lang="el-GR" b="1" dirty="0">
                <a:solidFill>
                  <a:srgbClr val="286D9F"/>
                </a:solidFill>
              </a:rPr>
              <a:t>Νικόλαος Γοριδάρης</a:t>
            </a:r>
          </a:p>
          <a:p>
            <a:pPr algn="ctr"/>
            <a:r>
              <a:rPr lang="el-GR" b="1" dirty="0">
                <a:solidFill>
                  <a:srgbClr val="286D9F"/>
                </a:solidFill>
              </a:rPr>
              <a:t>Α.Μ.</a:t>
            </a:r>
            <a:r>
              <a:rPr lang="en-US" b="1" dirty="0">
                <a:solidFill>
                  <a:srgbClr val="286D9F"/>
                </a:solidFill>
              </a:rPr>
              <a:t> 4200023</a:t>
            </a:r>
            <a:endParaRPr lang="el-GR" b="1" dirty="0">
              <a:solidFill>
                <a:srgbClr val="286D9F"/>
              </a:solidFill>
            </a:endParaRPr>
          </a:p>
        </p:txBody>
      </p:sp>
      <p:sp>
        <p:nvSpPr>
          <p:cNvPr id="12" name="TextBox 11">
            <a:extLst>
              <a:ext uri="{FF2B5EF4-FFF2-40B4-BE49-F238E27FC236}">
                <a16:creationId xmlns:a16="http://schemas.microsoft.com/office/drawing/2014/main" id="{6F2CBE02-6DDB-2510-6ECD-C771B2D61C45}"/>
              </a:ext>
            </a:extLst>
          </p:cNvPr>
          <p:cNvSpPr txBox="1"/>
          <p:nvPr/>
        </p:nvSpPr>
        <p:spPr>
          <a:xfrm>
            <a:off x="4709242" y="2225968"/>
            <a:ext cx="2773516" cy="646331"/>
          </a:xfrm>
          <a:prstGeom prst="rect">
            <a:avLst/>
          </a:prstGeom>
          <a:noFill/>
        </p:spPr>
        <p:txBody>
          <a:bodyPr wrap="none" rtlCol="0">
            <a:spAutoFit/>
          </a:bodyPr>
          <a:lstStyle/>
          <a:p>
            <a:pPr algn="ctr"/>
            <a:r>
              <a:rPr lang="el-GR" b="1" dirty="0">
                <a:solidFill>
                  <a:srgbClr val="286D9F"/>
                </a:solidFill>
              </a:rPr>
              <a:t>Ιωάννης Κορογιαννάκης</a:t>
            </a:r>
          </a:p>
          <a:p>
            <a:pPr algn="ctr"/>
            <a:r>
              <a:rPr lang="el-GR" b="1" dirty="0">
                <a:solidFill>
                  <a:srgbClr val="286D9F"/>
                </a:solidFill>
              </a:rPr>
              <a:t>Α.Μ. 4200047</a:t>
            </a:r>
          </a:p>
        </p:txBody>
      </p:sp>
      <p:sp>
        <p:nvSpPr>
          <p:cNvPr id="8" name="Ορθογώνιο: Με κορνίζα 7">
            <a:extLst>
              <a:ext uri="{FF2B5EF4-FFF2-40B4-BE49-F238E27FC236}">
                <a16:creationId xmlns:a16="http://schemas.microsoft.com/office/drawing/2014/main" id="{D42E6E57-589C-7DD4-3045-E15AE675A6C3}"/>
              </a:ext>
            </a:extLst>
          </p:cNvPr>
          <p:cNvSpPr/>
          <p:nvPr/>
        </p:nvSpPr>
        <p:spPr>
          <a:xfrm>
            <a:off x="4511040" y="2061882"/>
            <a:ext cx="3169920" cy="968189"/>
          </a:xfrm>
          <a:prstGeom prst="bevel">
            <a:avLst/>
          </a:prstGeom>
          <a:noFill/>
          <a:ln>
            <a:solidFill>
              <a:srgbClr val="286D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Ορθογώνιο: Με κορνίζα 8">
            <a:extLst>
              <a:ext uri="{FF2B5EF4-FFF2-40B4-BE49-F238E27FC236}">
                <a16:creationId xmlns:a16="http://schemas.microsoft.com/office/drawing/2014/main" id="{77552F4E-F91A-96BB-6368-AE1B00728292}"/>
              </a:ext>
            </a:extLst>
          </p:cNvPr>
          <p:cNvSpPr/>
          <p:nvPr/>
        </p:nvSpPr>
        <p:spPr>
          <a:xfrm>
            <a:off x="871926" y="2061882"/>
            <a:ext cx="3169920" cy="968189"/>
          </a:xfrm>
          <a:prstGeom prst="bevel">
            <a:avLst/>
          </a:prstGeom>
          <a:noFill/>
          <a:ln>
            <a:solidFill>
              <a:srgbClr val="286D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287225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958E17-12AC-0567-4C17-EABF6C033D11}"/>
              </a:ext>
            </a:extLst>
          </p:cNvPr>
          <p:cNvSpPr txBox="1"/>
          <p:nvPr/>
        </p:nvSpPr>
        <p:spPr>
          <a:xfrm>
            <a:off x="359778" y="358587"/>
            <a:ext cx="3096169" cy="461665"/>
          </a:xfrm>
          <a:prstGeom prst="rec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defPPr>
              <a:defRPr lang="en-US"/>
            </a:defPPr>
            <a:lvl1pPr algn="ctr">
              <a:defRPr sz="2400" b="1">
                <a:solidFill>
                  <a:srgbClr val="286D9F"/>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l-GR" dirty="0"/>
              <a:t>Σχετικά με το άρθρο</a:t>
            </a:r>
          </a:p>
        </p:txBody>
      </p:sp>
      <p:sp>
        <p:nvSpPr>
          <p:cNvPr id="3" name="TextBox 2">
            <a:extLst>
              <a:ext uri="{FF2B5EF4-FFF2-40B4-BE49-F238E27FC236}">
                <a16:creationId xmlns:a16="http://schemas.microsoft.com/office/drawing/2014/main" id="{51890B80-C79E-8C2B-830F-8C8C988BEC53}"/>
              </a:ext>
            </a:extLst>
          </p:cNvPr>
          <p:cNvSpPr txBox="1"/>
          <p:nvPr/>
        </p:nvSpPr>
        <p:spPr>
          <a:xfrm>
            <a:off x="359778" y="1797784"/>
            <a:ext cx="8443563" cy="1631216"/>
          </a:xfrm>
          <a:prstGeom prst="rect">
            <a:avLst/>
          </a:prstGeom>
          <a:noFill/>
        </p:spPr>
        <p:txBody>
          <a:bodyPr wrap="square" rtlCol="0">
            <a:spAutoFit/>
          </a:bodyPr>
          <a:lstStyle/>
          <a:p>
            <a:pPr algn="l"/>
            <a:r>
              <a:rPr lang="el-GR" sz="2000" b="1" dirty="0">
                <a:solidFill>
                  <a:srgbClr val="286D9F"/>
                </a:solidFill>
                <a:latin typeface="Arial" panose="020B0604020202020204" pitchFamily="34" charset="0"/>
                <a:cs typeface="Arial" panose="020B0604020202020204" pitchFamily="34" charset="0"/>
              </a:rPr>
              <a:t>Τίτλος:</a:t>
            </a:r>
            <a:r>
              <a:rPr lang="el-GR" sz="2000" dirty="0">
                <a:solidFill>
                  <a:srgbClr val="286D9F"/>
                </a:solidFill>
                <a:latin typeface="Arial" panose="020B0604020202020204" pitchFamily="34" charset="0"/>
                <a:cs typeface="Arial" panose="020B0604020202020204" pitchFamily="34" charset="0"/>
              </a:rPr>
              <a:t> «</a:t>
            </a:r>
            <a:r>
              <a:rPr lang="en-US" sz="2000" i="0" u="none" strike="noStrike" baseline="0" dirty="0">
                <a:solidFill>
                  <a:srgbClr val="286D9F"/>
                </a:solidFill>
                <a:latin typeface="Arial" panose="020B0604020202020204" pitchFamily="34" charset="0"/>
                <a:cs typeface="Arial" panose="020B0604020202020204" pitchFamily="34" charset="0"/>
              </a:rPr>
              <a:t>What is Next?</a:t>
            </a:r>
            <a:r>
              <a:rPr lang="el-GR" sz="2000" i="0" u="none" strike="noStrike" baseline="0" dirty="0">
                <a:solidFill>
                  <a:srgbClr val="286D9F"/>
                </a:solidFill>
                <a:latin typeface="Arial" panose="020B0604020202020204" pitchFamily="34" charset="0"/>
                <a:cs typeface="Arial" panose="020B0604020202020204" pitchFamily="34" charset="0"/>
              </a:rPr>
              <a:t> </a:t>
            </a:r>
            <a:r>
              <a:rPr lang="en-US" sz="2000" i="0" u="none" strike="noStrike" baseline="0" dirty="0">
                <a:solidFill>
                  <a:srgbClr val="286D9F"/>
                </a:solidFill>
                <a:latin typeface="Arial" panose="020B0604020202020204" pitchFamily="34" charset="0"/>
                <a:cs typeface="Arial" panose="020B0604020202020204" pitchFamily="34" charset="0"/>
              </a:rPr>
              <a:t>Public Debt and Economic Growth in Greece*</a:t>
            </a:r>
            <a:r>
              <a:rPr lang="el-GR" sz="2000" i="0" u="none" strike="noStrike" baseline="0" dirty="0">
                <a:solidFill>
                  <a:srgbClr val="286D9F"/>
                </a:solidFill>
                <a:latin typeface="Arial" panose="020B0604020202020204" pitchFamily="34" charset="0"/>
                <a:cs typeface="Arial" panose="020B0604020202020204" pitchFamily="34" charset="0"/>
              </a:rPr>
              <a:t>»</a:t>
            </a:r>
          </a:p>
          <a:p>
            <a:pPr algn="l"/>
            <a:endParaRPr lang="en-US" sz="2000" dirty="0">
              <a:solidFill>
                <a:srgbClr val="286D9F"/>
              </a:solidFill>
              <a:latin typeface="Arial" panose="020B0604020202020204" pitchFamily="34" charset="0"/>
              <a:cs typeface="Arial" panose="020B0604020202020204" pitchFamily="34" charset="0"/>
            </a:endParaRPr>
          </a:p>
          <a:p>
            <a:pPr algn="l"/>
            <a:r>
              <a:rPr lang="el-GR" sz="2000" b="1" dirty="0">
                <a:solidFill>
                  <a:srgbClr val="286D9F"/>
                </a:solidFill>
                <a:latin typeface="Arial" panose="020B0604020202020204" pitchFamily="34" charset="0"/>
                <a:cs typeface="Arial" panose="020B0604020202020204" pitchFamily="34" charset="0"/>
              </a:rPr>
              <a:t>Συγγραφείς:</a:t>
            </a:r>
            <a:r>
              <a:rPr lang="el-GR" sz="2000" dirty="0">
                <a:solidFill>
                  <a:srgbClr val="286D9F"/>
                </a:solidFill>
                <a:latin typeface="Arial" panose="020B0604020202020204" pitchFamily="34" charset="0"/>
                <a:cs typeface="Arial" panose="020B0604020202020204" pitchFamily="34" charset="0"/>
              </a:rPr>
              <a:t> </a:t>
            </a:r>
            <a:r>
              <a:rPr lang="en-US" sz="2000" dirty="0">
                <a:solidFill>
                  <a:srgbClr val="286D9F"/>
                </a:solidFill>
                <a:latin typeface="Arial" panose="020B0604020202020204" pitchFamily="34" charset="0"/>
                <a:cs typeface="Arial" panose="020B0604020202020204" pitchFamily="34" charset="0"/>
              </a:rPr>
              <a:t>George Economides &amp; Apostolis Philippopoulos</a:t>
            </a:r>
          </a:p>
          <a:p>
            <a:pPr algn="l"/>
            <a:endParaRPr lang="en-US" sz="2000" dirty="0">
              <a:solidFill>
                <a:srgbClr val="286D9F"/>
              </a:solidFill>
              <a:latin typeface="Arial" panose="020B0604020202020204" pitchFamily="34" charset="0"/>
              <a:cs typeface="Arial" panose="020B0604020202020204" pitchFamily="34" charset="0"/>
            </a:endParaRPr>
          </a:p>
          <a:p>
            <a:pPr algn="l"/>
            <a:r>
              <a:rPr lang="el-GR" sz="2000" b="1" dirty="0">
                <a:solidFill>
                  <a:srgbClr val="286D9F"/>
                </a:solidFill>
                <a:latin typeface="Arial" panose="020B0604020202020204" pitchFamily="34" charset="0"/>
                <a:cs typeface="Arial" panose="020B0604020202020204" pitchFamily="34" charset="0"/>
              </a:rPr>
              <a:t>Σύνδεσμος άρθρου: </a:t>
            </a:r>
            <a:r>
              <a:rPr lang="el-GR" sz="2000" dirty="0">
                <a:solidFill>
                  <a:srgbClr val="286D9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Εδώ</a:t>
            </a:r>
            <a:endParaRPr lang="el-GR" sz="2000" dirty="0">
              <a:solidFill>
                <a:srgbClr val="286D9F"/>
              </a:solidFill>
              <a:latin typeface="Arial" panose="020B0604020202020204" pitchFamily="34" charset="0"/>
              <a:cs typeface="Arial" panose="020B0604020202020204" pitchFamily="34" charset="0"/>
            </a:endParaRPr>
          </a:p>
        </p:txBody>
      </p:sp>
      <p:pic>
        <p:nvPicPr>
          <p:cNvPr id="5" name="Εικόνα 4">
            <a:extLst>
              <a:ext uri="{FF2B5EF4-FFF2-40B4-BE49-F238E27FC236}">
                <a16:creationId xmlns:a16="http://schemas.microsoft.com/office/drawing/2014/main" id="{186E7A74-2917-6697-8DE3-D4F1C0C8219D}"/>
              </a:ext>
            </a:extLst>
          </p:cNvPr>
          <p:cNvPicPr>
            <a:picLocks noChangeAspect="1"/>
          </p:cNvPicPr>
          <p:nvPr/>
        </p:nvPicPr>
        <p:blipFill rotWithShape="1">
          <a:blip r:embed="rId3"/>
          <a:srcRect l="32133" t="14771" r="48235" b="36471"/>
          <a:stretch/>
        </p:blipFill>
        <p:spPr>
          <a:xfrm>
            <a:off x="4339511" y="3429000"/>
            <a:ext cx="1797477" cy="25110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Εικόνα 3">
            <a:extLst>
              <a:ext uri="{FF2B5EF4-FFF2-40B4-BE49-F238E27FC236}">
                <a16:creationId xmlns:a16="http://schemas.microsoft.com/office/drawing/2014/main" id="{DE7CA290-6A21-69B6-E546-A60F394C271A}"/>
              </a:ext>
            </a:extLst>
          </p:cNvPr>
          <p:cNvPicPr>
            <a:picLocks noChangeAspect="1"/>
          </p:cNvPicPr>
          <p:nvPr/>
        </p:nvPicPr>
        <p:blipFill rotWithShape="1">
          <a:blip r:embed="rId3"/>
          <a:srcRect l="32133" t="14771" r="48235" b="36471"/>
          <a:stretch/>
        </p:blipFill>
        <p:spPr>
          <a:xfrm>
            <a:off x="4491911" y="3581400"/>
            <a:ext cx="1797477" cy="25110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Εικόνα 5">
            <a:extLst>
              <a:ext uri="{FF2B5EF4-FFF2-40B4-BE49-F238E27FC236}">
                <a16:creationId xmlns:a16="http://schemas.microsoft.com/office/drawing/2014/main" id="{F0648D72-7F90-7073-D758-B1A928FC5CB4}"/>
              </a:ext>
            </a:extLst>
          </p:cNvPr>
          <p:cNvPicPr>
            <a:picLocks noChangeAspect="1"/>
          </p:cNvPicPr>
          <p:nvPr/>
        </p:nvPicPr>
        <p:blipFill rotWithShape="1">
          <a:blip r:embed="rId3"/>
          <a:srcRect l="32133" t="14771" r="48235" b="36471"/>
          <a:stretch/>
        </p:blipFill>
        <p:spPr>
          <a:xfrm>
            <a:off x="4694264" y="3733800"/>
            <a:ext cx="1797477" cy="25110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23335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4DBE8D-7CA2-A9C8-2E0B-A061F88621C8}"/>
              </a:ext>
            </a:extLst>
          </p:cNvPr>
          <p:cNvSpPr txBox="1"/>
          <p:nvPr/>
        </p:nvSpPr>
        <p:spPr>
          <a:xfrm>
            <a:off x="309297" y="390821"/>
            <a:ext cx="2023439" cy="461665"/>
          </a:xfrm>
          <a:prstGeom prst="rec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defPPr>
              <a:defRPr lang="en-US"/>
            </a:defPPr>
            <a:lvl1pPr algn="ctr">
              <a:defRPr sz="2400" b="1">
                <a:solidFill>
                  <a:srgbClr val="286D9F"/>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l-GR" dirty="0"/>
              <a:t>Περιεχόμενα</a:t>
            </a:r>
          </a:p>
        </p:txBody>
      </p:sp>
      <p:graphicFrame>
        <p:nvGraphicFramePr>
          <p:cNvPr id="7" name="Διάγραμμα 6">
            <a:extLst>
              <a:ext uri="{FF2B5EF4-FFF2-40B4-BE49-F238E27FC236}">
                <a16:creationId xmlns:a16="http://schemas.microsoft.com/office/drawing/2014/main" id="{253521CA-B34B-F568-B0E4-CA3D6078522F}"/>
              </a:ext>
            </a:extLst>
          </p:cNvPr>
          <p:cNvGraphicFramePr/>
          <p:nvPr>
            <p:extLst>
              <p:ext uri="{D42A27DB-BD31-4B8C-83A1-F6EECF244321}">
                <p14:modId xmlns:p14="http://schemas.microsoft.com/office/powerpoint/2010/main" val="3931490335"/>
              </p:ext>
            </p:extLst>
          </p:nvPr>
        </p:nvGraphicFramePr>
        <p:xfrm>
          <a:off x="1321016" y="1350433"/>
          <a:ext cx="7506044" cy="4157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1768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4E50A3-2275-6BC9-B1E6-919FF9BD2EB8}"/>
              </a:ext>
            </a:extLst>
          </p:cNvPr>
          <p:cNvSpPr txBox="1"/>
          <p:nvPr/>
        </p:nvSpPr>
        <p:spPr>
          <a:xfrm>
            <a:off x="431942" y="421341"/>
            <a:ext cx="2804422" cy="461665"/>
          </a:xfrm>
          <a:prstGeom prst="rec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defPPr>
              <a:defRPr lang="en-US"/>
            </a:defPPr>
            <a:lvl1pPr algn="ctr">
              <a:defRPr sz="2400" b="1">
                <a:solidFill>
                  <a:srgbClr val="286D9F"/>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l-GR" dirty="0"/>
              <a:t>Κύρια Ερωτήματα</a:t>
            </a:r>
          </a:p>
        </p:txBody>
      </p:sp>
      <p:sp>
        <p:nvSpPr>
          <p:cNvPr id="5" name="TextBox 4">
            <a:extLst>
              <a:ext uri="{FF2B5EF4-FFF2-40B4-BE49-F238E27FC236}">
                <a16:creationId xmlns:a16="http://schemas.microsoft.com/office/drawing/2014/main" id="{A2FDEAE9-CACD-8BF6-B163-9CEBDE85C510}"/>
              </a:ext>
            </a:extLst>
          </p:cNvPr>
          <p:cNvSpPr txBox="1"/>
          <p:nvPr/>
        </p:nvSpPr>
        <p:spPr>
          <a:xfrm>
            <a:off x="431942" y="1383319"/>
            <a:ext cx="8667234" cy="3266985"/>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l-GR" sz="2000" dirty="0">
                <a:solidFill>
                  <a:srgbClr val="286D9F"/>
                </a:solidFill>
                <a:latin typeface="Arial" panose="020B0604020202020204" pitchFamily="34" charset="0"/>
                <a:cs typeface="Arial" panose="020B0604020202020204" pitchFamily="34" charset="0"/>
              </a:rPr>
              <a:t>Μπορεί να ξεπεράσει η Ελλάδα το πρόβλημα του δημόσιου χρέους της;</a:t>
            </a:r>
          </a:p>
          <a:p>
            <a:pPr marL="285750" indent="-285750" algn="just">
              <a:lnSpc>
                <a:spcPct val="150000"/>
              </a:lnSpc>
              <a:buFont typeface="Arial" panose="020B0604020202020204" pitchFamily="34" charset="0"/>
              <a:buChar char="•"/>
            </a:pPr>
            <a:r>
              <a:rPr lang="el-GR" sz="2000" dirty="0">
                <a:solidFill>
                  <a:srgbClr val="286D9F"/>
                </a:solidFill>
                <a:latin typeface="Arial" panose="020B0604020202020204" pitchFamily="34" charset="0"/>
                <a:cs typeface="Arial" panose="020B0604020202020204" pitchFamily="34" charset="0"/>
              </a:rPr>
              <a:t>Ποιοι είναι οι μηχανισμοί που θα οδηγήσουν την χώρα στον δρόμο της ανάπτυξης και ποια τα εμπόδια που θα την αποτρέψουν από αυτήν;</a:t>
            </a:r>
          </a:p>
          <a:p>
            <a:pPr marL="285750" indent="-285750" algn="just">
              <a:lnSpc>
                <a:spcPct val="150000"/>
              </a:lnSpc>
              <a:buFont typeface="Arial" panose="020B0604020202020204" pitchFamily="34" charset="0"/>
              <a:buChar char="•"/>
            </a:pPr>
            <a:r>
              <a:rPr lang="el-GR" sz="2000" dirty="0">
                <a:solidFill>
                  <a:srgbClr val="286D9F"/>
                </a:solidFill>
                <a:latin typeface="Arial" panose="020B0604020202020204" pitchFamily="34" charset="0"/>
                <a:cs typeface="Arial" panose="020B0604020202020204" pitchFamily="34" charset="0"/>
              </a:rPr>
              <a:t>Τι ακολουθεί για την Ελλάδα;</a:t>
            </a:r>
          </a:p>
          <a:p>
            <a:pPr marL="285750" indent="-285750" algn="just">
              <a:lnSpc>
                <a:spcPct val="150000"/>
              </a:lnSpc>
              <a:buFont typeface="Arial" panose="020B0604020202020204" pitchFamily="34" charset="0"/>
              <a:buChar char="•"/>
            </a:pPr>
            <a:endParaRPr lang="el-GR" sz="2000" dirty="0">
              <a:solidFill>
                <a:srgbClr val="286D9F"/>
              </a:solidFill>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endParaRPr lang="el-GR" sz="2000" dirty="0">
              <a:solidFill>
                <a:srgbClr val="286D9F"/>
              </a:solidFill>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endParaRPr lang="el-GR" sz="2000" dirty="0">
              <a:solidFill>
                <a:srgbClr val="286D9F"/>
              </a:solidFill>
              <a:latin typeface="Arial" panose="020B0604020202020204" pitchFamily="34" charset="0"/>
              <a:cs typeface="Arial" panose="020B0604020202020204" pitchFamily="34" charset="0"/>
            </a:endParaRPr>
          </a:p>
        </p:txBody>
      </p:sp>
      <p:pic>
        <p:nvPicPr>
          <p:cNvPr id="3" name="Εικόνα 2">
            <a:extLst>
              <a:ext uri="{FF2B5EF4-FFF2-40B4-BE49-F238E27FC236}">
                <a16:creationId xmlns:a16="http://schemas.microsoft.com/office/drawing/2014/main" id="{E49B0890-FBAA-7785-977B-33D36299C8B0}"/>
              </a:ext>
            </a:extLst>
          </p:cNvPr>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38694" b="79478" l="66985" r="90515"/>
                    </a14:imgEffect>
                  </a14:imgLayer>
                </a14:imgProps>
              </a:ext>
            </a:extLst>
          </a:blip>
          <a:srcRect l="64044" t="33596" r="6544" b="15424"/>
          <a:stretch/>
        </p:blipFill>
        <p:spPr>
          <a:xfrm>
            <a:off x="2704494" y="3358785"/>
            <a:ext cx="3585883" cy="3496237"/>
          </a:xfrm>
          <a:prstGeom prst="rect">
            <a:avLst/>
          </a:prstGeom>
        </p:spPr>
      </p:pic>
      <p:sp>
        <p:nvSpPr>
          <p:cNvPr id="9" name="Φυσαλίδα σκέψης: Σύννεφο 8">
            <a:extLst>
              <a:ext uri="{FF2B5EF4-FFF2-40B4-BE49-F238E27FC236}">
                <a16:creationId xmlns:a16="http://schemas.microsoft.com/office/drawing/2014/main" id="{A080B3F6-5F22-D318-203B-BBFAD0AD1EBA}"/>
              </a:ext>
            </a:extLst>
          </p:cNvPr>
          <p:cNvSpPr/>
          <p:nvPr/>
        </p:nvSpPr>
        <p:spPr>
          <a:xfrm>
            <a:off x="5378824" y="3496235"/>
            <a:ext cx="986117" cy="564777"/>
          </a:xfrm>
          <a:prstGeom prst="cloudCallout">
            <a:avLst/>
          </a:prstGeom>
          <a:solidFill>
            <a:schemeClr val="bg1"/>
          </a:solidFill>
          <a:ln>
            <a:solidFill>
              <a:srgbClr val="286D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a:extLst>
              <a:ext uri="{FF2B5EF4-FFF2-40B4-BE49-F238E27FC236}">
                <a16:creationId xmlns:a16="http://schemas.microsoft.com/office/drawing/2014/main" id="{E449055F-D625-B112-43FA-846A7CCEF113}"/>
              </a:ext>
            </a:extLst>
          </p:cNvPr>
          <p:cNvSpPr txBox="1"/>
          <p:nvPr/>
        </p:nvSpPr>
        <p:spPr>
          <a:xfrm>
            <a:off x="5732929" y="3593957"/>
            <a:ext cx="277906" cy="369332"/>
          </a:xfrm>
          <a:prstGeom prst="rect">
            <a:avLst/>
          </a:prstGeom>
          <a:noFill/>
        </p:spPr>
        <p:txBody>
          <a:bodyPr wrap="square" rtlCol="0">
            <a:spAutoFit/>
          </a:bodyPr>
          <a:lstStyle/>
          <a:p>
            <a:r>
              <a:rPr lang="el-GR" dirty="0">
                <a:solidFill>
                  <a:srgbClr val="3076A4"/>
                </a:solidFill>
              </a:rPr>
              <a:t>€</a:t>
            </a:r>
          </a:p>
        </p:txBody>
      </p:sp>
    </p:spTree>
    <p:extLst>
      <p:ext uri="{BB962C8B-B14F-4D97-AF65-F5344CB8AC3E}">
        <p14:creationId xmlns:p14="http://schemas.microsoft.com/office/powerpoint/2010/main" val="40198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64FD47-85D0-0719-3300-157878FD0876}"/>
              </a:ext>
            </a:extLst>
          </p:cNvPr>
          <p:cNvSpPr txBox="1"/>
          <p:nvPr/>
        </p:nvSpPr>
        <p:spPr>
          <a:xfrm>
            <a:off x="288470" y="233082"/>
            <a:ext cx="1664238" cy="461665"/>
          </a:xfrm>
          <a:prstGeom prst="rec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defPPr>
              <a:defRPr lang="en-US"/>
            </a:defPPr>
            <a:lvl1pPr algn="ctr">
              <a:defRPr sz="2400" b="1">
                <a:solidFill>
                  <a:srgbClr val="286D9F"/>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l-GR" dirty="0"/>
              <a:t>Εισαγωγή</a:t>
            </a:r>
          </a:p>
        </p:txBody>
      </p:sp>
      <p:sp>
        <p:nvSpPr>
          <p:cNvPr id="5" name="TextBox 4">
            <a:extLst>
              <a:ext uri="{FF2B5EF4-FFF2-40B4-BE49-F238E27FC236}">
                <a16:creationId xmlns:a16="http://schemas.microsoft.com/office/drawing/2014/main" id="{ABF600A3-1100-8938-399F-D1D628A459E7}"/>
              </a:ext>
            </a:extLst>
          </p:cNvPr>
          <p:cNvSpPr txBox="1"/>
          <p:nvPr/>
        </p:nvSpPr>
        <p:spPr>
          <a:xfrm>
            <a:off x="1120589" y="1342036"/>
            <a:ext cx="7368988" cy="646331"/>
          </a:xfrm>
          <a:prstGeom prst="rect">
            <a:avLst/>
          </a:prstGeom>
          <a:noFill/>
        </p:spPr>
        <p:txBody>
          <a:bodyPr wrap="square" rtlCol="0">
            <a:spAutoFit/>
          </a:bodyPr>
          <a:lstStyle/>
          <a:p>
            <a:r>
              <a:rPr lang="el-GR" dirty="0">
                <a:solidFill>
                  <a:srgbClr val="286D9F"/>
                </a:solidFill>
              </a:rPr>
              <a:t>Το 2020 η πανδημία </a:t>
            </a:r>
            <a:r>
              <a:rPr lang="en-US" dirty="0">
                <a:solidFill>
                  <a:srgbClr val="286D9F"/>
                </a:solidFill>
              </a:rPr>
              <a:t>COVID-19 </a:t>
            </a:r>
            <a:r>
              <a:rPr lang="el-GR" dirty="0">
                <a:solidFill>
                  <a:srgbClr val="286D9F"/>
                </a:solidFill>
              </a:rPr>
              <a:t>χτύπησε την Ελλάδα η οποία είχε αρχίσει να ανακάμπτει από την χρηματοπιστωτική κρίση (2009-2016). </a:t>
            </a:r>
          </a:p>
        </p:txBody>
      </p:sp>
      <p:sp>
        <p:nvSpPr>
          <p:cNvPr id="6" name="TextBox 5">
            <a:extLst>
              <a:ext uri="{FF2B5EF4-FFF2-40B4-BE49-F238E27FC236}">
                <a16:creationId xmlns:a16="http://schemas.microsoft.com/office/drawing/2014/main" id="{CB32E324-2203-7317-1444-A066B2B4904B}"/>
              </a:ext>
            </a:extLst>
          </p:cNvPr>
          <p:cNvSpPr txBox="1"/>
          <p:nvPr/>
        </p:nvSpPr>
        <p:spPr>
          <a:xfrm>
            <a:off x="1120589" y="2605136"/>
            <a:ext cx="3532094" cy="1477328"/>
          </a:xfrm>
          <a:prstGeom prst="rect">
            <a:avLst/>
          </a:prstGeom>
          <a:noFill/>
        </p:spPr>
        <p:txBody>
          <a:bodyPr wrap="square" rtlCol="0">
            <a:spAutoFit/>
          </a:bodyPr>
          <a:lstStyle/>
          <a:p>
            <a:r>
              <a:rPr lang="el-GR" b="1" dirty="0">
                <a:solidFill>
                  <a:srgbClr val="286D9F"/>
                </a:solidFill>
              </a:rPr>
              <a:t>Πριν τον </a:t>
            </a:r>
            <a:r>
              <a:rPr lang="en-US" b="1" dirty="0">
                <a:solidFill>
                  <a:srgbClr val="286D9F"/>
                </a:solidFill>
              </a:rPr>
              <a:t>COVID</a:t>
            </a:r>
          </a:p>
          <a:p>
            <a:endParaRPr lang="en-US" dirty="0">
              <a:solidFill>
                <a:srgbClr val="286D9F"/>
              </a:solidFill>
            </a:endParaRPr>
          </a:p>
          <a:p>
            <a:pPr marL="285750" indent="-285750">
              <a:buFont typeface="Wingdings" panose="05000000000000000000" pitchFamily="2" charset="2"/>
              <a:buChar char="Ø"/>
            </a:pPr>
            <a:r>
              <a:rPr lang="el-GR" dirty="0">
                <a:solidFill>
                  <a:srgbClr val="286D9F"/>
                </a:solidFill>
              </a:rPr>
              <a:t>ΑΕΠ: 205.3 δισ.</a:t>
            </a:r>
          </a:p>
          <a:p>
            <a:pPr marL="285750" indent="-285750">
              <a:buFont typeface="Wingdings" panose="05000000000000000000" pitchFamily="2" charset="2"/>
              <a:buChar char="Ø"/>
            </a:pPr>
            <a:r>
              <a:rPr lang="el-GR" dirty="0">
                <a:solidFill>
                  <a:srgbClr val="286D9F"/>
                </a:solidFill>
              </a:rPr>
              <a:t>Δημόσιο χρέος (% ΑΕΠ): 180%</a:t>
            </a:r>
          </a:p>
          <a:p>
            <a:pPr marL="285750" indent="-285750">
              <a:buFont typeface="Wingdings" panose="05000000000000000000" pitchFamily="2" charset="2"/>
              <a:buChar char="Ø"/>
            </a:pPr>
            <a:endParaRPr lang="el-GR" dirty="0">
              <a:solidFill>
                <a:srgbClr val="286D9F"/>
              </a:solidFill>
            </a:endParaRPr>
          </a:p>
        </p:txBody>
      </p:sp>
      <p:sp>
        <p:nvSpPr>
          <p:cNvPr id="7" name="TextBox 6">
            <a:extLst>
              <a:ext uri="{FF2B5EF4-FFF2-40B4-BE49-F238E27FC236}">
                <a16:creationId xmlns:a16="http://schemas.microsoft.com/office/drawing/2014/main" id="{0AF4F14A-22A5-2A28-7239-15B6BB7D2FA0}"/>
              </a:ext>
            </a:extLst>
          </p:cNvPr>
          <p:cNvSpPr txBox="1"/>
          <p:nvPr/>
        </p:nvSpPr>
        <p:spPr>
          <a:xfrm>
            <a:off x="4805083" y="2592194"/>
            <a:ext cx="4286731" cy="1477328"/>
          </a:xfrm>
          <a:prstGeom prst="rect">
            <a:avLst/>
          </a:prstGeom>
          <a:noFill/>
        </p:spPr>
        <p:txBody>
          <a:bodyPr wrap="square" rtlCol="0">
            <a:spAutoFit/>
          </a:bodyPr>
          <a:lstStyle/>
          <a:p>
            <a:r>
              <a:rPr lang="el-GR" b="1" dirty="0">
                <a:solidFill>
                  <a:srgbClr val="286D9F"/>
                </a:solidFill>
              </a:rPr>
              <a:t>Εν μέσω </a:t>
            </a:r>
            <a:r>
              <a:rPr lang="en-US" b="1" dirty="0">
                <a:solidFill>
                  <a:srgbClr val="286D9F"/>
                </a:solidFill>
              </a:rPr>
              <a:t>COVID</a:t>
            </a:r>
            <a:r>
              <a:rPr lang="el-GR" b="1" dirty="0">
                <a:solidFill>
                  <a:srgbClr val="286D9F"/>
                </a:solidFill>
              </a:rPr>
              <a:t> (2020)</a:t>
            </a:r>
          </a:p>
          <a:p>
            <a:endParaRPr lang="el-GR" dirty="0">
              <a:solidFill>
                <a:srgbClr val="286D9F"/>
              </a:solidFill>
            </a:endParaRPr>
          </a:p>
          <a:p>
            <a:pPr marL="285750" indent="-285750">
              <a:buFont typeface="Wingdings" panose="05000000000000000000" pitchFamily="2" charset="2"/>
              <a:buChar char="Ø"/>
            </a:pPr>
            <a:r>
              <a:rPr lang="el-GR" dirty="0">
                <a:solidFill>
                  <a:srgbClr val="286D9F"/>
                </a:solidFill>
              </a:rPr>
              <a:t>ΑΕΠ: 188,9 δισ. (μείωση 8-9%)</a:t>
            </a:r>
          </a:p>
          <a:p>
            <a:pPr marL="285750" indent="-285750">
              <a:buFont typeface="Wingdings" panose="05000000000000000000" pitchFamily="2" charset="2"/>
              <a:buChar char="Ø"/>
            </a:pPr>
            <a:r>
              <a:rPr lang="el-GR" dirty="0">
                <a:solidFill>
                  <a:srgbClr val="286D9F"/>
                </a:solidFill>
              </a:rPr>
              <a:t>Δημόσιο χρέος (% ΑΕΠ): 206%</a:t>
            </a:r>
          </a:p>
          <a:p>
            <a:pPr marL="285750" indent="-285750">
              <a:buFont typeface="Wingdings" panose="05000000000000000000" pitchFamily="2" charset="2"/>
              <a:buChar char="Ø"/>
            </a:pPr>
            <a:endParaRPr lang="el-GR" dirty="0">
              <a:solidFill>
                <a:srgbClr val="286D9F"/>
              </a:solidFill>
            </a:endParaRPr>
          </a:p>
        </p:txBody>
      </p:sp>
      <p:sp>
        <p:nvSpPr>
          <p:cNvPr id="8" name="TextBox 7">
            <a:extLst>
              <a:ext uri="{FF2B5EF4-FFF2-40B4-BE49-F238E27FC236}">
                <a16:creationId xmlns:a16="http://schemas.microsoft.com/office/drawing/2014/main" id="{A327075B-C572-A608-B040-2FBB411A22C3}"/>
              </a:ext>
            </a:extLst>
          </p:cNvPr>
          <p:cNvSpPr txBox="1"/>
          <p:nvPr/>
        </p:nvSpPr>
        <p:spPr>
          <a:xfrm>
            <a:off x="1039906" y="5102314"/>
            <a:ext cx="7225553" cy="646331"/>
          </a:xfrm>
          <a:prstGeom prst="rect">
            <a:avLst/>
          </a:prstGeom>
          <a:noFill/>
        </p:spPr>
        <p:txBody>
          <a:bodyPr wrap="square" rtlCol="0">
            <a:spAutoFit/>
          </a:bodyPr>
          <a:lstStyle/>
          <a:p>
            <a:r>
              <a:rPr lang="el-GR" dirty="0">
                <a:solidFill>
                  <a:srgbClr val="286D9F"/>
                </a:solidFill>
              </a:rPr>
              <a:t>Όμως ως μέλος της Ε.Ε. και της Ευρωζώνης μπορεί να επωφεληθεί με τρόπους που θα δούμε παρακάτω…</a:t>
            </a:r>
          </a:p>
        </p:txBody>
      </p:sp>
      <p:cxnSp>
        <p:nvCxnSpPr>
          <p:cNvPr id="10" name="Ευθεία γραμμή σύνδεσης 9">
            <a:extLst>
              <a:ext uri="{FF2B5EF4-FFF2-40B4-BE49-F238E27FC236}">
                <a16:creationId xmlns:a16="http://schemas.microsoft.com/office/drawing/2014/main" id="{1B335BA1-BE41-C8BC-132D-CCCD54A43AC9}"/>
              </a:ext>
            </a:extLst>
          </p:cNvPr>
          <p:cNvCxnSpPr/>
          <p:nvPr/>
        </p:nvCxnSpPr>
        <p:spPr>
          <a:xfrm>
            <a:off x="4652683" y="2420471"/>
            <a:ext cx="0" cy="2384611"/>
          </a:xfrm>
          <a:prstGeom prst="line">
            <a:avLst/>
          </a:prstGeom>
          <a:effectLst/>
        </p:spPr>
        <p:style>
          <a:lnRef idx="3">
            <a:schemeClr val="accent2"/>
          </a:lnRef>
          <a:fillRef idx="0">
            <a:schemeClr val="accent2"/>
          </a:fillRef>
          <a:effectRef idx="2">
            <a:schemeClr val="accent2"/>
          </a:effectRef>
          <a:fontRef idx="minor">
            <a:schemeClr val="tx1"/>
          </a:fontRef>
        </p:style>
      </p:cxnSp>
      <p:cxnSp>
        <p:nvCxnSpPr>
          <p:cNvPr id="11" name="Ευθεία γραμμή σύνδεσης 10">
            <a:extLst>
              <a:ext uri="{FF2B5EF4-FFF2-40B4-BE49-F238E27FC236}">
                <a16:creationId xmlns:a16="http://schemas.microsoft.com/office/drawing/2014/main" id="{EC5AF1AD-DFA1-01B9-3764-403E13B297EB}"/>
              </a:ext>
            </a:extLst>
          </p:cNvPr>
          <p:cNvCxnSpPr>
            <a:cxnSpLocks/>
          </p:cNvCxnSpPr>
          <p:nvPr/>
        </p:nvCxnSpPr>
        <p:spPr>
          <a:xfrm rot="5400000">
            <a:off x="4728884" y="-1445874"/>
            <a:ext cx="0" cy="7956000"/>
          </a:xfrm>
          <a:prstGeom prst="line">
            <a:avLst/>
          </a:prstGeom>
          <a:effectLst/>
        </p:spPr>
        <p:style>
          <a:lnRef idx="3">
            <a:schemeClr val="accent2"/>
          </a:lnRef>
          <a:fillRef idx="0">
            <a:schemeClr val="accent2"/>
          </a:fillRef>
          <a:effectRef idx="2">
            <a:schemeClr val="accent2"/>
          </a:effectRef>
          <a:fontRef idx="minor">
            <a:schemeClr val="tx1"/>
          </a:fontRef>
        </p:style>
      </p:cxnSp>
      <p:cxnSp>
        <p:nvCxnSpPr>
          <p:cNvPr id="12" name="Ευθεία γραμμή σύνδεσης 11">
            <a:extLst>
              <a:ext uri="{FF2B5EF4-FFF2-40B4-BE49-F238E27FC236}">
                <a16:creationId xmlns:a16="http://schemas.microsoft.com/office/drawing/2014/main" id="{9EE9CFDF-5490-8F77-86EB-6ED97B47B262}"/>
              </a:ext>
            </a:extLst>
          </p:cNvPr>
          <p:cNvCxnSpPr>
            <a:cxnSpLocks/>
          </p:cNvCxnSpPr>
          <p:nvPr/>
        </p:nvCxnSpPr>
        <p:spPr>
          <a:xfrm rot="5400000">
            <a:off x="4728884" y="-907991"/>
            <a:ext cx="0" cy="7956000"/>
          </a:xfrm>
          <a:prstGeom prst="line">
            <a:avLst/>
          </a:prstGeom>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23670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A594D2-3AC1-3849-C684-1C29917D16FF}"/>
              </a:ext>
            </a:extLst>
          </p:cNvPr>
          <p:cNvSpPr txBox="1"/>
          <p:nvPr/>
        </p:nvSpPr>
        <p:spPr>
          <a:xfrm>
            <a:off x="432754" y="376517"/>
            <a:ext cx="3016210" cy="461665"/>
          </a:xfrm>
          <a:prstGeom prst="rec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defPPr>
              <a:defRPr lang="en-US"/>
            </a:defPPr>
            <a:lvl1pPr algn="ctr">
              <a:defRPr sz="2400" b="1">
                <a:solidFill>
                  <a:srgbClr val="286D9F"/>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l-GR" dirty="0"/>
              <a:t>Ιστορική Αναδρομή</a:t>
            </a:r>
          </a:p>
        </p:txBody>
      </p:sp>
      <p:sp>
        <p:nvSpPr>
          <p:cNvPr id="5" name="TextBox 4">
            <a:extLst>
              <a:ext uri="{FF2B5EF4-FFF2-40B4-BE49-F238E27FC236}">
                <a16:creationId xmlns:a16="http://schemas.microsoft.com/office/drawing/2014/main" id="{51E5BACE-02A4-7E87-7A52-B40776D82809}"/>
              </a:ext>
            </a:extLst>
          </p:cNvPr>
          <p:cNvSpPr txBox="1"/>
          <p:nvPr/>
        </p:nvSpPr>
        <p:spPr>
          <a:xfrm>
            <a:off x="432754" y="1425388"/>
            <a:ext cx="4235455" cy="369332"/>
          </a:xfrm>
          <a:prstGeom prst="rect">
            <a:avLst/>
          </a:prstGeom>
          <a:noFill/>
        </p:spPr>
        <p:txBody>
          <a:bodyPr wrap="none" rtlCol="0">
            <a:spAutoFit/>
          </a:bodyPr>
          <a:lstStyle/>
          <a:p>
            <a:r>
              <a:rPr lang="el-GR" dirty="0">
                <a:solidFill>
                  <a:srgbClr val="286D9F"/>
                </a:solidFill>
              </a:rPr>
              <a:t>Πως φτάσαμε στο σήμερα; (4 περίοδοι)</a:t>
            </a:r>
          </a:p>
        </p:txBody>
      </p:sp>
      <p:sp>
        <p:nvSpPr>
          <p:cNvPr id="6" name="TextBox 5">
            <a:extLst>
              <a:ext uri="{FF2B5EF4-FFF2-40B4-BE49-F238E27FC236}">
                <a16:creationId xmlns:a16="http://schemas.microsoft.com/office/drawing/2014/main" id="{1A3795EC-F1DF-031B-D9D8-ACBD4581F4C9}"/>
              </a:ext>
            </a:extLst>
          </p:cNvPr>
          <p:cNvSpPr txBox="1"/>
          <p:nvPr/>
        </p:nvSpPr>
        <p:spPr>
          <a:xfrm>
            <a:off x="1210234" y="2381926"/>
            <a:ext cx="6562165" cy="2776850"/>
          </a:xfrm>
          <a:prstGeom prst="rect">
            <a:avLst/>
          </a:prstGeom>
          <a:noFill/>
        </p:spPr>
        <p:txBody>
          <a:bodyPr wrap="square" rtlCol="0">
            <a:spAutoFit/>
          </a:bodyPr>
          <a:lstStyle/>
          <a:p>
            <a:pPr marL="342900" indent="-342900">
              <a:lnSpc>
                <a:spcPct val="200000"/>
              </a:lnSpc>
              <a:buFont typeface="+mj-lt"/>
              <a:buAutoNum type="arabicPeriod"/>
            </a:pPr>
            <a:r>
              <a:rPr lang="el-GR" dirty="0">
                <a:solidFill>
                  <a:srgbClr val="286D9F"/>
                </a:solidFill>
              </a:rPr>
              <a:t>80</a:t>
            </a:r>
            <a:r>
              <a:rPr lang="en-US" dirty="0">
                <a:solidFill>
                  <a:srgbClr val="286D9F"/>
                </a:solidFill>
              </a:rPr>
              <a:t>s</a:t>
            </a:r>
            <a:r>
              <a:rPr lang="el-GR" dirty="0">
                <a:solidFill>
                  <a:srgbClr val="286D9F"/>
                </a:solidFill>
              </a:rPr>
              <a:t> – </a:t>
            </a:r>
            <a:r>
              <a:rPr lang="en-US" dirty="0">
                <a:solidFill>
                  <a:srgbClr val="286D9F"/>
                </a:solidFill>
              </a:rPr>
              <a:t>mid </a:t>
            </a:r>
            <a:r>
              <a:rPr lang="el-GR" dirty="0">
                <a:solidFill>
                  <a:srgbClr val="286D9F"/>
                </a:solidFill>
              </a:rPr>
              <a:t>90</a:t>
            </a:r>
            <a:r>
              <a:rPr lang="en-US" dirty="0">
                <a:solidFill>
                  <a:srgbClr val="286D9F"/>
                </a:solidFill>
              </a:rPr>
              <a:t>s</a:t>
            </a:r>
          </a:p>
          <a:p>
            <a:pPr marL="342900" indent="-342900">
              <a:lnSpc>
                <a:spcPct val="200000"/>
              </a:lnSpc>
              <a:buFont typeface="+mj-lt"/>
              <a:buAutoNum type="arabicPeriod"/>
            </a:pPr>
            <a:r>
              <a:rPr lang="el-GR" dirty="0">
                <a:solidFill>
                  <a:srgbClr val="286D9F"/>
                </a:solidFill>
              </a:rPr>
              <a:t>Τα χρόνια της Ευφορίας: </a:t>
            </a:r>
            <a:r>
              <a:rPr lang="en-US" dirty="0">
                <a:solidFill>
                  <a:srgbClr val="286D9F"/>
                </a:solidFill>
              </a:rPr>
              <a:t>mid </a:t>
            </a:r>
            <a:r>
              <a:rPr lang="el-GR" dirty="0">
                <a:solidFill>
                  <a:srgbClr val="286D9F"/>
                </a:solidFill>
              </a:rPr>
              <a:t>90</a:t>
            </a:r>
            <a:r>
              <a:rPr lang="en-US" dirty="0">
                <a:solidFill>
                  <a:srgbClr val="286D9F"/>
                </a:solidFill>
              </a:rPr>
              <a:t>s</a:t>
            </a:r>
            <a:r>
              <a:rPr lang="el-GR" dirty="0">
                <a:solidFill>
                  <a:srgbClr val="286D9F"/>
                </a:solidFill>
              </a:rPr>
              <a:t> – 2008</a:t>
            </a:r>
            <a:r>
              <a:rPr lang="en-US" dirty="0">
                <a:solidFill>
                  <a:srgbClr val="286D9F"/>
                </a:solidFill>
              </a:rPr>
              <a:t> </a:t>
            </a:r>
            <a:r>
              <a:rPr lang="el-GR" dirty="0">
                <a:solidFill>
                  <a:srgbClr val="286D9F"/>
                </a:solidFill>
              </a:rPr>
              <a:t>(κρίση)</a:t>
            </a:r>
          </a:p>
          <a:p>
            <a:pPr marL="342900" indent="-342900">
              <a:lnSpc>
                <a:spcPct val="200000"/>
              </a:lnSpc>
              <a:buFont typeface="+mj-lt"/>
              <a:buAutoNum type="arabicPeriod"/>
            </a:pPr>
            <a:r>
              <a:rPr lang="el-GR" dirty="0">
                <a:solidFill>
                  <a:srgbClr val="286D9F"/>
                </a:solidFill>
              </a:rPr>
              <a:t>Χρηματοπιστωτική κρίση 2009 – 2016</a:t>
            </a:r>
          </a:p>
          <a:p>
            <a:pPr marL="342900" indent="-342900">
              <a:lnSpc>
                <a:spcPct val="200000"/>
              </a:lnSpc>
              <a:buFont typeface="+mj-lt"/>
              <a:buAutoNum type="arabicPeriod"/>
            </a:pPr>
            <a:r>
              <a:rPr lang="el-GR" dirty="0">
                <a:solidFill>
                  <a:srgbClr val="286D9F"/>
                </a:solidFill>
              </a:rPr>
              <a:t>Τρέχουσα κρίση </a:t>
            </a:r>
            <a:r>
              <a:rPr lang="en-US" dirty="0">
                <a:solidFill>
                  <a:srgbClr val="286D9F"/>
                </a:solidFill>
              </a:rPr>
              <a:t>COVID-1</a:t>
            </a:r>
            <a:r>
              <a:rPr lang="el-GR" dirty="0">
                <a:solidFill>
                  <a:srgbClr val="286D9F"/>
                </a:solidFill>
              </a:rPr>
              <a:t>9 </a:t>
            </a:r>
          </a:p>
          <a:p>
            <a:pPr>
              <a:lnSpc>
                <a:spcPct val="200000"/>
              </a:lnSpc>
            </a:pPr>
            <a:endParaRPr lang="el-GR" dirty="0">
              <a:solidFill>
                <a:srgbClr val="286D9F"/>
              </a:solidFill>
            </a:endParaRPr>
          </a:p>
        </p:txBody>
      </p:sp>
      <p:cxnSp>
        <p:nvCxnSpPr>
          <p:cNvPr id="7" name="Ευθύγραμμο βέλος σύνδεσης 6">
            <a:extLst>
              <a:ext uri="{FF2B5EF4-FFF2-40B4-BE49-F238E27FC236}">
                <a16:creationId xmlns:a16="http://schemas.microsoft.com/office/drawing/2014/main" id="{EC4D64AA-6A81-7DDD-F768-AFB8E6F9352D}"/>
              </a:ext>
            </a:extLst>
          </p:cNvPr>
          <p:cNvCxnSpPr>
            <a:cxnSpLocks/>
          </p:cNvCxnSpPr>
          <p:nvPr/>
        </p:nvCxnSpPr>
        <p:spPr>
          <a:xfrm>
            <a:off x="999563" y="2498467"/>
            <a:ext cx="0" cy="2136080"/>
          </a:xfrm>
          <a:prstGeom prst="straightConnector1">
            <a:avLst/>
          </a:prstGeom>
          <a:ln>
            <a:solidFill>
              <a:srgbClr val="3076A4"/>
            </a:solidFill>
            <a:tailEnd type="triangle"/>
          </a:ln>
        </p:spPr>
        <p:style>
          <a:lnRef idx="3">
            <a:schemeClr val="accent2"/>
          </a:lnRef>
          <a:fillRef idx="0">
            <a:schemeClr val="accent2"/>
          </a:fillRef>
          <a:effectRef idx="2">
            <a:schemeClr val="accent2"/>
          </a:effectRef>
          <a:fontRef idx="minor">
            <a:schemeClr val="tx1"/>
          </a:fontRef>
        </p:style>
      </p:cxnSp>
      <p:cxnSp>
        <p:nvCxnSpPr>
          <p:cNvPr id="2" name="Ευθύγραμμο βέλος σύνδεσης 1">
            <a:extLst>
              <a:ext uri="{FF2B5EF4-FFF2-40B4-BE49-F238E27FC236}">
                <a16:creationId xmlns:a16="http://schemas.microsoft.com/office/drawing/2014/main" id="{A43B8A06-D1C6-287A-EFD0-B4FB23980F23}"/>
              </a:ext>
            </a:extLst>
          </p:cNvPr>
          <p:cNvCxnSpPr>
            <a:cxnSpLocks/>
          </p:cNvCxnSpPr>
          <p:nvPr/>
        </p:nvCxnSpPr>
        <p:spPr>
          <a:xfrm>
            <a:off x="6835586" y="2498467"/>
            <a:ext cx="0" cy="2136080"/>
          </a:xfrm>
          <a:prstGeom prst="straightConnector1">
            <a:avLst/>
          </a:prstGeom>
          <a:ln>
            <a:solidFill>
              <a:srgbClr val="3076A4"/>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38272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4D197F-9A70-777E-5BA6-559A5E1E5042}"/>
              </a:ext>
            </a:extLst>
          </p:cNvPr>
          <p:cNvSpPr txBox="1"/>
          <p:nvPr/>
        </p:nvSpPr>
        <p:spPr>
          <a:xfrm>
            <a:off x="418663" y="394447"/>
            <a:ext cx="2186817" cy="461665"/>
          </a:xfrm>
          <a:prstGeom prst="rec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defPPr>
              <a:defRPr lang="en-US"/>
            </a:defPPr>
            <a:lvl1pPr algn="ctr">
              <a:defRPr sz="2400" b="1">
                <a:solidFill>
                  <a:srgbClr val="286D9F"/>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l-GR" dirty="0"/>
              <a:t>80</a:t>
            </a:r>
            <a:r>
              <a:rPr lang="en-US" dirty="0"/>
              <a:t>s</a:t>
            </a:r>
            <a:r>
              <a:rPr lang="el-GR" dirty="0"/>
              <a:t> – </a:t>
            </a:r>
            <a:r>
              <a:rPr lang="en-US" dirty="0"/>
              <a:t>mid </a:t>
            </a:r>
            <a:r>
              <a:rPr lang="el-GR" dirty="0"/>
              <a:t>90</a:t>
            </a:r>
            <a:r>
              <a:rPr lang="en-US" dirty="0"/>
              <a:t>s</a:t>
            </a:r>
          </a:p>
        </p:txBody>
      </p:sp>
      <p:sp>
        <p:nvSpPr>
          <p:cNvPr id="5" name="TextBox 4">
            <a:extLst>
              <a:ext uri="{FF2B5EF4-FFF2-40B4-BE49-F238E27FC236}">
                <a16:creationId xmlns:a16="http://schemas.microsoft.com/office/drawing/2014/main" id="{3D0F7A3D-D06F-632B-295C-5456B9759ECB}"/>
              </a:ext>
            </a:extLst>
          </p:cNvPr>
          <p:cNvSpPr txBox="1"/>
          <p:nvPr/>
        </p:nvSpPr>
        <p:spPr>
          <a:xfrm>
            <a:off x="418663" y="1910667"/>
            <a:ext cx="9505266" cy="3036665"/>
          </a:xfrm>
          <a:prstGeom prst="rect">
            <a:avLst/>
          </a:prstGeom>
          <a:noFill/>
        </p:spPr>
        <p:txBody>
          <a:bodyPr wrap="square" rtlCol="0">
            <a:spAutoFit/>
          </a:bodyPr>
          <a:lstStyle/>
          <a:p>
            <a:pPr marL="285750" indent="-285750">
              <a:lnSpc>
                <a:spcPct val="250000"/>
              </a:lnSpc>
              <a:buFont typeface="Arial" panose="020B0604020202020204" pitchFamily="34" charset="0"/>
              <a:buChar char="•"/>
            </a:pPr>
            <a:r>
              <a:rPr lang="el-GR" sz="2000" dirty="0">
                <a:solidFill>
                  <a:srgbClr val="286D9F"/>
                </a:solidFill>
              </a:rPr>
              <a:t>Μεγάλη επέκταση του δημόσιου τομέα και σε μέγεθος και στον ρόλο του. </a:t>
            </a:r>
          </a:p>
          <a:p>
            <a:pPr marL="285750" indent="-285750">
              <a:lnSpc>
                <a:spcPct val="250000"/>
              </a:lnSpc>
              <a:buFont typeface="Arial" panose="020B0604020202020204" pitchFamily="34" charset="0"/>
              <a:buChar char="•"/>
            </a:pPr>
            <a:r>
              <a:rPr lang="el-GR" sz="2000" dirty="0">
                <a:solidFill>
                  <a:srgbClr val="286D9F"/>
                </a:solidFill>
              </a:rPr>
              <a:t>Εκτόξευση του δημοσίου χρέους (% ΑΕΠ).</a:t>
            </a:r>
          </a:p>
          <a:p>
            <a:pPr marL="285750" indent="-285750">
              <a:lnSpc>
                <a:spcPct val="250000"/>
              </a:lnSpc>
              <a:buFont typeface="Arial" panose="020B0604020202020204" pitchFamily="34" charset="0"/>
              <a:buChar char="•"/>
            </a:pPr>
            <a:r>
              <a:rPr lang="el-GR" sz="2000" dirty="0">
                <a:solidFill>
                  <a:srgbClr val="286D9F"/>
                </a:solidFill>
              </a:rPr>
              <a:t>Πολιτικά και κοινωνικά γεγονότα που διαμόρφωσαν την ποιότητα των κύριων θεσμικών αρχών της χώρας.</a:t>
            </a:r>
          </a:p>
        </p:txBody>
      </p:sp>
    </p:spTree>
    <p:extLst>
      <p:ext uri="{BB962C8B-B14F-4D97-AF65-F5344CB8AC3E}">
        <p14:creationId xmlns:p14="http://schemas.microsoft.com/office/powerpoint/2010/main" val="4021772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FD2E2A16-A7E6-968A-C139-EFBF454607BF}"/>
              </a:ext>
            </a:extLst>
          </p:cNvPr>
          <p:cNvPicPr>
            <a:picLocks noChangeAspect="1"/>
          </p:cNvPicPr>
          <p:nvPr/>
        </p:nvPicPr>
        <p:blipFill rotWithShape="1">
          <a:blip r:embed="rId2"/>
          <a:srcRect l="5703" t="33472" r="53438" b="24306"/>
          <a:stretch/>
        </p:blipFill>
        <p:spPr>
          <a:xfrm>
            <a:off x="0" y="0"/>
            <a:ext cx="6096001" cy="3429000"/>
          </a:xfrm>
          <a:prstGeom prst="rect">
            <a:avLst/>
          </a:prstGeom>
        </p:spPr>
      </p:pic>
      <p:pic>
        <p:nvPicPr>
          <p:cNvPr id="5" name="Εικόνα 4">
            <a:extLst>
              <a:ext uri="{FF2B5EF4-FFF2-40B4-BE49-F238E27FC236}">
                <a16:creationId xmlns:a16="http://schemas.microsoft.com/office/drawing/2014/main" id="{1FAC55E4-41E4-8266-3868-FC4AA5F1B6B4}"/>
              </a:ext>
            </a:extLst>
          </p:cNvPr>
          <p:cNvPicPr>
            <a:picLocks noChangeAspect="1"/>
          </p:cNvPicPr>
          <p:nvPr/>
        </p:nvPicPr>
        <p:blipFill rotWithShape="1">
          <a:blip r:embed="rId3"/>
          <a:srcRect l="37353" t="26012" r="21838" b="31373"/>
          <a:stretch/>
        </p:blipFill>
        <p:spPr>
          <a:xfrm>
            <a:off x="6095997" y="0"/>
            <a:ext cx="6096001" cy="3429000"/>
          </a:xfrm>
          <a:prstGeom prst="rect">
            <a:avLst/>
          </a:prstGeom>
        </p:spPr>
      </p:pic>
      <p:pic>
        <p:nvPicPr>
          <p:cNvPr id="6" name="Εικόνα 5">
            <a:extLst>
              <a:ext uri="{FF2B5EF4-FFF2-40B4-BE49-F238E27FC236}">
                <a16:creationId xmlns:a16="http://schemas.microsoft.com/office/drawing/2014/main" id="{57C11623-D043-D3B4-3735-CCF779F88D2A}"/>
              </a:ext>
            </a:extLst>
          </p:cNvPr>
          <p:cNvPicPr>
            <a:picLocks noChangeAspect="1"/>
          </p:cNvPicPr>
          <p:nvPr/>
        </p:nvPicPr>
        <p:blipFill rotWithShape="1">
          <a:blip r:embed="rId4"/>
          <a:srcRect l="37353" t="37125" r="21838" b="20261"/>
          <a:stretch/>
        </p:blipFill>
        <p:spPr>
          <a:xfrm>
            <a:off x="0" y="3501000"/>
            <a:ext cx="6006001" cy="3356999"/>
          </a:xfrm>
          <a:prstGeom prst="rect">
            <a:avLst/>
          </a:prstGeom>
        </p:spPr>
      </p:pic>
      <p:sp>
        <p:nvSpPr>
          <p:cNvPr id="7" name="Σύμβολο αφαίρεσης 6">
            <a:extLst>
              <a:ext uri="{FF2B5EF4-FFF2-40B4-BE49-F238E27FC236}">
                <a16:creationId xmlns:a16="http://schemas.microsoft.com/office/drawing/2014/main" id="{125CAFF1-DAAF-E375-8CDC-191E173C17DB}"/>
              </a:ext>
            </a:extLst>
          </p:cNvPr>
          <p:cNvSpPr/>
          <p:nvPr/>
        </p:nvSpPr>
        <p:spPr>
          <a:xfrm>
            <a:off x="-2202003" y="3393000"/>
            <a:ext cx="16596000" cy="144000"/>
          </a:xfrm>
          <a:prstGeom prst="mathMinus">
            <a:avLst/>
          </a:prstGeom>
          <a:solidFill>
            <a:srgbClr val="286D9F"/>
          </a:solidFill>
          <a:ln>
            <a:solidFill>
              <a:srgbClr val="286D9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2" name="Σύμβολο αφαίρεσης 1">
            <a:extLst>
              <a:ext uri="{FF2B5EF4-FFF2-40B4-BE49-F238E27FC236}">
                <a16:creationId xmlns:a16="http://schemas.microsoft.com/office/drawing/2014/main" id="{8E9FBA97-739E-EE33-B154-ED5E2AFCED00}"/>
              </a:ext>
            </a:extLst>
          </p:cNvPr>
          <p:cNvSpPr/>
          <p:nvPr/>
        </p:nvSpPr>
        <p:spPr>
          <a:xfrm rot="5400000">
            <a:off x="1416000" y="3339000"/>
            <a:ext cx="9360000" cy="180000"/>
          </a:xfrm>
          <a:prstGeom prst="mathMinus">
            <a:avLst/>
          </a:prstGeom>
          <a:solidFill>
            <a:srgbClr val="286D9F"/>
          </a:solidFill>
          <a:ln>
            <a:solidFill>
              <a:srgbClr val="286D9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40495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0041A7-0D26-06A8-FB58-8024CF554A8B}"/>
              </a:ext>
            </a:extLst>
          </p:cNvPr>
          <p:cNvSpPr txBox="1"/>
          <p:nvPr/>
        </p:nvSpPr>
        <p:spPr>
          <a:xfrm>
            <a:off x="372322" y="412376"/>
            <a:ext cx="2512226" cy="461665"/>
          </a:xfrm>
          <a:prstGeom prst="rec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rtlCol="0">
            <a:spAutoFit/>
          </a:bodyPr>
          <a:lstStyle>
            <a:defPPr>
              <a:defRPr lang="en-US"/>
            </a:defPPr>
            <a:lvl1pPr algn="ctr">
              <a:defRPr sz="2400" b="1">
                <a:solidFill>
                  <a:srgbClr val="286D9F"/>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Mid 90s – 2000s</a:t>
            </a:r>
            <a:endParaRPr lang="el-GR" dirty="0"/>
          </a:p>
        </p:txBody>
      </p:sp>
      <p:sp>
        <p:nvSpPr>
          <p:cNvPr id="5" name="TextBox 4">
            <a:extLst>
              <a:ext uri="{FF2B5EF4-FFF2-40B4-BE49-F238E27FC236}">
                <a16:creationId xmlns:a16="http://schemas.microsoft.com/office/drawing/2014/main" id="{E160BD53-9CB3-90CB-EFAD-3E7D9BFF995D}"/>
              </a:ext>
            </a:extLst>
          </p:cNvPr>
          <p:cNvSpPr txBox="1"/>
          <p:nvPr/>
        </p:nvSpPr>
        <p:spPr>
          <a:xfrm>
            <a:off x="831273" y="1382286"/>
            <a:ext cx="8279042" cy="4093428"/>
          </a:xfrm>
          <a:prstGeom prst="rect">
            <a:avLst/>
          </a:prstGeom>
          <a:noFill/>
        </p:spPr>
        <p:txBody>
          <a:bodyPr wrap="square" rtlCol="0">
            <a:spAutoFit/>
          </a:bodyPr>
          <a:lstStyle/>
          <a:p>
            <a:pPr marL="285750" indent="-285750">
              <a:buFont typeface="Arial" panose="020B0604020202020204" pitchFamily="34" charset="0"/>
              <a:buChar char="•"/>
            </a:pPr>
            <a:r>
              <a:rPr lang="el-GR" sz="2000" dirty="0">
                <a:solidFill>
                  <a:srgbClr val="286D9F"/>
                </a:solidFill>
              </a:rPr>
              <a:t>Εντυπωσιακή οικονομική ανάπτυξη η οποία όμως δημιουργήθηκε λόγω αυξημένης ιδιωτικής ζήτησης και προ-κυκλικών δημοσιονομικών πολιτικών που χρηματοδοτήθηκαν μέσω δανεισμού από Τράπεζες της Ελλάδας και της Β. Ευρώπης.</a:t>
            </a:r>
          </a:p>
          <a:p>
            <a:pPr marL="285750" indent="-285750">
              <a:buFont typeface="Arial" panose="020B0604020202020204" pitchFamily="34" charset="0"/>
              <a:buChar char="•"/>
            </a:pPr>
            <a:r>
              <a:rPr lang="el-GR" sz="2000" dirty="0">
                <a:solidFill>
                  <a:srgbClr val="286D9F"/>
                </a:solidFill>
              </a:rPr>
              <a:t>Συσσώρευση δημοσίου, ιδιωτικού και εξωτερικού χρέους </a:t>
            </a:r>
          </a:p>
          <a:p>
            <a:pPr marL="285750" indent="-285750">
              <a:buFont typeface="Arial" panose="020B0604020202020204" pitchFamily="34" charset="0"/>
              <a:buChar char="•"/>
            </a:pPr>
            <a:r>
              <a:rPr lang="el-GR" sz="2000" dirty="0">
                <a:solidFill>
                  <a:srgbClr val="286D9F"/>
                </a:solidFill>
              </a:rPr>
              <a:t>Αύξηση τιμών, κόστους εργασίας </a:t>
            </a:r>
            <a:r>
              <a:rPr lang="el-GR" sz="2000" dirty="0">
                <a:solidFill>
                  <a:srgbClr val="286D9F"/>
                </a:solidFill>
                <a:sym typeface="Wingdings" panose="05000000000000000000" pitchFamily="2" charset="2"/>
              </a:rPr>
              <a:t> μειωμένη ανταγωνιστικότητα </a:t>
            </a:r>
            <a:r>
              <a:rPr lang="el-GR" sz="2000" dirty="0">
                <a:solidFill>
                  <a:srgbClr val="286D9F"/>
                </a:solidFill>
              </a:rPr>
              <a:t> </a:t>
            </a:r>
          </a:p>
          <a:p>
            <a:pPr marL="285750" indent="-285750">
              <a:buFont typeface="Arial" panose="020B0604020202020204" pitchFamily="34" charset="0"/>
              <a:buChar char="•"/>
            </a:pPr>
            <a:r>
              <a:rPr lang="el-GR" sz="2000" dirty="0">
                <a:solidFill>
                  <a:srgbClr val="286D9F"/>
                </a:solidFill>
              </a:rPr>
              <a:t>Αύξηση μισθών δυσανάλογη με τον βαθμό ανάπτυξης της παραγωγικότητας</a:t>
            </a:r>
          </a:p>
          <a:p>
            <a:pPr marL="285750" indent="-285750">
              <a:buFont typeface="Arial" panose="020B0604020202020204" pitchFamily="34" charset="0"/>
              <a:buChar char="•"/>
            </a:pPr>
            <a:r>
              <a:rPr lang="el-GR" sz="2000" dirty="0">
                <a:solidFill>
                  <a:srgbClr val="286D9F"/>
                </a:solidFill>
              </a:rPr>
              <a:t>Αναποτελεσματική διαχείριση των πόρων </a:t>
            </a:r>
          </a:p>
          <a:p>
            <a:pPr marL="285750" indent="-285750">
              <a:buFont typeface="Arial" panose="020B0604020202020204" pitchFamily="34" charset="0"/>
              <a:buChar char="•"/>
            </a:pPr>
            <a:r>
              <a:rPr lang="el-GR" sz="2000" dirty="0">
                <a:solidFill>
                  <a:srgbClr val="286D9F"/>
                </a:solidFill>
              </a:rPr>
              <a:t>Ασυμμετρία στην ποιότητα των θεσμών από τους αντίστοιχους των εταίρων της Ε.Ε.</a:t>
            </a:r>
          </a:p>
          <a:p>
            <a:pPr marL="285750" indent="-285750">
              <a:buFont typeface="Arial" panose="020B0604020202020204" pitchFamily="34" charset="0"/>
              <a:buChar char="•"/>
            </a:pPr>
            <a:endParaRPr lang="el-GR" sz="2000" dirty="0">
              <a:solidFill>
                <a:srgbClr val="286D9F"/>
              </a:solidFill>
            </a:endParaRPr>
          </a:p>
          <a:p>
            <a:pPr marL="285750" indent="-285750">
              <a:buFont typeface="Arial" panose="020B0604020202020204" pitchFamily="34" charset="0"/>
              <a:buChar char="•"/>
            </a:pPr>
            <a:endParaRPr lang="el-GR" sz="2000" dirty="0">
              <a:solidFill>
                <a:srgbClr val="286D9F"/>
              </a:solidFill>
            </a:endParaRPr>
          </a:p>
        </p:txBody>
      </p:sp>
      <p:sp>
        <p:nvSpPr>
          <p:cNvPr id="7" name="TextBox 6">
            <a:extLst>
              <a:ext uri="{FF2B5EF4-FFF2-40B4-BE49-F238E27FC236}">
                <a16:creationId xmlns:a16="http://schemas.microsoft.com/office/drawing/2014/main" id="{139F89BA-83A8-AD75-4F62-84C614A92E2C}"/>
              </a:ext>
            </a:extLst>
          </p:cNvPr>
          <p:cNvSpPr txBox="1"/>
          <p:nvPr/>
        </p:nvSpPr>
        <p:spPr>
          <a:xfrm>
            <a:off x="3546764" y="5665036"/>
            <a:ext cx="3965660" cy="400110"/>
          </a:xfrm>
          <a:prstGeom prst="rect">
            <a:avLst/>
          </a:prstGeom>
          <a:noFill/>
        </p:spPr>
        <p:txBody>
          <a:bodyPr wrap="square" rtlCol="0">
            <a:spAutoFit/>
          </a:bodyPr>
          <a:lstStyle/>
          <a:p>
            <a:r>
              <a:rPr lang="el-GR" sz="2000" b="1" dirty="0">
                <a:solidFill>
                  <a:srgbClr val="286D9F"/>
                </a:solidFill>
              </a:rPr>
              <a:t>Ευάλωτο Οικονομικό Μοντέλο</a:t>
            </a:r>
          </a:p>
        </p:txBody>
      </p:sp>
      <p:sp>
        <p:nvSpPr>
          <p:cNvPr id="2" name="Ίσο 1">
            <a:extLst>
              <a:ext uri="{FF2B5EF4-FFF2-40B4-BE49-F238E27FC236}">
                <a16:creationId xmlns:a16="http://schemas.microsoft.com/office/drawing/2014/main" id="{47A177AA-CB9D-8201-25E1-F72F05AEA57A}"/>
              </a:ext>
            </a:extLst>
          </p:cNvPr>
          <p:cNvSpPr/>
          <p:nvPr/>
        </p:nvSpPr>
        <p:spPr>
          <a:xfrm>
            <a:off x="1052130" y="5528585"/>
            <a:ext cx="2160494" cy="673011"/>
          </a:xfrm>
          <a:prstGeom prst="mathEqual">
            <a:avLst/>
          </a:prstGeom>
          <a:solidFill>
            <a:schemeClr val="bg1"/>
          </a:solidFill>
          <a:ln>
            <a:solidFill>
              <a:srgbClr val="286D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val="279769154"/>
      </p:ext>
    </p:extLst>
  </p:cSld>
  <p:clrMapOvr>
    <a:masterClrMapping/>
  </p:clrMapOvr>
</p:sld>
</file>

<file path=ppt/theme/theme1.xml><?xml version="1.0" encoding="utf-8"?>
<a:theme xmlns:a="http://schemas.openxmlformats.org/drawingml/2006/main" name="Όψη">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580</TotalTime>
  <Words>785</Words>
  <Application>Microsoft Office PowerPoint</Application>
  <PresentationFormat>Ευρεία οθόνη</PresentationFormat>
  <Paragraphs>86</Paragraphs>
  <Slides>17</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17</vt:i4>
      </vt:variant>
    </vt:vector>
  </HeadingPairs>
  <TitlesOfParts>
    <vt:vector size="23" baseType="lpstr">
      <vt:lpstr>Arial</vt:lpstr>
      <vt:lpstr>Calibri</vt:lpstr>
      <vt:lpstr>Trebuchet MS</vt:lpstr>
      <vt:lpstr>Wingdings</vt:lpstr>
      <vt:lpstr>Wingdings 3</vt:lpstr>
      <vt:lpstr>Όψη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Γιάννης Κορογιαννάκης</dc:creator>
  <cp:lastModifiedBy>Γιάννης Κορογιαννάκης</cp:lastModifiedBy>
  <cp:revision>5</cp:revision>
  <dcterms:created xsi:type="dcterms:W3CDTF">2023-05-12T12:02:22Z</dcterms:created>
  <dcterms:modified xsi:type="dcterms:W3CDTF">2023-06-14T13:46:12Z</dcterms:modified>
</cp:coreProperties>
</file>