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7" r:id="rId1"/>
  </p:sldMasterIdLst>
  <p:notesMasterIdLst>
    <p:notesMasterId r:id="rId59"/>
  </p:notesMasterIdLst>
  <p:handoutMasterIdLst>
    <p:handoutMasterId r:id="rId60"/>
  </p:handoutMasterIdLst>
  <p:sldIdLst>
    <p:sldId id="928" r:id="rId2"/>
    <p:sldId id="380" r:id="rId3"/>
    <p:sldId id="929" r:id="rId4"/>
    <p:sldId id="384" r:id="rId5"/>
    <p:sldId id="930" r:id="rId6"/>
    <p:sldId id="262" r:id="rId7"/>
    <p:sldId id="385" r:id="rId8"/>
    <p:sldId id="388" r:id="rId9"/>
    <p:sldId id="389" r:id="rId10"/>
    <p:sldId id="390" r:id="rId11"/>
    <p:sldId id="391" r:id="rId12"/>
    <p:sldId id="383" r:id="rId13"/>
    <p:sldId id="271" r:id="rId14"/>
    <p:sldId id="903" r:id="rId15"/>
    <p:sldId id="387" r:id="rId16"/>
    <p:sldId id="359" r:id="rId17"/>
    <p:sldId id="945" r:id="rId18"/>
    <p:sldId id="392" r:id="rId19"/>
    <p:sldId id="318" r:id="rId20"/>
    <p:sldId id="320" r:id="rId21"/>
    <p:sldId id="393" r:id="rId22"/>
    <p:sldId id="947" r:id="rId23"/>
    <p:sldId id="309" r:id="rId24"/>
    <p:sldId id="948" r:id="rId25"/>
    <p:sldId id="915" r:id="rId26"/>
    <p:sldId id="912" r:id="rId27"/>
    <p:sldId id="931" r:id="rId28"/>
    <p:sldId id="932" r:id="rId29"/>
    <p:sldId id="933" r:id="rId30"/>
    <p:sldId id="916" r:id="rId31"/>
    <p:sldId id="917" r:id="rId32"/>
    <p:sldId id="939" r:id="rId33"/>
    <p:sldId id="940" r:id="rId34"/>
    <p:sldId id="941" r:id="rId35"/>
    <p:sldId id="942" r:id="rId36"/>
    <p:sldId id="946" r:id="rId37"/>
    <p:sldId id="950" r:id="rId38"/>
    <p:sldId id="949" r:id="rId39"/>
    <p:sldId id="951" r:id="rId40"/>
    <p:sldId id="952" r:id="rId41"/>
    <p:sldId id="394" r:id="rId42"/>
    <p:sldId id="321" r:id="rId43"/>
    <p:sldId id="395" r:id="rId44"/>
    <p:sldId id="343" r:id="rId45"/>
    <p:sldId id="953" r:id="rId46"/>
    <p:sldId id="344" r:id="rId47"/>
    <p:sldId id="345" r:id="rId48"/>
    <p:sldId id="943" r:id="rId49"/>
    <p:sldId id="934" r:id="rId50"/>
    <p:sldId id="935" r:id="rId51"/>
    <p:sldId id="937" r:id="rId52"/>
    <p:sldId id="938" r:id="rId53"/>
    <p:sldId id="322" r:id="rId54"/>
    <p:sldId id="396" r:id="rId55"/>
    <p:sldId id="350" r:id="rId56"/>
    <p:sldId id="944" r:id="rId57"/>
    <p:sldId id="398" r:id="rId58"/>
  </p:sldIdLst>
  <p:sldSz cx="9144000" cy="6858000" type="screen4x3"/>
  <p:notesSz cx="6669088" cy="9928225"/>
  <p:defaultTextStyle>
    <a:defPPr>
      <a:defRPr lang="el-GR"/>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FF"/>
    <a:srgbClr val="CCCCFF"/>
    <a:srgbClr val="FF6699"/>
    <a:srgbClr val="660033"/>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5651" autoAdjust="0"/>
  </p:normalViewPr>
  <p:slideViewPr>
    <p:cSldViewPr>
      <p:cViewPr varScale="1">
        <p:scale>
          <a:sx n="84" d="100"/>
          <a:sy n="84" d="100"/>
        </p:scale>
        <p:origin x="24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818"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70BCB4-B423-49AB-8EC6-3BBDD9922ADA}" type="doc">
      <dgm:prSet loTypeId="urn:microsoft.com/office/officeart/2005/8/layout/list1" loCatId="list" qsTypeId="urn:microsoft.com/office/officeart/2005/8/quickstyle/simple5" qsCatId="simple" csTypeId="urn:microsoft.com/office/officeart/2005/8/colors/accent3_2" csCatId="accent3"/>
      <dgm:spPr/>
      <dgm:t>
        <a:bodyPr/>
        <a:lstStyle/>
        <a:p>
          <a:endParaRPr lang="en-US"/>
        </a:p>
      </dgm:t>
    </dgm:pt>
    <dgm:pt modelId="{4F1654D4-F0DC-49A3-84B3-5A67E85D9094}">
      <dgm:prSet/>
      <dgm:spPr/>
      <dgm:t>
        <a:bodyPr/>
        <a:lstStyle/>
        <a:p>
          <a:r>
            <a:rPr lang="en-US"/>
            <a:t>Individual Differences</a:t>
          </a:r>
        </a:p>
      </dgm:t>
    </dgm:pt>
    <dgm:pt modelId="{EA277E67-CA2C-4E50-81E7-7264EEAB7234}" type="parTrans" cxnId="{90669AFB-440E-454C-9D54-BF02682D1C10}">
      <dgm:prSet/>
      <dgm:spPr/>
      <dgm:t>
        <a:bodyPr/>
        <a:lstStyle/>
        <a:p>
          <a:endParaRPr lang="en-US"/>
        </a:p>
      </dgm:t>
    </dgm:pt>
    <dgm:pt modelId="{52B0BFE8-9866-4FA0-838E-508CA8FF6229}" type="sibTrans" cxnId="{90669AFB-440E-454C-9D54-BF02682D1C10}">
      <dgm:prSet/>
      <dgm:spPr/>
      <dgm:t>
        <a:bodyPr/>
        <a:lstStyle/>
        <a:p>
          <a:endParaRPr lang="en-US"/>
        </a:p>
      </dgm:t>
    </dgm:pt>
    <dgm:pt modelId="{66E743AF-BFA2-402D-874A-AE1830729868}">
      <dgm:prSet/>
      <dgm:spPr/>
      <dgm:t>
        <a:bodyPr/>
        <a:lstStyle/>
        <a:p>
          <a:r>
            <a:rPr lang="en-US"/>
            <a:t>Context Variables</a:t>
          </a:r>
        </a:p>
      </dgm:t>
    </dgm:pt>
    <dgm:pt modelId="{8DB7158B-1284-4DF2-AF03-56119406B473}" type="parTrans" cxnId="{5AB6FD49-77F5-4658-B302-A291E03B711B}">
      <dgm:prSet/>
      <dgm:spPr/>
      <dgm:t>
        <a:bodyPr/>
        <a:lstStyle/>
        <a:p>
          <a:endParaRPr lang="en-US"/>
        </a:p>
      </dgm:t>
    </dgm:pt>
    <dgm:pt modelId="{7AF0B04E-4294-48F4-A137-F44F81ABC9D2}" type="sibTrans" cxnId="{5AB6FD49-77F5-4658-B302-A291E03B711B}">
      <dgm:prSet/>
      <dgm:spPr/>
      <dgm:t>
        <a:bodyPr/>
        <a:lstStyle/>
        <a:p>
          <a:endParaRPr lang="en-US"/>
        </a:p>
      </dgm:t>
    </dgm:pt>
    <dgm:pt modelId="{E45FD2C1-5C20-402F-A26C-63B291465DE5}">
      <dgm:prSet/>
      <dgm:spPr/>
      <dgm:t>
        <a:bodyPr/>
        <a:lstStyle/>
        <a:p>
          <a:r>
            <a:rPr lang="en-US"/>
            <a:t>The impact of change</a:t>
          </a:r>
        </a:p>
      </dgm:t>
    </dgm:pt>
    <dgm:pt modelId="{54B965D1-3B32-4B19-844F-F8A76626FF49}" type="parTrans" cxnId="{A121B95B-A4D2-4A7C-80D9-6A4EC3DFC075}">
      <dgm:prSet/>
      <dgm:spPr/>
      <dgm:t>
        <a:bodyPr/>
        <a:lstStyle/>
        <a:p>
          <a:endParaRPr lang="en-US"/>
        </a:p>
      </dgm:t>
    </dgm:pt>
    <dgm:pt modelId="{33F3C861-B80A-428B-9BF5-BBBCBAB8DEC6}" type="sibTrans" cxnId="{A121B95B-A4D2-4A7C-80D9-6A4EC3DFC075}">
      <dgm:prSet/>
      <dgm:spPr/>
      <dgm:t>
        <a:bodyPr/>
        <a:lstStyle/>
        <a:p>
          <a:endParaRPr lang="en-US"/>
        </a:p>
      </dgm:t>
    </dgm:pt>
    <dgm:pt modelId="{A95FC3F1-2029-4BF8-B3C2-2A3AE6FF0812}">
      <dgm:prSet/>
      <dgm:spPr/>
      <dgm:t>
        <a:bodyPr/>
        <a:lstStyle/>
        <a:p>
          <a:r>
            <a:rPr lang="en-US"/>
            <a:t>The process of change</a:t>
          </a:r>
        </a:p>
      </dgm:t>
    </dgm:pt>
    <dgm:pt modelId="{86F96CE3-05C5-415B-A67C-5D590484B482}" type="parTrans" cxnId="{E60D4AAC-436B-44D6-8BD3-F7D268ADC541}">
      <dgm:prSet/>
      <dgm:spPr/>
      <dgm:t>
        <a:bodyPr/>
        <a:lstStyle/>
        <a:p>
          <a:endParaRPr lang="en-US"/>
        </a:p>
      </dgm:t>
    </dgm:pt>
    <dgm:pt modelId="{9E27FFA2-1CD8-4638-8083-425DAD3F7592}" type="sibTrans" cxnId="{E60D4AAC-436B-44D6-8BD3-F7D268ADC541}">
      <dgm:prSet/>
      <dgm:spPr/>
      <dgm:t>
        <a:bodyPr/>
        <a:lstStyle/>
        <a:p>
          <a:endParaRPr lang="en-US"/>
        </a:p>
      </dgm:t>
    </dgm:pt>
    <dgm:pt modelId="{977496CF-B22D-4245-9DFA-9ABC6A6C2E1B}" type="pres">
      <dgm:prSet presAssocID="{7D70BCB4-B423-49AB-8EC6-3BBDD9922ADA}" presName="linear" presStyleCnt="0">
        <dgm:presLayoutVars>
          <dgm:dir/>
          <dgm:animLvl val="lvl"/>
          <dgm:resizeHandles val="exact"/>
        </dgm:presLayoutVars>
      </dgm:prSet>
      <dgm:spPr/>
    </dgm:pt>
    <dgm:pt modelId="{8FCF1FFF-6648-C541-9019-22D2ED21B817}" type="pres">
      <dgm:prSet presAssocID="{4F1654D4-F0DC-49A3-84B3-5A67E85D9094}" presName="parentLin" presStyleCnt="0"/>
      <dgm:spPr/>
    </dgm:pt>
    <dgm:pt modelId="{E6373200-7AA4-F54B-9E6D-CECC58359FF6}" type="pres">
      <dgm:prSet presAssocID="{4F1654D4-F0DC-49A3-84B3-5A67E85D9094}" presName="parentLeftMargin" presStyleLbl="node1" presStyleIdx="0" presStyleCnt="4"/>
      <dgm:spPr/>
    </dgm:pt>
    <dgm:pt modelId="{93299223-0FEB-7440-8211-AD2891328279}" type="pres">
      <dgm:prSet presAssocID="{4F1654D4-F0DC-49A3-84B3-5A67E85D9094}" presName="parentText" presStyleLbl="node1" presStyleIdx="0" presStyleCnt="4">
        <dgm:presLayoutVars>
          <dgm:chMax val="0"/>
          <dgm:bulletEnabled val="1"/>
        </dgm:presLayoutVars>
      </dgm:prSet>
      <dgm:spPr/>
    </dgm:pt>
    <dgm:pt modelId="{10F3223F-BA00-014B-B0EE-6981DDFB8782}" type="pres">
      <dgm:prSet presAssocID="{4F1654D4-F0DC-49A3-84B3-5A67E85D9094}" presName="negativeSpace" presStyleCnt="0"/>
      <dgm:spPr/>
    </dgm:pt>
    <dgm:pt modelId="{FE6F20CF-433F-AD49-84C9-0866A69ACD28}" type="pres">
      <dgm:prSet presAssocID="{4F1654D4-F0DC-49A3-84B3-5A67E85D9094}" presName="childText" presStyleLbl="conFgAcc1" presStyleIdx="0" presStyleCnt="4">
        <dgm:presLayoutVars>
          <dgm:bulletEnabled val="1"/>
        </dgm:presLayoutVars>
      </dgm:prSet>
      <dgm:spPr/>
    </dgm:pt>
    <dgm:pt modelId="{BFE40A1E-7F12-3045-96B6-1EFC92BD0972}" type="pres">
      <dgm:prSet presAssocID="{52B0BFE8-9866-4FA0-838E-508CA8FF6229}" presName="spaceBetweenRectangles" presStyleCnt="0"/>
      <dgm:spPr/>
    </dgm:pt>
    <dgm:pt modelId="{1BB0FC5C-9260-2740-ADDF-0B0E47CA947A}" type="pres">
      <dgm:prSet presAssocID="{66E743AF-BFA2-402D-874A-AE1830729868}" presName="parentLin" presStyleCnt="0"/>
      <dgm:spPr/>
    </dgm:pt>
    <dgm:pt modelId="{C978EC02-FC6B-0B40-AF31-29F2636381EE}" type="pres">
      <dgm:prSet presAssocID="{66E743AF-BFA2-402D-874A-AE1830729868}" presName="parentLeftMargin" presStyleLbl="node1" presStyleIdx="0" presStyleCnt="4"/>
      <dgm:spPr/>
    </dgm:pt>
    <dgm:pt modelId="{AFAB2CB5-7029-6F4F-A197-CE0572CF2F8B}" type="pres">
      <dgm:prSet presAssocID="{66E743AF-BFA2-402D-874A-AE1830729868}" presName="parentText" presStyleLbl="node1" presStyleIdx="1" presStyleCnt="4">
        <dgm:presLayoutVars>
          <dgm:chMax val="0"/>
          <dgm:bulletEnabled val="1"/>
        </dgm:presLayoutVars>
      </dgm:prSet>
      <dgm:spPr/>
    </dgm:pt>
    <dgm:pt modelId="{241E7145-5D17-C649-A050-D2E1642B314F}" type="pres">
      <dgm:prSet presAssocID="{66E743AF-BFA2-402D-874A-AE1830729868}" presName="negativeSpace" presStyleCnt="0"/>
      <dgm:spPr/>
    </dgm:pt>
    <dgm:pt modelId="{1DC9544B-9A1A-DB49-B6FA-BC4E20EC256B}" type="pres">
      <dgm:prSet presAssocID="{66E743AF-BFA2-402D-874A-AE1830729868}" presName="childText" presStyleLbl="conFgAcc1" presStyleIdx="1" presStyleCnt="4">
        <dgm:presLayoutVars>
          <dgm:bulletEnabled val="1"/>
        </dgm:presLayoutVars>
      </dgm:prSet>
      <dgm:spPr/>
    </dgm:pt>
    <dgm:pt modelId="{6C9521DA-8F25-6140-8F6A-39484222AE70}" type="pres">
      <dgm:prSet presAssocID="{7AF0B04E-4294-48F4-A137-F44F81ABC9D2}" presName="spaceBetweenRectangles" presStyleCnt="0"/>
      <dgm:spPr/>
    </dgm:pt>
    <dgm:pt modelId="{7856C766-AF6F-A44A-9999-DAF0EBB4568D}" type="pres">
      <dgm:prSet presAssocID="{E45FD2C1-5C20-402F-A26C-63B291465DE5}" presName="parentLin" presStyleCnt="0"/>
      <dgm:spPr/>
    </dgm:pt>
    <dgm:pt modelId="{C3C7EA19-2215-FC4B-8E41-1094B01AACFA}" type="pres">
      <dgm:prSet presAssocID="{E45FD2C1-5C20-402F-A26C-63B291465DE5}" presName="parentLeftMargin" presStyleLbl="node1" presStyleIdx="1" presStyleCnt="4"/>
      <dgm:spPr/>
    </dgm:pt>
    <dgm:pt modelId="{8EA2CC29-06D1-4543-9438-845A494B9E42}" type="pres">
      <dgm:prSet presAssocID="{E45FD2C1-5C20-402F-A26C-63B291465DE5}" presName="parentText" presStyleLbl="node1" presStyleIdx="2" presStyleCnt="4">
        <dgm:presLayoutVars>
          <dgm:chMax val="0"/>
          <dgm:bulletEnabled val="1"/>
        </dgm:presLayoutVars>
      </dgm:prSet>
      <dgm:spPr/>
    </dgm:pt>
    <dgm:pt modelId="{D8EBCBCC-0E39-044E-BED5-010F715019BF}" type="pres">
      <dgm:prSet presAssocID="{E45FD2C1-5C20-402F-A26C-63B291465DE5}" presName="negativeSpace" presStyleCnt="0"/>
      <dgm:spPr/>
    </dgm:pt>
    <dgm:pt modelId="{3413B833-95A8-784D-8C84-E0E898F184E7}" type="pres">
      <dgm:prSet presAssocID="{E45FD2C1-5C20-402F-A26C-63B291465DE5}" presName="childText" presStyleLbl="conFgAcc1" presStyleIdx="2" presStyleCnt="4">
        <dgm:presLayoutVars>
          <dgm:bulletEnabled val="1"/>
        </dgm:presLayoutVars>
      </dgm:prSet>
      <dgm:spPr/>
    </dgm:pt>
    <dgm:pt modelId="{4DCFDD26-9EEB-5443-A4E3-DF9BBBF65305}" type="pres">
      <dgm:prSet presAssocID="{33F3C861-B80A-428B-9BF5-BBBCBAB8DEC6}" presName="spaceBetweenRectangles" presStyleCnt="0"/>
      <dgm:spPr/>
    </dgm:pt>
    <dgm:pt modelId="{35918BC4-D811-6F44-ADAE-6EA630E76D2A}" type="pres">
      <dgm:prSet presAssocID="{A95FC3F1-2029-4BF8-B3C2-2A3AE6FF0812}" presName="parentLin" presStyleCnt="0"/>
      <dgm:spPr/>
    </dgm:pt>
    <dgm:pt modelId="{7772E5C7-D4A2-064F-BF8C-7AA53951DBD5}" type="pres">
      <dgm:prSet presAssocID="{A95FC3F1-2029-4BF8-B3C2-2A3AE6FF0812}" presName="parentLeftMargin" presStyleLbl="node1" presStyleIdx="2" presStyleCnt="4"/>
      <dgm:spPr/>
    </dgm:pt>
    <dgm:pt modelId="{591AF19C-637D-6849-A74C-9450C58C972E}" type="pres">
      <dgm:prSet presAssocID="{A95FC3F1-2029-4BF8-B3C2-2A3AE6FF0812}" presName="parentText" presStyleLbl="node1" presStyleIdx="3" presStyleCnt="4">
        <dgm:presLayoutVars>
          <dgm:chMax val="0"/>
          <dgm:bulletEnabled val="1"/>
        </dgm:presLayoutVars>
      </dgm:prSet>
      <dgm:spPr/>
    </dgm:pt>
    <dgm:pt modelId="{2A7D7EDB-EB51-0049-8B06-26442B4E421F}" type="pres">
      <dgm:prSet presAssocID="{A95FC3F1-2029-4BF8-B3C2-2A3AE6FF0812}" presName="negativeSpace" presStyleCnt="0"/>
      <dgm:spPr/>
    </dgm:pt>
    <dgm:pt modelId="{497A412C-6ADC-6441-8A69-A45ECBBDCB0D}" type="pres">
      <dgm:prSet presAssocID="{A95FC3F1-2029-4BF8-B3C2-2A3AE6FF0812}" presName="childText" presStyleLbl="conFgAcc1" presStyleIdx="3" presStyleCnt="4">
        <dgm:presLayoutVars>
          <dgm:bulletEnabled val="1"/>
        </dgm:presLayoutVars>
      </dgm:prSet>
      <dgm:spPr/>
    </dgm:pt>
  </dgm:ptLst>
  <dgm:cxnLst>
    <dgm:cxn modelId="{7888A615-A2ED-D44B-BC78-9E40E36969C1}" type="presOf" srcId="{A95FC3F1-2029-4BF8-B3C2-2A3AE6FF0812}" destId="{591AF19C-637D-6849-A74C-9450C58C972E}" srcOrd="1" destOrd="0" presId="urn:microsoft.com/office/officeart/2005/8/layout/list1"/>
    <dgm:cxn modelId="{6934A939-5544-3D46-9390-9D50A8426D00}" type="presOf" srcId="{4F1654D4-F0DC-49A3-84B3-5A67E85D9094}" destId="{93299223-0FEB-7440-8211-AD2891328279}" srcOrd="1" destOrd="0" presId="urn:microsoft.com/office/officeart/2005/8/layout/list1"/>
    <dgm:cxn modelId="{4610EC44-3FD4-5146-87CB-F4B46401D601}" type="presOf" srcId="{66E743AF-BFA2-402D-874A-AE1830729868}" destId="{C978EC02-FC6B-0B40-AF31-29F2636381EE}" srcOrd="0" destOrd="0" presId="urn:microsoft.com/office/officeart/2005/8/layout/list1"/>
    <dgm:cxn modelId="{5AB6FD49-77F5-4658-B302-A291E03B711B}" srcId="{7D70BCB4-B423-49AB-8EC6-3BBDD9922ADA}" destId="{66E743AF-BFA2-402D-874A-AE1830729868}" srcOrd="1" destOrd="0" parTransId="{8DB7158B-1284-4DF2-AF03-56119406B473}" sibTransId="{7AF0B04E-4294-48F4-A137-F44F81ABC9D2}"/>
    <dgm:cxn modelId="{DA97154F-ED10-714D-93B9-111252143409}" type="presOf" srcId="{E45FD2C1-5C20-402F-A26C-63B291465DE5}" destId="{C3C7EA19-2215-FC4B-8E41-1094B01AACFA}" srcOrd="0" destOrd="0" presId="urn:microsoft.com/office/officeart/2005/8/layout/list1"/>
    <dgm:cxn modelId="{BA64AC4F-6758-0547-9DAB-0549A76989CD}" type="presOf" srcId="{E45FD2C1-5C20-402F-A26C-63B291465DE5}" destId="{8EA2CC29-06D1-4543-9438-845A494B9E42}" srcOrd="1" destOrd="0" presId="urn:microsoft.com/office/officeart/2005/8/layout/list1"/>
    <dgm:cxn modelId="{D09C0B53-8EBB-FC46-8053-2C92D5E9A6DD}" type="presOf" srcId="{4F1654D4-F0DC-49A3-84B3-5A67E85D9094}" destId="{E6373200-7AA4-F54B-9E6D-CECC58359FF6}" srcOrd="0" destOrd="0" presId="urn:microsoft.com/office/officeart/2005/8/layout/list1"/>
    <dgm:cxn modelId="{A121B95B-A4D2-4A7C-80D9-6A4EC3DFC075}" srcId="{7D70BCB4-B423-49AB-8EC6-3BBDD9922ADA}" destId="{E45FD2C1-5C20-402F-A26C-63B291465DE5}" srcOrd="2" destOrd="0" parTransId="{54B965D1-3B32-4B19-844F-F8A76626FF49}" sibTransId="{33F3C861-B80A-428B-9BF5-BBBCBAB8DEC6}"/>
    <dgm:cxn modelId="{E60D4AAC-436B-44D6-8BD3-F7D268ADC541}" srcId="{7D70BCB4-B423-49AB-8EC6-3BBDD9922ADA}" destId="{A95FC3F1-2029-4BF8-B3C2-2A3AE6FF0812}" srcOrd="3" destOrd="0" parTransId="{86F96CE3-05C5-415B-A67C-5D590484B482}" sibTransId="{9E27FFA2-1CD8-4638-8083-425DAD3F7592}"/>
    <dgm:cxn modelId="{67F523C6-3475-9245-9DEC-58CDEBB8F8B5}" type="presOf" srcId="{7D70BCB4-B423-49AB-8EC6-3BBDD9922ADA}" destId="{977496CF-B22D-4245-9DFA-9ABC6A6C2E1B}" srcOrd="0" destOrd="0" presId="urn:microsoft.com/office/officeart/2005/8/layout/list1"/>
    <dgm:cxn modelId="{1F89DBDD-8BA8-7243-84CA-509845B39464}" type="presOf" srcId="{A95FC3F1-2029-4BF8-B3C2-2A3AE6FF0812}" destId="{7772E5C7-D4A2-064F-BF8C-7AA53951DBD5}" srcOrd="0" destOrd="0" presId="urn:microsoft.com/office/officeart/2005/8/layout/list1"/>
    <dgm:cxn modelId="{EABF64F9-7677-5B40-9ECA-4A8150F0F337}" type="presOf" srcId="{66E743AF-BFA2-402D-874A-AE1830729868}" destId="{AFAB2CB5-7029-6F4F-A197-CE0572CF2F8B}" srcOrd="1" destOrd="0" presId="urn:microsoft.com/office/officeart/2005/8/layout/list1"/>
    <dgm:cxn modelId="{90669AFB-440E-454C-9D54-BF02682D1C10}" srcId="{7D70BCB4-B423-49AB-8EC6-3BBDD9922ADA}" destId="{4F1654D4-F0DC-49A3-84B3-5A67E85D9094}" srcOrd="0" destOrd="0" parTransId="{EA277E67-CA2C-4E50-81E7-7264EEAB7234}" sibTransId="{52B0BFE8-9866-4FA0-838E-508CA8FF6229}"/>
    <dgm:cxn modelId="{CA2D5648-7561-2949-8169-EFCB64EDB9AA}" type="presParOf" srcId="{977496CF-B22D-4245-9DFA-9ABC6A6C2E1B}" destId="{8FCF1FFF-6648-C541-9019-22D2ED21B817}" srcOrd="0" destOrd="0" presId="urn:microsoft.com/office/officeart/2005/8/layout/list1"/>
    <dgm:cxn modelId="{49ECAA2A-9815-4B46-8748-0E19211D50B6}" type="presParOf" srcId="{8FCF1FFF-6648-C541-9019-22D2ED21B817}" destId="{E6373200-7AA4-F54B-9E6D-CECC58359FF6}" srcOrd="0" destOrd="0" presId="urn:microsoft.com/office/officeart/2005/8/layout/list1"/>
    <dgm:cxn modelId="{2A7508F6-63CB-D749-A5C7-B82076B19335}" type="presParOf" srcId="{8FCF1FFF-6648-C541-9019-22D2ED21B817}" destId="{93299223-0FEB-7440-8211-AD2891328279}" srcOrd="1" destOrd="0" presId="urn:microsoft.com/office/officeart/2005/8/layout/list1"/>
    <dgm:cxn modelId="{38921550-D82E-C348-B6C5-C13283C8CB82}" type="presParOf" srcId="{977496CF-B22D-4245-9DFA-9ABC6A6C2E1B}" destId="{10F3223F-BA00-014B-B0EE-6981DDFB8782}" srcOrd="1" destOrd="0" presId="urn:microsoft.com/office/officeart/2005/8/layout/list1"/>
    <dgm:cxn modelId="{2A12C876-F89C-C644-97CC-6E27402F342E}" type="presParOf" srcId="{977496CF-B22D-4245-9DFA-9ABC6A6C2E1B}" destId="{FE6F20CF-433F-AD49-84C9-0866A69ACD28}" srcOrd="2" destOrd="0" presId="urn:microsoft.com/office/officeart/2005/8/layout/list1"/>
    <dgm:cxn modelId="{4117A2E8-C193-5643-AD2D-23F5BE13CCEB}" type="presParOf" srcId="{977496CF-B22D-4245-9DFA-9ABC6A6C2E1B}" destId="{BFE40A1E-7F12-3045-96B6-1EFC92BD0972}" srcOrd="3" destOrd="0" presId="urn:microsoft.com/office/officeart/2005/8/layout/list1"/>
    <dgm:cxn modelId="{4F0572F4-4BEB-AC49-8B25-ED10BAADF541}" type="presParOf" srcId="{977496CF-B22D-4245-9DFA-9ABC6A6C2E1B}" destId="{1BB0FC5C-9260-2740-ADDF-0B0E47CA947A}" srcOrd="4" destOrd="0" presId="urn:microsoft.com/office/officeart/2005/8/layout/list1"/>
    <dgm:cxn modelId="{4BE1B7D6-32A4-CE49-B7C5-7FC5F9E13493}" type="presParOf" srcId="{1BB0FC5C-9260-2740-ADDF-0B0E47CA947A}" destId="{C978EC02-FC6B-0B40-AF31-29F2636381EE}" srcOrd="0" destOrd="0" presId="urn:microsoft.com/office/officeart/2005/8/layout/list1"/>
    <dgm:cxn modelId="{EB7C74B4-822C-9847-BECB-45C37F561E7D}" type="presParOf" srcId="{1BB0FC5C-9260-2740-ADDF-0B0E47CA947A}" destId="{AFAB2CB5-7029-6F4F-A197-CE0572CF2F8B}" srcOrd="1" destOrd="0" presId="urn:microsoft.com/office/officeart/2005/8/layout/list1"/>
    <dgm:cxn modelId="{735FAB15-12D3-8F45-8D6B-905858A5F0AA}" type="presParOf" srcId="{977496CF-B22D-4245-9DFA-9ABC6A6C2E1B}" destId="{241E7145-5D17-C649-A050-D2E1642B314F}" srcOrd="5" destOrd="0" presId="urn:microsoft.com/office/officeart/2005/8/layout/list1"/>
    <dgm:cxn modelId="{D00B5ECA-14EA-CF49-8CD5-C6B6DBC7C56E}" type="presParOf" srcId="{977496CF-B22D-4245-9DFA-9ABC6A6C2E1B}" destId="{1DC9544B-9A1A-DB49-B6FA-BC4E20EC256B}" srcOrd="6" destOrd="0" presId="urn:microsoft.com/office/officeart/2005/8/layout/list1"/>
    <dgm:cxn modelId="{A7599666-DAF0-EE4A-A161-C8F109CA1EF2}" type="presParOf" srcId="{977496CF-B22D-4245-9DFA-9ABC6A6C2E1B}" destId="{6C9521DA-8F25-6140-8F6A-39484222AE70}" srcOrd="7" destOrd="0" presId="urn:microsoft.com/office/officeart/2005/8/layout/list1"/>
    <dgm:cxn modelId="{1C1F049E-FC38-6145-8742-CB476B59643A}" type="presParOf" srcId="{977496CF-B22D-4245-9DFA-9ABC6A6C2E1B}" destId="{7856C766-AF6F-A44A-9999-DAF0EBB4568D}" srcOrd="8" destOrd="0" presId="urn:microsoft.com/office/officeart/2005/8/layout/list1"/>
    <dgm:cxn modelId="{B3EBC1D5-8B44-3442-958E-B523FF02D18A}" type="presParOf" srcId="{7856C766-AF6F-A44A-9999-DAF0EBB4568D}" destId="{C3C7EA19-2215-FC4B-8E41-1094B01AACFA}" srcOrd="0" destOrd="0" presId="urn:microsoft.com/office/officeart/2005/8/layout/list1"/>
    <dgm:cxn modelId="{C8F90826-DEA9-FE49-9989-71D14BB417CE}" type="presParOf" srcId="{7856C766-AF6F-A44A-9999-DAF0EBB4568D}" destId="{8EA2CC29-06D1-4543-9438-845A494B9E42}" srcOrd="1" destOrd="0" presId="urn:microsoft.com/office/officeart/2005/8/layout/list1"/>
    <dgm:cxn modelId="{75003672-5904-0847-BF6D-5DA06A31AD96}" type="presParOf" srcId="{977496CF-B22D-4245-9DFA-9ABC6A6C2E1B}" destId="{D8EBCBCC-0E39-044E-BED5-010F715019BF}" srcOrd="9" destOrd="0" presId="urn:microsoft.com/office/officeart/2005/8/layout/list1"/>
    <dgm:cxn modelId="{32FC0976-F9A5-0B47-9AD3-D300D47496FD}" type="presParOf" srcId="{977496CF-B22D-4245-9DFA-9ABC6A6C2E1B}" destId="{3413B833-95A8-784D-8C84-E0E898F184E7}" srcOrd="10" destOrd="0" presId="urn:microsoft.com/office/officeart/2005/8/layout/list1"/>
    <dgm:cxn modelId="{D162ECD0-9CED-2646-B9E6-2E5A96F6D3D6}" type="presParOf" srcId="{977496CF-B22D-4245-9DFA-9ABC6A6C2E1B}" destId="{4DCFDD26-9EEB-5443-A4E3-DF9BBBF65305}" srcOrd="11" destOrd="0" presId="urn:microsoft.com/office/officeart/2005/8/layout/list1"/>
    <dgm:cxn modelId="{FE6D7D53-D1BA-D44A-9ACD-C80AD578356E}" type="presParOf" srcId="{977496CF-B22D-4245-9DFA-9ABC6A6C2E1B}" destId="{35918BC4-D811-6F44-ADAE-6EA630E76D2A}" srcOrd="12" destOrd="0" presId="urn:microsoft.com/office/officeart/2005/8/layout/list1"/>
    <dgm:cxn modelId="{354012DF-1A5D-BB48-971B-A5170C16303E}" type="presParOf" srcId="{35918BC4-D811-6F44-ADAE-6EA630E76D2A}" destId="{7772E5C7-D4A2-064F-BF8C-7AA53951DBD5}" srcOrd="0" destOrd="0" presId="urn:microsoft.com/office/officeart/2005/8/layout/list1"/>
    <dgm:cxn modelId="{9DD521B3-C281-674F-9FBC-0D9997542A8B}" type="presParOf" srcId="{35918BC4-D811-6F44-ADAE-6EA630E76D2A}" destId="{591AF19C-637D-6849-A74C-9450C58C972E}" srcOrd="1" destOrd="0" presId="urn:microsoft.com/office/officeart/2005/8/layout/list1"/>
    <dgm:cxn modelId="{FB2B9885-926B-854B-A668-42E7B2D159FC}" type="presParOf" srcId="{977496CF-B22D-4245-9DFA-9ABC6A6C2E1B}" destId="{2A7D7EDB-EB51-0049-8B06-26442B4E421F}" srcOrd="13" destOrd="0" presId="urn:microsoft.com/office/officeart/2005/8/layout/list1"/>
    <dgm:cxn modelId="{73A39C22-9200-5C48-A12A-36F30A976129}" type="presParOf" srcId="{977496CF-B22D-4245-9DFA-9ABC6A6C2E1B}" destId="{497A412C-6ADC-6441-8A69-A45ECBBDCB0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4435C1-2106-487A-B5EC-7761B1CE764A}" type="doc">
      <dgm:prSet loTypeId="urn:microsoft.com/office/officeart/2005/8/layout/default" loCatId="list" qsTypeId="urn:microsoft.com/office/officeart/2005/8/quickstyle/simple1" qsCatId="simple" csTypeId="urn:microsoft.com/office/officeart/2005/8/colors/accent3_2" csCatId="accent3"/>
      <dgm:spPr/>
      <dgm:t>
        <a:bodyPr/>
        <a:lstStyle/>
        <a:p>
          <a:endParaRPr lang="en-US"/>
        </a:p>
      </dgm:t>
    </dgm:pt>
    <dgm:pt modelId="{EDCE13C9-062A-44B6-87BC-398BEB2C5222}">
      <dgm:prSet/>
      <dgm:spPr/>
      <dgm:t>
        <a:bodyPr/>
        <a:lstStyle/>
        <a:p>
          <a:r>
            <a:rPr lang="en-US"/>
            <a:t>Trust </a:t>
          </a:r>
        </a:p>
      </dgm:t>
    </dgm:pt>
    <dgm:pt modelId="{4F768842-4549-47B4-854D-6196BC54C2DC}" type="parTrans" cxnId="{89A8BB3F-81FF-4DF9-A9AB-DE920E6D9169}">
      <dgm:prSet/>
      <dgm:spPr/>
      <dgm:t>
        <a:bodyPr/>
        <a:lstStyle/>
        <a:p>
          <a:endParaRPr lang="en-US"/>
        </a:p>
      </dgm:t>
    </dgm:pt>
    <dgm:pt modelId="{39B2734C-B902-4A78-BDD4-59B3372FEB03}" type="sibTrans" cxnId="{89A8BB3F-81FF-4DF9-A9AB-DE920E6D9169}">
      <dgm:prSet/>
      <dgm:spPr/>
      <dgm:t>
        <a:bodyPr/>
        <a:lstStyle/>
        <a:p>
          <a:endParaRPr lang="en-US"/>
        </a:p>
      </dgm:t>
    </dgm:pt>
    <dgm:pt modelId="{267433F2-2620-4901-9539-1C5DB48D160C}">
      <dgm:prSet/>
      <dgm:spPr/>
      <dgm:t>
        <a:bodyPr/>
        <a:lstStyle/>
        <a:p>
          <a:r>
            <a:rPr lang="en-US"/>
            <a:t>Leadership</a:t>
          </a:r>
        </a:p>
      </dgm:t>
    </dgm:pt>
    <dgm:pt modelId="{E2236193-A436-4AE1-9E3A-034711E5B7E2}" type="parTrans" cxnId="{80CE4A68-47E6-40C8-A8AB-DEEFF9932827}">
      <dgm:prSet/>
      <dgm:spPr/>
      <dgm:t>
        <a:bodyPr/>
        <a:lstStyle/>
        <a:p>
          <a:endParaRPr lang="en-US"/>
        </a:p>
      </dgm:t>
    </dgm:pt>
    <dgm:pt modelId="{D5BF3403-5786-401A-A692-287003E2CC28}" type="sibTrans" cxnId="{80CE4A68-47E6-40C8-A8AB-DEEFF9932827}">
      <dgm:prSet/>
      <dgm:spPr/>
      <dgm:t>
        <a:bodyPr/>
        <a:lstStyle/>
        <a:p>
          <a:endParaRPr lang="en-US"/>
        </a:p>
      </dgm:t>
    </dgm:pt>
    <dgm:pt modelId="{B8F7D280-C3A4-47E9-A632-065F0F5644F4}">
      <dgm:prSet/>
      <dgm:spPr/>
      <dgm:t>
        <a:bodyPr/>
        <a:lstStyle/>
        <a:p>
          <a:r>
            <a:rPr lang="en-US"/>
            <a:t>Support</a:t>
          </a:r>
        </a:p>
      </dgm:t>
    </dgm:pt>
    <dgm:pt modelId="{0BF8ED94-70E4-4400-9A25-939C92E09EA9}" type="parTrans" cxnId="{A0D6345D-8CBA-4916-8674-E4C2E1FE428E}">
      <dgm:prSet/>
      <dgm:spPr/>
      <dgm:t>
        <a:bodyPr/>
        <a:lstStyle/>
        <a:p>
          <a:endParaRPr lang="en-US"/>
        </a:p>
      </dgm:t>
    </dgm:pt>
    <dgm:pt modelId="{E5D5625B-BBC2-4D4B-8DE2-2D3DD9665A52}" type="sibTrans" cxnId="{A0D6345D-8CBA-4916-8674-E4C2E1FE428E}">
      <dgm:prSet/>
      <dgm:spPr/>
      <dgm:t>
        <a:bodyPr/>
        <a:lstStyle/>
        <a:p>
          <a:endParaRPr lang="en-US"/>
        </a:p>
      </dgm:t>
    </dgm:pt>
    <dgm:pt modelId="{605312F9-3990-423C-A496-C4E5D0929E63}">
      <dgm:prSet/>
      <dgm:spPr/>
      <dgm:t>
        <a:bodyPr/>
        <a:lstStyle/>
        <a:p>
          <a:r>
            <a:rPr lang="en-US"/>
            <a:t>Communication</a:t>
          </a:r>
        </a:p>
      </dgm:t>
    </dgm:pt>
    <dgm:pt modelId="{257A2423-77E5-4C80-91E5-F6F781DF2D1E}" type="parTrans" cxnId="{BFFAF56A-E826-4EC9-B3F6-5F6213120018}">
      <dgm:prSet/>
      <dgm:spPr/>
      <dgm:t>
        <a:bodyPr/>
        <a:lstStyle/>
        <a:p>
          <a:endParaRPr lang="en-US"/>
        </a:p>
      </dgm:t>
    </dgm:pt>
    <dgm:pt modelId="{357E8792-77FA-4C3B-99A2-3BF85B7B5D65}" type="sibTrans" cxnId="{BFFAF56A-E826-4EC9-B3F6-5F6213120018}">
      <dgm:prSet/>
      <dgm:spPr/>
      <dgm:t>
        <a:bodyPr/>
        <a:lstStyle/>
        <a:p>
          <a:endParaRPr lang="en-US"/>
        </a:p>
      </dgm:t>
    </dgm:pt>
    <dgm:pt modelId="{1840CE3D-EFE1-4DD9-81DD-E64C9EF64491}">
      <dgm:prSet/>
      <dgm:spPr/>
      <dgm:t>
        <a:bodyPr/>
        <a:lstStyle/>
        <a:p>
          <a:r>
            <a:rPr lang="en-US"/>
            <a:t>Justice</a:t>
          </a:r>
        </a:p>
      </dgm:t>
    </dgm:pt>
    <dgm:pt modelId="{08485C59-8376-44D6-91A7-4C303CEC6796}" type="parTrans" cxnId="{5D0C178B-2420-42D8-B8D5-CDF267839DEF}">
      <dgm:prSet/>
      <dgm:spPr/>
      <dgm:t>
        <a:bodyPr/>
        <a:lstStyle/>
        <a:p>
          <a:endParaRPr lang="en-US"/>
        </a:p>
      </dgm:t>
    </dgm:pt>
    <dgm:pt modelId="{6734DC0A-2D2C-4FE6-A1C5-5D1C4A79DB92}" type="sibTrans" cxnId="{5D0C178B-2420-42D8-B8D5-CDF267839DEF}">
      <dgm:prSet/>
      <dgm:spPr/>
      <dgm:t>
        <a:bodyPr/>
        <a:lstStyle/>
        <a:p>
          <a:endParaRPr lang="en-US"/>
        </a:p>
      </dgm:t>
    </dgm:pt>
    <dgm:pt modelId="{96818676-CEF3-4565-B278-8CA853A0F1EB}">
      <dgm:prSet/>
      <dgm:spPr/>
      <dgm:t>
        <a:bodyPr/>
        <a:lstStyle/>
        <a:p>
          <a:r>
            <a:rPr lang="en-US"/>
            <a:t>Culture</a:t>
          </a:r>
        </a:p>
      </dgm:t>
    </dgm:pt>
    <dgm:pt modelId="{DD3E695D-B58E-4642-98FC-80081199F092}" type="parTrans" cxnId="{D1F3EA18-B836-46A3-BD1D-0EF0A94D9806}">
      <dgm:prSet/>
      <dgm:spPr/>
      <dgm:t>
        <a:bodyPr/>
        <a:lstStyle/>
        <a:p>
          <a:endParaRPr lang="en-US"/>
        </a:p>
      </dgm:t>
    </dgm:pt>
    <dgm:pt modelId="{66CEDEB9-9B94-4E8E-B76A-3587B9AD44FF}" type="sibTrans" cxnId="{D1F3EA18-B836-46A3-BD1D-0EF0A94D9806}">
      <dgm:prSet/>
      <dgm:spPr/>
      <dgm:t>
        <a:bodyPr/>
        <a:lstStyle/>
        <a:p>
          <a:endParaRPr lang="en-US"/>
        </a:p>
      </dgm:t>
    </dgm:pt>
    <dgm:pt modelId="{9D385D67-F804-8E43-8E21-70FF10DBC3FA}" type="pres">
      <dgm:prSet presAssocID="{054435C1-2106-487A-B5EC-7761B1CE764A}" presName="diagram" presStyleCnt="0">
        <dgm:presLayoutVars>
          <dgm:dir/>
          <dgm:resizeHandles val="exact"/>
        </dgm:presLayoutVars>
      </dgm:prSet>
      <dgm:spPr/>
    </dgm:pt>
    <dgm:pt modelId="{A26ECA15-6352-4747-B22C-DDFF3AD5A4F8}" type="pres">
      <dgm:prSet presAssocID="{EDCE13C9-062A-44B6-87BC-398BEB2C5222}" presName="node" presStyleLbl="node1" presStyleIdx="0" presStyleCnt="6">
        <dgm:presLayoutVars>
          <dgm:bulletEnabled val="1"/>
        </dgm:presLayoutVars>
      </dgm:prSet>
      <dgm:spPr/>
    </dgm:pt>
    <dgm:pt modelId="{436BC9FE-D2C1-104A-BFC2-BB88DB1684CF}" type="pres">
      <dgm:prSet presAssocID="{39B2734C-B902-4A78-BDD4-59B3372FEB03}" presName="sibTrans" presStyleCnt="0"/>
      <dgm:spPr/>
    </dgm:pt>
    <dgm:pt modelId="{CA427C9F-3B93-C14C-B556-F46DD1D1807E}" type="pres">
      <dgm:prSet presAssocID="{267433F2-2620-4901-9539-1C5DB48D160C}" presName="node" presStyleLbl="node1" presStyleIdx="1" presStyleCnt="6">
        <dgm:presLayoutVars>
          <dgm:bulletEnabled val="1"/>
        </dgm:presLayoutVars>
      </dgm:prSet>
      <dgm:spPr/>
    </dgm:pt>
    <dgm:pt modelId="{72A5F9A2-5642-A148-984A-B4394E51A9C2}" type="pres">
      <dgm:prSet presAssocID="{D5BF3403-5786-401A-A692-287003E2CC28}" presName="sibTrans" presStyleCnt="0"/>
      <dgm:spPr/>
    </dgm:pt>
    <dgm:pt modelId="{5C99A60A-54F3-2049-ADAE-A2094123F357}" type="pres">
      <dgm:prSet presAssocID="{B8F7D280-C3A4-47E9-A632-065F0F5644F4}" presName="node" presStyleLbl="node1" presStyleIdx="2" presStyleCnt="6">
        <dgm:presLayoutVars>
          <dgm:bulletEnabled val="1"/>
        </dgm:presLayoutVars>
      </dgm:prSet>
      <dgm:spPr/>
    </dgm:pt>
    <dgm:pt modelId="{4760037C-663C-F848-B826-24955ACF4A08}" type="pres">
      <dgm:prSet presAssocID="{E5D5625B-BBC2-4D4B-8DE2-2D3DD9665A52}" presName="sibTrans" presStyleCnt="0"/>
      <dgm:spPr/>
    </dgm:pt>
    <dgm:pt modelId="{74B5907B-34D6-A547-BAB3-D2DC6C0641CC}" type="pres">
      <dgm:prSet presAssocID="{605312F9-3990-423C-A496-C4E5D0929E63}" presName="node" presStyleLbl="node1" presStyleIdx="3" presStyleCnt="6">
        <dgm:presLayoutVars>
          <dgm:bulletEnabled val="1"/>
        </dgm:presLayoutVars>
      </dgm:prSet>
      <dgm:spPr/>
    </dgm:pt>
    <dgm:pt modelId="{F0DC76CE-08CF-3D49-A171-C1FD4E29F808}" type="pres">
      <dgm:prSet presAssocID="{357E8792-77FA-4C3B-99A2-3BF85B7B5D65}" presName="sibTrans" presStyleCnt="0"/>
      <dgm:spPr/>
    </dgm:pt>
    <dgm:pt modelId="{D40DC5D1-0426-0D4F-893D-6A2BA63B8C93}" type="pres">
      <dgm:prSet presAssocID="{1840CE3D-EFE1-4DD9-81DD-E64C9EF64491}" presName="node" presStyleLbl="node1" presStyleIdx="4" presStyleCnt="6">
        <dgm:presLayoutVars>
          <dgm:bulletEnabled val="1"/>
        </dgm:presLayoutVars>
      </dgm:prSet>
      <dgm:spPr/>
    </dgm:pt>
    <dgm:pt modelId="{12F0743A-B32D-A746-A0B8-62040ECD6DE5}" type="pres">
      <dgm:prSet presAssocID="{6734DC0A-2D2C-4FE6-A1C5-5D1C4A79DB92}" presName="sibTrans" presStyleCnt="0"/>
      <dgm:spPr/>
    </dgm:pt>
    <dgm:pt modelId="{E5D6026C-082B-754E-98D1-F6DF529058AB}" type="pres">
      <dgm:prSet presAssocID="{96818676-CEF3-4565-B278-8CA853A0F1EB}" presName="node" presStyleLbl="node1" presStyleIdx="5" presStyleCnt="6">
        <dgm:presLayoutVars>
          <dgm:bulletEnabled val="1"/>
        </dgm:presLayoutVars>
      </dgm:prSet>
      <dgm:spPr/>
    </dgm:pt>
  </dgm:ptLst>
  <dgm:cxnLst>
    <dgm:cxn modelId="{EC849C0E-D7F7-4840-A12E-572E313A6B74}" type="presOf" srcId="{B8F7D280-C3A4-47E9-A632-065F0F5644F4}" destId="{5C99A60A-54F3-2049-ADAE-A2094123F357}" srcOrd="0" destOrd="0" presId="urn:microsoft.com/office/officeart/2005/8/layout/default"/>
    <dgm:cxn modelId="{D1F3EA18-B836-46A3-BD1D-0EF0A94D9806}" srcId="{054435C1-2106-487A-B5EC-7761B1CE764A}" destId="{96818676-CEF3-4565-B278-8CA853A0F1EB}" srcOrd="5" destOrd="0" parTransId="{DD3E695D-B58E-4642-98FC-80081199F092}" sibTransId="{66CEDEB9-9B94-4E8E-B76A-3587B9AD44FF}"/>
    <dgm:cxn modelId="{17AC121F-5C3E-C145-A0CC-ED35ABADF416}" type="presOf" srcId="{EDCE13C9-062A-44B6-87BC-398BEB2C5222}" destId="{A26ECA15-6352-4747-B22C-DDFF3AD5A4F8}" srcOrd="0" destOrd="0" presId="urn:microsoft.com/office/officeart/2005/8/layout/default"/>
    <dgm:cxn modelId="{89A8BB3F-81FF-4DF9-A9AB-DE920E6D9169}" srcId="{054435C1-2106-487A-B5EC-7761B1CE764A}" destId="{EDCE13C9-062A-44B6-87BC-398BEB2C5222}" srcOrd="0" destOrd="0" parTransId="{4F768842-4549-47B4-854D-6196BC54C2DC}" sibTransId="{39B2734C-B902-4A78-BDD4-59B3372FEB03}"/>
    <dgm:cxn modelId="{A0D6345D-8CBA-4916-8674-E4C2E1FE428E}" srcId="{054435C1-2106-487A-B5EC-7761B1CE764A}" destId="{B8F7D280-C3A4-47E9-A632-065F0F5644F4}" srcOrd="2" destOrd="0" parTransId="{0BF8ED94-70E4-4400-9A25-939C92E09EA9}" sibTransId="{E5D5625B-BBC2-4D4B-8DE2-2D3DD9665A52}"/>
    <dgm:cxn modelId="{50107D5F-20AD-BC45-9C07-480CEBD081B2}" type="presOf" srcId="{605312F9-3990-423C-A496-C4E5D0929E63}" destId="{74B5907B-34D6-A547-BAB3-D2DC6C0641CC}" srcOrd="0" destOrd="0" presId="urn:microsoft.com/office/officeart/2005/8/layout/default"/>
    <dgm:cxn modelId="{418DCD60-0BF2-7342-9737-86B7D7B65989}" type="presOf" srcId="{267433F2-2620-4901-9539-1C5DB48D160C}" destId="{CA427C9F-3B93-C14C-B556-F46DD1D1807E}" srcOrd="0" destOrd="0" presId="urn:microsoft.com/office/officeart/2005/8/layout/default"/>
    <dgm:cxn modelId="{80CE4A68-47E6-40C8-A8AB-DEEFF9932827}" srcId="{054435C1-2106-487A-B5EC-7761B1CE764A}" destId="{267433F2-2620-4901-9539-1C5DB48D160C}" srcOrd="1" destOrd="0" parTransId="{E2236193-A436-4AE1-9E3A-034711E5B7E2}" sibTransId="{D5BF3403-5786-401A-A692-287003E2CC28}"/>
    <dgm:cxn modelId="{BFFAF56A-E826-4EC9-B3F6-5F6213120018}" srcId="{054435C1-2106-487A-B5EC-7761B1CE764A}" destId="{605312F9-3990-423C-A496-C4E5D0929E63}" srcOrd="3" destOrd="0" parTransId="{257A2423-77E5-4C80-91E5-F6F781DF2D1E}" sibTransId="{357E8792-77FA-4C3B-99A2-3BF85B7B5D65}"/>
    <dgm:cxn modelId="{5657757B-0BA2-DE49-81A3-5716B59C2514}" type="presOf" srcId="{96818676-CEF3-4565-B278-8CA853A0F1EB}" destId="{E5D6026C-082B-754E-98D1-F6DF529058AB}" srcOrd="0" destOrd="0" presId="urn:microsoft.com/office/officeart/2005/8/layout/default"/>
    <dgm:cxn modelId="{591F2381-F9D7-D846-9612-83B5AECA9A78}" type="presOf" srcId="{1840CE3D-EFE1-4DD9-81DD-E64C9EF64491}" destId="{D40DC5D1-0426-0D4F-893D-6A2BA63B8C93}" srcOrd="0" destOrd="0" presId="urn:microsoft.com/office/officeart/2005/8/layout/default"/>
    <dgm:cxn modelId="{5D0C178B-2420-42D8-B8D5-CDF267839DEF}" srcId="{054435C1-2106-487A-B5EC-7761B1CE764A}" destId="{1840CE3D-EFE1-4DD9-81DD-E64C9EF64491}" srcOrd="4" destOrd="0" parTransId="{08485C59-8376-44D6-91A7-4C303CEC6796}" sibTransId="{6734DC0A-2D2C-4FE6-A1C5-5D1C4A79DB92}"/>
    <dgm:cxn modelId="{20824FB2-7A93-024E-811E-BD87FB93FFF1}" type="presOf" srcId="{054435C1-2106-487A-B5EC-7761B1CE764A}" destId="{9D385D67-F804-8E43-8E21-70FF10DBC3FA}" srcOrd="0" destOrd="0" presId="urn:microsoft.com/office/officeart/2005/8/layout/default"/>
    <dgm:cxn modelId="{AE9A701C-93C0-9149-AC97-CC05AF6D37E1}" type="presParOf" srcId="{9D385D67-F804-8E43-8E21-70FF10DBC3FA}" destId="{A26ECA15-6352-4747-B22C-DDFF3AD5A4F8}" srcOrd="0" destOrd="0" presId="urn:microsoft.com/office/officeart/2005/8/layout/default"/>
    <dgm:cxn modelId="{26DEC790-4139-3149-98C6-D30AC18FB4C1}" type="presParOf" srcId="{9D385D67-F804-8E43-8E21-70FF10DBC3FA}" destId="{436BC9FE-D2C1-104A-BFC2-BB88DB1684CF}" srcOrd="1" destOrd="0" presId="urn:microsoft.com/office/officeart/2005/8/layout/default"/>
    <dgm:cxn modelId="{FC364A8C-8901-174C-ACA6-2D090F9F6729}" type="presParOf" srcId="{9D385D67-F804-8E43-8E21-70FF10DBC3FA}" destId="{CA427C9F-3B93-C14C-B556-F46DD1D1807E}" srcOrd="2" destOrd="0" presId="urn:microsoft.com/office/officeart/2005/8/layout/default"/>
    <dgm:cxn modelId="{FEA21194-D29F-1E46-AA93-F7A72575EAC6}" type="presParOf" srcId="{9D385D67-F804-8E43-8E21-70FF10DBC3FA}" destId="{72A5F9A2-5642-A148-984A-B4394E51A9C2}" srcOrd="3" destOrd="0" presId="urn:microsoft.com/office/officeart/2005/8/layout/default"/>
    <dgm:cxn modelId="{22804EEC-22AA-304E-878F-F3675EEA0894}" type="presParOf" srcId="{9D385D67-F804-8E43-8E21-70FF10DBC3FA}" destId="{5C99A60A-54F3-2049-ADAE-A2094123F357}" srcOrd="4" destOrd="0" presId="urn:microsoft.com/office/officeart/2005/8/layout/default"/>
    <dgm:cxn modelId="{0C316639-D5A9-B549-AFE7-A7CDC52CD68D}" type="presParOf" srcId="{9D385D67-F804-8E43-8E21-70FF10DBC3FA}" destId="{4760037C-663C-F848-B826-24955ACF4A08}" srcOrd="5" destOrd="0" presId="urn:microsoft.com/office/officeart/2005/8/layout/default"/>
    <dgm:cxn modelId="{7B847703-B954-F64F-86CA-9FF063A9BCEA}" type="presParOf" srcId="{9D385D67-F804-8E43-8E21-70FF10DBC3FA}" destId="{74B5907B-34D6-A547-BAB3-D2DC6C0641CC}" srcOrd="6" destOrd="0" presId="urn:microsoft.com/office/officeart/2005/8/layout/default"/>
    <dgm:cxn modelId="{96FFC4B7-61E4-0A42-8C15-877770F01E3E}" type="presParOf" srcId="{9D385D67-F804-8E43-8E21-70FF10DBC3FA}" destId="{F0DC76CE-08CF-3D49-A171-C1FD4E29F808}" srcOrd="7" destOrd="0" presId="urn:microsoft.com/office/officeart/2005/8/layout/default"/>
    <dgm:cxn modelId="{428644A6-E5E5-F142-BDB8-D8CFC74E6269}" type="presParOf" srcId="{9D385D67-F804-8E43-8E21-70FF10DBC3FA}" destId="{D40DC5D1-0426-0D4F-893D-6A2BA63B8C93}" srcOrd="8" destOrd="0" presId="urn:microsoft.com/office/officeart/2005/8/layout/default"/>
    <dgm:cxn modelId="{A6B77DD7-A43C-DF40-82DC-F5D6DCC03DF2}" type="presParOf" srcId="{9D385D67-F804-8E43-8E21-70FF10DBC3FA}" destId="{12F0743A-B32D-A746-A0B8-62040ECD6DE5}" srcOrd="9" destOrd="0" presId="urn:microsoft.com/office/officeart/2005/8/layout/default"/>
    <dgm:cxn modelId="{FA739E79-1B2A-9B41-A825-4103EF169EA2}" type="presParOf" srcId="{9D385D67-F804-8E43-8E21-70FF10DBC3FA}" destId="{E5D6026C-082B-754E-98D1-F6DF529058A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11ACBB-E496-4E3A-A812-FE0769B8E0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E2C04DC-AEA6-40CD-BC18-15B57B9A3CC5}">
      <dgm:prSet/>
      <dgm:spPr/>
      <dgm:t>
        <a:bodyPr/>
        <a:lstStyle/>
        <a:p>
          <a:pPr>
            <a:lnSpc>
              <a:spcPct val="100000"/>
            </a:lnSpc>
          </a:pPr>
          <a:r>
            <a:rPr lang="en-US"/>
            <a:t>Participation &amp; Involvement</a:t>
          </a:r>
        </a:p>
      </dgm:t>
    </dgm:pt>
    <dgm:pt modelId="{56B15BB3-3004-4784-8B8D-A4229F5D898D}" type="parTrans" cxnId="{43C0AA0E-E879-4FBF-AA2B-471B6850B045}">
      <dgm:prSet/>
      <dgm:spPr/>
      <dgm:t>
        <a:bodyPr/>
        <a:lstStyle/>
        <a:p>
          <a:endParaRPr lang="en-US"/>
        </a:p>
      </dgm:t>
    </dgm:pt>
    <dgm:pt modelId="{8FF48043-7513-4489-B95E-15E393861472}" type="sibTrans" cxnId="{43C0AA0E-E879-4FBF-AA2B-471B6850B045}">
      <dgm:prSet/>
      <dgm:spPr/>
      <dgm:t>
        <a:bodyPr/>
        <a:lstStyle/>
        <a:p>
          <a:endParaRPr lang="en-US"/>
        </a:p>
      </dgm:t>
    </dgm:pt>
    <dgm:pt modelId="{94EDE3F1-7E4A-49E2-802D-306D9432D468}">
      <dgm:prSet/>
      <dgm:spPr/>
      <dgm:t>
        <a:bodyPr/>
        <a:lstStyle/>
        <a:p>
          <a:pPr>
            <a:lnSpc>
              <a:spcPct val="100000"/>
            </a:lnSpc>
          </a:pPr>
          <a:r>
            <a:rPr lang="en-US"/>
            <a:t>Communication and Information</a:t>
          </a:r>
        </a:p>
      </dgm:t>
    </dgm:pt>
    <dgm:pt modelId="{CDB77120-4157-41A0-BC9A-6829A6E420F9}" type="parTrans" cxnId="{D6AC5E1C-94F5-4A12-BBA6-47F14D5A2B21}">
      <dgm:prSet/>
      <dgm:spPr/>
      <dgm:t>
        <a:bodyPr/>
        <a:lstStyle/>
        <a:p>
          <a:endParaRPr lang="en-US"/>
        </a:p>
      </dgm:t>
    </dgm:pt>
    <dgm:pt modelId="{EC04F0CB-58DD-44B6-9854-9C6BDAC174EB}" type="sibTrans" cxnId="{D6AC5E1C-94F5-4A12-BBA6-47F14D5A2B21}">
      <dgm:prSet/>
      <dgm:spPr/>
      <dgm:t>
        <a:bodyPr/>
        <a:lstStyle/>
        <a:p>
          <a:endParaRPr lang="en-US"/>
        </a:p>
      </dgm:t>
    </dgm:pt>
    <dgm:pt modelId="{2DEBFD34-AEF4-4B9E-BAAA-011C551CEFB9}">
      <dgm:prSet/>
      <dgm:spPr/>
      <dgm:t>
        <a:bodyPr/>
        <a:lstStyle/>
        <a:p>
          <a:pPr>
            <a:lnSpc>
              <a:spcPct val="100000"/>
            </a:lnSpc>
          </a:pPr>
          <a:r>
            <a:rPr lang="en-US"/>
            <a:t>Justice </a:t>
          </a:r>
        </a:p>
      </dgm:t>
    </dgm:pt>
    <dgm:pt modelId="{18A2AA64-5AEA-46B2-A321-0E3A66D0FF08}" type="parTrans" cxnId="{E9758BC0-2CE6-415D-9C57-75E8B2779701}">
      <dgm:prSet/>
      <dgm:spPr/>
      <dgm:t>
        <a:bodyPr/>
        <a:lstStyle/>
        <a:p>
          <a:endParaRPr lang="en-US"/>
        </a:p>
      </dgm:t>
    </dgm:pt>
    <dgm:pt modelId="{968CA45B-B7FB-4BDB-8746-57D69836CB1E}" type="sibTrans" cxnId="{E9758BC0-2CE6-415D-9C57-75E8B2779701}">
      <dgm:prSet/>
      <dgm:spPr/>
      <dgm:t>
        <a:bodyPr/>
        <a:lstStyle/>
        <a:p>
          <a:endParaRPr lang="en-US"/>
        </a:p>
      </dgm:t>
    </dgm:pt>
    <dgm:pt modelId="{944A126B-CA76-49CD-96B4-9E31507EC345}">
      <dgm:prSet/>
      <dgm:spPr/>
      <dgm:t>
        <a:bodyPr/>
        <a:lstStyle/>
        <a:p>
          <a:pPr>
            <a:lnSpc>
              <a:spcPct val="100000"/>
            </a:lnSpc>
          </a:pPr>
          <a:r>
            <a:rPr lang="en-US"/>
            <a:t>Support during change </a:t>
          </a:r>
        </a:p>
      </dgm:t>
    </dgm:pt>
    <dgm:pt modelId="{62E08853-F925-48BB-8F87-EB611496C45F}" type="parTrans" cxnId="{E91D7ACB-1A00-4820-8EC9-C1AE3B87B8AA}">
      <dgm:prSet/>
      <dgm:spPr/>
      <dgm:t>
        <a:bodyPr/>
        <a:lstStyle/>
        <a:p>
          <a:endParaRPr lang="en-US"/>
        </a:p>
      </dgm:t>
    </dgm:pt>
    <dgm:pt modelId="{96110068-2DC8-4DAB-9DAB-2CCB0A871466}" type="sibTrans" cxnId="{E91D7ACB-1A00-4820-8EC9-C1AE3B87B8AA}">
      <dgm:prSet/>
      <dgm:spPr/>
      <dgm:t>
        <a:bodyPr/>
        <a:lstStyle/>
        <a:p>
          <a:endParaRPr lang="en-US"/>
        </a:p>
      </dgm:t>
    </dgm:pt>
    <dgm:pt modelId="{B39AB4AE-F02D-4B7B-817C-C71978C6A7DC}">
      <dgm:prSet/>
      <dgm:spPr/>
      <dgm:t>
        <a:bodyPr/>
        <a:lstStyle/>
        <a:p>
          <a:pPr>
            <a:lnSpc>
              <a:spcPct val="100000"/>
            </a:lnSpc>
          </a:pPr>
          <a:r>
            <a:rPr lang="en-US"/>
            <a:t>Management change competence</a:t>
          </a:r>
        </a:p>
      </dgm:t>
    </dgm:pt>
    <dgm:pt modelId="{24B4DC71-FEE9-49AA-AB56-345445273910}" type="parTrans" cxnId="{5E7C4DF9-512E-49C7-941A-AC869E9D1321}">
      <dgm:prSet/>
      <dgm:spPr/>
      <dgm:t>
        <a:bodyPr/>
        <a:lstStyle/>
        <a:p>
          <a:endParaRPr lang="en-US"/>
        </a:p>
      </dgm:t>
    </dgm:pt>
    <dgm:pt modelId="{C5DD2871-93D4-4577-8511-51B80871E995}" type="sibTrans" cxnId="{5E7C4DF9-512E-49C7-941A-AC869E9D1321}">
      <dgm:prSet/>
      <dgm:spPr/>
      <dgm:t>
        <a:bodyPr/>
        <a:lstStyle/>
        <a:p>
          <a:endParaRPr lang="en-US"/>
        </a:p>
      </dgm:t>
    </dgm:pt>
    <dgm:pt modelId="{5CD1D0EC-0E63-4890-8765-1B986066C743}" type="pres">
      <dgm:prSet presAssocID="{7F11ACBB-E496-4E3A-A812-FE0769B8E00C}" presName="root" presStyleCnt="0">
        <dgm:presLayoutVars>
          <dgm:dir/>
          <dgm:resizeHandles val="exact"/>
        </dgm:presLayoutVars>
      </dgm:prSet>
      <dgm:spPr/>
    </dgm:pt>
    <dgm:pt modelId="{9C2A1228-AD4D-4893-8524-63A437E7B3E6}" type="pres">
      <dgm:prSet presAssocID="{6E2C04DC-AEA6-40CD-BC18-15B57B9A3CC5}" presName="compNode" presStyleCnt="0"/>
      <dgm:spPr/>
    </dgm:pt>
    <dgm:pt modelId="{A0633794-58D8-489D-A04A-903B52075826}" type="pres">
      <dgm:prSet presAssocID="{6E2C04DC-AEA6-40CD-BC18-15B57B9A3CC5}" presName="bgRect" presStyleLbl="bgShp" presStyleIdx="0" presStyleCnt="5"/>
      <dgm:spPr/>
    </dgm:pt>
    <dgm:pt modelId="{C43568F9-FB4F-49B5-A67E-99B0BCCCADC1}" type="pres">
      <dgm:prSet presAssocID="{6E2C04DC-AEA6-40CD-BC18-15B57B9A3CC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18C35246-D089-4D1C-AFF7-814954D6F94B}" type="pres">
      <dgm:prSet presAssocID="{6E2C04DC-AEA6-40CD-BC18-15B57B9A3CC5}" presName="spaceRect" presStyleCnt="0"/>
      <dgm:spPr/>
    </dgm:pt>
    <dgm:pt modelId="{30EA68E5-FB62-4CD1-8E00-4D2F2BF925F3}" type="pres">
      <dgm:prSet presAssocID="{6E2C04DC-AEA6-40CD-BC18-15B57B9A3CC5}" presName="parTx" presStyleLbl="revTx" presStyleIdx="0" presStyleCnt="5">
        <dgm:presLayoutVars>
          <dgm:chMax val="0"/>
          <dgm:chPref val="0"/>
        </dgm:presLayoutVars>
      </dgm:prSet>
      <dgm:spPr/>
    </dgm:pt>
    <dgm:pt modelId="{3CEFB71C-F143-4B38-9458-9440BA807E66}" type="pres">
      <dgm:prSet presAssocID="{8FF48043-7513-4489-B95E-15E393861472}" presName="sibTrans" presStyleCnt="0"/>
      <dgm:spPr/>
    </dgm:pt>
    <dgm:pt modelId="{62018E63-6F44-468D-AE9F-AABDF9EB573D}" type="pres">
      <dgm:prSet presAssocID="{94EDE3F1-7E4A-49E2-802D-306D9432D468}" presName="compNode" presStyleCnt="0"/>
      <dgm:spPr/>
    </dgm:pt>
    <dgm:pt modelId="{6D6F46AF-58DE-40E9-9789-7E6D0BA6FC74}" type="pres">
      <dgm:prSet presAssocID="{94EDE3F1-7E4A-49E2-802D-306D9432D468}" presName="bgRect" presStyleLbl="bgShp" presStyleIdx="1" presStyleCnt="5"/>
      <dgm:spPr/>
    </dgm:pt>
    <dgm:pt modelId="{CD77F274-8D1A-4E9C-B3B5-9360D0F0CC88}" type="pres">
      <dgm:prSet presAssocID="{94EDE3F1-7E4A-49E2-802D-306D9432D46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07CE9601-6619-4514-8D15-F03AED25473D}" type="pres">
      <dgm:prSet presAssocID="{94EDE3F1-7E4A-49E2-802D-306D9432D468}" presName="spaceRect" presStyleCnt="0"/>
      <dgm:spPr/>
    </dgm:pt>
    <dgm:pt modelId="{8CD148FD-7F13-4981-B39C-A97B68EDE132}" type="pres">
      <dgm:prSet presAssocID="{94EDE3F1-7E4A-49E2-802D-306D9432D468}" presName="parTx" presStyleLbl="revTx" presStyleIdx="1" presStyleCnt="5">
        <dgm:presLayoutVars>
          <dgm:chMax val="0"/>
          <dgm:chPref val="0"/>
        </dgm:presLayoutVars>
      </dgm:prSet>
      <dgm:spPr/>
    </dgm:pt>
    <dgm:pt modelId="{2DA82ED9-5A96-4ABE-8B24-A33CFC72CA56}" type="pres">
      <dgm:prSet presAssocID="{EC04F0CB-58DD-44B6-9854-9C6BDAC174EB}" presName="sibTrans" presStyleCnt="0"/>
      <dgm:spPr/>
    </dgm:pt>
    <dgm:pt modelId="{065F79B8-3D64-421A-8EE3-5BB0E476476D}" type="pres">
      <dgm:prSet presAssocID="{2DEBFD34-AEF4-4B9E-BAAA-011C551CEFB9}" presName="compNode" presStyleCnt="0"/>
      <dgm:spPr/>
    </dgm:pt>
    <dgm:pt modelId="{37700110-BBAE-4CF5-9A75-55D13F2CFBF7}" type="pres">
      <dgm:prSet presAssocID="{2DEBFD34-AEF4-4B9E-BAAA-011C551CEFB9}" presName="bgRect" presStyleLbl="bgShp" presStyleIdx="2" presStyleCnt="5"/>
      <dgm:spPr/>
    </dgm:pt>
    <dgm:pt modelId="{663A553A-0444-4D3E-B3B9-47D793E930A2}" type="pres">
      <dgm:prSet presAssocID="{2DEBFD34-AEF4-4B9E-BAAA-011C551CEFB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AE456D3A-30E8-411A-8C1C-1282B3657FA7}" type="pres">
      <dgm:prSet presAssocID="{2DEBFD34-AEF4-4B9E-BAAA-011C551CEFB9}" presName="spaceRect" presStyleCnt="0"/>
      <dgm:spPr/>
    </dgm:pt>
    <dgm:pt modelId="{2234318B-18AE-404D-B4CA-89C34EA088E8}" type="pres">
      <dgm:prSet presAssocID="{2DEBFD34-AEF4-4B9E-BAAA-011C551CEFB9}" presName="parTx" presStyleLbl="revTx" presStyleIdx="2" presStyleCnt="5">
        <dgm:presLayoutVars>
          <dgm:chMax val="0"/>
          <dgm:chPref val="0"/>
        </dgm:presLayoutVars>
      </dgm:prSet>
      <dgm:spPr/>
    </dgm:pt>
    <dgm:pt modelId="{C039A36B-AE1A-4726-A4BF-00577EE4E043}" type="pres">
      <dgm:prSet presAssocID="{968CA45B-B7FB-4BDB-8746-57D69836CB1E}" presName="sibTrans" presStyleCnt="0"/>
      <dgm:spPr/>
    </dgm:pt>
    <dgm:pt modelId="{A97B95FC-196F-448B-97C1-30E4BB09EBBA}" type="pres">
      <dgm:prSet presAssocID="{944A126B-CA76-49CD-96B4-9E31507EC345}" presName="compNode" presStyleCnt="0"/>
      <dgm:spPr/>
    </dgm:pt>
    <dgm:pt modelId="{76D0F64E-D7A1-45C5-9F52-0CE695B1F998}" type="pres">
      <dgm:prSet presAssocID="{944A126B-CA76-49CD-96B4-9E31507EC345}" presName="bgRect" presStyleLbl="bgShp" presStyleIdx="3" presStyleCnt="5"/>
      <dgm:spPr/>
    </dgm:pt>
    <dgm:pt modelId="{C29BC608-4785-46AA-8905-6A4B620B6B19}" type="pres">
      <dgm:prSet presAssocID="{944A126B-CA76-49CD-96B4-9E31507EC34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2B87E01F-66FD-4378-A533-0DE45B125886}" type="pres">
      <dgm:prSet presAssocID="{944A126B-CA76-49CD-96B4-9E31507EC345}" presName="spaceRect" presStyleCnt="0"/>
      <dgm:spPr/>
    </dgm:pt>
    <dgm:pt modelId="{68D1B205-B937-41F0-979B-CABC7F3282A6}" type="pres">
      <dgm:prSet presAssocID="{944A126B-CA76-49CD-96B4-9E31507EC345}" presName="parTx" presStyleLbl="revTx" presStyleIdx="3" presStyleCnt="5">
        <dgm:presLayoutVars>
          <dgm:chMax val="0"/>
          <dgm:chPref val="0"/>
        </dgm:presLayoutVars>
      </dgm:prSet>
      <dgm:spPr/>
    </dgm:pt>
    <dgm:pt modelId="{2BFAEC7C-4D1B-48BC-839F-B4E833B8371E}" type="pres">
      <dgm:prSet presAssocID="{96110068-2DC8-4DAB-9DAB-2CCB0A871466}" presName="sibTrans" presStyleCnt="0"/>
      <dgm:spPr/>
    </dgm:pt>
    <dgm:pt modelId="{2046A234-A1FF-41BF-A770-80CFC7A840AD}" type="pres">
      <dgm:prSet presAssocID="{B39AB4AE-F02D-4B7B-817C-C71978C6A7DC}" presName="compNode" presStyleCnt="0"/>
      <dgm:spPr/>
    </dgm:pt>
    <dgm:pt modelId="{97506B0C-C678-432B-B5AA-908B5D8B119F}" type="pres">
      <dgm:prSet presAssocID="{B39AB4AE-F02D-4B7B-817C-C71978C6A7DC}" presName="bgRect" presStyleLbl="bgShp" presStyleIdx="4" presStyleCnt="5"/>
      <dgm:spPr/>
    </dgm:pt>
    <dgm:pt modelId="{C9B106A7-F8F3-47E1-A560-635CB66DAE4B}" type="pres">
      <dgm:prSet presAssocID="{B39AB4AE-F02D-4B7B-817C-C71978C6A7D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5B7EA744-0228-48F0-884A-022828DA6754}" type="pres">
      <dgm:prSet presAssocID="{B39AB4AE-F02D-4B7B-817C-C71978C6A7DC}" presName="spaceRect" presStyleCnt="0"/>
      <dgm:spPr/>
    </dgm:pt>
    <dgm:pt modelId="{9ABC8E0D-52FC-42F0-A0FF-EF29240ABBB5}" type="pres">
      <dgm:prSet presAssocID="{B39AB4AE-F02D-4B7B-817C-C71978C6A7DC}" presName="parTx" presStyleLbl="revTx" presStyleIdx="4" presStyleCnt="5">
        <dgm:presLayoutVars>
          <dgm:chMax val="0"/>
          <dgm:chPref val="0"/>
        </dgm:presLayoutVars>
      </dgm:prSet>
      <dgm:spPr/>
    </dgm:pt>
  </dgm:ptLst>
  <dgm:cxnLst>
    <dgm:cxn modelId="{43C0AA0E-E879-4FBF-AA2B-471B6850B045}" srcId="{7F11ACBB-E496-4E3A-A812-FE0769B8E00C}" destId="{6E2C04DC-AEA6-40CD-BC18-15B57B9A3CC5}" srcOrd="0" destOrd="0" parTransId="{56B15BB3-3004-4784-8B8D-A4229F5D898D}" sibTransId="{8FF48043-7513-4489-B95E-15E393861472}"/>
    <dgm:cxn modelId="{D6AC5E1C-94F5-4A12-BBA6-47F14D5A2B21}" srcId="{7F11ACBB-E496-4E3A-A812-FE0769B8E00C}" destId="{94EDE3F1-7E4A-49E2-802D-306D9432D468}" srcOrd="1" destOrd="0" parTransId="{CDB77120-4157-41A0-BC9A-6829A6E420F9}" sibTransId="{EC04F0CB-58DD-44B6-9854-9C6BDAC174EB}"/>
    <dgm:cxn modelId="{D83EDA28-247D-4A65-842F-CC0AB021945F}" type="presOf" srcId="{944A126B-CA76-49CD-96B4-9E31507EC345}" destId="{68D1B205-B937-41F0-979B-CABC7F3282A6}" srcOrd="0" destOrd="0" presId="urn:microsoft.com/office/officeart/2018/2/layout/IconVerticalSolidList"/>
    <dgm:cxn modelId="{9D2A6848-A4CF-4D35-AFB1-2CAAC47ABDE2}" type="presOf" srcId="{B39AB4AE-F02D-4B7B-817C-C71978C6A7DC}" destId="{9ABC8E0D-52FC-42F0-A0FF-EF29240ABBB5}" srcOrd="0" destOrd="0" presId="urn:microsoft.com/office/officeart/2018/2/layout/IconVerticalSolidList"/>
    <dgm:cxn modelId="{11D72552-4CCF-40EF-9501-E2C463362184}" type="presOf" srcId="{94EDE3F1-7E4A-49E2-802D-306D9432D468}" destId="{8CD148FD-7F13-4981-B39C-A97B68EDE132}" srcOrd="0" destOrd="0" presId="urn:microsoft.com/office/officeart/2018/2/layout/IconVerticalSolidList"/>
    <dgm:cxn modelId="{F59CFB6C-2C4F-4F61-8544-DAFABA3A0EE2}" type="presOf" srcId="{2DEBFD34-AEF4-4B9E-BAAA-011C551CEFB9}" destId="{2234318B-18AE-404D-B4CA-89C34EA088E8}" srcOrd="0" destOrd="0" presId="urn:microsoft.com/office/officeart/2018/2/layout/IconVerticalSolidList"/>
    <dgm:cxn modelId="{1275987E-0CC6-42DD-AEA2-9DA84E7EEC2B}" type="presOf" srcId="{6E2C04DC-AEA6-40CD-BC18-15B57B9A3CC5}" destId="{30EA68E5-FB62-4CD1-8E00-4D2F2BF925F3}" srcOrd="0" destOrd="0" presId="urn:microsoft.com/office/officeart/2018/2/layout/IconVerticalSolidList"/>
    <dgm:cxn modelId="{A210AF87-41E6-4F49-9735-D24A2678ECED}" type="presOf" srcId="{7F11ACBB-E496-4E3A-A812-FE0769B8E00C}" destId="{5CD1D0EC-0E63-4890-8765-1B986066C743}" srcOrd="0" destOrd="0" presId="urn:microsoft.com/office/officeart/2018/2/layout/IconVerticalSolidList"/>
    <dgm:cxn modelId="{E9758BC0-2CE6-415D-9C57-75E8B2779701}" srcId="{7F11ACBB-E496-4E3A-A812-FE0769B8E00C}" destId="{2DEBFD34-AEF4-4B9E-BAAA-011C551CEFB9}" srcOrd="2" destOrd="0" parTransId="{18A2AA64-5AEA-46B2-A321-0E3A66D0FF08}" sibTransId="{968CA45B-B7FB-4BDB-8746-57D69836CB1E}"/>
    <dgm:cxn modelId="{E91D7ACB-1A00-4820-8EC9-C1AE3B87B8AA}" srcId="{7F11ACBB-E496-4E3A-A812-FE0769B8E00C}" destId="{944A126B-CA76-49CD-96B4-9E31507EC345}" srcOrd="3" destOrd="0" parTransId="{62E08853-F925-48BB-8F87-EB611496C45F}" sibTransId="{96110068-2DC8-4DAB-9DAB-2CCB0A871466}"/>
    <dgm:cxn modelId="{5E7C4DF9-512E-49C7-941A-AC869E9D1321}" srcId="{7F11ACBB-E496-4E3A-A812-FE0769B8E00C}" destId="{B39AB4AE-F02D-4B7B-817C-C71978C6A7DC}" srcOrd="4" destOrd="0" parTransId="{24B4DC71-FEE9-49AA-AB56-345445273910}" sibTransId="{C5DD2871-93D4-4577-8511-51B80871E995}"/>
    <dgm:cxn modelId="{5048EFB7-A236-4B27-B16C-0688004B0CEB}" type="presParOf" srcId="{5CD1D0EC-0E63-4890-8765-1B986066C743}" destId="{9C2A1228-AD4D-4893-8524-63A437E7B3E6}" srcOrd="0" destOrd="0" presId="urn:microsoft.com/office/officeart/2018/2/layout/IconVerticalSolidList"/>
    <dgm:cxn modelId="{0CDD299B-EFD6-4FF7-9FCF-E44E61993E6A}" type="presParOf" srcId="{9C2A1228-AD4D-4893-8524-63A437E7B3E6}" destId="{A0633794-58D8-489D-A04A-903B52075826}" srcOrd="0" destOrd="0" presId="urn:microsoft.com/office/officeart/2018/2/layout/IconVerticalSolidList"/>
    <dgm:cxn modelId="{37A9A268-9137-44D3-A820-CF88B53E2D6F}" type="presParOf" srcId="{9C2A1228-AD4D-4893-8524-63A437E7B3E6}" destId="{C43568F9-FB4F-49B5-A67E-99B0BCCCADC1}" srcOrd="1" destOrd="0" presId="urn:microsoft.com/office/officeart/2018/2/layout/IconVerticalSolidList"/>
    <dgm:cxn modelId="{4574B2E6-046B-4985-9AE2-60CD8467EA2B}" type="presParOf" srcId="{9C2A1228-AD4D-4893-8524-63A437E7B3E6}" destId="{18C35246-D089-4D1C-AFF7-814954D6F94B}" srcOrd="2" destOrd="0" presId="urn:microsoft.com/office/officeart/2018/2/layout/IconVerticalSolidList"/>
    <dgm:cxn modelId="{C4AD3549-7B34-45E9-93CE-2935B4D0EB7F}" type="presParOf" srcId="{9C2A1228-AD4D-4893-8524-63A437E7B3E6}" destId="{30EA68E5-FB62-4CD1-8E00-4D2F2BF925F3}" srcOrd="3" destOrd="0" presId="urn:microsoft.com/office/officeart/2018/2/layout/IconVerticalSolidList"/>
    <dgm:cxn modelId="{515DA0DF-C6F1-44DF-855E-EED11A1850DE}" type="presParOf" srcId="{5CD1D0EC-0E63-4890-8765-1B986066C743}" destId="{3CEFB71C-F143-4B38-9458-9440BA807E66}" srcOrd="1" destOrd="0" presId="urn:microsoft.com/office/officeart/2018/2/layout/IconVerticalSolidList"/>
    <dgm:cxn modelId="{C6F4A852-B716-455E-84D3-B8FB735B0CB2}" type="presParOf" srcId="{5CD1D0EC-0E63-4890-8765-1B986066C743}" destId="{62018E63-6F44-468D-AE9F-AABDF9EB573D}" srcOrd="2" destOrd="0" presId="urn:microsoft.com/office/officeart/2018/2/layout/IconVerticalSolidList"/>
    <dgm:cxn modelId="{6C4C3AF4-3A5D-4E3B-ABF9-5CC205DA00A0}" type="presParOf" srcId="{62018E63-6F44-468D-AE9F-AABDF9EB573D}" destId="{6D6F46AF-58DE-40E9-9789-7E6D0BA6FC74}" srcOrd="0" destOrd="0" presId="urn:microsoft.com/office/officeart/2018/2/layout/IconVerticalSolidList"/>
    <dgm:cxn modelId="{93ADEA5A-C4B5-4B64-BD44-9B2E456C216B}" type="presParOf" srcId="{62018E63-6F44-468D-AE9F-AABDF9EB573D}" destId="{CD77F274-8D1A-4E9C-B3B5-9360D0F0CC88}" srcOrd="1" destOrd="0" presId="urn:microsoft.com/office/officeart/2018/2/layout/IconVerticalSolidList"/>
    <dgm:cxn modelId="{D960D5E7-53F3-4E56-95E7-B81E09376F83}" type="presParOf" srcId="{62018E63-6F44-468D-AE9F-AABDF9EB573D}" destId="{07CE9601-6619-4514-8D15-F03AED25473D}" srcOrd="2" destOrd="0" presId="urn:microsoft.com/office/officeart/2018/2/layout/IconVerticalSolidList"/>
    <dgm:cxn modelId="{41D0B5E8-955E-465D-BD4E-D5995480E513}" type="presParOf" srcId="{62018E63-6F44-468D-AE9F-AABDF9EB573D}" destId="{8CD148FD-7F13-4981-B39C-A97B68EDE132}" srcOrd="3" destOrd="0" presId="urn:microsoft.com/office/officeart/2018/2/layout/IconVerticalSolidList"/>
    <dgm:cxn modelId="{0BB477F4-DA82-4E4F-AE83-FDA06A5259DF}" type="presParOf" srcId="{5CD1D0EC-0E63-4890-8765-1B986066C743}" destId="{2DA82ED9-5A96-4ABE-8B24-A33CFC72CA56}" srcOrd="3" destOrd="0" presId="urn:microsoft.com/office/officeart/2018/2/layout/IconVerticalSolidList"/>
    <dgm:cxn modelId="{65311927-1C9C-4FB8-A12E-4DE4A529223F}" type="presParOf" srcId="{5CD1D0EC-0E63-4890-8765-1B986066C743}" destId="{065F79B8-3D64-421A-8EE3-5BB0E476476D}" srcOrd="4" destOrd="0" presId="urn:microsoft.com/office/officeart/2018/2/layout/IconVerticalSolidList"/>
    <dgm:cxn modelId="{FB057C8A-69CE-455A-8825-950A440D2EBA}" type="presParOf" srcId="{065F79B8-3D64-421A-8EE3-5BB0E476476D}" destId="{37700110-BBAE-4CF5-9A75-55D13F2CFBF7}" srcOrd="0" destOrd="0" presId="urn:microsoft.com/office/officeart/2018/2/layout/IconVerticalSolidList"/>
    <dgm:cxn modelId="{296BD435-3217-4B77-97E7-000D5C5DB71B}" type="presParOf" srcId="{065F79B8-3D64-421A-8EE3-5BB0E476476D}" destId="{663A553A-0444-4D3E-B3B9-47D793E930A2}" srcOrd="1" destOrd="0" presId="urn:microsoft.com/office/officeart/2018/2/layout/IconVerticalSolidList"/>
    <dgm:cxn modelId="{261594F7-4A38-4785-B3E9-76D9286B2AD2}" type="presParOf" srcId="{065F79B8-3D64-421A-8EE3-5BB0E476476D}" destId="{AE456D3A-30E8-411A-8C1C-1282B3657FA7}" srcOrd="2" destOrd="0" presId="urn:microsoft.com/office/officeart/2018/2/layout/IconVerticalSolidList"/>
    <dgm:cxn modelId="{C23EA73B-85AF-4856-96FD-DDE092E9D7EE}" type="presParOf" srcId="{065F79B8-3D64-421A-8EE3-5BB0E476476D}" destId="{2234318B-18AE-404D-B4CA-89C34EA088E8}" srcOrd="3" destOrd="0" presId="urn:microsoft.com/office/officeart/2018/2/layout/IconVerticalSolidList"/>
    <dgm:cxn modelId="{5F5BC7A8-A3A3-4F3A-9606-F54204671571}" type="presParOf" srcId="{5CD1D0EC-0E63-4890-8765-1B986066C743}" destId="{C039A36B-AE1A-4726-A4BF-00577EE4E043}" srcOrd="5" destOrd="0" presId="urn:microsoft.com/office/officeart/2018/2/layout/IconVerticalSolidList"/>
    <dgm:cxn modelId="{7F23F2CC-E348-4B50-8696-BA6D729DAD05}" type="presParOf" srcId="{5CD1D0EC-0E63-4890-8765-1B986066C743}" destId="{A97B95FC-196F-448B-97C1-30E4BB09EBBA}" srcOrd="6" destOrd="0" presId="urn:microsoft.com/office/officeart/2018/2/layout/IconVerticalSolidList"/>
    <dgm:cxn modelId="{3B5EE68C-7A5A-44E5-A041-E8B22341C586}" type="presParOf" srcId="{A97B95FC-196F-448B-97C1-30E4BB09EBBA}" destId="{76D0F64E-D7A1-45C5-9F52-0CE695B1F998}" srcOrd="0" destOrd="0" presId="urn:microsoft.com/office/officeart/2018/2/layout/IconVerticalSolidList"/>
    <dgm:cxn modelId="{81E38A64-B7AE-4764-A284-824193611A5D}" type="presParOf" srcId="{A97B95FC-196F-448B-97C1-30E4BB09EBBA}" destId="{C29BC608-4785-46AA-8905-6A4B620B6B19}" srcOrd="1" destOrd="0" presId="urn:microsoft.com/office/officeart/2018/2/layout/IconVerticalSolidList"/>
    <dgm:cxn modelId="{4560F55D-C6D4-481B-8331-B4DED668DF2B}" type="presParOf" srcId="{A97B95FC-196F-448B-97C1-30E4BB09EBBA}" destId="{2B87E01F-66FD-4378-A533-0DE45B125886}" srcOrd="2" destOrd="0" presId="urn:microsoft.com/office/officeart/2018/2/layout/IconVerticalSolidList"/>
    <dgm:cxn modelId="{C7734B54-B784-4234-8722-D8FDF3F331FF}" type="presParOf" srcId="{A97B95FC-196F-448B-97C1-30E4BB09EBBA}" destId="{68D1B205-B937-41F0-979B-CABC7F3282A6}" srcOrd="3" destOrd="0" presId="urn:microsoft.com/office/officeart/2018/2/layout/IconVerticalSolidList"/>
    <dgm:cxn modelId="{CABEEAB7-D2E5-4B76-A21A-E8027277AB08}" type="presParOf" srcId="{5CD1D0EC-0E63-4890-8765-1B986066C743}" destId="{2BFAEC7C-4D1B-48BC-839F-B4E833B8371E}" srcOrd="7" destOrd="0" presId="urn:microsoft.com/office/officeart/2018/2/layout/IconVerticalSolidList"/>
    <dgm:cxn modelId="{8149132C-93C9-4C73-9F43-BB8BB6767650}" type="presParOf" srcId="{5CD1D0EC-0E63-4890-8765-1B986066C743}" destId="{2046A234-A1FF-41BF-A770-80CFC7A840AD}" srcOrd="8" destOrd="0" presId="urn:microsoft.com/office/officeart/2018/2/layout/IconVerticalSolidList"/>
    <dgm:cxn modelId="{67F24EDD-728B-4FD0-8D05-87BE79105D4A}" type="presParOf" srcId="{2046A234-A1FF-41BF-A770-80CFC7A840AD}" destId="{97506B0C-C678-432B-B5AA-908B5D8B119F}" srcOrd="0" destOrd="0" presId="urn:microsoft.com/office/officeart/2018/2/layout/IconVerticalSolidList"/>
    <dgm:cxn modelId="{ED2555D2-1CAB-4A96-AC3E-76787E19C2B3}" type="presParOf" srcId="{2046A234-A1FF-41BF-A770-80CFC7A840AD}" destId="{C9B106A7-F8F3-47E1-A560-635CB66DAE4B}" srcOrd="1" destOrd="0" presId="urn:microsoft.com/office/officeart/2018/2/layout/IconVerticalSolidList"/>
    <dgm:cxn modelId="{E8AD7A2D-8CFF-4DBA-9453-B5AF778D57DB}" type="presParOf" srcId="{2046A234-A1FF-41BF-A770-80CFC7A840AD}" destId="{5B7EA744-0228-48F0-884A-022828DA6754}" srcOrd="2" destOrd="0" presId="urn:microsoft.com/office/officeart/2018/2/layout/IconVerticalSolidList"/>
    <dgm:cxn modelId="{9719271E-4E01-4DD5-8350-4B879D3E6C1A}" type="presParOf" srcId="{2046A234-A1FF-41BF-A770-80CFC7A840AD}" destId="{9ABC8E0D-52FC-42F0-A0FF-EF29240ABB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DA06A0-57BF-4375-AC0A-98DD1E5F6C15}"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504DBB56-9173-4642-8416-A71C6A080108}">
      <dgm:prSet/>
      <dgm:spPr/>
      <dgm:t>
        <a:bodyPr/>
        <a:lstStyle/>
        <a:p>
          <a:pPr>
            <a:defRPr cap="all"/>
          </a:pPr>
          <a:r>
            <a:rPr lang="en-US"/>
            <a:t>Dealing with responses to change in a public sector </a:t>
          </a:r>
        </a:p>
      </dgm:t>
    </dgm:pt>
    <dgm:pt modelId="{F2EABD58-7935-42C7-8C57-EA95124F46F1}" type="parTrans" cxnId="{21B0E5B4-03D6-4239-906C-D35C05CE3113}">
      <dgm:prSet/>
      <dgm:spPr/>
      <dgm:t>
        <a:bodyPr/>
        <a:lstStyle/>
        <a:p>
          <a:endParaRPr lang="en-US"/>
        </a:p>
      </dgm:t>
    </dgm:pt>
    <dgm:pt modelId="{0F7BD6CF-3F34-4336-9EE7-16931709BA87}" type="sibTrans" cxnId="{21B0E5B4-03D6-4239-906C-D35C05CE3113}">
      <dgm:prSet/>
      <dgm:spPr/>
      <dgm:t>
        <a:bodyPr/>
        <a:lstStyle/>
        <a:p>
          <a:endParaRPr lang="en-US"/>
        </a:p>
      </dgm:t>
    </dgm:pt>
    <dgm:pt modelId="{B6691FCC-E69C-4C76-86CE-D908DDE4FBAF}">
      <dgm:prSet/>
      <dgm:spPr/>
      <dgm:t>
        <a:bodyPr/>
        <a:lstStyle/>
        <a:p>
          <a:pPr>
            <a:defRPr cap="all"/>
          </a:pPr>
          <a:r>
            <a:rPr lang="en-US"/>
            <a:t>Dealing with responses in the retailing</a:t>
          </a:r>
        </a:p>
      </dgm:t>
    </dgm:pt>
    <dgm:pt modelId="{CA0AA55C-1E67-4C5D-863C-1F3290932FD1}" type="parTrans" cxnId="{AA105C13-CC8B-4C2C-BC80-AD9BE93963E8}">
      <dgm:prSet/>
      <dgm:spPr/>
      <dgm:t>
        <a:bodyPr/>
        <a:lstStyle/>
        <a:p>
          <a:endParaRPr lang="en-US"/>
        </a:p>
      </dgm:t>
    </dgm:pt>
    <dgm:pt modelId="{0D6F866C-2C3C-468D-B697-F1D43E764BD3}" type="sibTrans" cxnId="{AA105C13-CC8B-4C2C-BC80-AD9BE93963E8}">
      <dgm:prSet/>
      <dgm:spPr/>
      <dgm:t>
        <a:bodyPr/>
        <a:lstStyle/>
        <a:p>
          <a:endParaRPr lang="en-US"/>
        </a:p>
      </dgm:t>
    </dgm:pt>
    <dgm:pt modelId="{FF506AB9-D291-41AA-9EA0-4BF4E43A8FAB}" type="pres">
      <dgm:prSet presAssocID="{89DA06A0-57BF-4375-AC0A-98DD1E5F6C15}" presName="root" presStyleCnt="0">
        <dgm:presLayoutVars>
          <dgm:dir/>
          <dgm:resizeHandles val="exact"/>
        </dgm:presLayoutVars>
      </dgm:prSet>
      <dgm:spPr/>
    </dgm:pt>
    <dgm:pt modelId="{1428DF6E-2948-460C-8990-A6E0E50BA493}" type="pres">
      <dgm:prSet presAssocID="{504DBB56-9173-4642-8416-A71C6A080108}" presName="compNode" presStyleCnt="0"/>
      <dgm:spPr/>
    </dgm:pt>
    <dgm:pt modelId="{3D60CF54-0A76-4F23-AA98-E9D073A60A71}" type="pres">
      <dgm:prSet presAssocID="{504DBB56-9173-4642-8416-A71C6A080108}" presName="iconBgRect" presStyleLbl="bgShp" presStyleIdx="0" presStyleCnt="2"/>
      <dgm:spPr/>
    </dgm:pt>
    <dgm:pt modelId="{EA3D94B0-D31C-496A-B396-142861AA562A}" type="pres">
      <dgm:prSet presAssocID="{504DBB56-9173-4642-8416-A71C6A08010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28B2959D-21EF-4770-A6FA-1625D83BDF88}" type="pres">
      <dgm:prSet presAssocID="{504DBB56-9173-4642-8416-A71C6A080108}" presName="spaceRect" presStyleCnt="0"/>
      <dgm:spPr/>
    </dgm:pt>
    <dgm:pt modelId="{2331BB4D-784F-4D47-89B4-887C250A3EA8}" type="pres">
      <dgm:prSet presAssocID="{504DBB56-9173-4642-8416-A71C6A080108}" presName="textRect" presStyleLbl="revTx" presStyleIdx="0" presStyleCnt="2">
        <dgm:presLayoutVars>
          <dgm:chMax val="1"/>
          <dgm:chPref val="1"/>
        </dgm:presLayoutVars>
      </dgm:prSet>
      <dgm:spPr/>
    </dgm:pt>
    <dgm:pt modelId="{FD49BA83-46F6-4796-BF60-E14BACF5E395}" type="pres">
      <dgm:prSet presAssocID="{0F7BD6CF-3F34-4336-9EE7-16931709BA87}" presName="sibTrans" presStyleCnt="0"/>
      <dgm:spPr/>
    </dgm:pt>
    <dgm:pt modelId="{3185EC44-59A0-4896-81EC-3F2BDDE21C7A}" type="pres">
      <dgm:prSet presAssocID="{B6691FCC-E69C-4C76-86CE-D908DDE4FBAF}" presName="compNode" presStyleCnt="0"/>
      <dgm:spPr/>
    </dgm:pt>
    <dgm:pt modelId="{9927C0EF-C20C-4C55-92FD-4BDE2699D076}" type="pres">
      <dgm:prSet presAssocID="{B6691FCC-E69C-4C76-86CE-D908DDE4FBAF}" presName="iconBgRect" presStyleLbl="bgShp" presStyleIdx="1" presStyleCnt="2"/>
      <dgm:spPr/>
    </dgm:pt>
    <dgm:pt modelId="{3993B8EC-3CF8-4091-92E2-B3EA9372757A}" type="pres">
      <dgm:prSet presAssocID="{B6691FCC-E69C-4C76-86CE-D908DDE4FBA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opping cart"/>
        </a:ext>
      </dgm:extLst>
    </dgm:pt>
    <dgm:pt modelId="{03C2B6A7-977D-4C42-9330-4DD159552378}" type="pres">
      <dgm:prSet presAssocID="{B6691FCC-E69C-4C76-86CE-D908DDE4FBAF}" presName="spaceRect" presStyleCnt="0"/>
      <dgm:spPr/>
    </dgm:pt>
    <dgm:pt modelId="{47A0916B-D8E0-4EAF-8AB6-D4B869466D51}" type="pres">
      <dgm:prSet presAssocID="{B6691FCC-E69C-4C76-86CE-D908DDE4FBAF}" presName="textRect" presStyleLbl="revTx" presStyleIdx="1" presStyleCnt="2">
        <dgm:presLayoutVars>
          <dgm:chMax val="1"/>
          <dgm:chPref val="1"/>
        </dgm:presLayoutVars>
      </dgm:prSet>
      <dgm:spPr/>
    </dgm:pt>
  </dgm:ptLst>
  <dgm:cxnLst>
    <dgm:cxn modelId="{AA105C13-CC8B-4C2C-BC80-AD9BE93963E8}" srcId="{89DA06A0-57BF-4375-AC0A-98DD1E5F6C15}" destId="{B6691FCC-E69C-4C76-86CE-D908DDE4FBAF}" srcOrd="1" destOrd="0" parTransId="{CA0AA55C-1E67-4C5D-863C-1F3290932FD1}" sibTransId="{0D6F866C-2C3C-468D-B697-F1D43E764BD3}"/>
    <dgm:cxn modelId="{623B351B-6422-4428-A93B-A96D58F872D3}" type="presOf" srcId="{504DBB56-9173-4642-8416-A71C6A080108}" destId="{2331BB4D-784F-4D47-89B4-887C250A3EA8}" srcOrd="0" destOrd="0" presId="urn:microsoft.com/office/officeart/2018/5/layout/IconCircleLabelList"/>
    <dgm:cxn modelId="{26405793-CD42-4E89-AFFD-B6D331CA24F7}" type="presOf" srcId="{B6691FCC-E69C-4C76-86CE-D908DDE4FBAF}" destId="{47A0916B-D8E0-4EAF-8AB6-D4B869466D51}" srcOrd="0" destOrd="0" presId="urn:microsoft.com/office/officeart/2018/5/layout/IconCircleLabelList"/>
    <dgm:cxn modelId="{21B0E5B4-03D6-4239-906C-D35C05CE3113}" srcId="{89DA06A0-57BF-4375-AC0A-98DD1E5F6C15}" destId="{504DBB56-9173-4642-8416-A71C6A080108}" srcOrd="0" destOrd="0" parTransId="{F2EABD58-7935-42C7-8C57-EA95124F46F1}" sibTransId="{0F7BD6CF-3F34-4336-9EE7-16931709BA87}"/>
    <dgm:cxn modelId="{1343B5E1-1C84-4305-9278-19C50C7BAF38}" type="presOf" srcId="{89DA06A0-57BF-4375-AC0A-98DD1E5F6C15}" destId="{FF506AB9-D291-41AA-9EA0-4BF4E43A8FAB}" srcOrd="0" destOrd="0" presId="urn:microsoft.com/office/officeart/2018/5/layout/IconCircleLabelList"/>
    <dgm:cxn modelId="{B09CC4B6-009C-4EB9-B500-167B2E164709}" type="presParOf" srcId="{FF506AB9-D291-41AA-9EA0-4BF4E43A8FAB}" destId="{1428DF6E-2948-460C-8990-A6E0E50BA493}" srcOrd="0" destOrd="0" presId="urn:microsoft.com/office/officeart/2018/5/layout/IconCircleLabelList"/>
    <dgm:cxn modelId="{8F2D5B75-9438-424E-8976-374806DAB1A9}" type="presParOf" srcId="{1428DF6E-2948-460C-8990-A6E0E50BA493}" destId="{3D60CF54-0A76-4F23-AA98-E9D073A60A71}" srcOrd="0" destOrd="0" presId="urn:microsoft.com/office/officeart/2018/5/layout/IconCircleLabelList"/>
    <dgm:cxn modelId="{B419C670-A1DE-4A83-893E-727525930CBA}" type="presParOf" srcId="{1428DF6E-2948-460C-8990-A6E0E50BA493}" destId="{EA3D94B0-D31C-496A-B396-142861AA562A}" srcOrd="1" destOrd="0" presId="urn:microsoft.com/office/officeart/2018/5/layout/IconCircleLabelList"/>
    <dgm:cxn modelId="{89D32AF4-AFBC-48B6-857E-619AC519A1DE}" type="presParOf" srcId="{1428DF6E-2948-460C-8990-A6E0E50BA493}" destId="{28B2959D-21EF-4770-A6FA-1625D83BDF88}" srcOrd="2" destOrd="0" presId="urn:microsoft.com/office/officeart/2018/5/layout/IconCircleLabelList"/>
    <dgm:cxn modelId="{854920C2-E98D-45F1-B332-71FF3A878EA3}" type="presParOf" srcId="{1428DF6E-2948-460C-8990-A6E0E50BA493}" destId="{2331BB4D-784F-4D47-89B4-887C250A3EA8}" srcOrd="3" destOrd="0" presId="urn:microsoft.com/office/officeart/2018/5/layout/IconCircleLabelList"/>
    <dgm:cxn modelId="{28BE0002-6418-4CF9-86C2-7CC023A2323D}" type="presParOf" srcId="{FF506AB9-D291-41AA-9EA0-4BF4E43A8FAB}" destId="{FD49BA83-46F6-4796-BF60-E14BACF5E395}" srcOrd="1" destOrd="0" presId="urn:microsoft.com/office/officeart/2018/5/layout/IconCircleLabelList"/>
    <dgm:cxn modelId="{B834DFB7-2AD5-4339-A581-CE3E6955D970}" type="presParOf" srcId="{FF506AB9-D291-41AA-9EA0-4BF4E43A8FAB}" destId="{3185EC44-59A0-4896-81EC-3F2BDDE21C7A}" srcOrd="2" destOrd="0" presId="urn:microsoft.com/office/officeart/2018/5/layout/IconCircleLabelList"/>
    <dgm:cxn modelId="{66541EDC-F8FE-4370-AB49-69FC5F5E182B}" type="presParOf" srcId="{3185EC44-59A0-4896-81EC-3F2BDDE21C7A}" destId="{9927C0EF-C20C-4C55-92FD-4BDE2699D076}" srcOrd="0" destOrd="0" presId="urn:microsoft.com/office/officeart/2018/5/layout/IconCircleLabelList"/>
    <dgm:cxn modelId="{47834CC8-9E2C-4DA2-B6AA-DF1A11F41B2A}" type="presParOf" srcId="{3185EC44-59A0-4896-81EC-3F2BDDE21C7A}" destId="{3993B8EC-3CF8-4091-92E2-B3EA9372757A}" srcOrd="1" destOrd="0" presId="urn:microsoft.com/office/officeart/2018/5/layout/IconCircleLabelList"/>
    <dgm:cxn modelId="{E8A1DEB3-9338-4C04-A59B-371116AC9BA9}" type="presParOf" srcId="{3185EC44-59A0-4896-81EC-3F2BDDE21C7A}" destId="{03C2B6A7-977D-4C42-9330-4DD159552378}" srcOrd="2" destOrd="0" presId="urn:microsoft.com/office/officeart/2018/5/layout/IconCircleLabelList"/>
    <dgm:cxn modelId="{C0CA005C-11FF-4236-9DAB-2EAFDF38824C}" type="presParOf" srcId="{3185EC44-59A0-4896-81EC-3F2BDDE21C7A}" destId="{47A0916B-D8E0-4EAF-8AB6-D4B869466D5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EAA1D0-EC8A-4D18-A1B0-C52E509761EB}" type="doc">
      <dgm:prSet loTypeId="urn:microsoft.com/office/officeart/2016/7/layout/VerticalDownArrowProcess" loCatId="process" qsTypeId="urn:microsoft.com/office/officeart/2005/8/quickstyle/simple2" qsCatId="simple" csTypeId="urn:microsoft.com/office/officeart/2005/8/colors/accent2_2" csCatId="accent2"/>
      <dgm:spPr/>
      <dgm:t>
        <a:bodyPr/>
        <a:lstStyle/>
        <a:p>
          <a:endParaRPr lang="en-US"/>
        </a:p>
      </dgm:t>
    </dgm:pt>
    <dgm:pt modelId="{0B485F67-F0C1-4CF6-B74A-3E05BD81A601}">
      <dgm:prSet/>
      <dgm:spPr/>
      <dgm:t>
        <a:bodyPr/>
        <a:lstStyle/>
        <a:p>
          <a:r>
            <a:rPr lang="en-US"/>
            <a:t>Create</a:t>
          </a:r>
        </a:p>
      </dgm:t>
    </dgm:pt>
    <dgm:pt modelId="{80438531-5A00-4BA8-A956-F02C3F6686AC}" type="parTrans" cxnId="{8945968F-A79A-496D-A7D9-429D101A7B31}">
      <dgm:prSet/>
      <dgm:spPr/>
      <dgm:t>
        <a:bodyPr/>
        <a:lstStyle/>
        <a:p>
          <a:endParaRPr lang="en-US"/>
        </a:p>
      </dgm:t>
    </dgm:pt>
    <dgm:pt modelId="{3EAA1BB1-1B29-4645-AF46-AF82297BBAF3}" type="sibTrans" cxnId="{8945968F-A79A-496D-A7D9-429D101A7B31}">
      <dgm:prSet/>
      <dgm:spPr/>
      <dgm:t>
        <a:bodyPr/>
        <a:lstStyle/>
        <a:p>
          <a:endParaRPr lang="en-US"/>
        </a:p>
      </dgm:t>
    </dgm:pt>
    <dgm:pt modelId="{F0AE365E-9DC0-4631-9E08-3D499B5FB4A5}">
      <dgm:prSet/>
      <dgm:spPr/>
      <dgm:t>
        <a:bodyPr/>
        <a:lstStyle/>
        <a:p>
          <a:r>
            <a:rPr lang="en-US"/>
            <a:t>Create a Sense of Urgency</a:t>
          </a:r>
        </a:p>
      </dgm:t>
    </dgm:pt>
    <dgm:pt modelId="{A5C9A8FB-D015-48B7-8A7C-43FA9723263B}" type="parTrans" cxnId="{906C73CA-8F3D-49A8-AD88-283ADA86AE40}">
      <dgm:prSet/>
      <dgm:spPr/>
      <dgm:t>
        <a:bodyPr/>
        <a:lstStyle/>
        <a:p>
          <a:endParaRPr lang="en-US"/>
        </a:p>
      </dgm:t>
    </dgm:pt>
    <dgm:pt modelId="{6167A213-FEC2-4F20-A270-67F5D510E74D}" type="sibTrans" cxnId="{906C73CA-8F3D-49A8-AD88-283ADA86AE40}">
      <dgm:prSet/>
      <dgm:spPr/>
      <dgm:t>
        <a:bodyPr/>
        <a:lstStyle/>
        <a:p>
          <a:endParaRPr lang="en-US"/>
        </a:p>
      </dgm:t>
    </dgm:pt>
    <dgm:pt modelId="{28ABC28C-B4DE-4175-8866-0E8267020FFF}">
      <dgm:prSet/>
      <dgm:spPr/>
      <dgm:t>
        <a:bodyPr/>
        <a:lstStyle/>
        <a:p>
          <a:r>
            <a:rPr lang="en-US"/>
            <a:t>Communicate the need for change and create awareness about the urgency of the situation.</a:t>
          </a:r>
        </a:p>
      </dgm:t>
    </dgm:pt>
    <dgm:pt modelId="{F8E6BB06-5559-4F50-859D-168934B7BB7A}" type="parTrans" cxnId="{76E52CF9-0919-4F2C-ABB5-815905C17058}">
      <dgm:prSet/>
      <dgm:spPr/>
      <dgm:t>
        <a:bodyPr/>
        <a:lstStyle/>
        <a:p>
          <a:endParaRPr lang="en-US"/>
        </a:p>
      </dgm:t>
    </dgm:pt>
    <dgm:pt modelId="{788193E6-2FDE-40E2-B655-A7E5B88E0F9B}" type="sibTrans" cxnId="{76E52CF9-0919-4F2C-ABB5-815905C17058}">
      <dgm:prSet/>
      <dgm:spPr/>
      <dgm:t>
        <a:bodyPr/>
        <a:lstStyle/>
        <a:p>
          <a:endParaRPr lang="en-US"/>
        </a:p>
      </dgm:t>
    </dgm:pt>
    <dgm:pt modelId="{50BA5178-9EC8-46D4-87AE-0A8BBAD13E80}">
      <dgm:prSet/>
      <dgm:spPr/>
      <dgm:t>
        <a:bodyPr/>
        <a:lstStyle/>
        <a:p>
          <a:r>
            <a:rPr lang="en-US"/>
            <a:t>Help individuals understand the consequences of not changing.</a:t>
          </a:r>
        </a:p>
      </dgm:t>
    </dgm:pt>
    <dgm:pt modelId="{4524686B-B541-4A0C-83BB-18D74FDE367B}" type="parTrans" cxnId="{ABA4A7EF-BEAB-44A9-8912-2E11929D4B9E}">
      <dgm:prSet/>
      <dgm:spPr/>
      <dgm:t>
        <a:bodyPr/>
        <a:lstStyle/>
        <a:p>
          <a:endParaRPr lang="en-US"/>
        </a:p>
      </dgm:t>
    </dgm:pt>
    <dgm:pt modelId="{7BC4A27E-26C4-4B76-8C37-43796450BD5C}" type="sibTrans" cxnId="{ABA4A7EF-BEAB-44A9-8912-2E11929D4B9E}">
      <dgm:prSet/>
      <dgm:spPr/>
      <dgm:t>
        <a:bodyPr/>
        <a:lstStyle/>
        <a:p>
          <a:endParaRPr lang="en-US"/>
        </a:p>
      </dgm:t>
    </dgm:pt>
    <dgm:pt modelId="{652C47C3-F020-49A8-B494-8228DA506B66}">
      <dgm:prSet/>
      <dgm:spPr/>
      <dgm:t>
        <a:bodyPr/>
        <a:lstStyle/>
        <a:p>
          <a:r>
            <a:rPr lang="en-US"/>
            <a:t>Build</a:t>
          </a:r>
        </a:p>
      </dgm:t>
    </dgm:pt>
    <dgm:pt modelId="{DE6597C2-882E-4DF3-B89E-3AF1DD423B8B}" type="parTrans" cxnId="{798198E2-4F52-43C5-9C31-CCA54F2567B9}">
      <dgm:prSet/>
      <dgm:spPr/>
      <dgm:t>
        <a:bodyPr/>
        <a:lstStyle/>
        <a:p>
          <a:endParaRPr lang="en-US"/>
        </a:p>
      </dgm:t>
    </dgm:pt>
    <dgm:pt modelId="{CE6F5137-B367-4135-83CE-0AB98E7EF3AF}" type="sibTrans" cxnId="{798198E2-4F52-43C5-9C31-CCA54F2567B9}">
      <dgm:prSet/>
      <dgm:spPr/>
      <dgm:t>
        <a:bodyPr/>
        <a:lstStyle/>
        <a:p>
          <a:endParaRPr lang="en-US"/>
        </a:p>
      </dgm:t>
    </dgm:pt>
    <dgm:pt modelId="{76F44474-59CD-48E1-93A4-F333BA393E9C}">
      <dgm:prSet/>
      <dgm:spPr/>
      <dgm:t>
        <a:bodyPr/>
        <a:lstStyle/>
        <a:p>
          <a:r>
            <a:rPr lang="en-US"/>
            <a:t>Build a Guiding Coalition:</a:t>
          </a:r>
        </a:p>
      </dgm:t>
    </dgm:pt>
    <dgm:pt modelId="{BDFED2A1-E884-417A-91B0-1A3F6F0ECABF}" type="parTrans" cxnId="{48713C54-E4E6-4EF8-917C-5A9CF5C53F7E}">
      <dgm:prSet/>
      <dgm:spPr/>
      <dgm:t>
        <a:bodyPr/>
        <a:lstStyle/>
        <a:p>
          <a:endParaRPr lang="en-US"/>
        </a:p>
      </dgm:t>
    </dgm:pt>
    <dgm:pt modelId="{E7DC65F4-DB63-435E-BF5E-7A32CDD5764B}" type="sibTrans" cxnId="{48713C54-E4E6-4EF8-917C-5A9CF5C53F7E}">
      <dgm:prSet/>
      <dgm:spPr/>
      <dgm:t>
        <a:bodyPr/>
        <a:lstStyle/>
        <a:p>
          <a:endParaRPr lang="en-US"/>
        </a:p>
      </dgm:t>
    </dgm:pt>
    <dgm:pt modelId="{78AD5258-1A54-4E84-ABAC-2C3B836FA3E3}">
      <dgm:prSet/>
      <dgm:spPr/>
      <dgm:t>
        <a:bodyPr/>
        <a:lstStyle/>
        <a:p>
          <a:r>
            <a:rPr lang="en-US"/>
            <a:t>Assemble a group of influential and committed leaders to lead the change effort.</a:t>
          </a:r>
        </a:p>
      </dgm:t>
    </dgm:pt>
    <dgm:pt modelId="{F17855C0-A035-40B2-A896-9F3EA90BE104}" type="parTrans" cxnId="{D0A2707A-3A0B-4274-A311-02911CF4F0AC}">
      <dgm:prSet/>
      <dgm:spPr/>
      <dgm:t>
        <a:bodyPr/>
        <a:lstStyle/>
        <a:p>
          <a:endParaRPr lang="en-US"/>
        </a:p>
      </dgm:t>
    </dgm:pt>
    <dgm:pt modelId="{4641DAA2-9B79-4382-A513-7CC74CDE2B52}" type="sibTrans" cxnId="{D0A2707A-3A0B-4274-A311-02911CF4F0AC}">
      <dgm:prSet/>
      <dgm:spPr/>
      <dgm:t>
        <a:bodyPr/>
        <a:lstStyle/>
        <a:p>
          <a:endParaRPr lang="en-US"/>
        </a:p>
      </dgm:t>
    </dgm:pt>
    <dgm:pt modelId="{E6523399-5685-4D82-A52D-99A68ECCF83C}">
      <dgm:prSet/>
      <dgm:spPr/>
      <dgm:t>
        <a:bodyPr/>
        <a:lstStyle/>
        <a:p>
          <a:r>
            <a:rPr lang="en-US"/>
            <a:t>Ensure diverse representation to bring different perspectives and expertise to the coalition.</a:t>
          </a:r>
        </a:p>
      </dgm:t>
    </dgm:pt>
    <dgm:pt modelId="{09ECC98B-A0E1-48CA-8101-9F2C0B5616FF}" type="parTrans" cxnId="{74386FB8-ACB6-484B-BBBF-E6BDE6F7BF30}">
      <dgm:prSet/>
      <dgm:spPr/>
      <dgm:t>
        <a:bodyPr/>
        <a:lstStyle/>
        <a:p>
          <a:endParaRPr lang="en-US"/>
        </a:p>
      </dgm:t>
    </dgm:pt>
    <dgm:pt modelId="{64494023-F557-4381-AA67-A2E57CD8DE82}" type="sibTrans" cxnId="{74386FB8-ACB6-484B-BBBF-E6BDE6F7BF30}">
      <dgm:prSet/>
      <dgm:spPr/>
      <dgm:t>
        <a:bodyPr/>
        <a:lstStyle/>
        <a:p>
          <a:endParaRPr lang="en-US"/>
        </a:p>
      </dgm:t>
    </dgm:pt>
    <dgm:pt modelId="{268B67B5-2AE6-4889-9907-1CCBDDAF1A28}">
      <dgm:prSet/>
      <dgm:spPr/>
      <dgm:t>
        <a:bodyPr/>
        <a:lstStyle/>
        <a:p>
          <a:r>
            <a:rPr lang="en-US"/>
            <a:t>Form</a:t>
          </a:r>
        </a:p>
      </dgm:t>
    </dgm:pt>
    <dgm:pt modelId="{EF0BDAE5-6541-42FD-A5B5-D7F487C1F74F}" type="parTrans" cxnId="{4B57884F-E8AA-4544-A96C-467E8271D076}">
      <dgm:prSet/>
      <dgm:spPr/>
      <dgm:t>
        <a:bodyPr/>
        <a:lstStyle/>
        <a:p>
          <a:endParaRPr lang="en-US"/>
        </a:p>
      </dgm:t>
    </dgm:pt>
    <dgm:pt modelId="{11356B9A-4862-4860-8169-F27526674FD7}" type="sibTrans" cxnId="{4B57884F-E8AA-4544-A96C-467E8271D076}">
      <dgm:prSet/>
      <dgm:spPr/>
      <dgm:t>
        <a:bodyPr/>
        <a:lstStyle/>
        <a:p>
          <a:endParaRPr lang="en-US"/>
        </a:p>
      </dgm:t>
    </dgm:pt>
    <dgm:pt modelId="{7EF422F9-A403-488F-B93E-FF4829326BE0}">
      <dgm:prSet/>
      <dgm:spPr/>
      <dgm:t>
        <a:bodyPr/>
        <a:lstStyle/>
        <a:p>
          <a:r>
            <a:rPr lang="en-US"/>
            <a:t>Form a Strategic Vision and Initiatives:</a:t>
          </a:r>
        </a:p>
      </dgm:t>
    </dgm:pt>
    <dgm:pt modelId="{E5CAA91B-D6BD-4793-A7F1-083BF612C9CF}" type="parTrans" cxnId="{E08A5CC2-88B7-43DB-9610-72138C20ABF7}">
      <dgm:prSet/>
      <dgm:spPr/>
      <dgm:t>
        <a:bodyPr/>
        <a:lstStyle/>
        <a:p>
          <a:endParaRPr lang="en-US"/>
        </a:p>
      </dgm:t>
    </dgm:pt>
    <dgm:pt modelId="{34CCA930-D0C7-481E-93A3-06A8B91DDCCD}" type="sibTrans" cxnId="{E08A5CC2-88B7-43DB-9610-72138C20ABF7}">
      <dgm:prSet/>
      <dgm:spPr/>
      <dgm:t>
        <a:bodyPr/>
        <a:lstStyle/>
        <a:p>
          <a:endParaRPr lang="en-US"/>
        </a:p>
      </dgm:t>
    </dgm:pt>
    <dgm:pt modelId="{0BD992AD-7830-4A19-9874-B48F4B23DB98}">
      <dgm:prSet/>
      <dgm:spPr/>
      <dgm:t>
        <a:bodyPr/>
        <a:lstStyle/>
        <a:p>
          <a:r>
            <a:rPr lang="en-US"/>
            <a:t>Develop a clear vision that outlines the desired future state of the organization after the change.</a:t>
          </a:r>
        </a:p>
      </dgm:t>
    </dgm:pt>
    <dgm:pt modelId="{46C67790-3874-4BD4-BD54-5CD2B053DA3B}" type="parTrans" cxnId="{D64A0040-AC5D-4A99-923C-6B891C20B9B2}">
      <dgm:prSet/>
      <dgm:spPr/>
      <dgm:t>
        <a:bodyPr/>
        <a:lstStyle/>
        <a:p>
          <a:endParaRPr lang="en-US"/>
        </a:p>
      </dgm:t>
    </dgm:pt>
    <dgm:pt modelId="{B4BFA703-698D-45D6-A76B-AF884E79D7D0}" type="sibTrans" cxnId="{D64A0040-AC5D-4A99-923C-6B891C20B9B2}">
      <dgm:prSet/>
      <dgm:spPr/>
      <dgm:t>
        <a:bodyPr/>
        <a:lstStyle/>
        <a:p>
          <a:endParaRPr lang="en-US"/>
        </a:p>
      </dgm:t>
    </dgm:pt>
    <dgm:pt modelId="{7A48EF60-65A8-4961-AD1B-B9BCCADA56AE}">
      <dgm:prSet/>
      <dgm:spPr/>
      <dgm:t>
        <a:bodyPr/>
        <a:lstStyle/>
        <a:p>
          <a:r>
            <a:rPr lang="en-US"/>
            <a:t>Identify specific initiatives and strategies that will help achieve the vision.</a:t>
          </a:r>
        </a:p>
      </dgm:t>
    </dgm:pt>
    <dgm:pt modelId="{931955F8-1ACF-4BF9-A6C9-BA16FB537F5B}" type="parTrans" cxnId="{A37E5EB8-B737-468C-B593-1DCC954EC684}">
      <dgm:prSet/>
      <dgm:spPr/>
      <dgm:t>
        <a:bodyPr/>
        <a:lstStyle/>
        <a:p>
          <a:endParaRPr lang="en-US"/>
        </a:p>
      </dgm:t>
    </dgm:pt>
    <dgm:pt modelId="{C24E1CF5-C56C-4885-9035-B3C04FA94A7A}" type="sibTrans" cxnId="{A37E5EB8-B737-468C-B593-1DCC954EC684}">
      <dgm:prSet/>
      <dgm:spPr/>
      <dgm:t>
        <a:bodyPr/>
        <a:lstStyle/>
        <a:p>
          <a:endParaRPr lang="en-US"/>
        </a:p>
      </dgm:t>
    </dgm:pt>
    <dgm:pt modelId="{3139B821-251B-4DFA-89E6-BAF404863FCF}">
      <dgm:prSet/>
      <dgm:spPr/>
      <dgm:t>
        <a:bodyPr/>
        <a:lstStyle/>
        <a:p>
          <a:r>
            <a:rPr lang="en-US"/>
            <a:t>Communicate</a:t>
          </a:r>
        </a:p>
      </dgm:t>
    </dgm:pt>
    <dgm:pt modelId="{635E1BA3-9C92-45D1-B779-1E13044CA833}" type="parTrans" cxnId="{ECB172F3-3C2D-4084-BE11-2D3D1E3F154C}">
      <dgm:prSet/>
      <dgm:spPr/>
      <dgm:t>
        <a:bodyPr/>
        <a:lstStyle/>
        <a:p>
          <a:endParaRPr lang="en-US"/>
        </a:p>
      </dgm:t>
    </dgm:pt>
    <dgm:pt modelId="{199DC50B-C4C5-41BF-B1BD-BCE931E2AE1B}" type="sibTrans" cxnId="{ECB172F3-3C2D-4084-BE11-2D3D1E3F154C}">
      <dgm:prSet/>
      <dgm:spPr/>
      <dgm:t>
        <a:bodyPr/>
        <a:lstStyle/>
        <a:p>
          <a:endParaRPr lang="en-US"/>
        </a:p>
      </dgm:t>
    </dgm:pt>
    <dgm:pt modelId="{BBD07B27-60A5-4A24-8ADF-5B1E7E2B4FDD}">
      <dgm:prSet/>
      <dgm:spPr/>
      <dgm:t>
        <a:bodyPr/>
        <a:lstStyle/>
        <a:p>
          <a:r>
            <a:rPr lang="en-US"/>
            <a:t>Communicate the Vision:</a:t>
          </a:r>
        </a:p>
      </dgm:t>
    </dgm:pt>
    <dgm:pt modelId="{D6B6CF87-EBE0-4DEA-8DF3-D25880223A3C}" type="parTrans" cxnId="{2EDC7C4F-5BCB-42A1-8953-99FFB7000459}">
      <dgm:prSet/>
      <dgm:spPr/>
      <dgm:t>
        <a:bodyPr/>
        <a:lstStyle/>
        <a:p>
          <a:endParaRPr lang="en-US"/>
        </a:p>
      </dgm:t>
    </dgm:pt>
    <dgm:pt modelId="{467907AE-5509-4CB2-B2D2-E0A3B97580EB}" type="sibTrans" cxnId="{2EDC7C4F-5BCB-42A1-8953-99FFB7000459}">
      <dgm:prSet/>
      <dgm:spPr/>
      <dgm:t>
        <a:bodyPr/>
        <a:lstStyle/>
        <a:p>
          <a:endParaRPr lang="en-US"/>
        </a:p>
      </dgm:t>
    </dgm:pt>
    <dgm:pt modelId="{4B1B4824-24CE-405F-8211-1BBC87D2B115}">
      <dgm:prSet/>
      <dgm:spPr/>
      <dgm:t>
        <a:bodyPr/>
        <a:lstStyle/>
        <a:p>
          <a:r>
            <a:rPr lang="en-US"/>
            <a:t>Mobilise employees and stakeholders who are willing to actively support and contribute to the change.</a:t>
          </a:r>
        </a:p>
      </dgm:t>
    </dgm:pt>
    <dgm:pt modelId="{DBEFC93D-31E4-4A03-BBF9-7FABF241DE2F}" type="parTrans" cxnId="{FD8DAE38-CE31-42CA-A59D-37FE5BDABAFE}">
      <dgm:prSet/>
      <dgm:spPr/>
      <dgm:t>
        <a:bodyPr/>
        <a:lstStyle/>
        <a:p>
          <a:endParaRPr lang="en-US"/>
        </a:p>
      </dgm:t>
    </dgm:pt>
    <dgm:pt modelId="{30BEFE83-13D7-4318-8923-B238F34DA874}" type="sibTrans" cxnId="{FD8DAE38-CE31-42CA-A59D-37FE5BDABAFE}">
      <dgm:prSet/>
      <dgm:spPr/>
      <dgm:t>
        <a:bodyPr/>
        <a:lstStyle/>
        <a:p>
          <a:endParaRPr lang="en-US"/>
        </a:p>
      </dgm:t>
    </dgm:pt>
    <dgm:pt modelId="{134BBC5A-8095-4384-B61C-C61DAC1A984F}">
      <dgm:prSet/>
      <dgm:spPr/>
      <dgm:t>
        <a:bodyPr/>
        <a:lstStyle/>
        <a:p>
          <a:r>
            <a:rPr lang="en-US"/>
            <a:t>Foster a sense of ownership and engagement throughout the organization.</a:t>
          </a:r>
        </a:p>
      </dgm:t>
    </dgm:pt>
    <dgm:pt modelId="{997A66C7-5E79-4655-8B16-B7B2C32F87F1}" type="parTrans" cxnId="{F9376E55-EBB8-448C-8920-1C81C1C32C32}">
      <dgm:prSet/>
      <dgm:spPr/>
      <dgm:t>
        <a:bodyPr/>
        <a:lstStyle/>
        <a:p>
          <a:endParaRPr lang="en-US"/>
        </a:p>
      </dgm:t>
    </dgm:pt>
    <dgm:pt modelId="{C8DF646C-B5C2-49CE-B211-30E530E611EF}" type="sibTrans" cxnId="{F9376E55-EBB8-448C-8920-1C81C1C32C32}">
      <dgm:prSet/>
      <dgm:spPr/>
      <dgm:t>
        <a:bodyPr/>
        <a:lstStyle/>
        <a:p>
          <a:endParaRPr lang="en-US"/>
        </a:p>
      </dgm:t>
    </dgm:pt>
    <dgm:pt modelId="{107EC3E3-63C3-49FF-998D-59DB662EDD53}">
      <dgm:prSet/>
      <dgm:spPr/>
      <dgm:t>
        <a:bodyPr/>
        <a:lstStyle/>
        <a:p>
          <a:r>
            <a:rPr lang="en-US"/>
            <a:t>Empower</a:t>
          </a:r>
        </a:p>
      </dgm:t>
    </dgm:pt>
    <dgm:pt modelId="{3AC30B67-E340-466D-AD08-3EF0BA3B74EB}" type="parTrans" cxnId="{EADB11D3-2014-47A8-9F27-53A8A6B2D4DF}">
      <dgm:prSet/>
      <dgm:spPr/>
      <dgm:t>
        <a:bodyPr/>
        <a:lstStyle/>
        <a:p>
          <a:endParaRPr lang="en-US"/>
        </a:p>
      </dgm:t>
    </dgm:pt>
    <dgm:pt modelId="{172E8B87-2B3A-4F8D-80DD-993FA64C7B46}" type="sibTrans" cxnId="{EADB11D3-2014-47A8-9F27-53A8A6B2D4DF}">
      <dgm:prSet/>
      <dgm:spPr/>
      <dgm:t>
        <a:bodyPr/>
        <a:lstStyle/>
        <a:p>
          <a:endParaRPr lang="en-US"/>
        </a:p>
      </dgm:t>
    </dgm:pt>
    <dgm:pt modelId="{A2BD42A0-C661-4085-8EB4-8EFC7156AACE}">
      <dgm:prSet/>
      <dgm:spPr/>
      <dgm:t>
        <a:bodyPr/>
        <a:lstStyle/>
        <a:p>
          <a:r>
            <a:rPr lang="en-US"/>
            <a:t>Empower Action:</a:t>
          </a:r>
        </a:p>
      </dgm:t>
    </dgm:pt>
    <dgm:pt modelId="{34E86A25-3AAA-4967-9D2B-0B1BB031FFA3}" type="parTrans" cxnId="{9EDF7461-C43B-46D5-8F16-B675350EEB6D}">
      <dgm:prSet/>
      <dgm:spPr/>
      <dgm:t>
        <a:bodyPr/>
        <a:lstStyle/>
        <a:p>
          <a:endParaRPr lang="en-US"/>
        </a:p>
      </dgm:t>
    </dgm:pt>
    <dgm:pt modelId="{729E8CA0-D336-45E4-B427-9691DF8E305E}" type="sibTrans" cxnId="{9EDF7461-C43B-46D5-8F16-B675350EEB6D}">
      <dgm:prSet/>
      <dgm:spPr/>
      <dgm:t>
        <a:bodyPr/>
        <a:lstStyle/>
        <a:p>
          <a:endParaRPr lang="en-US"/>
        </a:p>
      </dgm:t>
    </dgm:pt>
    <dgm:pt modelId="{6948660F-01C3-4577-804D-DA534549033F}">
      <dgm:prSet/>
      <dgm:spPr/>
      <dgm:t>
        <a:bodyPr/>
        <a:lstStyle/>
        <a:p>
          <a:r>
            <a:rPr lang="en-US"/>
            <a:t>Identify and eliminate obstacles or barriers that could impede the progress of the change initiative.</a:t>
          </a:r>
        </a:p>
      </dgm:t>
    </dgm:pt>
    <dgm:pt modelId="{5A3D14F5-65B8-4E72-ACA5-8A36290B172C}" type="parTrans" cxnId="{D3E17489-EA99-4B70-AE4B-B53A80A1698E}">
      <dgm:prSet/>
      <dgm:spPr/>
      <dgm:t>
        <a:bodyPr/>
        <a:lstStyle/>
        <a:p>
          <a:endParaRPr lang="en-US"/>
        </a:p>
      </dgm:t>
    </dgm:pt>
    <dgm:pt modelId="{79FE087D-F419-4A5F-A614-7C1511AB1D20}" type="sibTrans" cxnId="{D3E17489-EA99-4B70-AE4B-B53A80A1698E}">
      <dgm:prSet/>
      <dgm:spPr/>
      <dgm:t>
        <a:bodyPr/>
        <a:lstStyle/>
        <a:p>
          <a:endParaRPr lang="en-US"/>
        </a:p>
      </dgm:t>
    </dgm:pt>
    <dgm:pt modelId="{99951C3D-A8AE-4482-9554-9B4A3E90412E}">
      <dgm:prSet/>
      <dgm:spPr/>
      <dgm:t>
        <a:bodyPr/>
        <a:lstStyle/>
        <a:p>
          <a:r>
            <a:rPr lang="en-US"/>
            <a:t>Empower employees by providing the necessary resources and support.</a:t>
          </a:r>
        </a:p>
      </dgm:t>
    </dgm:pt>
    <dgm:pt modelId="{D514B6E1-99C9-4236-AF0E-B940D3C4335C}" type="parTrans" cxnId="{27DC2DFB-8833-4243-BDE8-806AB4630E0D}">
      <dgm:prSet/>
      <dgm:spPr/>
      <dgm:t>
        <a:bodyPr/>
        <a:lstStyle/>
        <a:p>
          <a:endParaRPr lang="en-US"/>
        </a:p>
      </dgm:t>
    </dgm:pt>
    <dgm:pt modelId="{E0B6A6A4-8F5D-414C-B364-B7028C84B43D}" type="sibTrans" cxnId="{27DC2DFB-8833-4243-BDE8-806AB4630E0D}">
      <dgm:prSet/>
      <dgm:spPr/>
      <dgm:t>
        <a:bodyPr/>
        <a:lstStyle/>
        <a:p>
          <a:endParaRPr lang="en-US"/>
        </a:p>
      </dgm:t>
    </dgm:pt>
    <dgm:pt modelId="{F3C9E36D-FA15-6443-858D-8C072951D228}" type="pres">
      <dgm:prSet presAssocID="{A6EAA1D0-EC8A-4D18-A1B0-C52E509761EB}" presName="Name0" presStyleCnt="0">
        <dgm:presLayoutVars>
          <dgm:dir/>
          <dgm:animLvl val="lvl"/>
          <dgm:resizeHandles val="exact"/>
        </dgm:presLayoutVars>
      </dgm:prSet>
      <dgm:spPr/>
    </dgm:pt>
    <dgm:pt modelId="{61E6B811-DD17-C041-80E7-D9D97F003116}" type="pres">
      <dgm:prSet presAssocID="{107EC3E3-63C3-49FF-998D-59DB662EDD53}" presName="boxAndChildren" presStyleCnt="0"/>
      <dgm:spPr/>
    </dgm:pt>
    <dgm:pt modelId="{CA48AD82-D8AF-7B4D-B50C-31E8C0C92E0F}" type="pres">
      <dgm:prSet presAssocID="{107EC3E3-63C3-49FF-998D-59DB662EDD53}" presName="parentTextBox" presStyleLbl="alignNode1" presStyleIdx="0" presStyleCnt="5"/>
      <dgm:spPr/>
    </dgm:pt>
    <dgm:pt modelId="{E2163DF8-7E37-1041-AD2D-78C2DE300B63}" type="pres">
      <dgm:prSet presAssocID="{107EC3E3-63C3-49FF-998D-59DB662EDD53}" presName="descendantBox" presStyleLbl="bgAccFollowNode1" presStyleIdx="0" presStyleCnt="5"/>
      <dgm:spPr/>
    </dgm:pt>
    <dgm:pt modelId="{0EF6037E-8797-0343-A3C8-70BC34764A57}" type="pres">
      <dgm:prSet presAssocID="{199DC50B-C4C5-41BF-B1BD-BCE931E2AE1B}" presName="sp" presStyleCnt="0"/>
      <dgm:spPr/>
    </dgm:pt>
    <dgm:pt modelId="{C6B9E01C-E39D-2C4A-9CC3-E8CD8DA48273}" type="pres">
      <dgm:prSet presAssocID="{3139B821-251B-4DFA-89E6-BAF404863FCF}" presName="arrowAndChildren" presStyleCnt="0"/>
      <dgm:spPr/>
    </dgm:pt>
    <dgm:pt modelId="{B55691D5-86B3-FA4A-91B7-F4321483DC3F}" type="pres">
      <dgm:prSet presAssocID="{3139B821-251B-4DFA-89E6-BAF404863FCF}" presName="parentTextArrow" presStyleLbl="node1" presStyleIdx="0" presStyleCnt="0"/>
      <dgm:spPr/>
    </dgm:pt>
    <dgm:pt modelId="{D0ECC040-4973-774E-8250-B6053C1AD1A1}" type="pres">
      <dgm:prSet presAssocID="{3139B821-251B-4DFA-89E6-BAF404863FCF}" presName="arrow" presStyleLbl="alignNode1" presStyleIdx="1" presStyleCnt="5"/>
      <dgm:spPr/>
    </dgm:pt>
    <dgm:pt modelId="{0B0C2329-30A1-2446-A07F-3313AFFF6842}" type="pres">
      <dgm:prSet presAssocID="{3139B821-251B-4DFA-89E6-BAF404863FCF}" presName="descendantArrow" presStyleLbl="bgAccFollowNode1" presStyleIdx="1" presStyleCnt="5"/>
      <dgm:spPr/>
    </dgm:pt>
    <dgm:pt modelId="{70627DF2-7A77-3D42-A7C5-D32F200011CD}" type="pres">
      <dgm:prSet presAssocID="{11356B9A-4862-4860-8169-F27526674FD7}" presName="sp" presStyleCnt="0"/>
      <dgm:spPr/>
    </dgm:pt>
    <dgm:pt modelId="{5A423CE0-8F47-F44C-BB38-C5FDD16CD758}" type="pres">
      <dgm:prSet presAssocID="{268B67B5-2AE6-4889-9907-1CCBDDAF1A28}" presName="arrowAndChildren" presStyleCnt="0"/>
      <dgm:spPr/>
    </dgm:pt>
    <dgm:pt modelId="{65DF3407-EF05-DA41-A146-92A1D44B62B9}" type="pres">
      <dgm:prSet presAssocID="{268B67B5-2AE6-4889-9907-1CCBDDAF1A28}" presName="parentTextArrow" presStyleLbl="node1" presStyleIdx="0" presStyleCnt="0"/>
      <dgm:spPr/>
    </dgm:pt>
    <dgm:pt modelId="{20054CD0-1B1C-0B4E-8E4B-C9B71A1ACBC0}" type="pres">
      <dgm:prSet presAssocID="{268B67B5-2AE6-4889-9907-1CCBDDAF1A28}" presName="arrow" presStyleLbl="alignNode1" presStyleIdx="2" presStyleCnt="5"/>
      <dgm:spPr/>
    </dgm:pt>
    <dgm:pt modelId="{79417102-D929-6F45-A306-280F5BBAF63E}" type="pres">
      <dgm:prSet presAssocID="{268B67B5-2AE6-4889-9907-1CCBDDAF1A28}" presName="descendantArrow" presStyleLbl="bgAccFollowNode1" presStyleIdx="2" presStyleCnt="5"/>
      <dgm:spPr/>
    </dgm:pt>
    <dgm:pt modelId="{ADD2897C-92FB-A34A-B082-591A48CC0BD9}" type="pres">
      <dgm:prSet presAssocID="{CE6F5137-B367-4135-83CE-0AB98E7EF3AF}" presName="sp" presStyleCnt="0"/>
      <dgm:spPr/>
    </dgm:pt>
    <dgm:pt modelId="{97C8287A-AF48-BE49-81E8-7CA7C773033D}" type="pres">
      <dgm:prSet presAssocID="{652C47C3-F020-49A8-B494-8228DA506B66}" presName="arrowAndChildren" presStyleCnt="0"/>
      <dgm:spPr/>
    </dgm:pt>
    <dgm:pt modelId="{9174494E-278E-534F-BBC9-0EBD63E45812}" type="pres">
      <dgm:prSet presAssocID="{652C47C3-F020-49A8-B494-8228DA506B66}" presName="parentTextArrow" presStyleLbl="node1" presStyleIdx="0" presStyleCnt="0"/>
      <dgm:spPr/>
    </dgm:pt>
    <dgm:pt modelId="{45827A7F-4050-EF4F-84C4-80E9630E7F5A}" type="pres">
      <dgm:prSet presAssocID="{652C47C3-F020-49A8-B494-8228DA506B66}" presName="arrow" presStyleLbl="alignNode1" presStyleIdx="3" presStyleCnt="5"/>
      <dgm:spPr/>
    </dgm:pt>
    <dgm:pt modelId="{781F1A37-B92F-2640-9DA5-5D99DD5145CD}" type="pres">
      <dgm:prSet presAssocID="{652C47C3-F020-49A8-B494-8228DA506B66}" presName="descendantArrow" presStyleLbl="bgAccFollowNode1" presStyleIdx="3" presStyleCnt="5"/>
      <dgm:spPr/>
    </dgm:pt>
    <dgm:pt modelId="{F6BF12AB-9D5B-6B43-BEFE-31DEF6A8919E}" type="pres">
      <dgm:prSet presAssocID="{3EAA1BB1-1B29-4645-AF46-AF82297BBAF3}" presName="sp" presStyleCnt="0"/>
      <dgm:spPr/>
    </dgm:pt>
    <dgm:pt modelId="{0B82A61A-DF3E-DA49-922E-F603CA40E265}" type="pres">
      <dgm:prSet presAssocID="{0B485F67-F0C1-4CF6-B74A-3E05BD81A601}" presName="arrowAndChildren" presStyleCnt="0"/>
      <dgm:spPr/>
    </dgm:pt>
    <dgm:pt modelId="{5E7ADB1D-F420-E84D-B959-0E441CDF6F19}" type="pres">
      <dgm:prSet presAssocID="{0B485F67-F0C1-4CF6-B74A-3E05BD81A601}" presName="parentTextArrow" presStyleLbl="node1" presStyleIdx="0" presStyleCnt="0"/>
      <dgm:spPr/>
    </dgm:pt>
    <dgm:pt modelId="{C92F2B7C-52DE-6249-B113-5D2B491779AE}" type="pres">
      <dgm:prSet presAssocID="{0B485F67-F0C1-4CF6-B74A-3E05BD81A601}" presName="arrow" presStyleLbl="alignNode1" presStyleIdx="4" presStyleCnt="5"/>
      <dgm:spPr/>
    </dgm:pt>
    <dgm:pt modelId="{BC96AC9D-4C24-934C-9F63-A158B539818D}" type="pres">
      <dgm:prSet presAssocID="{0B485F67-F0C1-4CF6-B74A-3E05BD81A601}" presName="descendantArrow" presStyleLbl="bgAccFollowNode1" presStyleIdx="4" presStyleCnt="5"/>
      <dgm:spPr/>
    </dgm:pt>
  </dgm:ptLst>
  <dgm:cxnLst>
    <dgm:cxn modelId="{B7CFE409-634B-9742-B5A7-4659A19D915F}" type="presOf" srcId="{652C47C3-F020-49A8-B494-8228DA506B66}" destId="{9174494E-278E-534F-BBC9-0EBD63E45812}" srcOrd="0" destOrd="0" presId="urn:microsoft.com/office/officeart/2016/7/layout/VerticalDownArrowProcess"/>
    <dgm:cxn modelId="{90B3EB13-039A-B34C-B5B7-9DA3151C19AA}" type="presOf" srcId="{A6EAA1D0-EC8A-4D18-A1B0-C52E509761EB}" destId="{F3C9E36D-FA15-6443-858D-8C072951D228}" srcOrd="0" destOrd="0" presId="urn:microsoft.com/office/officeart/2016/7/layout/VerticalDownArrowProcess"/>
    <dgm:cxn modelId="{D5376918-1AE4-8D4E-9539-7DE363561D48}" type="presOf" srcId="{78AD5258-1A54-4E84-ABAC-2C3B836FA3E3}" destId="{781F1A37-B92F-2640-9DA5-5D99DD5145CD}" srcOrd="0" destOrd="1" presId="urn:microsoft.com/office/officeart/2016/7/layout/VerticalDownArrowProcess"/>
    <dgm:cxn modelId="{B32D5E21-0A7F-1A47-9805-F16C69ED7318}" type="presOf" srcId="{76F44474-59CD-48E1-93A4-F333BA393E9C}" destId="{781F1A37-B92F-2640-9DA5-5D99DD5145CD}" srcOrd="0" destOrd="0" presId="urn:microsoft.com/office/officeart/2016/7/layout/VerticalDownArrowProcess"/>
    <dgm:cxn modelId="{9335B936-3A02-7841-92A8-BBE3E71EB9EF}" type="presOf" srcId="{A2BD42A0-C661-4085-8EB4-8EFC7156AACE}" destId="{E2163DF8-7E37-1041-AD2D-78C2DE300B63}" srcOrd="0" destOrd="0" presId="urn:microsoft.com/office/officeart/2016/7/layout/VerticalDownArrowProcess"/>
    <dgm:cxn modelId="{FD8DAE38-CE31-42CA-A59D-37FE5BDABAFE}" srcId="{BBD07B27-60A5-4A24-8ADF-5B1E7E2B4FDD}" destId="{4B1B4824-24CE-405F-8211-1BBC87D2B115}" srcOrd="0" destOrd="0" parTransId="{DBEFC93D-31E4-4A03-BBF9-7FABF241DE2F}" sibTransId="{30BEFE83-13D7-4318-8923-B238F34DA874}"/>
    <dgm:cxn modelId="{D64A0040-AC5D-4A99-923C-6B891C20B9B2}" srcId="{7EF422F9-A403-488F-B93E-FF4829326BE0}" destId="{0BD992AD-7830-4A19-9874-B48F4B23DB98}" srcOrd="0" destOrd="0" parTransId="{46C67790-3874-4BD4-BD54-5CD2B053DA3B}" sibTransId="{B4BFA703-698D-45D6-A76B-AF884E79D7D0}"/>
    <dgm:cxn modelId="{17293F46-3B12-1747-9F49-55E654EB713D}" type="presOf" srcId="{0B485F67-F0C1-4CF6-B74A-3E05BD81A601}" destId="{C92F2B7C-52DE-6249-B113-5D2B491779AE}" srcOrd="1" destOrd="0" presId="urn:microsoft.com/office/officeart/2016/7/layout/VerticalDownArrowProcess"/>
    <dgm:cxn modelId="{8D04AC4C-DBEB-9249-A7B6-52DCF5226B68}" type="presOf" srcId="{0B485F67-F0C1-4CF6-B74A-3E05BD81A601}" destId="{5E7ADB1D-F420-E84D-B959-0E441CDF6F19}" srcOrd="0" destOrd="0" presId="urn:microsoft.com/office/officeart/2016/7/layout/VerticalDownArrowProcess"/>
    <dgm:cxn modelId="{2EDC7C4F-5BCB-42A1-8953-99FFB7000459}" srcId="{3139B821-251B-4DFA-89E6-BAF404863FCF}" destId="{BBD07B27-60A5-4A24-8ADF-5B1E7E2B4FDD}" srcOrd="0" destOrd="0" parTransId="{D6B6CF87-EBE0-4DEA-8DF3-D25880223A3C}" sibTransId="{467907AE-5509-4CB2-B2D2-E0A3B97580EB}"/>
    <dgm:cxn modelId="{4B57884F-E8AA-4544-A96C-467E8271D076}" srcId="{A6EAA1D0-EC8A-4D18-A1B0-C52E509761EB}" destId="{268B67B5-2AE6-4889-9907-1CCBDDAF1A28}" srcOrd="2" destOrd="0" parTransId="{EF0BDAE5-6541-42FD-A5B5-D7F487C1F74F}" sibTransId="{11356B9A-4862-4860-8169-F27526674FD7}"/>
    <dgm:cxn modelId="{48713C54-E4E6-4EF8-917C-5A9CF5C53F7E}" srcId="{652C47C3-F020-49A8-B494-8228DA506B66}" destId="{76F44474-59CD-48E1-93A4-F333BA393E9C}" srcOrd="0" destOrd="0" parTransId="{BDFED2A1-E884-417A-91B0-1A3F6F0ECABF}" sibTransId="{E7DC65F4-DB63-435E-BF5E-7A32CDD5764B}"/>
    <dgm:cxn modelId="{48E2B954-ED12-604C-BD8E-4063BEC435C7}" type="presOf" srcId="{268B67B5-2AE6-4889-9907-1CCBDDAF1A28}" destId="{65DF3407-EF05-DA41-A146-92A1D44B62B9}" srcOrd="0" destOrd="0" presId="urn:microsoft.com/office/officeart/2016/7/layout/VerticalDownArrowProcess"/>
    <dgm:cxn modelId="{F9376E55-EBB8-448C-8920-1C81C1C32C32}" srcId="{BBD07B27-60A5-4A24-8ADF-5B1E7E2B4FDD}" destId="{134BBC5A-8095-4384-B61C-C61DAC1A984F}" srcOrd="1" destOrd="0" parTransId="{997A66C7-5E79-4655-8B16-B7B2C32F87F1}" sibTransId="{C8DF646C-B5C2-49CE-B211-30E530E611EF}"/>
    <dgm:cxn modelId="{9EDF7461-C43B-46D5-8F16-B675350EEB6D}" srcId="{107EC3E3-63C3-49FF-998D-59DB662EDD53}" destId="{A2BD42A0-C661-4085-8EB4-8EFC7156AACE}" srcOrd="0" destOrd="0" parTransId="{34E86A25-3AAA-4967-9D2B-0B1BB031FFA3}" sibTransId="{729E8CA0-D336-45E4-B427-9691DF8E305E}"/>
    <dgm:cxn modelId="{FB6BB36B-19A4-FB43-BFCE-89967AA21FD3}" type="presOf" srcId="{3139B821-251B-4DFA-89E6-BAF404863FCF}" destId="{B55691D5-86B3-FA4A-91B7-F4321483DC3F}" srcOrd="0" destOrd="0" presId="urn:microsoft.com/office/officeart/2016/7/layout/VerticalDownArrowProcess"/>
    <dgm:cxn modelId="{D0A2707A-3A0B-4274-A311-02911CF4F0AC}" srcId="{76F44474-59CD-48E1-93A4-F333BA393E9C}" destId="{78AD5258-1A54-4E84-ABAC-2C3B836FA3E3}" srcOrd="0" destOrd="0" parTransId="{F17855C0-A035-40B2-A896-9F3EA90BE104}" sibTransId="{4641DAA2-9B79-4382-A513-7CC74CDE2B52}"/>
    <dgm:cxn modelId="{41631F7B-7D56-F24A-9299-FE14CC57FE15}" type="presOf" srcId="{7A48EF60-65A8-4961-AD1B-B9BCCADA56AE}" destId="{79417102-D929-6F45-A306-280F5BBAF63E}" srcOrd="0" destOrd="2" presId="urn:microsoft.com/office/officeart/2016/7/layout/VerticalDownArrowProcess"/>
    <dgm:cxn modelId="{79B20688-ACB1-E744-9746-3159A141C8F6}" type="presOf" srcId="{28ABC28C-B4DE-4175-8866-0E8267020FFF}" destId="{BC96AC9D-4C24-934C-9F63-A158B539818D}" srcOrd="0" destOrd="1" presId="urn:microsoft.com/office/officeart/2016/7/layout/VerticalDownArrowProcess"/>
    <dgm:cxn modelId="{D3E17489-EA99-4B70-AE4B-B53A80A1698E}" srcId="{A2BD42A0-C661-4085-8EB4-8EFC7156AACE}" destId="{6948660F-01C3-4577-804D-DA534549033F}" srcOrd="0" destOrd="0" parTransId="{5A3D14F5-65B8-4E72-ACA5-8A36290B172C}" sibTransId="{79FE087D-F419-4A5F-A614-7C1511AB1D20}"/>
    <dgm:cxn modelId="{337D438B-EBF1-9845-80E2-E0DFB572555B}" type="presOf" srcId="{E6523399-5685-4D82-A52D-99A68ECCF83C}" destId="{781F1A37-B92F-2640-9DA5-5D99DD5145CD}" srcOrd="0" destOrd="2" presId="urn:microsoft.com/office/officeart/2016/7/layout/VerticalDownArrowProcess"/>
    <dgm:cxn modelId="{8945968F-A79A-496D-A7D9-429D101A7B31}" srcId="{A6EAA1D0-EC8A-4D18-A1B0-C52E509761EB}" destId="{0B485F67-F0C1-4CF6-B74A-3E05BD81A601}" srcOrd="0" destOrd="0" parTransId="{80438531-5A00-4BA8-A956-F02C3F6686AC}" sibTransId="{3EAA1BB1-1B29-4645-AF46-AF82297BBAF3}"/>
    <dgm:cxn modelId="{02701A97-702D-CE48-BD56-7C32A63B348D}" type="presOf" srcId="{99951C3D-A8AE-4482-9554-9B4A3E90412E}" destId="{E2163DF8-7E37-1041-AD2D-78C2DE300B63}" srcOrd="0" destOrd="2" presId="urn:microsoft.com/office/officeart/2016/7/layout/VerticalDownArrowProcess"/>
    <dgm:cxn modelId="{769866A2-7BD1-6D4B-86B4-E4994827594E}" type="presOf" srcId="{134BBC5A-8095-4384-B61C-C61DAC1A984F}" destId="{0B0C2329-30A1-2446-A07F-3313AFFF6842}" srcOrd="0" destOrd="2" presId="urn:microsoft.com/office/officeart/2016/7/layout/VerticalDownArrowProcess"/>
    <dgm:cxn modelId="{A37E5EB8-B737-468C-B593-1DCC954EC684}" srcId="{7EF422F9-A403-488F-B93E-FF4829326BE0}" destId="{7A48EF60-65A8-4961-AD1B-B9BCCADA56AE}" srcOrd="1" destOrd="0" parTransId="{931955F8-1ACF-4BF9-A6C9-BA16FB537F5B}" sibTransId="{C24E1CF5-C56C-4885-9035-B3C04FA94A7A}"/>
    <dgm:cxn modelId="{74386FB8-ACB6-484B-BBBF-E6BDE6F7BF30}" srcId="{76F44474-59CD-48E1-93A4-F333BA393E9C}" destId="{E6523399-5685-4D82-A52D-99A68ECCF83C}" srcOrd="1" destOrd="0" parTransId="{09ECC98B-A0E1-48CA-8101-9F2C0B5616FF}" sibTransId="{64494023-F557-4381-AA67-A2E57CD8DE82}"/>
    <dgm:cxn modelId="{A398D3BA-CDC9-F346-BFB9-D81C44B7253E}" type="presOf" srcId="{652C47C3-F020-49A8-B494-8228DA506B66}" destId="{45827A7F-4050-EF4F-84C4-80E9630E7F5A}" srcOrd="1" destOrd="0" presId="urn:microsoft.com/office/officeart/2016/7/layout/VerticalDownArrowProcess"/>
    <dgm:cxn modelId="{4AE1DCBB-C3D4-0E44-9427-1F16883AD0EB}" type="presOf" srcId="{4B1B4824-24CE-405F-8211-1BBC87D2B115}" destId="{0B0C2329-30A1-2446-A07F-3313AFFF6842}" srcOrd="0" destOrd="1" presId="urn:microsoft.com/office/officeart/2016/7/layout/VerticalDownArrowProcess"/>
    <dgm:cxn modelId="{38090BC1-F4D5-414C-A2D9-5657BCB44BB3}" type="presOf" srcId="{3139B821-251B-4DFA-89E6-BAF404863FCF}" destId="{D0ECC040-4973-774E-8250-B6053C1AD1A1}" srcOrd="1" destOrd="0" presId="urn:microsoft.com/office/officeart/2016/7/layout/VerticalDownArrowProcess"/>
    <dgm:cxn modelId="{E08A5CC2-88B7-43DB-9610-72138C20ABF7}" srcId="{268B67B5-2AE6-4889-9907-1CCBDDAF1A28}" destId="{7EF422F9-A403-488F-B93E-FF4829326BE0}" srcOrd="0" destOrd="0" parTransId="{E5CAA91B-D6BD-4793-A7F1-083BF612C9CF}" sibTransId="{34CCA930-D0C7-481E-93A3-06A8B91DDCCD}"/>
    <dgm:cxn modelId="{F7FEDFC2-E223-614E-A3C9-D099D58EB057}" type="presOf" srcId="{268B67B5-2AE6-4889-9907-1CCBDDAF1A28}" destId="{20054CD0-1B1C-0B4E-8E4B-C9B71A1ACBC0}" srcOrd="1" destOrd="0" presId="urn:microsoft.com/office/officeart/2016/7/layout/VerticalDownArrowProcess"/>
    <dgm:cxn modelId="{009435C8-410E-A041-9D28-41C345F2253A}" type="presOf" srcId="{7EF422F9-A403-488F-B93E-FF4829326BE0}" destId="{79417102-D929-6F45-A306-280F5BBAF63E}" srcOrd="0" destOrd="0" presId="urn:microsoft.com/office/officeart/2016/7/layout/VerticalDownArrowProcess"/>
    <dgm:cxn modelId="{906C73CA-8F3D-49A8-AD88-283ADA86AE40}" srcId="{0B485F67-F0C1-4CF6-B74A-3E05BD81A601}" destId="{F0AE365E-9DC0-4631-9E08-3D499B5FB4A5}" srcOrd="0" destOrd="0" parTransId="{A5C9A8FB-D015-48B7-8A7C-43FA9723263B}" sibTransId="{6167A213-FEC2-4F20-A270-67F5D510E74D}"/>
    <dgm:cxn modelId="{7E66CBD1-2FB8-AF42-B3C5-81D4EBC396B3}" type="presOf" srcId="{BBD07B27-60A5-4A24-8ADF-5B1E7E2B4FDD}" destId="{0B0C2329-30A1-2446-A07F-3313AFFF6842}" srcOrd="0" destOrd="0" presId="urn:microsoft.com/office/officeart/2016/7/layout/VerticalDownArrowProcess"/>
    <dgm:cxn modelId="{EADB11D3-2014-47A8-9F27-53A8A6B2D4DF}" srcId="{A6EAA1D0-EC8A-4D18-A1B0-C52E509761EB}" destId="{107EC3E3-63C3-49FF-998D-59DB662EDD53}" srcOrd="4" destOrd="0" parTransId="{3AC30B67-E340-466D-AD08-3EF0BA3B74EB}" sibTransId="{172E8B87-2B3A-4F8D-80DD-993FA64C7B46}"/>
    <dgm:cxn modelId="{11FDFFDD-FB12-C34C-ADA3-F3E6D3C2067B}" type="presOf" srcId="{0BD992AD-7830-4A19-9874-B48F4B23DB98}" destId="{79417102-D929-6F45-A306-280F5BBAF63E}" srcOrd="0" destOrd="1" presId="urn:microsoft.com/office/officeart/2016/7/layout/VerticalDownArrowProcess"/>
    <dgm:cxn modelId="{798198E2-4F52-43C5-9C31-CCA54F2567B9}" srcId="{A6EAA1D0-EC8A-4D18-A1B0-C52E509761EB}" destId="{652C47C3-F020-49A8-B494-8228DA506B66}" srcOrd="1" destOrd="0" parTransId="{DE6597C2-882E-4DF3-B89E-3AF1DD423B8B}" sibTransId="{CE6F5137-B367-4135-83CE-0AB98E7EF3AF}"/>
    <dgm:cxn modelId="{A20573E5-1DB0-504E-B14B-A0B2B77C15AA}" type="presOf" srcId="{F0AE365E-9DC0-4631-9E08-3D499B5FB4A5}" destId="{BC96AC9D-4C24-934C-9F63-A158B539818D}" srcOrd="0" destOrd="0" presId="urn:microsoft.com/office/officeart/2016/7/layout/VerticalDownArrowProcess"/>
    <dgm:cxn modelId="{ABA4A7EF-BEAB-44A9-8912-2E11929D4B9E}" srcId="{F0AE365E-9DC0-4631-9E08-3D499B5FB4A5}" destId="{50BA5178-9EC8-46D4-87AE-0A8BBAD13E80}" srcOrd="1" destOrd="0" parTransId="{4524686B-B541-4A0C-83BB-18D74FDE367B}" sibTransId="{7BC4A27E-26C4-4B76-8C37-43796450BD5C}"/>
    <dgm:cxn modelId="{ECB172F3-3C2D-4084-BE11-2D3D1E3F154C}" srcId="{A6EAA1D0-EC8A-4D18-A1B0-C52E509761EB}" destId="{3139B821-251B-4DFA-89E6-BAF404863FCF}" srcOrd="3" destOrd="0" parTransId="{635E1BA3-9C92-45D1-B779-1E13044CA833}" sibTransId="{199DC50B-C4C5-41BF-B1BD-BCE931E2AE1B}"/>
    <dgm:cxn modelId="{EE90AAF3-5C6C-2943-9978-61135EF9939A}" type="presOf" srcId="{6948660F-01C3-4577-804D-DA534549033F}" destId="{E2163DF8-7E37-1041-AD2D-78C2DE300B63}" srcOrd="0" destOrd="1" presId="urn:microsoft.com/office/officeart/2016/7/layout/VerticalDownArrowProcess"/>
    <dgm:cxn modelId="{B55E0EF7-2117-2F47-89CD-FC418CF4B1F7}" type="presOf" srcId="{50BA5178-9EC8-46D4-87AE-0A8BBAD13E80}" destId="{BC96AC9D-4C24-934C-9F63-A158B539818D}" srcOrd="0" destOrd="2" presId="urn:microsoft.com/office/officeart/2016/7/layout/VerticalDownArrowProcess"/>
    <dgm:cxn modelId="{76E52CF9-0919-4F2C-ABB5-815905C17058}" srcId="{F0AE365E-9DC0-4631-9E08-3D499B5FB4A5}" destId="{28ABC28C-B4DE-4175-8866-0E8267020FFF}" srcOrd="0" destOrd="0" parTransId="{F8E6BB06-5559-4F50-859D-168934B7BB7A}" sibTransId="{788193E6-2FDE-40E2-B655-A7E5B88E0F9B}"/>
    <dgm:cxn modelId="{27DC2DFB-8833-4243-BDE8-806AB4630E0D}" srcId="{A2BD42A0-C661-4085-8EB4-8EFC7156AACE}" destId="{99951C3D-A8AE-4482-9554-9B4A3E90412E}" srcOrd="1" destOrd="0" parTransId="{D514B6E1-99C9-4236-AF0E-B940D3C4335C}" sibTransId="{E0B6A6A4-8F5D-414C-B364-B7028C84B43D}"/>
    <dgm:cxn modelId="{FB05C7FC-71E7-A14F-8C12-C127746F2111}" type="presOf" srcId="{107EC3E3-63C3-49FF-998D-59DB662EDD53}" destId="{CA48AD82-D8AF-7B4D-B50C-31E8C0C92E0F}" srcOrd="0" destOrd="0" presId="urn:microsoft.com/office/officeart/2016/7/layout/VerticalDownArrowProcess"/>
    <dgm:cxn modelId="{ABAD771B-6E2F-0A41-920C-60C9B7741842}" type="presParOf" srcId="{F3C9E36D-FA15-6443-858D-8C072951D228}" destId="{61E6B811-DD17-C041-80E7-D9D97F003116}" srcOrd="0" destOrd="0" presId="urn:microsoft.com/office/officeart/2016/7/layout/VerticalDownArrowProcess"/>
    <dgm:cxn modelId="{87405B18-1730-FE41-9152-F910C50AFA14}" type="presParOf" srcId="{61E6B811-DD17-C041-80E7-D9D97F003116}" destId="{CA48AD82-D8AF-7B4D-B50C-31E8C0C92E0F}" srcOrd="0" destOrd="0" presId="urn:microsoft.com/office/officeart/2016/7/layout/VerticalDownArrowProcess"/>
    <dgm:cxn modelId="{85AA2021-6F4A-8444-A540-3D405D418DF7}" type="presParOf" srcId="{61E6B811-DD17-C041-80E7-D9D97F003116}" destId="{E2163DF8-7E37-1041-AD2D-78C2DE300B63}" srcOrd="1" destOrd="0" presId="urn:microsoft.com/office/officeart/2016/7/layout/VerticalDownArrowProcess"/>
    <dgm:cxn modelId="{F33FC56E-8E71-2E42-8065-B8EE2179D5A0}" type="presParOf" srcId="{F3C9E36D-FA15-6443-858D-8C072951D228}" destId="{0EF6037E-8797-0343-A3C8-70BC34764A57}" srcOrd="1" destOrd="0" presId="urn:microsoft.com/office/officeart/2016/7/layout/VerticalDownArrowProcess"/>
    <dgm:cxn modelId="{502CE623-7947-6B4D-A0C5-50055C266AE7}" type="presParOf" srcId="{F3C9E36D-FA15-6443-858D-8C072951D228}" destId="{C6B9E01C-E39D-2C4A-9CC3-E8CD8DA48273}" srcOrd="2" destOrd="0" presId="urn:microsoft.com/office/officeart/2016/7/layout/VerticalDownArrowProcess"/>
    <dgm:cxn modelId="{3DE5ACAE-BB0E-7149-BCB1-E82F594F1B99}" type="presParOf" srcId="{C6B9E01C-E39D-2C4A-9CC3-E8CD8DA48273}" destId="{B55691D5-86B3-FA4A-91B7-F4321483DC3F}" srcOrd="0" destOrd="0" presId="urn:microsoft.com/office/officeart/2016/7/layout/VerticalDownArrowProcess"/>
    <dgm:cxn modelId="{7D1F20BA-DB61-FE4F-8DF1-B81CA807B405}" type="presParOf" srcId="{C6B9E01C-E39D-2C4A-9CC3-E8CD8DA48273}" destId="{D0ECC040-4973-774E-8250-B6053C1AD1A1}" srcOrd="1" destOrd="0" presId="urn:microsoft.com/office/officeart/2016/7/layout/VerticalDownArrowProcess"/>
    <dgm:cxn modelId="{DB1D345D-BB7F-9E49-B00F-25E10765E702}" type="presParOf" srcId="{C6B9E01C-E39D-2C4A-9CC3-E8CD8DA48273}" destId="{0B0C2329-30A1-2446-A07F-3313AFFF6842}" srcOrd="2" destOrd="0" presId="urn:microsoft.com/office/officeart/2016/7/layout/VerticalDownArrowProcess"/>
    <dgm:cxn modelId="{951D7789-65BD-5143-AEE1-16ABD26D4E77}" type="presParOf" srcId="{F3C9E36D-FA15-6443-858D-8C072951D228}" destId="{70627DF2-7A77-3D42-A7C5-D32F200011CD}" srcOrd="3" destOrd="0" presId="urn:microsoft.com/office/officeart/2016/7/layout/VerticalDownArrowProcess"/>
    <dgm:cxn modelId="{622CA9FC-4C9F-3E4B-A09B-09A8ED2BFC45}" type="presParOf" srcId="{F3C9E36D-FA15-6443-858D-8C072951D228}" destId="{5A423CE0-8F47-F44C-BB38-C5FDD16CD758}" srcOrd="4" destOrd="0" presId="urn:microsoft.com/office/officeart/2016/7/layout/VerticalDownArrowProcess"/>
    <dgm:cxn modelId="{C9D521EA-BBBC-5A4B-A356-77FAFF99AF20}" type="presParOf" srcId="{5A423CE0-8F47-F44C-BB38-C5FDD16CD758}" destId="{65DF3407-EF05-DA41-A146-92A1D44B62B9}" srcOrd="0" destOrd="0" presId="urn:microsoft.com/office/officeart/2016/7/layout/VerticalDownArrowProcess"/>
    <dgm:cxn modelId="{17FF1BC8-77FC-BF43-8B0A-F7EAC3EE827E}" type="presParOf" srcId="{5A423CE0-8F47-F44C-BB38-C5FDD16CD758}" destId="{20054CD0-1B1C-0B4E-8E4B-C9B71A1ACBC0}" srcOrd="1" destOrd="0" presId="urn:microsoft.com/office/officeart/2016/7/layout/VerticalDownArrowProcess"/>
    <dgm:cxn modelId="{0EABE465-6FD8-6F4D-ACF0-9DC7D2F45AC1}" type="presParOf" srcId="{5A423CE0-8F47-F44C-BB38-C5FDD16CD758}" destId="{79417102-D929-6F45-A306-280F5BBAF63E}" srcOrd="2" destOrd="0" presId="urn:microsoft.com/office/officeart/2016/7/layout/VerticalDownArrowProcess"/>
    <dgm:cxn modelId="{9ED20322-A769-F241-9D75-374DED017981}" type="presParOf" srcId="{F3C9E36D-FA15-6443-858D-8C072951D228}" destId="{ADD2897C-92FB-A34A-B082-591A48CC0BD9}" srcOrd="5" destOrd="0" presId="urn:microsoft.com/office/officeart/2016/7/layout/VerticalDownArrowProcess"/>
    <dgm:cxn modelId="{3DC93902-E4F3-4843-B3BB-639132DF5DED}" type="presParOf" srcId="{F3C9E36D-FA15-6443-858D-8C072951D228}" destId="{97C8287A-AF48-BE49-81E8-7CA7C773033D}" srcOrd="6" destOrd="0" presId="urn:microsoft.com/office/officeart/2016/7/layout/VerticalDownArrowProcess"/>
    <dgm:cxn modelId="{9366FAFA-A2FA-1948-A2EC-6C20C0BF34DD}" type="presParOf" srcId="{97C8287A-AF48-BE49-81E8-7CA7C773033D}" destId="{9174494E-278E-534F-BBC9-0EBD63E45812}" srcOrd="0" destOrd="0" presId="urn:microsoft.com/office/officeart/2016/7/layout/VerticalDownArrowProcess"/>
    <dgm:cxn modelId="{3D746D8D-4A8B-6448-BBBA-461C5E889B45}" type="presParOf" srcId="{97C8287A-AF48-BE49-81E8-7CA7C773033D}" destId="{45827A7F-4050-EF4F-84C4-80E9630E7F5A}" srcOrd="1" destOrd="0" presId="urn:microsoft.com/office/officeart/2016/7/layout/VerticalDownArrowProcess"/>
    <dgm:cxn modelId="{D1B4E191-C9FC-D840-93CD-5A2D383720AB}" type="presParOf" srcId="{97C8287A-AF48-BE49-81E8-7CA7C773033D}" destId="{781F1A37-B92F-2640-9DA5-5D99DD5145CD}" srcOrd="2" destOrd="0" presId="urn:microsoft.com/office/officeart/2016/7/layout/VerticalDownArrowProcess"/>
    <dgm:cxn modelId="{65CFCDE9-9104-D646-93A0-BB9525D4630C}" type="presParOf" srcId="{F3C9E36D-FA15-6443-858D-8C072951D228}" destId="{F6BF12AB-9D5B-6B43-BEFE-31DEF6A8919E}" srcOrd="7" destOrd="0" presId="urn:microsoft.com/office/officeart/2016/7/layout/VerticalDownArrowProcess"/>
    <dgm:cxn modelId="{B359F2DF-95FA-894D-BF95-68A33181B734}" type="presParOf" srcId="{F3C9E36D-FA15-6443-858D-8C072951D228}" destId="{0B82A61A-DF3E-DA49-922E-F603CA40E265}" srcOrd="8" destOrd="0" presId="urn:microsoft.com/office/officeart/2016/7/layout/VerticalDownArrowProcess"/>
    <dgm:cxn modelId="{4C6495B3-759D-384F-837E-4851AAC99121}" type="presParOf" srcId="{0B82A61A-DF3E-DA49-922E-F603CA40E265}" destId="{5E7ADB1D-F420-E84D-B959-0E441CDF6F19}" srcOrd="0" destOrd="0" presId="urn:microsoft.com/office/officeart/2016/7/layout/VerticalDownArrowProcess"/>
    <dgm:cxn modelId="{2109DFA2-3657-3242-9BDB-BA233B2E629C}" type="presParOf" srcId="{0B82A61A-DF3E-DA49-922E-F603CA40E265}" destId="{C92F2B7C-52DE-6249-B113-5D2B491779AE}" srcOrd="1" destOrd="0" presId="urn:microsoft.com/office/officeart/2016/7/layout/VerticalDownArrowProcess"/>
    <dgm:cxn modelId="{BFECD42B-67C8-2B41-8695-A4A41DFE9310}" type="presParOf" srcId="{0B82A61A-DF3E-DA49-922E-F603CA40E265}" destId="{BC96AC9D-4C24-934C-9F63-A158B539818D}"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F20CF-433F-AD49-84C9-0866A69ACD28}">
      <dsp:nvSpPr>
        <dsp:cNvPr id="0" name=""/>
        <dsp:cNvSpPr/>
      </dsp:nvSpPr>
      <dsp:spPr>
        <a:xfrm>
          <a:off x="0" y="372420"/>
          <a:ext cx="8229600" cy="57959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3299223-0FEB-7440-8211-AD2891328279}">
      <dsp:nvSpPr>
        <dsp:cNvPr id="0" name=""/>
        <dsp:cNvSpPr/>
      </dsp:nvSpPr>
      <dsp:spPr>
        <a:xfrm>
          <a:off x="411480" y="32940"/>
          <a:ext cx="5760719" cy="6789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a:t>Individual Differences</a:t>
          </a:r>
        </a:p>
      </dsp:txBody>
      <dsp:txXfrm>
        <a:off x="444624" y="66084"/>
        <a:ext cx="5694431" cy="612672"/>
      </dsp:txXfrm>
    </dsp:sp>
    <dsp:sp modelId="{1DC9544B-9A1A-DB49-B6FA-BC4E20EC256B}">
      <dsp:nvSpPr>
        <dsp:cNvPr id="0" name=""/>
        <dsp:cNvSpPr/>
      </dsp:nvSpPr>
      <dsp:spPr>
        <a:xfrm>
          <a:off x="0" y="1415700"/>
          <a:ext cx="8229600" cy="57959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FAB2CB5-7029-6F4F-A197-CE0572CF2F8B}">
      <dsp:nvSpPr>
        <dsp:cNvPr id="0" name=""/>
        <dsp:cNvSpPr/>
      </dsp:nvSpPr>
      <dsp:spPr>
        <a:xfrm>
          <a:off x="411480" y="1076220"/>
          <a:ext cx="5760719" cy="6789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a:t>Context Variables</a:t>
          </a:r>
        </a:p>
      </dsp:txBody>
      <dsp:txXfrm>
        <a:off x="444624" y="1109364"/>
        <a:ext cx="5694431" cy="612672"/>
      </dsp:txXfrm>
    </dsp:sp>
    <dsp:sp modelId="{3413B833-95A8-784D-8C84-E0E898F184E7}">
      <dsp:nvSpPr>
        <dsp:cNvPr id="0" name=""/>
        <dsp:cNvSpPr/>
      </dsp:nvSpPr>
      <dsp:spPr>
        <a:xfrm>
          <a:off x="0" y="2458980"/>
          <a:ext cx="8229600" cy="57959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EA2CC29-06D1-4543-9438-845A494B9E42}">
      <dsp:nvSpPr>
        <dsp:cNvPr id="0" name=""/>
        <dsp:cNvSpPr/>
      </dsp:nvSpPr>
      <dsp:spPr>
        <a:xfrm>
          <a:off x="411480" y="2119500"/>
          <a:ext cx="5760719" cy="6789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a:t>The impact of change</a:t>
          </a:r>
        </a:p>
      </dsp:txBody>
      <dsp:txXfrm>
        <a:off x="444624" y="2152644"/>
        <a:ext cx="5694431" cy="612672"/>
      </dsp:txXfrm>
    </dsp:sp>
    <dsp:sp modelId="{497A412C-6ADC-6441-8A69-A45ECBBDCB0D}">
      <dsp:nvSpPr>
        <dsp:cNvPr id="0" name=""/>
        <dsp:cNvSpPr/>
      </dsp:nvSpPr>
      <dsp:spPr>
        <a:xfrm>
          <a:off x="0" y="3502260"/>
          <a:ext cx="8229600" cy="57959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91AF19C-637D-6849-A74C-9450C58C972E}">
      <dsp:nvSpPr>
        <dsp:cNvPr id="0" name=""/>
        <dsp:cNvSpPr/>
      </dsp:nvSpPr>
      <dsp:spPr>
        <a:xfrm>
          <a:off x="411480" y="3162779"/>
          <a:ext cx="5760719" cy="6789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a:t>The process of change</a:t>
          </a:r>
        </a:p>
      </dsp:txBody>
      <dsp:txXfrm>
        <a:off x="444624" y="3195923"/>
        <a:ext cx="5694431"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ECA15-6352-4747-B22C-DDFF3AD5A4F8}">
      <dsp:nvSpPr>
        <dsp:cNvPr id="0" name=""/>
        <dsp:cNvSpPr/>
      </dsp:nvSpPr>
      <dsp:spPr>
        <a:xfrm>
          <a:off x="0" y="385762"/>
          <a:ext cx="2571749" cy="15430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Trust </a:t>
          </a:r>
        </a:p>
      </dsp:txBody>
      <dsp:txXfrm>
        <a:off x="0" y="385762"/>
        <a:ext cx="2571749" cy="1543049"/>
      </dsp:txXfrm>
    </dsp:sp>
    <dsp:sp modelId="{CA427C9F-3B93-C14C-B556-F46DD1D1807E}">
      <dsp:nvSpPr>
        <dsp:cNvPr id="0" name=""/>
        <dsp:cNvSpPr/>
      </dsp:nvSpPr>
      <dsp:spPr>
        <a:xfrm>
          <a:off x="2828925" y="385762"/>
          <a:ext cx="2571749" cy="15430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Leadership</a:t>
          </a:r>
        </a:p>
      </dsp:txBody>
      <dsp:txXfrm>
        <a:off x="2828925" y="385762"/>
        <a:ext cx="2571749" cy="1543049"/>
      </dsp:txXfrm>
    </dsp:sp>
    <dsp:sp modelId="{5C99A60A-54F3-2049-ADAE-A2094123F357}">
      <dsp:nvSpPr>
        <dsp:cNvPr id="0" name=""/>
        <dsp:cNvSpPr/>
      </dsp:nvSpPr>
      <dsp:spPr>
        <a:xfrm>
          <a:off x="5657849" y="385762"/>
          <a:ext cx="2571749" cy="15430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Support</a:t>
          </a:r>
        </a:p>
      </dsp:txBody>
      <dsp:txXfrm>
        <a:off x="5657849" y="385762"/>
        <a:ext cx="2571749" cy="1543049"/>
      </dsp:txXfrm>
    </dsp:sp>
    <dsp:sp modelId="{74B5907B-34D6-A547-BAB3-D2DC6C0641CC}">
      <dsp:nvSpPr>
        <dsp:cNvPr id="0" name=""/>
        <dsp:cNvSpPr/>
      </dsp:nvSpPr>
      <dsp:spPr>
        <a:xfrm>
          <a:off x="0" y="2185987"/>
          <a:ext cx="2571749" cy="15430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Communication</a:t>
          </a:r>
        </a:p>
      </dsp:txBody>
      <dsp:txXfrm>
        <a:off x="0" y="2185987"/>
        <a:ext cx="2571749" cy="1543049"/>
      </dsp:txXfrm>
    </dsp:sp>
    <dsp:sp modelId="{D40DC5D1-0426-0D4F-893D-6A2BA63B8C93}">
      <dsp:nvSpPr>
        <dsp:cNvPr id="0" name=""/>
        <dsp:cNvSpPr/>
      </dsp:nvSpPr>
      <dsp:spPr>
        <a:xfrm>
          <a:off x="2828925" y="2185987"/>
          <a:ext cx="2571749" cy="15430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Justice</a:t>
          </a:r>
        </a:p>
      </dsp:txBody>
      <dsp:txXfrm>
        <a:off x="2828925" y="2185987"/>
        <a:ext cx="2571749" cy="1543049"/>
      </dsp:txXfrm>
    </dsp:sp>
    <dsp:sp modelId="{E5D6026C-082B-754E-98D1-F6DF529058AB}">
      <dsp:nvSpPr>
        <dsp:cNvPr id="0" name=""/>
        <dsp:cNvSpPr/>
      </dsp:nvSpPr>
      <dsp:spPr>
        <a:xfrm>
          <a:off x="5657849" y="2185987"/>
          <a:ext cx="2571749" cy="15430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Culture</a:t>
          </a:r>
        </a:p>
      </dsp:txBody>
      <dsp:txXfrm>
        <a:off x="5657849" y="2185987"/>
        <a:ext cx="2571749" cy="1543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33794-58D8-489D-A04A-903B52075826}">
      <dsp:nvSpPr>
        <dsp:cNvPr id="0" name=""/>
        <dsp:cNvSpPr/>
      </dsp:nvSpPr>
      <dsp:spPr>
        <a:xfrm>
          <a:off x="0" y="3535"/>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3568F9-FB4F-49B5-A67E-99B0BCCCADC1}">
      <dsp:nvSpPr>
        <dsp:cNvPr id="0" name=""/>
        <dsp:cNvSpPr/>
      </dsp:nvSpPr>
      <dsp:spPr>
        <a:xfrm>
          <a:off x="227827" y="172994"/>
          <a:ext cx="414231" cy="414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EA68E5-FB62-4CD1-8E00-4D2F2BF925F3}">
      <dsp:nvSpPr>
        <dsp:cNvPr id="0" name=""/>
        <dsp:cNvSpPr/>
      </dsp:nvSpPr>
      <dsp:spPr>
        <a:xfrm>
          <a:off x="869886" y="3535"/>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Participation &amp; Involvement</a:t>
          </a:r>
        </a:p>
      </dsp:txBody>
      <dsp:txXfrm>
        <a:off x="869886" y="3535"/>
        <a:ext cx="7359713" cy="753148"/>
      </dsp:txXfrm>
    </dsp:sp>
    <dsp:sp modelId="{6D6F46AF-58DE-40E9-9789-7E6D0BA6FC74}">
      <dsp:nvSpPr>
        <dsp:cNvPr id="0" name=""/>
        <dsp:cNvSpPr/>
      </dsp:nvSpPr>
      <dsp:spPr>
        <a:xfrm>
          <a:off x="0" y="944971"/>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77F274-8D1A-4E9C-B3B5-9360D0F0CC88}">
      <dsp:nvSpPr>
        <dsp:cNvPr id="0" name=""/>
        <dsp:cNvSpPr/>
      </dsp:nvSpPr>
      <dsp:spPr>
        <a:xfrm>
          <a:off x="227827" y="1114429"/>
          <a:ext cx="414231" cy="4142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D148FD-7F13-4981-B39C-A97B68EDE132}">
      <dsp:nvSpPr>
        <dsp:cNvPr id="0" name=""/>
        <dsp:cNvSpPr/>
      </dsp:nvSpPr>
      <dsp:spPr>
        <a:xfrm>
          <a:off x="869886" y="944971"/>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Communication and Information</a:t>
          </a:r>
        </a:p>
      </dsp:txBody>
      <dsp:txXfrm>
        <a:off x="869886" y="944971"/>
        <a:ext cx="7359713" cy="753148"/>
      </dsp:txXfrm>
    </dsp:sp>
    <dsp:sp modelId="{37700110-BBAE-4CF5-9A75-55D13F2CFBF7}">
      <dsp:nvSpPr>
        <dsp:cNvPr id="0" name=""/>
        <dsp:cNvSpPr/>
      </dsp:nvSpPr>
      <dsp:spPr>
        <a:xfrm>
          <a:off x="0" y="1886407"/>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A553A-0444-4D3E-B3B9-47D793E930A2}">
      <dsp:nvSpPr>
        <dsp:cNvPr id="0" name=""/>
        <dsp:cNvSpPr/>
      </dsp:nvSpPr>
      <dsp:spPr>
        <a:xfrm>
          <a:off x="227827" y="2055865"/>
          <a:ext cx="414231" cy="4142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34318B-18AE-404D-B4CA-89C34EA088E8}">
      <dsp:nvSpPr>
        <dsp:cNvPr id="0" name=""/>
        <dsp:cNvSpPr/>
      </dsp:nvSpPr>
      <dsp:spPr>
        <a:xfrm>
          <a:off x="869886" y="1886407"/>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Justice </a:t>
          </a:r>
        </a:p>
      </dsp:txBody>
      <dsp:txXfrm>
        <a:off x="869886" y="1886407"/>
        <a:ext cx="7359713" cy="753148"/>
      </dsp:txXfrm>
    </dsp:sp>
    <dsp:sp modelId="{76D0F64E-D7A1-45C5-9F52-0CE695B1F998}">
      <dsp:nvSpPr>
        <dsp:cNvPr id="0" name=""/>
        <dsp:cNvSpPr/>
      </dsp:nvSpPr>
      <dsp:spPr>
        <a:xfrm>
          <a:off x="0" y="2827842"/>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BC608-4785-46AA-8905-6A4B620B6B19}">
      <dsp:nvSpPr>
        <dsp:cNvPr id="0" name=""/>
        <dsp:cNvSpPr/>
      </dsp:nvSpPr>
      <dsp:spPr>
        <a:xfrm>
          <a:off x="227827" y="2997301"/>
          <a:ext cx="414231" cy="4142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D1B205-B937-41F0-979B-CABC7F3282A6}">
      <dsp:nvSpPr>
        <dsp:cNvPr id="0" name=""/>
        <dsp:cNvSpPr/>
      </dsp:nvSpPr>
      <dsp:spPr>
        <a:xfrm>
          <a:off x="869886" y="2827842"/>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Support during change </a:t>
          </a:r>
        </a:p>
      </dsp:txBody>
      <dsp:txXfrm>
        <a:off x="869886" y="2827842"/>
        <a:ext cx="7359713" cy="753148"/>
      </dsp:txXfrm>
    </dsp:sp>
    <dsp:sp modelId="{97506B0C-C678-432B-B5AA-908B5D8B119F}">
      <dsp:nvSpPr>
        <dsp:cNvPr id="0" name=""/>
        <dsp:cNvSpPr/>
      </dsp:nvSpPr>
      <dsp:spPr>
        <a:xfrm>
          <a:off x="0" y="3769278"/>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106A7-F8F3-47E1-A560-635CB66DAE4B}">
      <dsp:nvSpPr>
        <dsp:cNvPr id="0" name=""/>
        <dsp:cNvSpPr/>
      </dsp:nvSpPr>
      <dsp:spPr>
        <a:xfrm>
          <a:off x="227827" y="3938736"/>
          <a:ext cx="414231" cy="4142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BC8E0D-52FC-42F0-A0FF-EF29240ABBB5}">
      <dsp:nvSpPr>
        <dsp:cNvPr id="0" name=""/>
        <dsp:cNvSpPr/>
      </dsp:nvSpPr>
      <dsp:spPr>
        <a:xfrm>
          <a:off x="869886" y="3769278"/>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Management change competence</a:t>
          </a:r>
        </a:p>
      </dsp:txBody>
      <dsp:txXfrm>
        <a:off x="869886" y="3769278"/>
        <a:ext cx="7359713" cy="753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0CF54-0A76-4F23-AA98-E9D073A60A71}">
      <dsp:nvSpPr>
        <dsp:cNvPr id="0" name=""/>
        <dsp:cNvSpPr/>
      </dsp:nvSpPr>
      <dsp:spPr>
        <a:xfrm>
          <a:off x="901799" y="462981"/>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D94B0-D31C-496A-B396-142861AA562A}">
      <dsp:nvSpPr>
        <dsp:cNvPr id="0" name=""/>
        <dsp:cNvSpPr/>
      </dsp:nvSpPr>
      <dsp:spPr>
        <a:xfrm>
          <a:off x="1369799" y="93098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31BB4D-784F-4D47-89B4-887C250A3EA8}">
      <dsp:nvSpPr>
        <dsp:cNvPr id="0" name=""/>
        <dsp:cNvSpPr/>
      </dsp:nvSpPr>
      <dsp:spPr>
        <a:xfrm>
          <a:off x="199799" y="33429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Dealing with responses to change in a public sector </a:t>
          </a:r>
        </a:p>
      </dsp:txBody>
      <dsp:txXfrm>
        <a:off x="199799" y="3342981"/>
        <a:ext cx="3600000" cy="720000"/>
      </dsp:txXfrm>
    </dsp:sp>
    <dsp:sp modelId="{9927C0EF-C20C-4C55-92FD-4BDE2699D076}">
      <dsp:nvSpPr>
        <dsp:cNvPr id="0" name=""/>
        <dsp:cNvSpPr/>
      </dsp:nvSpPr>
      <dsp:spPr>
        <a:xfrm>
          <a:off x="5131800" y="462981"/>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93B8EC-3CF8-4091-92E2-B3EA9372757A}">
      <dsp:nvSpPr>
        <dsp:cNvPr id="0" name=""/>
        <dsp:cNvSpPr/>
      </dsp:nvSpPr>
      <dsp:spPr>
        <a:xfrm>
          <a:off x="5599800" y="93098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A0916B-D8E0-4EAF-8AB6-D4B869466D51}">
      <dsp:nvSpPr>
        <dsp:cNvPr id="0" name=""/>
        <dsp:cNvSpPr/>
      </dsp:nvSpPr>
      <dsp:spPr>
        <a:xfrm>
          <a:off x="4429800" y="33429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Dealing with responses in the retailing</a:t>
          </a:r>
        </a:p>
      </dsp:txBody>
      <dsp:txXfrm>
        <a:off x="4429800" y="3342981"/>
        <a:ext cx="36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8AD82-D8AF-7B4D-B50C-31E8C0C92E0F}">
      <dsp:nvSpPr>
        <dsp:cNvPr id="0" name=""/>
        <dsp:cNvSpPr/>
      </dsp:nvSpPr>
      <dsp:spPr>
        <a:xfrm>
          <a:off x="0" y="3886230"/>
          <a:ext cx="2057400" cy="63756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6322" tIns="156464" rIns="146322" bIns="156464" numCol="1" spcCol="1270" anchor="ctr" anchorCtr="0">
          <a:noAutofit/>
        </a:bodyPr>
        <a:lstStyle/>
        <a:p>
          <a:pPr marL="0" lvl="0" indent="0" algn="ctr" defTabSz="977900">
            <a:lnSpc>
              <a:spcPct val="90000"/>
            </a:lnSpc>
            <a:spcBef>
              <a:spcPct val="0"/>
            </a:spcBef>
            <a:spcAft>
              <a:spcPct val="35000"/>
            </a:spcAft>
            <a:buNone/>
          </a:pPr>
          <a:r>
            <a:rPr lang="en-US" sz="2200" kern="1200"/>
            <a:t>Empower</a:t>
          </a:r>
        </a:p>
      </dsp:txBody>
      <dsp:txXfrm>
        <a:off x="0" y="3886230"/>
        <a:ext cx="2057400" cy="637568"/>
      </dsp:txXfrm>
    </dsp:sp>
    <dsp:sp modelId="{E2163DF8-7E37-1041-AD2D-78C2DE300B63}">
      <dsp:nvSpPr>
        <dsp:cNvPr id="0" name=""/>
        <dsp:cNvSpPr/>
      </dsp:nvSpPr>
      <dsp:spPr>
        <a:xfrm>
          <a:off x="2057400" y="3886230"/>
          <a:ext cx="6172199" cy="637568"/>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39700" rIns="125201" bIns="139700" numCol="1" spcCol="1270" anchor="t" anchorCtr="0">
          <a:noAutofit/>
        </a:bodyPr>
        <a:lstStyle/>
        <a:p>
          <a:pPr marL="0" lvl="0" indent="0" algn="l" defTabSz="488950">
            <a:lnSpc>
              <a:spcPct val="90000"/>
            </a:lnSpc>
            <a:spcBef>
              <a:spcPct val="0"/>
            </a:spcBef>
            <a:spcAft>
              <a:spcPct val="35000"/>
            </a:spcAft>
            <a:buNone/>
          </a:pPr>
          <a:r>
            <a:rPr lang="en-US" sz="1100" kern="1200"/>
            <a:t>Empower Action:</a:t>
          </a:r>
        </a:p>
        <a:p>
          <a:pPr marL="57150" lvl="1" indent="-57150" algn="l" defTabSz="400050">
            <a:lnSpc>
              <a:spcPct val="90000"/>
            </a:lnSpc>
            <a:spcBef>
              <a:spcPct val="0"/>
            </a:spcBef>
            <a:spcAft>
              <a:spcPct val="15000"/>
            </a:spcAft>
            <a:buChar char="•"/>
          </a:pPr>
          <a:r>
            <a:rPr lang="en-US" sz="900" kern="1200"/>
            <a:t>Identify and eliminate obstacles or barriers that could impede the progress of the change initiative.</a:t>
          </a:r>
        </a:p>
        <a:p>
          <a:pPr marL="57150" lvl="1" indent="-57150" algn="l" defTabSz="400050">
            <a:lnSpc>
              <a:spcPct val="90000"/>
            </a:lnSpc>
            <a:spcBef>
              <a:spcPct val="0"/>
            </a:spcBef>
            <a:spcAft>
              <a:spcPct val="15000"/>
            </a:spcAft>
            <a:buChar char="•"/>
          </a:pPr>
          <a:r>
            <a:rPr lang="en-US" sz="900" kern="1200"/>
            <a:t>Empower employees by providing the necessary resources and support.</a:t>
          </a:r>
        </a:p>
      </dsp:txBody>
      <dsp:txXfrm>
        <a:off x="2057400" y="3886230"/>
        <a:ext cx="6172199" cy="637568"/>
      </dsp:txXfrm>
    </dsp:sp>
    <dsp:sp modelId="{D0ECC040-4973-774E-8250-B6053C1AD1A1}">
      <dsp:nvSpPr>
        <dsp:cNvPr id="0" name=""/>
        <dsp:cNvSpPr/>
      </dsp:nvSpPr>
      <dsp:spPr>
        <a:xfrm rot="10800000">
          <a:off x="0" y="2915214"/>
          <a:ext cx="2057400" cy="980580"/>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6322" tIns="156464" rIns="146322" bIns="156464" numCol="1" spcCol="1270" anchor="ctr" anchorCtr="0">
          <a:noAutofit/>
        </a:bodyPr>
        <a:lstStyle/>
        <a:p>
          <a:pPr marL="0" lvl="0" indent="0" algn="ctr" defTabSz="977900">
            <a:lnSpc>
              <a:spcPct val="90000"/>
            </a:lnSpc>
            <a:spcBef>
              <a:spcPct val="0"/>
            </a:spcBef>
            <a:spcAft>
              <a:spcPct val="35000"/>
            </a:spcAft>
            <a:buNone/>
          </a:pPr>
          <a:r>
            <a:rPr lang="en-US" sz="2200" kern="1200"/>
            <a:t>Communicate</a:t>
          </a:r>
        </a:p>
      </dsp:txBody>
      <dsp:txXfrm rot="-10800000">
        <a:off x="0" y="2915214"/>
        <a:ext cx="2057400" cy="637377"/>
      </dsp:txXfrm>
    </dsp:sp>
    <dsp:sp modelId="{0B0C2329-30A1-2446-A07F-3313AFFF6842}">
      <dsp:nvSpPr>
        <dsp:cNvPr id="0" name=""/>
        <dsp:cNvSpPr/>
      </dsp:nvSpPr>
      <dsp:spPr>
        <a:xfrm>
          <a:off x="2057400" y="2915214"/>
          <a:ext cx="6172199" cy="63737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39700" rIns="125201" bIns="139700" numCol="1" spcCol="1270" anchor="t" anchorCtr="0">
          <a:noAutofit/>
        </a:bodyPr>
        <a:lstStyle/>
        <a:p>
          <a:pPr marL="0" lvl="0" indent="0" algn="l" defTabSz="488950">
            <a:lnSpc>
              <a:spcPct val="90000"/>
            </a:lnSpc>
            <a:spcBef>
              <a:spcPct val="0"/>
            </a:spcBef>
            <a:spcAft>
              <a:spcPct val="35000"/>
            </a:spcAft>
            <a:buNone/>
          </a:pPr>
          <a:r>
            <a:rPr lang="en-US" sz="1100" kern="1200"/>
            <a:t>Communicate the Vision:</a:t>
          </a:r>
        </a:p>
        <a:p>
          <a:pPr marL="57150" lvl="1" indent="-57150" algn="l" defTabSz="400050">
            <a:lnSpc>
              <a:spcPct val="90000"/>
            </a:lnSpc>
            <a:spcBef>
              <a:spcPct val="0"/>
            </a:spcBef>
            <a:spcAft>
              <a:spcPct val="15000"/>
            </a:spcAft>
            <a:buChar char="•"/>
          </a:pPr>
          <a:r>
            <a:rPr lang="en-US" sz="900" kern="1200"/>
            <a:t>Mobilise employees and stakeholders who are willing to actively support and contribute to the change.</a:t>
          </a:r>
        </a:p>
        <a:p>
          <a:pPr marL="57150" lvl="1" indent="-57150" algn="l" defTabSz="400050">
            <a:lnSpc>
              <a:spcPct val="90000"/>
            </a:lnSpc>
            <a:spcBef>
              <a:spcPct val="0"/>
            </a:spcBef>
            <a:spcAft>
              <a:spcPct val="15000"/>
            </a:spcAft>
            <a:buChar char="•"/>
          </a:pPr>
          <a:r>
            <a:rPr lang="en-US" sz="900" kern="1200"/>
            <a:t>Foster a sense of ownership and engagement throughout the organization.</a:t>
          </a:r>
        </a:p>
      </dsp:txBody>
      <dsp:txXfrm>
        <a:off x="2057400" y="2915214"/>
        <a:ext cx="6172199" cy="637377"/>
      </dsp:txXfrm>
    </dsp:sp>
    <dsp:sp modelId="{20054CD0-1B1C-0B4E-8E4B-C9B71A1ACBC0}">
      <dsp:nvSpPr>
        <dsp:cNvPr id="0" name=""/>
        <dsp:cNvSpPr/>
      </dsp:nvSpPr>
      <dsp:spPr>
        <a:xfrm rot="10800000">
          <a:off x="0" y="1944197"/>
          <a:ext cx="2057400" cy="980580"/>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6322" tIns="156464" rIns="146322" bIns="156464" numCol="1" spcCol="1270" anchor="ctr" anchorCtr="0">
          <a:noAutofit/>
        </a:bodyPr>
        <a:lstStyle/>
        <a:p>
          <a:pPr marL="0" lvl="0" indent="0" algn="ctr" defTabSz="977900">
            <a:lnSpc>
              <a:spcPct val="90000"/>
            </a:lnSpc>
            <a:spcBef>
              <a:spcPct val="0"/>
            </a:spcBef>
            <a:spcAft>
              <a:spcPct val="35000"/>
            </a:spcAft>
            <a:buNone/>
          </a:pPr>
          <a:r>
            <a:rPr lang="en-US" sz="2200" kern="1200"/>
            <a:t>Form</a:t>
          </a:r>
        </a:p>
      </dsp:txBody>
      <dsp:txXfrm rot="-10800000">
        <a:off x="0" y="1944197"/>
        <a:ext cx="2057400" cy="637377"/>
      </dsp:txXfrm>
    </dsp:sp>
    <dsp:sp modelId="{79417102-D929-6F45-A306-280F5BBAF63E}">
      <dsp:nvSpPr>
        <dsp:cNvPr id="0" name=""/>
        <dsp:cNvSpPr/>
      </dsp:nvSpPr>
      <dsp:spPr>
        <a:xfrm>
          <a:off x="2057400" y="1944197"/>
          <a:ext cx="6172199" cy="63737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39700" rIns="125201" bIns="139700" numCol="1" spcCol="1270" anchor="t" anchorCtr="0">
          <a:noAutofit/>
        </a:bodyPr>
        <a:lstStyle/>
        <a:p>
          <a:pPr marL="0" lvl="0" indent="0" algn="l" defTabSz="488950">
            <a:lnSpc>
              <a:spcPct val="90000"/>
            </a:lnSpc>
            <a:spcBef>
              <a:spcPct val="0"/>
            </a:spcBef>
            <a:spcAft>
              <a:spcPct val="35000"/>
            </a:spcAft>
            <a:buNone/>
          </a:pPr>
          <a:r>
            <a:rPr lang="en-US" sz="1100" kern="1200"/>
            <a:t>Form a Strategic Vision and Initiatives:</a:t>
          </a:r>
        </a:p>
        <a:p>
          <a:pPr marL="57150" lvl="1" indent="-57150" algn="l" defTabSz="400050">
            <a:lnSpc>
              <a:spcPct val="90000"/>
            </a:lnSpc>
            <a:spcBef>
              <a:spcPct val="0"/>
            </a:spcBef>
            <a:spcAft>
              <a:spcPct val="15000"/>
            </a:spcAft>
            <a:buChar char="•"/>
          </a:pPr>
          <a:r>
            <a:rPr lang="en-US" sz="900" kern="1200"/>
            <a:t>Develop a clear vision that outlines the desired future state of the organization after the change.</a:t>
          </a:r>
        </a:p>
        <a:p>
          <a:pPr marL="57150" lvl="1" indent="-57150" algn="l" defTabSz="400050">
            <a:lnSpc>
              <a:spcPct val="90000"/>
            </a:lnSpc>
            <a:spcBef>
              <a:spcPct val="0"/>
            </a:spcBef>
            <a:spcAft>
              <a:spcPct val="15000"/>
            </a:spcAft>
            <a:buChar char="•"/>
          </a:pPr>
          <a:r>
            <a:rPr lang="en-US" sz="900" kern="1200"/>
            <a:t>Identify specific initiatives and strategies that will help achieve the vision.</a:t>
          </a:r>
        </a:p>
      </dsp:txBody>
      <dsp:txXfrm>
        <a:off x="2057400" y="1944197"/>
        <a:ext cx="6172199" cy="637377"/>
      </dsp:txXfrm>
    </dsp:sp>
    <dsp:sp modelId="{45827A7F-4050-EF4F-84C4-80E9630E7F5A}">
      <dsp:nvSpPr>
        <dsp:cNvPr id="0" name=""/>
        <dsp:cNvSpPr/>
      </dsp:nvSpPr>
      <dsp:spPr>
        <a:xfrm rot="10800000">
          <a:off x="0" y="973180"/>
          <a:ext cx="2057400" cy="980580"/>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6322" tIns="156464" rIns="146322" bIns="156464" numCol="1" spcCol="1270" anchor="ctr" anchorCtr="0">
          <a:noAutofit/>
        </a:bodyPr>
        <a:lstStyle/>
        <a:p>
          <a:pPr marL="0" lvl="0" indent="0" algn="ctr" defTabSz="977900">
            <a:lnSpc>
              <a:spcPct val="90000"/>
            </a:lnSpc>
            <a:spcBef>
              <a:spcPct val="0"/>
            </a:spcBef>
            <a:spcAft>
              <a:spcPct val="35000"/>
            </a:spcAft>
            <a:buNone/>
          </a:pPr>
          <a:r>
            <a:rPr lang="en-US" sz="2200" kern="1200"/>
            <a:t>Build</a:t>
          </a:r>
        </a:p>
      </dsp:txBody>
      <dsp:txXfrm rot="-10800000">
        <a:off x="0" y="973180"/>
        <a:ext cx="2057400" cy="637377"/>
      </dsp:txXfrm>
    </dsp:sp>
    <dsp:sp modelId="{781F1A37-B92F-2640-9DA5-5D99DD5145CD}">
      <dsp:nvSpPr>
        <dsp:cNvPr id="0" name=""/>
        <dsp:cNvSpPr/>
      </dsp:nvSpPr>
      <dsp:spPr>
        <a:xfrm>
          <a:off x="2057400" y="973180"/>
          <a:ext cx="6172199" cy="63737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39700" rIns="125201" bIns="139700" numCol="1" spcCol="1270" anchor="t" anchorCtr="0">
          <a:noAutofit/>
        </a:bodyPr>
        <a:lstStyle/>
        <a:p>
          <a:pPr marL="0" lvl="0" indent="0" algn="l" defTabSz="488950">
            <a:lnSpc>
              <a:spcPct val="90000"/>
            </a:lnSpc>
            <a:spcBef>
              <a:spcPct val="0"/>
            </a:spcBef>
            <a:spcAft>
              <a:spcPct val="35000"/>
            </a:spcAft>
            <a:buNone/>
          </a:pPr>
          <a:r>
            <a:rPr lang="en-US" sz="1100" kern="1200"/>
            <a:t>Build a Guiding Coalition:</a:t>
          </a:r>
        </a:p>
        <a:p>
          <a:pPr marL="57150" lvl="1" indent="-57150" algn="l" defTabSz="400050">
            <a:lnSpc>
              <a:spcPct val="90000"/>
            </a:lnSpc>
            <a:spcBef>
              <a:spcPct val="0"/>
            </a:spcBef>
            <a:spcAft>
              <a:spcPct val="15000"/>
            </a:spcAft>
            <a:buChar char="•"/>
          </a:pPr>
          <a:r>
            <a:rPr lang="en-US" sz="900" kern="1200"/>
            <a:t>Assemble a group of influential and committed leaders to lead the change effort.</a:t>
          </a:r>
        </a:p>
        <a:p>
          <a:pPr marL="57150" lvl="1" indent="-57150" algn="l" defTabSz="400050">
            <a:lnSpc>
              <a:spcPct val="90000"/>
            </a:lnSpc>
            <a:spcBef>
              <a:spcPct val="0"/>
            </a:spcBef>
            <a:spcAft>
              <a:spcPct val="15000"/>
            </a:spcAft>
            <a:buChar char="•"/>
          </a:pPr>
          <a:r>
            <a:rPr lang="en-US" sz="900" kern="1200"/>
            <a:t>Ensure diverse representation to bring different perspectives and expertise to the coalition.</a:t>
          </a:r>
        </a:p>
      </dsp:txBody>
      <dsp:txXfrm>
        <a:off x="2057400" y="973180"/>
        <a:ext cx="6172199" cy="637377"/>
      </dsp:txXfrm>
    </dsp:sp>
    <dsp:sp modelId="{C92F2B7C-52DE-6249-B113-5D2B491779AE}">
      <dsp:nvSpPr>
        <dsp:cNvPr id="0" name=""/>
        <dsp:cNvSpPr/>
      </dsp:nvSpPr>
      <dsp:spPr>
        <a:xfrm rot="10800000">
          <a:off x="0" y="2163"/>
          <a:ext cx="2057400" cy="980580"/>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6322" tIns="156464" rIns="146322" bIns="156464" numCol="1" spcCol="1270" anchor="ctr" anchorCtr="0">
          <a:noAutofit/>
        </a:bodyPr>
        <a:lstStyle/>
        <a:p>
          <a:pPr marL="0" lvl="0" indent="0" algn="ctr" defTabSz="977900">
            <a:lnSpc>
              <a:spcPct val="90000"/>
            </a:lnSpc>
            <a:spcBef>
              <a:spcPct val="0"/>
            </a:spcBef>
            <a:spcAft>
              <a:spcPct val="35000"/>
            </a:spcAft>
            <a:buNone/>
          </a:pPr>
          <a:r>
            <a:rPr lang="en-US" sz="2200" kern="1200"/>
            <a:t>Create</a:t>
          </a:r>
        </a:p>
      </dsp:txBody>
      <dsp:txXfrm rot="-10800000">
        <a:off x="0" y="2163"/>
        <a:ext cx="2057400" cy="637377"/>
      </dsp:txXfrm>
    </dsp:sp>
    <dsp:sp modelId="{BC96AC9D-4C24-934C-9F63-A158B539818D}">
      <dsp:nvSpPr>
        <dsp:cNvPr id="0" name=""/>
        <dsp:cNvSpPr/>
      </dsp:nvSpPr>
      <dsp:spPr>
        <a:xfrm>
          <a:off x="2057400" y="2163"/>
          <a:ext cx="6172199" cy="63737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39700" rIns="125201" bIns="139700" numCol="1" spcCol="1270" anchor="t" anchorCtr="0">
          <a:noAutofit/>
        </a:bodyPr>
        <a:lstStyle/>
        <a:p>
          <a:pPr marL="0" lvl="0" indent="0" algn="l" defTabSz="488950">
            <a:lnSpc>
              <a:spcPct val="90000"/>
            </a:lnSpc>
            <a:spcBef>
              <a:spcPct val="0"/>
            </a:spcBef>
            <a:spcAft>
              <a:spcPct val="35000"/>
            </a:spcAft>
            <a:buNone/>
          </a:pPr>
          <a:r>
            <a:rPr lang="en-US" sz="1100" kern="1200"/>
            <a:t>Create a Sense of Urgency</a:t>
          </a:r>
        </a:p>
        <a:p>
          <a:pPr marL="57150" lvl="1" indent="-57150" algn="l" defTabSz="400050">
            <a:lnSpc>
              <a:spcPct val="90000"/>
            </a:lnSpc>
            <a:spcBef>
              <a:spcPct val="0"/>
            </a:spcBef>
            <a:spcAft>
              <a:spcPct val="15000"/>
            </a:spcAft>
            <a:buChar char="•"/>
          </a:pPr>
          <a:r>
            <a:rPr lang="en-US" sz="900" kern="1200"/>
            <a:t>Communicate the need for change and create awareness about the urgency of the situation.</a:t>
          </a:r>
        </a:p>
        <a:p>
          <a:pPr marL="57150" lvl="1" indent="-57150" algn="l" defTabSz="400050">
            <a:lnSpc>
              <a:spcPct val="90000"/>
            </a:lnSpc>
            <a:spcBef>
              <a:spcPct val="0"/>
            </a:spcBef>
            <a:spcAft>
              <a:spcPct val="15000"/>
            </a:spcAft>
            <a:buChar char="•"/>
          </a:pPr>
          <a:r>
            <a:rPr lang="en-US" sz="900" kern="1200"/>
            <a:t>Help individuals understand the consequences of not changing.</a:t>
          </a:r>
        </a:p>
      </dsp:txBody>
      <dsp:txXfrm>
        <a:off x="2057400" y="2163"/>
        <a:ext cx="6172199" cy="63737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l-GR"/>
          </a:p>
        </p:txBody>
      </p:sp>
      <p:sp>
        <p:nvSpPr>
          <p:cNvPr id="139267"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l-GR"/>
          </a:p>
        </p:txBody>
      </p:sp>
      <p:sp>
        <p:nvSpPr>
          <p:cNvPr id="139268"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l-GR"/>
          </a:p>
        </p:txBody>
      </p:sp>
      <p:sp>
        <p:nvSpPr>
          <p:cNvPr id="139269" name="Rectangle 5"/>
          <p:cNvSpPr>
            <a:spLocks noGrp="1" noChangeArrowheads="1"/>
          </p:cNvSpPr>
          <p:nvPr>
            <p:ph type="sldNum" sz="quarter" idx="3"/>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4019ECEB-EF92-4817-9F2B-A9F092C5BDCE}" type="slidenum">
              <a:rPr lang="el-GR"/>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GB"/>
          </a:p>
        </p:txBody>
      </p:sp>
      <p:sp>
        <p:nvSpPr>
          <p:cNvPr id="6349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889000" y="4716463"/>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3494"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GB"/>
          </a:p>
        </p:txBody>
      </p:sp>
      <p:sp>
        <p:nvSpPr>
          <p:cNvPr id="63495"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6D8B491D-22FB-4A6F-A7C3-33011405E2CE}"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Θέση εικόνας διαφάνειας"/>
          <p:cNvSpPr>
            <a:spLocks noGrp="1" noRot="1" noChangeAspect="1" noTextEdit="1"/>
          </p:cNvSpPr>
          <p:nvPr>
            <p:ph type="sldImg"/>
          </p:nvPr>
        </p:nvSpPr>
        <p:spPr>
          <a:ln/>
        </p:spPr>
      </p:sp>
      <p:sp>
        <p:nvSpPr>
          <p:cNvPr id="16387" name="2 - Θέση σημειώσεων"/>
          <p:cNvSpPr>
            <a:spLocks noGrp="1"/>
          </p:cNvSpPr>
          <p:nvPr>
            <p:ph type="body" idx="1"/>
          </p:nvPr>
        </p:nvSpPr>
        <p:spPr>
          <a:noFill/>
          <a:ln/>
        </p:spPr>
        <p:txBody>
          <a:bodyPr/>
          <a:lstStyle/>
          <a:p>
            <a:pPr eaLnBrk="1" hangingPunct="1"/>
            <a:endParaRPr lang="el-GR" altLang="el-GR"/>
          </a:p>
        </p:txBody>
      </p:sp>
      <p:sp>
        <p:nvSpPr>
          <p:cNvPr id="51204" name="3 - Θέση αριθμού διαφάνειας"/>
          <p:cNvSpPr>
            <a:spLocks noGrp="1"/>
          </p:cNvSpPr>
          <p:nvPr>
            <p:ph type="sldNum" sz="quarter" idx="5"/>
          </p:nvPr>
        </p:nvSpPr>
        <p:spPr/>
        <p:txBody>
          <a:bodyPr/>
          <a:lstStyle/>
          <a:p>
            <a:fld id="{076F35D8-DC38-473F-B5D5-1311508CF38D}" type="slidenum">
              <a:rPr lang="en-GB"/>
              <a:pPr/>
              <a:t>5</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l-GR" altLang="el-GR" dirty="0"/>
          </a:p>
        </p:txBody>
      </p:sp>
      <p:sp>
        <p:nvSpPr>
          <p:cNvPr id="4" name="Slide Number Placeholder 3"/>
          <p:cNvSpPr>
            <a:spLocks noGrp="1"/>
          </p:cNvSpPr>
          <p:nvPr>
            <p:ph type="sldNum" sz="quarter" idx="5"/>
          </p:nvPr>
        </p:nvSpPr>
        <p:spPr/>
        <p:txBody>
          <a:bodyPr/>
          <a:lstStyle/>
          <a:p>
            <a:fld id="{41414FA5-1801-4724-8087-B87AB14243F9}" type="slidenum">
              <a:rPr lang="en-GB"/>
              <a:pPr/>
              <a:t>21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23</a:t>
            </a:fld>
            <a:endParaRPr lang="en-US" dirty="0"/>
          </a:p>
        </p:txBody>
      </p:sp>
    </p:spTree>
    <p:extLst>
      <p:ext uri="{BB962C8B-B14F-4D97-AF65-F5344CB8AC3E}">
        <p14:creationId xmlns:p14="http://schemas.microsoft.com/office/powerpoint/2010/main" val="2191268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a:ln/>
        </p:spPr>
      </p:sp>
      <p:sp>
        <p:nvSpPr>
          <p:cNvPr id="60419" name="2 - Θέση σημειώσεων"/>
          <p:cNvSpPr>
            <a:spLocks noGrp="1"/>
          </p:cNvSpPr>
          <p:nvPr>
            <p:ph type="body" idx="1"/>
          </p:nvPr>
        </p:nvSpPr>
        <p:spPr>
          <a:noFill/>
          <a:ln/>
        </p:spPr>
        <p:txBody>
          <a:bodyPr/>
          <a:lstStyle/>
          <a:p>
            <a:pPr eaLnBrk="1" hangingPunct="1"/>
            <a:endParaRPr lang="el-GR" altLang="el-GR"/>
          </a:p>
        </p:txBody>
      </p:sp>
      <p:sp>
        <p:nvSpPr>
          <p:cNvPr id="78852" name="3 - Θέση αριθμού διαφάνειας"/>
          <p:cNvSpPr>
            <a:spLocks noGrp="1"/>
          </p:cNvSpPr>
          <p:nvPr>
            <p:ph type="sldNum" sz="quarter" idx="5"/>
          </p:nvPr>
        </p:nvSpPr>
        <p:spPr/>
        <p:txBody>
          <a:bodyPr/>
          <a:lstStyle/>
          <a:p>
            <a:fld id="{B42F23D5-63BB-4CD1-B6B9-6A140E13C9B0}" type="slidenum">
              <a:rPr lang="en-GB"/>
              <a:pPr/>
              <a:t>29</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a:ln/>
        </p:spPr>
      </p:sp>
      <p:sp>
        <p:nvSpPr>
          <p:cNvPr id="64515" name="2 - Θέση σημειώσεων"/>
          <p:cNvSpPr>
            <a:spLocks noGrp="1"/>
          </p:cNvSpPr>
          <p:nvPr>
            <p:ph type="body" idx="1"/>
          </p:nvPr>
        </p:nvSpPr>
        <p:spPr>
          <a:noFill/>
          <a:ln/>
        </p:spPr>
        <p:txBody>
          <a:bodyPr/>
          <a:lstStyle/>
          <a:p>
            <a:pPr eaLnBrk="1" hangingPunct="1"/>
            <a:endParaRPr lang="el-GR" altLang="el-GR"/>
          </a:p>
        </p:txBody>
      </p:sp>
      <p:sp>
        <p:nvSpPr>
          <p:cNvPr id="84996" name="3 - Θέση αριθμού διαφάνειας"/>
          <p:cNvSpPr>
            <a:spLocks noGrp="1"/>
          </p:cNvSpPr>
          <p:nvPr>
            <p:ph type="sldNum" sz="quarter" idx="5"/>
          </p:nvPr>
        </p:nvSpPr>
        <p:spPr/>
        <p:txBody>
          <a:bodyPr/>
          <a:lstStyle/>
          <a:p>
            <a:fld id="{6D3E2BDF-58ED-4FB0-A17D-D7EB59E5A8CA}" type="slidenum">
              <a:rPr lang="en-GB"/>
              <a:pPr/>
              <a:t>35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6D8B491D-22FB-4A6F-A7C3-33011405E2CE}" type="slidenum">
              <a:rPr lang="en-GB" smtClean="0"/>
              <a:pPr/>
              <a:t>37</a:t>
            </a:fld>
            <a:endParaRPr lang="en-GB"/>
          </a:p>
        </p:txBody>
      </p:sp>
    </p:spTree>
    <p:extLst>
      <p:ext uri="{BB962C8B-B14F-4D97-AF65-F5344CB8AC3E}">
        <p14:creationId xmlns:p14="http://schemas.microsoft.com/office/powerpoint/2010/main" val="3316472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l-GR" altLang="el-GR"/>
              <a:t>Πώς την ορίζουμε &amp; ποιά η σημασία της;</a:t>
            </a:r>
          </a:p>
        </p:txBody>
      </p:sp>
      <p:sp>
        <p:nvSpPr>
          <p:cNvPr id="4" name="Slide Number Placeholder 3"/>
          <p:cNvSpPr>
            <a:spLocks noGrp="1"/>
          </p:cNvSpPr>
          <p:nvPr>
            <p:ph type="sldNum" sz="quarter" idx="5"/>
          </p:nvPr>
        </p:nvSpPr>
        <p:spPr/>
        <p:txBody>
          <a:bodyPr/>
          <a:lstStyle/>
          <a:p>
            <a:fld id="{EABC795B-2F43-41C1-A252-61BE436481BA}" type="slidenum">
              <a:rPr lang="en-GB"/>
              <a:pPr/>
              <a:t>41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F282E-55F5-4803-B60F-09BA4600E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199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a:ln/>
        </p:spPr>
      </p:sp>
      <p:sp>
        <p:nvSpPr>
          <p:cNvPr id="36867" name="2 - Θέση σημειώσεων"/>
          <p:cNvSpPr>
            <a:spLocks noGrp="1"/>
          </p:cNvSpPr>
          <p:nvPr>
            <p:ph type="body" idx="1"/>
          </p:nvPr>
        </p:nvSpPr>
        <p:spPr>
          <a:noFill/>
          <a:ln/>
        </p:spPr>
        <p:txBody>
          <a:bodyPr/>
          <a:lstStyle/>
          <a:p>
            <a:pPr eaLnBrk="1" hangingPunct="1"/>
            <a:endParaRPr lang="el-GR" altLang="el-GR" dirty="0"/>
          </a:p>
        </p:txBody>
      </p:sp>
      <p:sp>
        <p:nvSpPr>
          <p:cNvPr id="63492" name="3 - Θέση αριθμού διαφάνειας"/>
          <p:cNvSpPr>
            <a:spLocks noGrp="1"/>
          </p:cNvSpPr>
          <p:nvPr>
            <p:ph type="sldNum" sz="quarter" idx="5"/>
          </p:nvPr>
        </p:nvSpPr>
        <p:spPr/>
        <p:txBody>
          <a:bodyPr/>
          <a:lstStyle/>
          <a:p>
            <a:fld id="{F25B2A3A-868B-497B-AE47-E4AEBC4AB0BF}" type="slidenum">
              <a:rPr lang="en-GB"/>
              <a:pPr/>
              <a:t>44</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a:ln/>
        </p:spPr>
      </p:sp>
      <p:sp>
        <p:nvSpPr>
          <p:cNvPr id="38915" name="2 - Θέση σημειώσεων"/>
          <p:cNvSpPr>
            <a:spLocks noGrp="1"/>
          </p:cNvSpPr>
          <p:nvPr>
            <p:ph type="body" idx="1"/>
          </p:nvPr>
        </p:nvSpPr>
        <p:spPr>
          <a:noFill/>
          <a:ln/>
        </p:spPr>
        <p:txBody>
          <a:bodyPr/>
          <a:lstStyle/>
          <a:p>
            <a:pPr eaLnBrk="1" hangingPunct="1"/>
            <a:endParaRPr lang="el-GR" altLang="el-GR" dirty="0"/>
          </a:p>
        </p:txBody>
      </p:sp>
      <p:sp>
        <p:nvSpPr>
          <p:cNvPr id="64516" name="3 - Θέση αριθμού διαφάνειας"/>
          <p:cNvSpPr>
            <a:spLocks noGrp="1"/>
          </p:cNvSpPr>
          <p:nvPr>
            <p:ph type="sldNum" sz="quarter" idx="5"/>
          </p:nvPr>
        </p:nvSpPr>
        <p:spPr/>
        <p:txBody>
          <a:bodyPr/>
          <a:lstStyle/>
          <a:p>
            <a:fld id="{5521F8AE-1C3D-46A5-870B-82950D5D2528}" type="slidenum">
              <a:rPr lang="en-GB"/>
              <a:pPr/>
              <a:t>46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a:ln/>
        </p:spPr>
      </p:sp>
      <p:sp>
        <p:nvSpPr>
          <p:cNvPr id="40963" name="2 - Θέση σημειώσεων"/>
          <p:cNvSpPr>
            <a:spLocks noGrp="1"/>
          </p:cNvSpPr>
          <p:nvPr>
            <p:ph type="body" idx="1"/>
          </p:nvPr>
        </p:nvSpPr>
        <p:spPr>
          <a:noFill/>
          <a:ln/>
        </p:spPr>
        <p:txBody>
          <a:bodyPr/>
          <a:lstStyle/>
          <a:p>
            <a:pPr eaLnBrk="1" hangingPunct="1"/>
            <a:r>
              <a:rPr lang="el-GR" altLang="el-GR"/>
              <a:t>Εδώ δείτε τις μεταφράσεις του δημόσιου και ιδιωτικού </a:t>
            </a:r>
            <a:endParaRPr lang="en-US" altLang="el-GR"/>
          </a:p>
          <a:p>
            <a:pPr eaLnBrk="1" hangingPunct="1"/>
            <a:endParaRPr lang="en-US" altLang="el-GR"/>
          </a:p>
          <a:p>
            <a:pPr eaLnBrk="1" hangingPunct="1"/>
            <a:r>
              <a:rPr lang="el-GR" altLang="el-GR"/>
              <a:t>Δείτε και τα σημεία του οριζόντιου άξονα, σε σχέση με την προηγούμενη διαφάνεια (εσωτερική εστίαση </a:t>
            </a:r>
            <a:r>
              <a:rPr lang="en-US" altLang="el-GR"/>
              <a:t>vs </a:t>
            </a:r>
            <a:r>
              <a:rPr lang="el-GR" altLang="el-GR"/>
              <a:t>εστίαση στο εσωτερικό περιβάλλον) </a:t>
            </a:r>
          </a:p>
        </p:txBody>
      </p:sp>
      <p:sp>
        <p:nvSpPr>
          <p:cNvPr id="65540" name="3 - Θέση αριθμού διαφάνειας"/>
          <p:cNvSpPr>
            <a:spLocks noGrp="1"/>
          </p:cNvSpPr>
          <p:nvPr>
            <p:ph type="sldNum" sz="quarter" idx="5"/>
          </p:nvPr>
        </p:nvSpPr>
        <p:spPr/>
        <p:txBody>
          <a:bodyPr/>
          <a:lstStyle/>
          <a:p>
            <a:fld id="{2E47F707-F3E4-43FD-B1C8-4715E0C211AE}" type="slidenum">
              <a:rPr lang="en-GB"/>
              <a:pPr/>
              <a:t>47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marL="0" lvl="1"/>
            <a:r>
              <a:rPr lang="en-US" altLang="el-GR" sz="1600" dirty="0"/>
              <a:t> </a:t>
            </a:r>
            <a:endParaRPr lang="el-GR" altLang="el-GR" sz="1600" dirty="0"/>
          </a:p>
          <a:p>
            <a:pPr marL="0" lvl="1"/>
            <a:r>
              <a:rPr lang="en-US" altLang="el-GR" dirty="0"/>
              <a:t> </a:t>
            </a:r>
            <a:endParaRPr lang="el-GR" altLang="el-GR" dirty="0"/>
          </a:p>
          <a:p>
            <a:r>
              <a:rPr lang="en-US" altLang="el-GR" dirty="0"/>
              <a:t> </a:t>
            </a:r>
            <a:endParaRPr lang="el-GR" altLang="el-GR" dirty="0"/>
          </a:p>
        </p:txBody>
      </p:sp>
      <p:sp>
        <p:nvSpPr>
          <p:cNvPr id="4" name="Slide Number Placeholder 3"/>
          <p:cNvSpPr>
            <a:spLocks noGrp="1"/>
          </p:cNvSpPr>
          <p:nvPr>
            <p:ph type="sldNum" sz="quarter" idx="5"/>
          </p:nvPr>
        </p:nvSpPr>
        <p:spPr/>
        <p:txBody>
          <a:bodyPr/>
          <a:lstStyle/>
          <a:p>
            <a:fld id="{371D2DA3-E26B-4396-B01E-4BA60B92B1D4}" type="slidenum">
              <a:rPr lang="en-GB"/>
              <a:pPr/>
              <a:t>7</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271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l-GR" altLang="el-GR" dirty="0"/>
          </a:p>
        </p:txBody>
      </p:sp>
      <p:sp>
        <p:nvSpPr>
          <p:cNvPr id="4" name="Slide Number Placeholder 3"/>
          <p:cNvSpPr>
            <a:spLocks noGrp="1"/>
          </p:cNvSpPr>
          <p:nvPr>
            <p:ph type="sldNum" sz="quarter" idx="5"/>
          </p:nvPr>
        </p:nvSpPr>
        <p:spPr/>
        <p:txBody>
          <a:bodyPr/>
          <a:lstStyle/>
          <a:p>
            <a:fld id="{6D843A66-AB1A-41E7-A50F-15365029BB79}" type="slidenum">
              <a:rPr lang="en-GB"/>
              <a:pPr/>
              <a:t>54</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a:ln/>
        </p:spPr>
      </p:sp>
      <p:sp>
        <p:nvSpPr>
          <p:cNvPr id="45059" name="2 - Θέση σημειώσεων"/>
          <p:cNvSpPr>
            <a:spLocks noGrp="1"/>
          </p:cNvSpPr>
          <p:nvPr>
            <p:ph type="body" idx="1"/>
          </p:nvPr>
        </p:nvSpPr>
        <p:spPr>
          <a:noFill/>
          <a:ln/>
        </p:spPr>
        <p:txBody>
          <a:bodyPr/>
          <a:lstStyle/>
          <a:p>
            <a:pPr eaLnBrk="1" hangingPunct="1"/>
            <a:endParaRPr lang="el-GR" altLang="el-GR" dirty="0"/>
          </a:p>
        </p:txBody>
      </p:sp>
      <p:sp>
        <p:nvSpPr>
          <p:cNvPr id="69636" name="3 - Θέση αριθμού διαφάνειας"/>
          <p:cNvSpPr>
            <a:spLocks noGrp="1"/>
          </p:cNvSpPr>
          <p:nvPr>
            <p:ph type="sldNum" sz="quarter" idx="5"/>
          </p:nvPr>
        </p:nvSpPr>
        <p:spPr/>
        <p:txBody>
          <a:bodyPr/>
          <a:lstStyle/>
          <a:p>
            <a:fld id="{2F92CDDD-2961-41C8-ABAA-67916D4E0EDC}" type="slidenum">
              <a:rPr lang="en-GB"/>
              <a:pPr/>
              <a:t>55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l-GR" altLang="el-GR"/>
              <a:t>Δέσμευση Ηγεσίας</a:t>
            </a:r>
          </a:p>
        </p:txBody>
      </p:sp>
      <p:sp>
        <p:nvSpPr>
          <p:cNvPr id="4" name="Slide Number Placeholder 3"/>
          <p:cNvSpPr>
            <a:spLocks noGrp="1"/>
          </p:cNvSpPr>
          <p:nvPr>
            <p:ph type="sldNum" sz="quarter" idx="5"/>
          </p:nvPr>
        </p:nvSpPr>
        <p:spPr/>
        <p:txBody>
          <a:bodyPr/>
          <a:lstStyle/>
          <a:p>
            <a:fld id="{02C79F1C-424D-4133-8903-61ACC977E8CA}" type="slidenum">
              <a:rPr lang="en-GB"/>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l-GR" altLang="el-GR" dirty="0"/>
          </a:p>
        </p:txBody>
      </p:sp>
      <p:sp>
        <p:nvSpPr>
          <p:cNvPr id="4" name="Slide Number Placeholder 3"/>
          <p:cNvSpPr>
            <a:spLocks noGrp="1"/>
          </p:cNvSpPr>
          <p:nvPr>
            <p:ph type="sldNum" sz="quarter" idx="5"/>
          </p:nvPr>
        </p:nvSpPr>
        <p:spPr/>
        <p:txBody>
          <a:bodyPr/>
          <a:lstStyle/>
          <a:p>
            <a:fld id="{F3F0C917-7228-43C6-B9C6-92A70BD52C43}" type="slidenum">
              <a:rPr lang="en-GB"/>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r>
              <a:rPr lang="el-GR" altLang="el-GR"/>
              <a:t>Πώς ξεκινάει μια αλλαγή? </a:t>
            </a:r>
          </a:p>
        </p:txBody>
      </p:sp>
      <p:sp>
        <p:nvSpPr>
          <p:cNvPr id="4" name="Slide Number Placeholder 3"/>
          <p:cNvSpPr>
            <a:spLocks noGrp="1"/>
          </p:cNvSpPr>
          <p:nvPr>
            <p:ph type="sldNum" sz="quarter" idx="5"/>
          </p:nvPr>
        </p:nvSpPr>
        <p:spPr/>
        <p:txBody>
          <a:bodyPr/>
          <a:lstStyle/>
          <a:p>
            <a:fld id="{04E80480-7C91-4CE0-8F29-EC593E748C3B}" type="slidenum">
              <a:rPr lang="en-GB"/>
              <a:pPr/>
              <a:t>12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13</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Θέση εικόνας διαφάνειας"/>
          <p:cNvSpPr>
            <a:spLocks noGrp="1" noRot="1" noChangeAspect="1" noTextEdit="1"/>
          </p:cNvSpPr>
          <p:nvPr>
            <p:ph type="sldImg"/>
          </p:nvPr>
        </p:nvSpPr>
        <p:spPr>
          <a:ln/>
        </p:spPr>
      </p:sp>
      <p:sp>
        <p:nvSpPr>
          <p:cNvPr id="13315" name="2 - Θέση σημειώσεων"/>
          <p:cNvSpPr>
            <a:spLocks noGrp="1"/>
          </p:cNvSpPr>
          <p:nvPr>
            <p:ph type="body" idx="1"/>
          </p:nvPr>
        </p:nvSpPr>
        <p:spPr>
          <a:noFill/>
          <a:ln/>
        </p:spPr>
        <p:txBody>
          <a:bodyPr/>
          <a:lstStyle/>
          <a:p>
            <a:pPr eaLnBrk="1" hangingPunct="1"/>
            <a:endParaRPr lang="el-GR" altLang="el-GR"/>
          </a:p>
        </p:txBody>
      </p:sp>
      <p:sp>
        <p:nvSpPr>
          <p:cNvPr id="50180" name="3 - Θέση αριθμού διαφάνειας"/>
          <p:cNvSpPr>
            <a:spLocks noGrp="1"/>
          </p:cNvSpPr>
          <p:nvPr>
            <p:ph type="sldNum" sz="quarter" idx="5"/>
          </p:nvPr>
        </p:nvSpPr>
        <p:spPr/>
        <p:txBody>
          <a:bodyPr/>
          <a:lstStyle/>
          <a:p>
            <a:fld id="{4B055147-5E2B-495F-95CE-76BF1D436BA1}" type="slidenum">
              <a:rPr lang="en-GB"/>
              <a:pPr/>
              <a:t>16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εικόνας διαφάνειας"/>
          <p:cNvSpPr>
            <a:spLocks noGrp="1" noRot="1" noChangeAspect="1" noTextEdit="1"/>
          </p:cNvSpPr>
          <p:nvPr>
            <p:ph type="sldImg"/>
          </p:nvPr>
        </p:nvSpPr>
        <p:spPr>
          <a:ln/>
        </p:spPr>
      </p:sp>
      <p:sp>
        <p:nvSpPr>
          <p:cNvPr id="27651" name="2 - Θέση σημειώσεων"/>
          <p:cNvSpPr>
            <a:spLocks noGrp="1"/>
          </p:cNvSpPr>
          <p:nvPr>
            <p:ph type="body" idx="1"/>
          </p:nvPr>
        </p:nvSpPr>
        <p:spPr>
          <a:noFill/>
          <a:ln/>
        </p:spPr>
        <p:txBody>
          <a:bodyPr/>
          <a:lstStyle/>
          <a:p>
            <a:pPr eaLnBrk="1" hangingPunct="1"/>
            <a:endParaRPr lang="el-GR" altLang="el-GR"/>
          </a:p>
        </p:txBody>
      </p:sp>
      <p:sp>
        <p:nvSpPr>
          <p:cNvPr id="57348" name="3 - Θέση αριθμού διαφάνειας"/>
          <p:cNvSpPr>
            <a:spLocks noGrp="1"/>
          </p:cNvSpPr>
          <p:nvPr>
            <p:ph type="sldNum" sz="quarter" idx="5"/>
          </p:nvPr>
        </p:nvSpPr>
        <p:spPr/>
        <p:txBody>
          <a:bodyPr/>
          <a:lstStyle/>
          <a:p>
            <a:fld id="{75D146D9-EEBC-4DFB-AA0B-0A0EA79C2720}" type="slidenum">
              <a:rPr lang="en-GB"/>
              <a:pPr/>
              <a:t>19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p:cNvSpPr>
            <a:spLocks noGrp="1" noRot="1" noChangeAspect="1" noTextEdit="1"/>
          </p:cNvSpPr>
          <p:nvPr>
            <p:ph type="sldImg"/>
          </p:nvPr>
        </p:nvSpPr>
        <p:spPr>
          <a:ln/>
        </p:spPr>
      </p:sp>
      <p:sp>
        <p:nvSpPr>
          <p:cNvPr id="29699" name="2 - Θέση σημειώσεων"/>
          <p:cNvSpPr>
            <a:spLocks noGrp="1"/>
          </p:cNvSpPr>
          <p:nvPr>
            <p:ph type="body" idx="1"/>
          </p:nvPr>
        </p:nvSpPr>
        <p:spPr>
          <a:noFill/>
          <a:ln/>
        </p:spPr>
        <p:txBody>
          <a:bodyPr/>
          <a:lstStyle/>
          <a:p>
            <a:pPr eaLnBrk="1" hangingPunct="1"/>
            <a:endParaRPr lang="el-GR" altLang="el-GR"/>
          </a:p>
        </p:txBody>
      </p:sp>
      <p:sp>
        <p:nvSpPr>
          <p:cNvPr id="58372" name="3 - Θέση αριθμού διαφάνειας"/>
          <p:cNvSpPr>
            <a:spLocks noGrp="1"/>
          </p:cNvSpPr>
          <p:nvPr>
            <p:ph type="sldNum" sz="quarter" idx="5"/>
          </p:nvPr>
        </p:nvSpPr>
        <p:spPr/>
        <p:txBody>
          <a:bodyPr/>
          <a:lstStyle/>
          <a:p>
            <a:fld id="{F13E1C49-209F-4681-BFC2-B6319D13C088}" type="slidenum">
              <a:rPr lang="en-GB"/>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0"/>
            <a:ext cx="5278438" cy="836613"/>
          </a:xfrm>
          <a:prstGeom prst="rect">
            <a:avLst/>
          </a:prstGeom>
          <a:noFill/>
          <a:ln w="9525">
            <a:noFill/>
            <a:miter lim="800000"/>
            <a:headEnd/>
            <a:tailEnd/>
          </a:ln>
        </p:spPr>
      </p:pic>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ltLang="en-US"/>
          </a:p>
        </p:txBody>
      </p:sp>
      <p:sp>
        <p:nvSpPr>
          <p:cNvPr id="6" name="4 - Θέση υποσέλιδου"/>
          <p:cNvSpPr>
            <a:spLocks noGrp="1"/>
          </p:cNvSpPr>
          <p:nvPr>
            <p:ph type="ftr" sz="quarter" idx="11"/>
          </p:nvPr>
        </p:nvSpPr>
        <p:spPr/>
        <p:txBody>
          <a:bodyPr/>
          <a:lstStyle>
            <a:lvl1pPr>
              <a:defRPr/>
            </a:lvl1pPr>
          </a:lstStyle>
          <a:p>
            <a:pPr>
              <a:defRPr/>
            </a:pPr>
            <a:r>
              <a:rPr lang="el-GR" altLang="en-US"/>
              <a:t>ΜΒακόλα-Οικονομικό Πανεπιστήμιο Αθηνών-mvakola@aueb.gr</a:t>
            </a:r>
          </a:p>
        </p:txBody>
      </p:sp>
      <p:sp>
        <p:nvSpPr>
          <p:cNvPr id="7" name="5 - Θέση αριθμού διαφάνειας"/>
          <p:cNvSpPr>
            <a:spLocks noGrp="1"/>
          </p:cNvSpPr>
          <p:nvPr>
            <p:ph type="sldNum" sz="quarter" idx="12"/>
          </p:nvPr>
        </p:nvSpPr>
        <p:spPr/>
        <p:txBody>
          <a:bodyPr/>
          <a:lstStyle>
            <a:lvl1pPr>
              <a:defRPr/>
            </a:lvl1pPr>
          </a:lstStyle>
          <a:p>
            <a:fld id="{CF874A48-921E-41D3-8CED-74F6A9474314}" type="slidenum">
              <a:rPr lang="el-GR" altLang="en-US"/>
              <a:pPr/>
              <a:t>‹#›</a:t>
            </a:fld>
            <a:endParaRPr lang="el-GR" altLang="en-US"/>
          </a:p>
        </p:txBody>
      </p:sp>
    </p:spTree>
  </p:cSld>
  <p:clrMapOvr>
    <a:masterClrMapping/>
  </p:clrMapOvr>
  <p:transition spd="med">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endParaRPr lang="el-GR" altLang="en-US"/>
          </a:p>
        </p:txBody>
      </p:sp>
      <p:sp>
        <p:nvSpPr>
          <p:cNvPr id="5" name="4 - Θέση υποσέλιδου"/>
          <p:cNvSpPr>
            <a:spLocks noGrp="1"/>
          </p:cNvSpPr>
          <p:nvPr>
            <p:ph type="ftr" sz="quarter" idx="11"/>
          </p:nvPr>
        </p:nvSpPr>
        <p:spPr/>
        <p:txBody>
          <a:bodyPr/>
          <a:lstStyle>
            <a:lvl1pPr>
              <a:defRPr/>
            </a:lvl1pPr>
          </a:lstStyle>
          <a:p>
            <a:pPr>
              <a:defRPr/>
            </a:pPr>
            <a:r>
              <a:rPr lang="el-GR" altLang="en-US"/>
              <a:t>ΜΒακόλα-Οικονομικό Πανεπιστήμιο Αθηνών-mvakola@aueb.gr</a:t>
            </a:r>
          </a:p>
        </p:txBody>
      </p:sp>
      <p:sp>
        <p:nvSpPr>
          <p:cNvPr id="6" name="5 - Θέση αριθμού διαφάνειας"/>
          <p:cNvSpPr>
            <a:spLocks noGrp="1"/>
          </p:cNvSpPr>
          <p:nvPr>
            <p:ph type="sldNum" sz="quarter" idx="12"/>
          </p:nvPr>
        </p:nvSpPr>
        <p:spPr/>
        <p:txBody>
          <a:bodyPr/>
          <a:lstStyle>
            <a:lvl1pPr>
              <a:defRPr/>
            </a:lvl1pPr>
          </a:lstStyle>
          <a:p>
            <a:fld id="{6328F41A-E466-4495-8988-163717D75F93}" type="slidenum">
              <a:rPr lang="el-GR" altLang="en-US"/>
              <a:pPr/>
              <a:t>‹#›</a:t>
            </a:fld>
            <a:endParaRPr lang="el-GR" altLang="en-US"/>
          </a:p>
        </p:txBody>
      </p:sp>
    </p:spTree>
  </p:cSld>
  <p:clrMapOvr>
    <a:masterClrMapping/>
  </p:clrMapOvr>
  <p:transition spd="med">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endParaRPr lang="el-GR" altLang="en-US"/>
          </a:p>
        </p:txBody>
      </p:sp>
      <p:sp>
        <p:nvSpPr>
          <p:cNvPr id="5" name="4 - Θέση υποσέλιδου"/>
          <p:cNvSpPr>
            <a:spLocks noGrp="1"/>
          </p:cNvSpPr>
          <p:nvPr>
            <p:ph type="ftr" sz="quarter" idx="11"/>
          </p:nvPr>
        </p:nvSpPr>
        <p:spPr/>
        <p:txBody>
          <a:bodyPr/>
          <a:lstStyle>
            <a:lvl1pPr>
              <a:defRPr/>
            </a:lvl1pPr>
          </a:lstStyle>
          <a:p>
            <a:pPr>
              <a:defRPr/>
            </a:pPr>
            <a:r>
              <a:rPr lang="el-GR" altLang="en-US"/>
              <a:t>ΜΒακόλα-Οικονομικό Πανεπιστήμιο Αθηνών-mvakola@aueb.gr</a:t>
            </a:r>
          </a:p>
        </p:txBody>
      </p:sp>
      <p:sp>
        <p:nvSpPr>
          <p:cNvPr id="6" name="5 - Θέση αριθμού διαφάνειας"/>
          <p:cNvSpPr>
            <a:spLocks noGrp="1"/>
          </p:cNvSpPr>
          <p:nvPr>
            <p:ph type="sldNum" sz="quarter" idx="12"/>
          </p:nvPr>
        </p:nvSpPr>
        <p:spPr/>
        <p:txBody>
          <a:bodyPr/>
          <a:lstStyle>
            <a:lvl1pPr>
              <a:defRPr/>
            </a:lvl1pPr>
          </a:lstStyle>
          <a:p>
            <a:fld id="{FC5BFC3B-EFCC-49E0-A839-56779D76F93E}" type="slidenum">
              <a:rPr lang="el-GR" altLang="en-US"/>
              <a:pPr/>
              <a:t>‹#›</a:t>
            </a:fld>
            <a:endParaRPr lang="el-GR" altLang="en-US"/>
          </a:p>
        </p:txBody>
      </p:sp>
    </p:spTree>
  </p:cSld>
  <p:clrMapOvr>
    <a:masterClrMapping/>
  </p:clrMapOvr>
  <p:transition spd="med">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 uri="{C183D7F6-B498-43B3-948B-1728B52AA6E4}">
                <adec:decorative xmlns:adec="http://schemas.microsoft.com/office/drawing/2017/decorative" val="1"/>
              </a:ext>
            </a:extLst>
          </p:cNvPr>
          <p:cNvSpPr/>
          <p:nvPr userDrawn="1"/>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Rectangle 24">
            <a:extLst>
              <a:ext uri="{FF2B5EF4-FFF2-40B4-BE49-F238E27FC236}">
                <a16:creationId xmlns:a16="http://schemas.microsoft.com/office/drawing/2014/main" id="{3FDBF0FB-88D2-4271-BFAF-D129CF8C2F68}"/>
              </a:ext>
              <a:ext uri="{C183D7F6-B498-43B3-948B-1728B52AA6E4}">
                <adec:decorative xmlns:adec="http://schemas.microsoft.com/office/drawing/2017/decorative" val="1"/>
              </a:ext>
            </a:extLst>
          </p:cNvPr>
          <p:cNvSpPr/>
          <p:nvPr userDrawn="1"/>
        </p:nvSpPr>
        <p:spPr>
          <a:xfrm>
            <a:off x="4807744" y="-4078"/>
            <a:ext cx="4340830"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Rectangle 26">
            <a:extLst>
              <a:ext uri="{FF2B5EF4-FFF2-40B4-BE49-F238E27FC236}">
                <a16:creationId xmlns:a16="http://schemas.microsoft.com/office/drawing/2014/main" id="{862B807B-6DFA-471C-B675-016416207F0E}"/>
              </a:ext>
              <a:ext uri="{C183D7F6-B498-43B3-948B-1728B52AA6E4}">
                <adec:decorative xmlns:adec="http://schemas.microsoft.com/office/drawing/2017/decorative" val="1"/>
              </a:ext>
            </a:extLst>
          </p:cNvPr>
          <p:cNvSpPr/>
          <p:nvPr userDrawn="1"/>
        </p:nvSpPr>
        <p:spPr>
          <a:xfrm>
            <a:off x="1143" y="1031500"/>
            <a:ext cx="9142856" cy="64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Rectangle 27">
            <a:extLst>
              <a:ext uri="{FF2B5EF4-FFF2-40B4-BE49-F238E27FC236}">
                <a16:creationId xmlns:a16="http://schemas.microsoft.com/office/drawing/2014/main" id="{0555D4C0-9882-489D-AD77-A9F38B3784A6}"/>
              </a:ext>
              <a:ext uri="{C183D7F6-B498-43B3-948B-1728B52AA6E4}">
                <adec:decorative xmlns:adec="http://schemas.microsoft.com/office/drawing/2017/decorative" val="1"/>
              </a:ext>
            </a:extLst>
          </p:cNvPr>
          <p:cNvSpPr/>
          <p:nvPr userDrawn="1"/>
        </p:nvSpPr>
        <p:spPr>
          <a:xfrm>
            <a:off x="4835008" y="1095509"/>
            <a:ext cx="4306705"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a:extLst>
              <a:ext uri="{FF2B5EF4-FFF2-40B4-BE49-F238E27FC236}">
                <a16:creationId xmlns:a16="http://schemas.microsoft.com/office/drawing/2014/main" id="{D68EC5ED-FCAE-682A-C050-58786819ECD3}"/>
              </a:ext>
            </a:extLst>
          </p:cNvPr>
          <p:cNvSpPr>
            <a:spLocks noGrp="1"/>
          </p:cNvSpPr>
          <p:nvPr>
            <p:ph type="title"/>
          </p:nvPr>
        </p:nvSpPr>
        <p:spPr>
          <a:xfrm>
            <a:off x="5068062" y="1316736"/>
            <a:ext cx="3840480" cy="3392424"/>
          </a:xfrm>
        </p:spPr>
        <p:txBody>
          <a:bodyPr anchor="b"/>
          <a:lstStyle>
            <a:lvl1pPr>
              <a:lnSpc>
                <a:spcPct val="100000"/>
              </a:lnSpc>
              <a:defRPr/>
            </a:lvl1pPr>
          </a:lstStyle>
          <a:p>
            <a:r>
              <a:rPr lang="en-US"/>
              <a:t>Click to edit Master title style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5062371" y="4816367"/>
            <a:ext cx="3843975" cy="1068929"/>
          </a:xfrm>
        </p:spPr>
        <p:txBody>
          <a:bodyPr anchor="t" anchorCtr="0">
            <a:noAutofit/>
          </a:bodyPr>
          <a:lstStyle>
            <a:lvl1pPr marL="0" indent="0">
              <a:lnSpc>
                <a:spcPct val="100000"/>
              </a:lnSpc>
              <a:buNone/>
              <a:defRPr sz="1500" b="0"/>
            </a:lvl1pPr>
          </a:lstStyle>
          <a:p>
            <a:r>
              <a:rPr lang="en-US" sz="1500" dirty="0">
                <a:solidFill>
                  <a:schemeClr val="tx2"/>
                </a:solidFill>
              </a:rPr>
              <a:t>Click to add subtitle</a:t>
            </a:r>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p:nvPr>
        </p:nvSpPr>
        <p:spPr>
          <a:xfrm>
            <a:off x="-4574" y="1095509"/>
            <a:ext cx="4793742" cy="5016892"/>
          </a:xfrm>
        </p:spPr>
        <p:txBody>
          <a:bodyPr anchor="t">
            <a:normAutofit/>
          </a:bodyPr>
          <a:lstStyle>
            <a:lvl1pPr marL="0" indent="0" algn="ctr">
              <a:buNone/>
              <a:defRPr sz="1050"/>
            </a:lvl1pPr>
          </a:lstStyle>
          <a:p>
            <a:r>
              <a:rPr lang="en-US"/>
              <a:t>Click icon to add picture</a:t>
            </a:r>
            <a:endParaRPr lang="en-US" dirty="0"/>
          </a:p>
        </p:txBody>
      </p:sp>
      <p:sp>
        <p:nvSpPr>
          <p:cNvPr id="32" name="Rectangle 31">
            <a:extLst>
              <a:ext uri="{FF2B5EF4-FFF2-40B4-BE49-F238E27FC236}">
                <a16:creationId xmlns:a16="http://schemas.microsoft.com/office/drawing/2014/main" id="{247A5DB4-1ED7-4630-89AF-F1802E44EF89}"/>
              </a:ext>
              <a:ext uri="{C183D7F6-B498-43B3-948B-1728B52AA6E4}">
                <adec:decorative xmlns:adec="http://schemas.microsoft.com/office/drawing/2017/decorative" val="1"/>
              </a:ext>
            </a:extLst>
          </p:cNvPr>
          <p:cNvSpPr/>
          <p:nvPr userDrawn="1"/>
        </p:nvSpPr>
        <p:spPr>
          <a:xfrm>
            <a:off x="0" y="6144406"/>
            <a:ext cx="4835008"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Rectangle 32">
            <a:extLst>
              <a:ext uri="{FF2B5EF4-FFF2-40B4-BE49-F238E27FC236}">
                <a16:creationId xmlns:a16="http://schemas.microsoft.com/office/drawing/2014/main" id="{6E5D4012-4107-490F-A369-EA7063242A98}"/>
              </a:ext>
              <a:ext uri="{C183D7F6-B498-43B3-948B-1728B52AA6E4}">
                <adec:decorative xmlns:adec="http://schemas.microsoft.com/office/drawing/2017/decorative" val="1"/>
              </a:ext>
            </a:extLst>
          </p:cNvPr>
          <p:cNvSpPr/>
          <p:nvPr userDrawn="1"/>
        </p:nvSpPr>
        <p:spPr>
          <a:xfrm>
            <a:off x="4835008" y="6167616"/>
            <a:ext cx="4306705"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Rectangle 33">
            <a:extLst>
              <a:ext uri="{FF2B5EF4-FFF2-40B4-BE49-F238E27FC236}">
                <a16:creationId xmlns:a16="http://schemas.microsoft.com/office/drawing/2014/main" id="{795C79E2-9EA5-4713-B4AF-0E4572CFFA2F}"/>
              </a:ext>
              <a:ext uri="{C183D7F6-B498-43B3-948B-1728B52AA6E4}">
                <adec:decorative xmlns:adec="http://schemas.microsoft.com/office/drawing/2017/decorative" val="1"/>
              </a:ext>
            </a:extLst>
          </p:cNvPr>
          <p:cNvSpPr/>
          <p:nvPr userDrawn="1"/>
        </p:nvSpPr>
        <p:spPr>
          <a:xfrm>
            <a:off x="1143" y="6112249"/>
            <a:ext cx="9142856" cy="64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 name="Rectangle 35">
            <a:extLst>
              <a:ext uri="{FF2B5EF4-FFF2-40B4-BE49-F238E27FC236}">
                <a16:creationId xmlns:a16="http://schemas.microsoft.com/office/drawing/2014/main" id="{274C09E2-06F0-4230-8DAD-A0DBF01F8603}"/>
              </a:ext>
              <a:ext uri="{C183D7F6-B498-43B3-948B-1728B52AA6E4}">
                <adec:decorative xmlns:adec="http://schemas.microsoft.com/office/drawing/2017/decorative" val="1"/>
              </a:ext>
            </a:extLst>
          </p:cNvPr>
          <p:cNvSpPr/>
          <p:nvPr userDrawn="1"/>
        </p:nvSpPr>
        <p:spPr>
          <a:xfrm>
            <a:off x="4784621" y="0"/>
            <a:ext cx="480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59540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785655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7931224" cy="13843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8"/>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vl1pPr>
          </a:lstStyle>
          <a:p>
            <a:pPr>
              <a:defRPr/>
            </a:pPr>
            <a:endParaRPr lang="el-GR" altLang="el-GR"/>
          </a:p>
        </p:txBody>
      </p:sp>
      <p:sp>
        <p:nvSpPr>
          <p:cNvPr id="6" name="Rectangle 9"/>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vl1pPr>
          </a:lstStyle>
          <a:p>
            <a:pPr>
              <a:defRPr/>
            </a:pPr>
            <a:endParaRPr lang="el-GR" altLang="el-GR"/>
          </a:p>
        </p:txBody>
      </p:sp>
      <p:sp>
        <p:nvSpPr>
          <p:cNvPr id="7" name="Rectangle 10"/>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vl1pPr>
          </a:lstStyle>
          <a:p>
            <a:pPr>
              <a:defRPr/>
            </a:pPr>
            <a:fld id="{0D721920-D39D-407A-9CC1-3890AE0F86CB}" type="slidenum">
              <a:rPr lang="el-GR" altLang="el-GR"/>
              <a:pPr>
                <a:defRPr/>
              </a:pPr>
              <a:t>‹#›</a:t>
            </a:fld>
            <a:endParaRPr lang="el-GR" altLang="el-GR"/>
          </a:p>
        </p:txBody>
      </p:sp>
    </p:spTree>
    <p:extLst>
      <p:ext uri="{BB962C8B-B14F-4D97-AF65-F5344CB8AC3E}">
        <p14:creationId xmlns:p14="http://schemas.microsoft.com/office/powerpoint/2010/main" val="238384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endParaRPr lang="el-GR" altLang="en-US"/>
          </a:p>
        </p:txBody>
      </p:sp>
      <p:sp>
        <p:nvSpPr>
          <p:cNvPr id="5" name="4 - Θέση υποσέλιδου"/>
          <p:cNvSpPr>
            <a:spLocks noGrp="1"/>
          </p:cNvSpPr>
          <p:nvPr>
            <p:ph type="ftr" sz="quarter" idx="11"/>
          </p:nvPr>
        </p:nvSpPr>
        <p:spPr/>
        <p:txBody>
          <a:bodyPr/>
          <a:lstStyle>
            <a:lvl1pPr>
              <a:defRPr/>
            </a:lvl1pPr>
          </a:lstStyle>
          <a:p>
            <a:pPr>
              <a:defRPr/>
            </a:pPr>
            <a:r>
              <a:rPr lang="el-GR" altLang="en-US"/>
              <a:t>ΜΒακόλα-Οικονομικό Πανεπιστήμιο Αθηνών-mvakola@aueb.gr</a:t>
            </a:r>
          </a:p>
        </p:txBody>
      </p:sp>
      <p:sp>
        <p:nvSpPr>
          <p:cNvPr id="6" name="5 - Θέση αριθμού διαφάνειας"/>
          <p:cNvSpPr>
            <a:spLocks noGrp="1"/>
          </p:cNvSpPr>
          <p:nvPr>
            <p:ph type="sldNum" sz="quarter" idx="12"/>
          </p:nvPr>
        </p:nvSpPr>
        <p:spPr/>
        <p:txBody>
          <a:bodyPr/>
          <a:lstStyle>
            <a:lvl1pPr>
              <a:defRPr/>
            </a:lvl1pPr>
          </a:lstStyle>
          <a:p>
            <a:fld id="{17040ABD-7BBD-40AC-9285-993CA0AE244B}" type="slidenum">
              <a:rPr lang="el-GR" altLang="en-US"/>
              <a:pPr/>
              <a:t>‹#›</a:t>
            </a:fld>
            <a:endParaRPr lang="el-GR" altLang="en-US"/>
          </a:p>
        </p:txBody>
      </p:sp>
    </p:spTree>
  </p:cSld>
  <p:clrMapOvr>
    <a:masterClrMapping/>
  </p:clrMapOvr>
  <p:transition spd="med">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el-GR" altLang="en-US"/>
          </a:p>
        </p:txBody>
      </p:sp>
      <p:sp>
        <p:nvSpPr>
          <p:cNvPr id="5" name="4 - Θέση υποσέλιδου"/>
          <p:cNvSpPr>
            <a:spLocks noGrp="1"/>
          </p:cNvSpPr>
          <p:nvPr>
            <p:ph type="ftr" sz="quarter" idx="11"/>
          </p:nvPr>
        </p:nvSpPr>
        <p:spPr/>
        <p:txBody>
          <a:bodyPr/>
          <a:lstStyle>
            <a:lvl1pPr>
              <a:defRPr/>
            </a:lvl1pPr>
          </a:lstStyle>
          <a:p>
            <a:pPr>
              <a:defRPr/>
            </a:pPr>
            <a:r>
              <a:rPr lang="el-GR" altLang="en-US"/>
              <a:t>ΜΒακόλα-Οικονομικό Πανεπιστήμιο Αθηνών-mvakola@aueb.gr</a:t>
            </a:r>
          </a:p>
        </p:txBody>
      </p:sp>
      <p:sp>
        <p:nvSpPr>
          <p:cNvPr id="6" name="5 - Θέση αριθμού διαφάνειας"/>
          <p:cNvSpPr>
            <a:spLocks noGrp="1"/>
          </p:cNvSpPr>
          <p:nvPr>
            <p:ph type="sldNum" sz="quarter" idx="12"/>
          </p:nvPr>
        </p:nvSpPr>
        <p:spPr/>
        <p:txBody>
          <a:bodyPr/>
          <a:lstStyle>
            <a:lvl1pPr>
              <a:defRPr/>
            </a:lvl1pPr>
          </a:lstStyle>
          <a:p>
            <a:fld id="{6AA9ED3B-AD18-4663-B31D-F2F9E697B4EB}" type="slidenum">
              <a:rPr lang="el-GR" altLang="en-US"/>
              <a:pPr/>
              <a:t>‹#›</a:t>
            </a:fld>
            <a:endParaRPr lang="el-GR" altLang="en-US"/>
          </a:p>
        </p:txBody>
      </p:sp>
    </p:spTree>
  </p:cSld>
  <p:clrMapOvr>
    <a:masterClrMapping/>
  </p:clrMapOvr>
  <p:transition spd="med">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endParaRPr lang="el-GR" altLang="en-US"/>
          </a:p>
        </p:txBody>
      </p:sp>
      <p:sp>
        <p:nvSpPr>
          <p:cNvPr id="6" name="4 - Θέση υποσέλιδου"/>
          <p:cNvSpPr>
            <a:spLocks noGrp="1"/>
          </p:cNvSpPr>
          <p:nvPr>
            <p:ph type="ftr" sz="quarter" idx="11"/>
          </p:nvPr>
        </p:nvSpPr>
        <p:spPr/>
        <p:txBody>
          <a:bodyPr/>
          <a:lstStyle>
            <a:lvl1pPr>
              <a:defRPr/>
            </a:lvl1pPr>
          </a:lstStyle>
          <a:p>
            <a:pPr>
              <a:defRPr/>
            </a:pPr>
            <a:r>
              <a:rPr lang="el-GR" altLang="en-US"/>
              <a:t>ΜΒακόλα-Οικονομικό Πανεπιστήμιο Αθηνών-mvakola@aueb.gr</a:t>
            </a:r>
          </a:p>
        </p:txBody>
      </p:sp>
      <p:sp>
        <p:nvSpPr>
          <p:cNvPr id="7" name="5 - Θέση αριθμού διαφάνειας"/>
          <p:cNvSpPr>
            <a:spLocks noGrp="1"/>
          </p:cNvSpPr>
          <p:nvPr>
            <p:ph type="sldNum" sz="quarter" idx="12"/>
          </p:nvPr>
        </p:nvSpPr>
        <p:spPr/>
        <p:txBody>
          <a:bodyPr/>
          <a:lstStyle>
            <a:lvl1pPr>
              <a:defRPr/>
            </a:lvl1pPr>
          </a:lstStyle>
          <a:p>
            <a:fld id="{E1E11CE7-4292-41EA-B5AB-F05CA78B69CC}" type="slidenum">
              <a:rPr lang="el-GR" altLang="en-US"/>
              <a:pPr/>
              <a:t>‹#›</a:t>
            </a:fld>
            <a:endParaRPr lang="el-GR" altLang="en-US"/>
          </a:p>
        </p:txBody>
      </p:sp>
    </p:spTree>
  </p:cSld>
  <p:clrMapOvr>
    <a:masterClrMapping/>
  </p:clrMapOvr>
  <p:transition spd="med">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pPr>
              <a:defRPr/>
            </a:pPr>
            <a:endParaRPr lang="el-GR" altLang="en-US"/>
          </a:p>
        </p:txBody>
      </p:sp>
      <p:sp>
        <p:nvSpPr>
          <p:cNvPr id="8" name="4 - Θέση υποσέλιδου"/>
          <p:cNvSpPr>
            <a:spLocks noGrp="1"/>
          </p:cNvSpPr>
          <p:nvPr>
            <p:ph type="ftr" sz="quarter" idx="11"/>
          </p:nvPr>
        </p:nvSpPr>
        <p:spPr/>
        <p:txBody>
          <a:bodyPr/>
          <a:lstStyle>
            <a:lvl1pPr>
              <a:defRPr/>
            </a:lvl1pPr>
          </a:lstStyle>
          <a:p>
            <a:pPr>
              <a:defRPr/>
            </a:pPr>
            <a:r>
              <a:rPr lang="el-GR" altLang="en-US"/>
              <a:t>ΜΒακόλα-Οικονομικό Πανεπιστήμιο Αθηνών-mvakola@aueb.gr</a:t>
            </a:r>
          </a:p>
        </p:txBody>
      </p:sp>
      <p:sp>
        <p:nvSpPr>
          <p:cNvPr id="9" name="5 - Θέση αριθμού διαφάνειας"/>
          <p:cNvSpPr>
            <a:spLocks noGrp="1"/>
          </p:cNvSpPr>
          <p:nvPr>
            <p:ph type="sldNum" sz="quarter" idx="12"/>
          </p:nvPr>
        </p:nvSpPr>
        <p:spPr/>
        <p:txBody>
          <a:bodyPr/>
          <a:lstStyle>
            <a:lvl1pPr>
              <a:defRPr/>
            </a:lvl1pPr>
          </a:lstStyle>
          <a:p>
            <a:fld id="{1BB8AF8C-C54E-40AE-9041-FB8A55B0A415}" type="slidenum">
              <a:rPr lang="el-GR" altLang="en-US"/>
              <a:pPr/>
              <a:t>‹#›</a:t>
            </a:fld>
            <a:endParaRPr lang="el-GR" altLang="en-US"/>
          </a:p>
        </p:txBody>
      </p:sp>
    </p:spTree>
  </p:cSld>
  <p:clrMapOvr>
    <a:masterClrMapping/>
  </p:clrMapOvr>
  <p:transition spd="med">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endParaRPr lang="el-GR" altLang="en-US"/>
          </a:p>
        </p:txBody>
      </p:sp>
      <p:sp>
        <p:nvSpPr>
          <p:cNvPr id="4" name="4 - Θέση υποσέλιδου"/>
          <p:cNvSpPr>
            <a:spLocks noGrp="1"/>
          </p:cNvSpPr>
          <p:nvPr>
            <p:ph type="ftr" sz="quarter" idx="11"/>
          </p:nvPr>
        </p:nvSpPr>
        <p:spPr/>
        <p:txBody>
          <a:bodyPr/>
          <a:lstStyle>
            <a:lvl1pPr>
              <a:defRPr/>
            </a:lvl1pPr>
          </a:lstStyle>
          <a:p>
            <a:pPr>
              <a:defRPr/>
            </a:pPr>
            <a:r>
              <a:rPr lang="el-GR" altLang="en-US"/>
              <a:t>ΜΒακόλα-Οικονομικό Πανεπιστήμιο Αθηνών-mvakola@aueb.gr</a:t>
            </a:r>
          </a:p>
        </p:txBody>
      </p:sp>
      <p:sp>
        <p:nvSpPr>
          <p:cNvPr id="5" name="5 - Θέση αριθμού διαφάνειας"/>
          <p:cNvSpPr>
            <a:spLocks noGrp="1"/>
          </p:cNvSpPr>
          <p:nvPr>
            <p:ph type="sldNum" sz="quarter" idx="12"/>
          </p:nvPr>
        </p:nvSpPr>
        <p:spPr/>
        <p:txBody>
          <a:bodyPr/>
          <a:lstStyle>
            <a:lvl1pPr>
              <a:defRPr/>
            </a:lvl1pPr>
          </a:lstStyle>
          <a:p>
            <a:fld id="{5F88B0F9-A262-4EA9-8940-F15ED67F6A58}" type="slidenum">
              <a:rPr lang="el-GR" altLang="en-US"/>
              <a:pPr/>
              <a:t>‹#›</a:t>
            </a:fld>
            <a:endParaRPr lang="el-GR" altLang="en-US"/>
          </a:p>
        </p:txBody>
      </p:sp>
    </p:spTree>
  </p:cSld>
  <p:clrMapOvr>
    <a:masterClrMapping/>
  </p:clrMapOvr>
  <p:transition spd="med">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ltLang="en-US"/>
          </a:p>
        </p:txBody>
      </p:sp>
      <p:sp>
        <p:nvSpPr>
          <p:cNvPr id="3" name="4 - Θέση υποσέλιδου"/>
          <p:cNvSpPr>
            <a:spLocks noGrp="1"/>
          </p:cNvSpPr>
          <p:nvPr>
            <p:ph type="ftr" sz="quarter" idx="11"/>
          </p:nvPr>
        </p:nvSpPr>
        <p:spPr/>
        <p:txBody>
          <a:bodyPr/>
          <a:lstStyle>
            <a:lvl1pPr>
              <a:defRPr/>
            </a:lvl1pPr>
          </a:lstStyle>
          <a:p>
            <a:pPr>
              <a:defRPr/>
            </a:pPr>
            <a:r>
              <a:rPr lang="el-GR" altLang="en-US"/>
              <a:t>ΜΒακόλα-Οικονομικό Πανεπιστήμιο Αθηνών-mvakola@aueb.gr</a:t>
            </a:r>
          </a:p>
        </p:txBody>
      </p:sp>
      <p:sp>
        <p:nvSpPr>
          <p:cNvPr id="4" name="5 - Θέση αριθμού διαφάνειας"/>
          <p:cNvSpPr>
            <a:spLocks noGrp="1"/>
          </p:cNvSpPr>
          <p:nvPr>
            <p:ph type="sldNum" sz="quarter" idx="12"/>
          </p:nvPr>
        </p:nvSpPr>
        <p:spPr/>
        <p:txBody>
          <a:bodyPr/>
          <a:lstStyle>
            <a:lvl1pPr>
              <a:defRPr/>
            </a:lvl1pPr>
          </a:lstStyle>
          <a:p>
            <a:fld id="{1BE61DC0-E076-43BB-9ED4-D5573ED42483}" type="slidenum">
              <a:rPr lang="el-GR" altLang="en-US"/>
              <a:pPr/>
              <a:t>‹#›</a:t>
            </a:fld>
            <a:endParaRPr lang="el-GR" altLang="en-US"/>
          </a:p>
        </p:txBody>
      </p:sp>
    </p:spTree>
  </p:cSld>
  <p:clrMapOvr>
    <a:masterClrMapping/>
  </p:clrMapOvr>
  <p:transition spd="med">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ltLang="en-US"/>
          </a:p>
        </p:txBody>
      </p:sp>
      <p:sp>
        <p:nvSpPr>
          <p:cNvPr id="6" name="4 - Θέση υποσέλιδου"/>
          <p:cNvSpPr>
            <a:spLocks noGrp="1"/>
          </p:cNvSpPr>
          <p:nvPr>
            <p:ph type="ftr" sz="quarter" idx="11"/>
          </p:nvPr>
        </p:nvSpPr>
        <p:spPr/>
        <p:txBody>
          <a:bodyPr/>
          <a:lstStyle>
            <a:lvl1pPr>
              <a:defRPr/>
            </a:lvl1pPr>
          </a:lstStyle>
          <a:p>
            <a:pPr>
              <a:defRPr/>
            </a:pPr>
            <a:r>
              <a:rPr lang="el-GR" altLang="en-US"/>
              <a:t>ΜΒακόλα-Οικονομικό Πανεπιστήμιο Αθηνών-mvakola@aueb.gr</a:t>
            </a:r>
          </a:p>
        </p:txBody>
      </p:sp>
      <p:sp>
        <p:nvSpPr>
          <p:cNvPr id="7" name="5 - Θέση αριθμού διαφάνειας"/>
          <p:cNvSpPr>
            <a:spLocks noGrp="1"/>
          </p:cNvSpPr>
          <p:nvPr>
            <p:ph type="sldNum" sz="quarter" idx="12"/>
          </p:nvPr>
        </p:nvSpPr>
        <p:spPr/>
        <p:txBody>
          <a:bodyPr/>
          <a:lstStyle>
            <a:lvl1pPr>
              <a:defRPr/>
            </a:lvl1pPr>
          </a:lstStyle>
          <a:p>
            <a:fld id="{67D36698-BD35-4AF1-97AA-059F94CF0E1B}" type="slidenum">
              <a:rPr lang="el-GR" altLang="en-US"/>
              <a:pPr/>
              <a:t>‹#›</a:t>
            </a:fld>
            <a:endParaRPr lang="el-GR" altLang="en-US"/>
          </a:p>
        </p:txBody>
      </p:sp>
    </p:spTree>
  </p:cSld>
  <p:clrMapOvr>
    <a:masterClrMapping/>
  </p:clrMapOvr>
  <p:transition spd="med">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ltLang="en-US"/>
          </a:p>
        </p:txBody>
      </p:sp>
      <p:sp>
        <p:nvSpPr>
          <p:cNvPr id="6" name="4 - Θέση υποσέλιδου"/>
          <p:cNvSpPr>
            <a:spLocks noGrp="1"/>
          </p:cNvSpPr>
          <p:nvPr>
            <p:ph type="ftr" sz="quarter" idx="11"/>
          </p:nvPr>
        </p:nvSpPr>
        <p:spPr/>
        <p:txBody>
          <a:bodyPr/>
          <a:lstStyle>
            <a:lvl1pPr>
              <a:defRPr/>
            </a:lvl1pPr>
          </a:lstStyle>
          <a:p>
            <a:pPr>
              <a:defRPr/>
            </a:pPr>
            <a:r>
              <a:rPr lang="el-GR" altLang="en-US"/>
              <a:t>ΜΒακόλα-Οικονομικό Πανεπιστήμιο Αθηνών-mvakola@aueb.gr</a:t>
            </a:r>
          </a:p>
        </p:txBody>
      </p:sp>
      <p:sp>
        <p:nvSpPr>
          <p:cNvPr id="7" name="5 - Θέση αριθμού διαφάνειας"/>
          <p:cNvSpPr>
            <a:spLocks noGrp="1"/>
          </p:cNvSpPr>
          <p:nvPr>
            <p:ph type="sldNum" sz="quarter" idx="12"/>
          </p:nvPr>
        </p:nvSpPr>
        <p:spPr/>
        <p:txBody>
          <a:bodyPr/>
          <a:lstStyle>
            <a:lvl1pPr>
              <a:defRPr/>
            </a:lvl1pPr>
          </a:lstStyle>
          <a:p>
            <a:fld id="{2C2590BE-4378-4794-BABE-0AF962C3AF4F}" type="slidenum">
              <a:rPr lang="el-GR" altLang="en-US"/>
              <a:pPr/>
              <a:t>‹#›</a:t>
            </a:fld>
            <a:endParaRPr lang="el-GR" altLang="en-US"/>
          </a:p>
        </p:txBody>
      </p:sp>
    </p:spTree>
  </p:cSld>
  <p:clrMapOvr>
    <a:masterClrMapping/>
  </p:clrMapOvr>
  <p:transition spd="med">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l-GR" alt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r>
              <a:rPr lang="el-GR" altLang="en-US"/>
              <a:t>ΜΒακόλα-Οικονομικό Πανεπιστήμιο Αθηνών-mvakola@aueb.gr</a:t>
            </a: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D5BAC26-B323-4835-B5E4-78FC98E58D5E}" type="slidenum">
              <a:rPr lang="el-GR" altLang="en-US"/>
              <a:pPr/>
              <a:t>‹#›</a:t>
            </a:fld>
            <a:endParaRPr lang="el-GR" altLang="en-US"/>
          </a:p>
        </p:txBody>
      </p:sp>
    </p:spTree>
  </p:cSld>
  <p:clrMap bg1="lt1" tx1="dk1" bg2="lt2" tx2="dk2" accent1="accent1" accent2="accent2" accent3="accent3" accent4="accent4" accent5="accent5" accent6="accent6" hlink="hlink" folHlink="folHlink"/>
  <p:sldLayoutIdLst>
    <p:sldLayoutId id="2147483904"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5" r:id="rId12"/>
    <p:sldLayoutId id="2147483906" r:id="rId13"/>
    <p:sldLayoutId id="2147483907" r:id="rId14"/>
  </p:sldLayoutIdLst>
  <p:transition spd="med">
    <p:pull dir="ru"/>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limesurvey.aueb.gr/limesurvey/index.php/359371"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1E25E46-0BE0-BE8A-E9FA-C60D2637E6AF}"/>
              </a:ext>
            </a:extLst>
          </p:cNvPr>
          <p:cNvSpPr>
            <a:spLocks noGrp="1"/>
          </p:cNvSpPr>
          <p:nvPr>
            <p:ph type="title"/>
          </p:nvPr>
        </p:nvSpPr>
        <p:spPr>
          <a:xfrm>
            <a:off x="1792288" y="4800600"/>
            <a:ext cx="5486400" cy="566738"/>
          </a:xfrm>
        </p:spPr>
        <p:txBody>
          <a:bodyPr/>
          <a:lstStyle/>
          <a:p>
            <a:r>
              <a:rPr lang="en-US" dirty="0"/>
              <a:t>Change Management</a:t>
            </a:r>
          </a:p>
        </p:txBody>
      </p:sp>
      <p:pic>
        <p:nvPicPr>
          <p:cNvPr id="7" name="Picture 6">
            <a:extLst>
              <a:ext uri="{FF2B5EF4-FFF2-40B4-BE49-F238E27FC236}">
                <a16:creationId xmlns:a16="http://schemas.microsoft.com/office/drawing/2014/main" id="{99CBC26D-CFED-D4C1-E5C1-A9D0AF173D21}"/>
              </a:ext>
            </a:extLst>
          </p:cNvPr>
          <p:cNvPicPr>
            <a:picLocks noChangeAspect="1"/>
          </p:cNvPicPr>
          <p:nvPr/>
        </p:nvPicPr>
        <p:blipFill>
          <a:blip r:embed="rId2"/>
          <a:stretch>
            <a:fillRect/>
          </a:stretch>
        </p:blipFill>
        <p:spPr>
          <a:xfrm>
            <a:off x="0" y="-237440"/>
            <a:ext cx="9144000" cy="7266840"/>
          </a:xfrm>
          <a:prstGeom prst="rect">
            <a:avLst/>
          </a:prstGeom>
          <a:noFill/>
        </p:spPr>
      </p:pic>
      <p:sp>
        <p:nvSpPr>
          <p:cNvPr id="14" name="Text Placeholder 3">
            <a:extLst>
              <a:ext uri="{FF2B5EF4-FFF2-40B4-BE49-F238E27FC236}">
                <a16:creationId xmlns:a16="http://schemas.microsoft.com/office/drawing/2014/main" id="{39812525-030A-258B-3C07-0E127EB788F2}"/>
              </a:ext>
            </a:extLst>
          </p:cNvPr>
          <p:cNvSpPr>
            <a:spLocks noGrp="1"/>
          </p:cNvSpPr>
          <p:nvPr>
            <p:ph type="body" sz="half" idx="2"/>
          </p:nvPr>
        </p:nvSpPr>
        <p:spPr>
          <a:xfrm>
            <a:off x="3046040" y="5733256"/>
            <a:ext cx="5486400" cy="1124744"/>
          </a:xfrm>
        </p:spPr>
        <p:txBody>
          <a:bodyPr/>
          <a:lstStyle/>
          <a:p>
            <a:r>
              <a:rPr lang="en-US" sz="2400" dirty="0"/>
              <a:t>Professor Maria Vakola</a:t>
            </a:r>
          </a:p>
          <a:p>
            <a:r>
              <a:rPr lang="en-US" sz="1600" dirty="0"/>
              <a:t>Director of the MSc in Human Resources Management</a:t>
            </a:r>
          </a:p>
          <a:p>
            <a:r>
              <a:rPr lang="en-US" sz="1600" dirty="0"/>
              <a:t>Athens University of Economics and Business</a:t>
            </a:r>
          </a:p>
          <a:p>
            <a:endParaRPr lang="en-US" dirty="0"/>
          </a:p>
        </p:txBody>
      </p:sp>
      <p:sp>
        <p:nvSpPr>
          <p:cNvPr id="4" name="Slide Number Placeholder 3">
            <a:extLst>
              <a:ext uri="{FF2B5EF4-FFF2-40B4-BE49-F238E27FC236}">
                <a16:creationId xmlns:a16="http://schemas.microsoft.com/office/drawing/2014/main" id="{80072B72-266D-830F-4122-061710C4D7A1}"/>
              </a:ext>
            </a:extLst>
          </p:cNvPr>
          <p:cNvSpPr>
            <a:spLocks noGrp="1"/>
          </p:cNvSpPr>
          <p:nvPr>
            <p:ph type="sldNum" sz="quarter" idx="12"/>
          </p:nvPr>
        </p:nvSpPr>
        <p:spPr>
          <a:xfrm>
            <a:off x="6553200" y="6356350"/>
            <a:ext cx="2133600" cy="365125"/>
          </a:xfrm>
        </p:spPr>
        <p:txBody>
          <a:bodyPr wrap="square"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5F88B0F9-A262-4EA9-8940-F15ED67F6A58}" type="slidenum">
              <a:rPr kumimoji="0" lang="el-GR" altLang="en-US" sz="1200" b="0" i="0" u="none" strike="noStrike" kern="1200" cap="none" spc="0" normalizeH="0" baseline="0" noProof="0" smtClean="0">
                <a:ln>
                  <a:noFill/>
                </a:ln>
                <a:solidFill>
                  <a:srgbClr val="898989"/>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ts val="600"/>
                </a:spcAft>
                <a:buClrTx/>
                <a:buSzTx/>
                <a:buFontTx/>
                <a:buNone/>
                <a:tabLst/>
                <a:defRPr/>
              </a:pPr>
              <a:t>1</a:t>
            </a:fld>
            <a:endParaRPr kumimoji="0" lang="el-GR" altLang="en-US" sz="1200" b="0" i="0" u="none" strike="noStrike" kern="1200" cap="none" spc="0" normalizeH="0" baseline="0" noProof="0">
              <a:ln>
                <a:noFill/>
              </a:ln>
              <a:solidFill>
                <a:srgbClr val="898989"/>
              </a:solidFill>
              <a:effectLst/>
              <a:uLnTx/>
              <a:uFillTx/>
              <a:latin typeface="Arial" charset="0"/>
              <a:ea typeface="+mn-ea"/>
              <a:cs typeface="Arial" charset="0"/>
            </a:endParaRPr>
          </a:p>
        </p:txBody>
      </p:sp>
      <p:sp>
        <p:nvSpPr>
          <p:cNvPr id="8" name="Text Placeholder 3">
            <a:extLst>
              <a:ext uri="{FF2B5EF4-FFF2-40B4-BE49-F238E27FC236}">
                <a16:creationId xmlns:a16="http://schemas.microsoft.com/office/drawing/2014/main" id="{3855BFAB-E838-3A43-552F-33525DCA2458}"/>
              </a:ext>
            </a:extLst>
          </p:cNvPr>
          <p:cNvSpPr txBox="1">
            <a:spLocks/>
          </p:cNvSpPr>
          <p:nvPr/>
        </p:nvSpPr>
        <p:spPr bwMode="auto">
          <a:xfrm>
            <a:off x="0" y="5644"/>
            <a:ext cx="5486400" cy="1124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14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charset="0"/>
              <a:buNone/>
              <a:defRPr sz="12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0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9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Managing Change</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578898"/>
      </p:ext>
    </p:extLst>
  </p:cSld>
  <p:clrMapOvr>
    <a:masterClrMapping/>
  </p:clrMapOvr>
  <p:transition spd="med">
    <p:pull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1EEAF17F-044D-41DB-873E-FAD765B563AE}" type="slidenum">
              <a:rPr lang="el-GR" altLang="en-US"/>
              <a:pPr/>
              <a:t>10</a:t>
            </a:fld>
            <a:endParaRPr lang="el-GR" altLang="en-US"/>
          </a:p>
        </p:txBody>
      </p:sp>
      <p:pic>
        <p:nvPicPr>
          <p:cNvPr id="22532" name="Picture 2" descr="https://cdn-images-2.medium.com/max/800/0*DnkNoaUte_LNEUCu.jpg"/>
          <p:cNvPicPr>
            <a:picLocks noChangeAspect="1" noChangeArrowheads="1"/>
          </p:cNvPicPr>
          <p:nvPr/>
        </p:nvPicPr>
        <p:blipFill>
          <a:blip r:embed="rId3" cstate="print"/>
          <a:srcRect/>
          <a:stretch>
            <a:fillRect/>
          </a:stretch>
        </p:blipFill>
        <p:spPr bwMode="auto">
          <a:xfrm>
            <a:off x="0" y="0"/>
            <a:ext cx="9144000" cy="2349500"/>
          </a:xfrm>
          <a:prstGeom prst="rect">
            <a:avLst/>
          </a:prstGeom>
          <a:noFill/>
          <a:ln w="9525">
            <a:noFill/>
            <a:miter lim="800000"/>
            <a:headEnd/>
            <a:tailEnd/>
          </a:ln>
        </p:spPr>
      </p:pic>
      <p:sp>
        <p:nvSpPr>
          <p:cNvPr id="5" name="4 - TextBox"/>
          <p:cNvSpPr txBox="1"/>
          <p:nvPr/>
        </p:nvSpPr>
        <p:spPr>
          <a:xfrm>
            <a:off x="3059113" y="0"/>
            <a:ext cx="5145087" cy="1016000"/>
          </a:xfrm>
          <a:prstGeom prst="rect">
            <a:avLst/>
          </a:prstGeom>
          <a:noFill/>
        </p:spPr>
        <p:txBody>
          <a:bodyPr wrap="none">
            <a:spAutoFit/>
          </a:bodyPr>
          <a:lstStyle/>
          <a:p>
            <a:pPr eaLnBrk="1" hangingPunct="1">
              <a:defRPr/>
            </a:pPr>
            <a:r>
              <a:rPr lang="en-US" sz="6000" dirty="0">
                <a:solidFill>
                  <a:schemeClr val="accent1">
                    <a:lumMod val="20000"/>
                    <a:lumOff val="80000"/>
                  </a:schemeClr>
                </a:solidFill>
              </a:rPr>
              <a:t>ARROGANCE</a:t>
            </a:r>
            <a:endParaRPr lang="el-GR" sz="6000" dirty="0">
              <a:solidFill>
                <a:schemeClr val="accent1">
                  <a:lumMod val="20000"/>
                  <a:lumOff val="80000"/>
                </a:schemeClr>
              </a:solidFill>
            </a:endParaRPr>
          </a:p>
        </p:txBody>
      </p:sp>
      <p:pic>
        <p:nvPicPr>
          <p:cNvPr id="22534" name="Picture 2" descr="http://www.levi.com/_ui/levis/img/levis-subnav-logo.png"/>
          <p:cNvPicPr>
            <a:picLocks noChangeAspect="1" noChangeArrowheads="1"/>
          </p:cNvPicPr>
          <p:nvPr/>
        </p:nvPicPr>
        <p:blipFill>
          <a:blip r:embed="rId4" cstate="print"/>
          <a:srcRect/>
          <a:stretch>
            <a:fillRect/>
          </a:stretch>
        </p:blipFill>
        <p:spPr bwMode="auto">
          <a:xfrm>
            <a:off x="0" y="3500438"/>
            <a:ext cx="1266825" cy="533400"/>
          </a:xfrm>
          <a:prstGeom prst="rect">
            <a:avLst/>
          </a:prstGeom>
          <a:noFill/>
          <a:ln w="9525">
            <a:noFill/>
            <a:miter lim="800000"/>
            <a:headEnd/>
            <a:tailEnd/>
          </a:ln>
        </p:spPr>
      </p:pic>
      <p:sp>
        <p:nvSpPr>
          <p:cNvPr id="22535" name="6 - Ορθογώνιο"/>
          <p:cNvSpPr>
            <a:spLocks noChangeArrowheads="1"/>
          </p:cNvSpPr>
          <p:nvPr/>
        </p:nvSpPr>
        <p:spPr bwMode="auto">
          <a:xfrm>
            <a:off x="827088" y="4149725"/>
            <a:ext cx="4572000" cy="1938338"/>
          </a:xfrm>
          <a:prstGeom prst="rect">
            <a:avLst/>
          </a:prstGeom>
          <a:noFill/>
          <a:ln w="9525">
            <a:noFill/>
            <a:miter lim="800000"/>
            <a:headEnd/>
            <a:tailEnd/>
          </a:ln>
        </p:spPr>
        <p:txBody>
          <a:bodyPr>
            <a:spAutoFit/>
          </a:bodyPr>
          <a:lstStyle/>
          <a:p>
            <a:pPr eaLnBrk="1" hangingPunct="1"/>
            <a:r>
              <a:rPr lang="en-US" altLang="el-GR" i="1"/>
              <a:t>The superiority syndrome</a:t>
            </a:r>
          </a:p>
          <a:p>
            <a:pPr eaLnBrk="1" hangingPunct="1"/>
            <a:r>
              <a:rPr lang="en-US" altLang="el-GR" i="1"/>
              <a:t> </a:t>
            </a:r>
            <a:endParaRPr lang="el-GR" altLang="el-GR" i="1"/>
          </a:p>
          <a:p>
            <a:pPr eaLnBrk="1" hangingPunct="1"/>
            <a:r>
              <a:rPr lang="en-US" altLang="el-GR" i="1"/>
              <a:t>When a successful brand cannot ensure a successful future</a:t>
            </a:r>
            <a:endParaRPr lang="el-GR" altLang="el-GR" i="1"/>
          </a:p>
        </p:txBody>
      </p:sp>
      <p:sp>
        <p:nvSpPr>
          <p:cNvPr id="22536" name="AutoShape 4" descr="Αποτέλεσμα εικόνας για kodak bankruptcy imag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l-GR" altLang="el-GR"/>
          </a:p>
        </p:txBody>
      </p:sp>
      <p:pic>
        <p:nvPicPr>
          <p:cNvPr id="22537" name="Picture 6" descr="Σχετική εικόνα"/>
          <p:cNvPicPr>
            <a:picLocks noChangeAspect="1" noChangeArrowheads="1"/>
          </p:cNvPicPr>
          <p:nvPr/>
        </p:nvPicPr>
        <p:blipFill>
          <a:blip r:embed="rId5" cstate="print"/>
          <a:srcRect/>
          <a:stretch>
            <a:fillRect/>
          </a:stretch>
        </p:blipFill>
        <p:spPr bwMode="auto">
          <a:xfrm>
            <a:off x="5364163" y="2924175"/>
            <a:ext cx="1352550" cy="762000"/>
          </a:xfrm>
          <a:prstGeom prst="rect">
            <a:avLst/>
          </a:prstGeom>
          <a:noFill/>
          <a:ln w="9525">
            <a:noFill/>
            <a:miter lim="800000"/>
            <a:headEnd/>
            <a:tailEnd/>
          </a:ln>
        </p:spPr>
      </p:pic>
      <p:sp>
        <p:nvSpPr>
          <p:cNvPr id="22538" name="9 - Ορθογώνιο"/>
          <p:cNvSpPr>
            <a:spLocks noChangeArrowheads="1"/>
          </p:cNvSpPr>
          <p:nvPr/>
        </p:nvSpPr>
        <p:spPr bwMode="auto">
          <a:xfrm>
            <a:off x="6732588" y="3860800"/>
            <a:ext cx="2232025" cy="1570038"/>
          </a:xfrm>
          <a:prstGeom prst="rect">
            <a:avLst/>
          </a:prstGeom>
          <a:noFill/>
          <a:ln w="9525">
            <a:noFill/>
            <a:miter lim="800000"/>
            <a:headEnd/>
            <a:tailEnd/>
          </a:ln>
        </p:spPr>
        <p:txBody>
          <a:bodyPr>
            <a:spAutoFit/>
          </a:bodyPr>
          <a:lstStyle/>
          <a:p>
            <a:pPr eaLnBrk="1" hangingPunct="1"/>
            <a:r>
              <a:rPr lang="en-US" altLang="el-GR" i="1"/>
              <a:t>‘The only thing in life that is constant is change </a:t>
            </a:r>
            <a:r>
              <a:rPr lang="el-GR" altLang="el-GR" i="1"/>
              <a:t>’</a:t>
            </a:r>
          </a:p>
        </p:txBody>
      </p:sp>
    </p:spTree>
  </p:cSld>
  <p:clrMapOvr>
    <a:masterClrMapping/>
  </p:clrMapOvr>
  <p:transition spd="med">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744EF93B-C2B6-42DD-B65D-37A7FEBA146D}" type="slidenum">
              <a:rPr lang="el-GR" altLang="en-US"/>
              <a:pPr/>
              <a:t>11</a:t>
            </a:fld>
            <a:endParaRPr lang="el-GR" altLang="en-US"/>
          </a:p>
        </p:txBody>
      </p:sp>
      <p:sp>
        <p:nvSpPr>
          <p:cNvPr id="24580" name="AutoShape 2" descr="Αποτέλεσμα εικόνας για very first barbie doll ever mad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l-GR" altLang="el-GR"/>
          </a:p>
        </p:txBody>
      </p:sp>
      <p:sp>
        <p:nvSpPr>
          <p:cNvPr id="24581" name="AutoShape 4" descr="Αποτέλεσμα εικόνας για very first barbie doll ever mad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l-GR" altLang="el-GR"/>
          </a:p>
        </p:txBody>
      </p:sp>
      <p:sp>
        <p:nvSpPr>
          <p:cNvPr id="24582" name="AutoShape 6" descr="Αποτέλεσμα εικόνας για very first barbie doll ever mad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l-GR" altLang="el-GR"/>
          </a:p>
        </p:txBody>
      </p:sp>
      <p:sp>
        <p:nvSpPr>
          <p:cNvPr id="24583" name="AutoShape 8" descr="Αποτέλεσμα εικόνας για very first barbie doll ever mad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l-GR" altLang="el-GR"/>
          </a:p>
        </p:txBody>
      </p:sp>
      <p:pic>
        <p:nvPicPr>
          <p:cNvPr id="24584" name="Picture 10" descr="http://i26.photobucket.com/albums/c140/jcangiano/Images%20for%20Chronically%20Vintage/December%202009/517EL4rK8fL_SS400_.jpg"/>
          <p:cNvPicPr>
            <a:picLocks noChangeAspect="1" noChangeArrowheads="1"/>
          </p:cNvPicPr>
          <p:nvPr/>
        </p:nvPicPr>
        <p:blipFill>
          <a:blip r:embed="rId2" cstate="print"/>
          <a:srcRect/>
          <a:stretch>
            <a:fillRect/>
          </a:stretch>
        </p:blipFill>
        <p:spPr bwMode="auto">
          <a:xfrm>
            <a:off x="0" y="0"/>
            <a:ext cx="3810000" cy="3810000"/>
          </a:xfrm>
          <a:prstGeom prst="rect">
            <a:avLst/>
          </a:prstGeom>
          <a:noFill/>
          <a:ln w="9525">
            <a:noFill/>
            <a:miter lim="800000"/>
            <a:headEnd/>
            <a:tailEnd/>
          </a:ln>
        </p:spPr>
      </p:pic>
      <p:pic>
        <p:nvPicPr>
          <p:cNvPr id="24585" name="Picture 12" descr="https://s-media-cache-ak0.pinimg.com/236x/c4/4e/af/c44eaf0c3607a1cf3729896920addace.jpg"/>
          <p:cNvPicPr>
            <a:picLocks noChangeAspect="1" noChangeArrowheads="1"/>
          </p:cNvPicPr>
          <p:nvPr/>
        </p:nvPicPr>
        <p:blipFill>
          <a:blip r:embed="rId3" cstate="print"/>
          <a:srcRect/>
          <a:stretch>
            <a:fillRect/>
          </a:stretch>
        </p:blipFill>
        <p:spPr bwMode="auto">
          <a:xfrm>
            <a:off x="3276600" y="2852738"/>
            <a:ext cx="2247900" cy="3371850"/>
          </a:xfrm>
          <a:prstGeom prst="rect">
            <a:avLst/>
          </a:prstGeom>
          <a:noFill/>
          <a:ln w="9525">
            <a:noFill/>
            <a:miter lim="800000"/>
            <a:headEnd/>
            <a:tailEnd/>
          </a:ln>
        </p:spPr>
      </p:pic>
      <p:pic>
        <p:nvPicPr>
          <p:cNvPr id="24586" name="Picture 14" descr="https://encrypted-tbn1.gstatic.com/images?q=tbn:ANd9GcTn4c3JNT4GLpnlejVH0ksASjxXmi2ifWiOLvxfdqfsNQ97BwRlPA"/>
          <p:cNvPicPr>
            <a:picLocks noChangeAspect="1" noChangeArrowheads="1"/>
          </p:cNvPicPr>
          <p:nvPr/>
        </p:nvPicPr>
        <p:blipFill>
          <a:blip r:embed="rId4" cstate="print"/>
          <a:srcRect/>
          <a:stretch>
            <a:fillRect/>
          </a:stretch>
        </p:blipFill>
        <p:spPr bwMode="auto">
          <a:xfrm>
            <a:off x="5867400" y="620713"/>
            <a:ext cx="2860675" cy="3384550"/>
          </a:xfrm>
          <a:prstGeom prst="rect">
            <a:avLst/>
          </a:prstGeom>
          <a:noFill/>
          <a:ln w="9525">
            <a:noFill/>
            <a:miter lim="800000"/>
            <a:headEnd/>
            <a:tailEnd/>
          </a:ln>
        </p:spPr>
      </p:pic>
    </p:spTree>
  </p:cSld>
  <p:clrMapOvr>
    <a:masterClrMapping/>
  </p:clrMapOvr>
  <p:transition spd="med">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pPr>
              <a:defRPr/>
            </a:pPr>
            <a:r>
              <a:rPr lang="el-GR" altLang="en-US"/>
              <a:t>ΜΒακόλα-Οικονομικό Πανεπιστήμιο Αθηνών-mvakola@aueb.gr</a:t>
            </a:r>
          </a:p>
        </p:txBody>
      </p:sp>
      <p:sp>
        <p:nvSpPr>
          <p:cNvPr id="3" name="2 - Θέση αριθμού διαφάνειας"/>
          <p:cNvSpPr>
            <a:spLocks noGrp="1"/>
          </p:cNvSpPr>
          <p:nvPr>
            <p:ph type="sldNum" sz="quarter" idx="12"/>
          </p:nvPr>
        </p:nvSpPr>
        <p:spPr/>
        <p:txBody>
          <a:bodyPr/>
          <a:lstStyle/>
          <a:p>
            <a:fld id="{7F4DD9BD-0108-4A8E-91AB-E81995EC29B6}" type="slidenum">
              <a:rPr lang="el-GR" altLang="en-US"/>
              <a:pPr/>
              <a:t>12</a:t>
            </a:fld>
            <a:endParaRPr lang="el-GR" altLang="en-US"/>
          </a:p>
        </p:txBody>
      </p:sp>
      <p:pic>
        <p:nvPicPr>
          <p:cNvPr id="8196" name="3 - Εικόνα" descr="Εικόνα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4 - TextBox"/>
          <p:cNvSpPr txBox="1"/>
          <p:nvPr/>
        </p:nvSpPr>
        <p:spPr>
          <a:xfrm>
            <a:off x="0" y="2133600"/>
            <a:ext cx="6494085" cy="1754326"/>
          </a:xfrm>
          <a:prstGeom prst="rect">
            <a:avLst/>
          </a:prstGeom>
          <a:noFill/>
        </p:spPr>
        <p:txBody>
          <a:bodyPr wrap="none">
            <a:spAutoFit/>
          </a:bodyPr>
          <a:lstStyle/>
          <a:p>
            <a:pPr eaLnBrk="1" hangingPunct="1">
              <a:defRPr/>
            </a:pPr>
            <a:r>
              <a:rPr lang="en-US" sz="5400" dirty="0">
                <a:solidFill>
                  <a:schemeClr val="bg1">
                    <a:lumMod val="95000"/>
                  </a:schemeClr>
                </a:solidFill>
              </a:rPr>
              <a:t>How does a change </a:t>
            </a:r>
            <a:endParaRPr lang="el-GR" sz="5400" dirty="0"/>
          </a:p>
          <a:p>
            <a:pPr eaLnBrk="1" hangingPunct="1">
              <a:defRPr/>
            </a:pPr>
            <a:r>
              <a:rPr lang="en-US" sz="5400" dirty="0">
                <a:solidFill>
                  <a:schemeClr val="tx2">
                    <a:lumMod val="40000"/>
                    <a:lumOff val="60000"/>
                  </a:schemeClr>
                </a:solidFill>
              </a:rPr>
              <a:t>START?</a:t>
            </a:r>
            <a:endParaRPr lang="el-GR" sz="5400" dirty="0"/>
          </a:p>
        </p:txBody>
      </p:sp>
    </p:spTree>
  </p:cSld>
  <p:clrMapOvr>
    <a:masterClrMapping/>
  </p:clrMapOvr>
  <p:transition spd="med">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1CEB84-49DC-40A9-B2F0-D573658AE999}"/>
              </a:ext>
            </a:extLst>
          </p:cNvPr>
          <p:cNvSpPr>
            <a:spLocks noGrp="1"/>
          </p:cNvSpPr>
          <p:nvPr>
            <p:ph type="title"/>
          </p:nvPr>
        </p:nvSpPr>
        <p:spPr>
          <a:xfrm>
            <a:off x="5068062" y="1316736"/>
            <a:ext cx="3840480" cy="3392424"/>
          </a:xfrm>
        </p:spPr>
        <p:txBody>
          <a:bodyPr wrap="square" anchor="b">
            <a:normAutofit fontScale="90000"/>
          </a:bodyPr>
          <a:lstStyle/>
          <a:p>
            <a:pPr>
              <a:lnSpc>
                <a:spcPct val="90000"/>
              </a:lnSpc>
            </a:pPr>
            <a:r>
              <a:rPr lang="en-US" dirty="0"/>
              <a:t>Digital Transformation is not (only)about technology…is about people and culture</a:t>
            </a:r>
            <a:endParaRPr lang="en-US"/>
          </a:p>
        </p:txBody>
      </p:sp>
      <p:pic>
        <p:nvPicPr>
          <p:cNvPr id="5" name="Picture Placeholder 4" descr="People in the middle of a circular room ">
            <a:extLst>
              <a:ext uri="{FF2B5EF4-FFF2-40B4-BE49-F238E27FC236}">
                <a16:creationId xmlns:a16="http://schemas.microsoft.com/office/drawing/2014/main" id="{0CEB905B-7FDD-4B1A-96BF-B5A081A25FC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30447" r="6009" b="-3"/>
          <a:stretch/>
        </p:blipFill>
        <p:spPr>
          <a:xfrm>
            <a:off x="-4574" y="1095509"/>
            <a:ext cx="4793742" cy="5016892"/>
          </a:xfrm>
          <a:noFill/>
        </p:spPr>
      </p:pic>
    </p:spTree>
    <p:extLst>
      <p:ext uri="{BB962C8B-B14F-4D97-AF65-F5344CB8AC3E}">
        <p14:creationId xmlns:p14="http://schemas.microsoft.com/office/powerpoint/2010/main" val="277979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BFFDE-2D36-4D4A-93F2-44D36CAD2064}"/>
              </a:ext>
            </a:extLst>
          </p:cNvPr>
          <p:cNvSpPr>
            <a:spLocks noGrp="1"/>
          </p:cNvSpPr>
          <p:nvPr>
            <p:ph type="title"/>
          </p:nvPr>
        </p:nvSpPr>
        <p:spPr/>
        <p:txBody>
          <a:bodyPr>
            <a:normAutofit/>
          </a:bodyPr>
          <a:lstStyle/>
          <a:p>
            <a:r>
              <a:rPr lang="en-US" dirty="0"/>
              <a:t>Obstacles to digital transformation</a:t>
            </a:r>
          </a:p>
        </p:txBody>
      </p:sp>
      <p:sp>
        <p:nvSpPr>
          <p:cNvPr id="3" name="Content Placeholder 2">
            <a:extLst>
              <a:ext uri="{FF2B5EF4-FFF2-40B4-BE49-F238E27FC236}">
                <a16:creationId xmlns:a16="http://schemas.microsoft.com/office/drawing/2014/main" id="{133266EF-89CC-4D08-837A-FF4FCE2E4E50}"/>
              </a:ext>
            </a:extLst>
          </p:cNvPr>
          <p:cNvSpPr>
            <a:spLocks noGrp="1"/>
          </p:cNvSpPr>
          <p:nvPr>
            <p:ph idx="1"/>
          </p:nvPr>
        </p:nvSpPr>
        <p:spPr/>
        <p:txBody>
          <a:bodyPr/>
          <a:lstStyle/>
          <a:p>
            <a:pPr>
              <a:buFont typeface="+mj-lt"/>
              <a:buAutoNum type="arabicPeriod"/>
            </a:pPr>
            <a:r>
              <a:rPr lang="en-US" dirty="0"/>
              <a:t>Organizational Culture</a:t>
            </a:r>
          </a:p>
          <a:p>
            <a:pPr>
              <a:buFont typeface="+mj-lt"/>
              <a:buAutoNum type="arabicPeriod"/>
            </a:pPr>
            <a:r>
              <a:rPr lang="en-US" dirty="0"/>
              <a:t>Resistance to change</a:t>
            </a:r>
          </a:p>
          <a:p>
            <a:pPr>
              <a:buFont typeface="+mj-lt"/>
              <a:buAutoNum type="arabicPeriod"/>
            </a:pPr>
            <a:r>
              <a:rPr lang="en-US" dirty="0"/>
              <a:t>Infrastructure</a:t>
            </a:r>
          </a:p>
          <a:p>
            <a:pPr>
              <a:buFont typeface="+mj-lt"/>
              <a:buAutoNum type="arabicPeriod"/>
            </a:pPr>
            <a:r>
              <a:rPr lang="en-US" dirty="0"/>
              <a:t>Lack of digital skills</a:t>
            </a:r>
          </a:p>
          <a:p>
            <a:pPr>
              <a:buFont typeface="+mj-lt"/>
              <a:buAutoNum type="arabicPeriod"/>
            </a:pPr>
            <a:endParaRPr lang="en-US" dirty="0"/>
          </a:p>
        </p:txBody>
      </p:sp>
    </p:spTree>
    <p:extLst>
      <p:ext uri="{BB962C8B-B14F-4D97-AF65-F5344CB8AC3E}">
        <p14:creationId xmlns:p14="http://schemas.microsoft.com/office/powerpoint/2010/main" val="93178994"/>
      </p:ext>
    </p:extLst>
  </p:cSld>
  <p:clrMapOvr>
    <a:masterClrMapping/>
  </p:clrMapOvr>
  <p:transition spd="med">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965450" y="6262688"/>
            <a:ext cx="3119438" cy="552450"/>
          </a:xfrm>
        </p:spPr>
        <p:txBody>
          <a:bodyPr/>
          <a:lstStyle/>
          <a:p>
            <a:pPr>
              <a:defRPr/>
            </a:pPr>
            <a:r>
              <a:rPr lang="en-US" altLang="en-US" dirty="0" err="1"/>
              <a:t>MVakola</a:t>
            </a:r>
            <a:r>
              <a:rPr lang="el-GR" altLang="en-US" dirty="0"/>
              <a:t>-</a:t>
            </a:r>
            <a:r>
              <a:rPr lang="en-US" altLang="en-US" dirty="0"/>
              <a:t>Athens University of Economics and Business-</a:t>
            </a:r>
            <a:r>
              <a:rPr lang="el-GR" altLang="en-US" dirty="0"/>
              <a:t>mvakola@aueb.gr</a:t>
            </a:r>
          </a:p>
        </p:txBody>
      </p:sp>
      <p:sp>
        <p:nvSpPr>
          <p:cNvPr id="3" name="2 - Θέση αριθμού διαφάνειας"/>
          <p:cNvSpPr>
            <a:spLocks noGrp="1"/>
          </p:cNvSpPr>
          <p:nvPr>
            <p:ph type="sldNum" sz="quarter" idx="12"/>
          </p:nvPr>
        </p:nvSpPr>
        <p:spPr/>
        <p:txBody>
          <a:bodyPr/>
          <a:lstStyle/>
          <a:p>
            <a:fld id="{702A4BA7-4C67-4C7A-B129-7DE07CF637F3}" type="slidenum">
              <a:rPr lang="el-GR" altLang="en-US"/>
              <a:pPr/>
              <a:t>15</a:t>
            </a:fld>
            <a:endParaRPr lang="el-GR" altLang="en-US"/>
          </a:p>
        </p:txBody>
      </p:sp>
      <p:pic>
        <p:nvPicPr>
          <p:cNvPr id="11268" name="4 - Εικόνα" descr="6a00d8341cf9b753ef01b8d0c938bf970c-400wi.jpg"/>
          <p:cNvPicPr>
            <a:picLocks noChangeAspect="1"/>
          </p:cNvPicPr>
          <p:nvPr/>
        </p:nvPicPr>
        <p:blipFill>
          <a:blip r:embed="rId2" cstate="print"/>
          <a:srcRect/>
          <a:stretch>
            <a:fillRect/>
          </a:stretch>
        </p:blipFill>
        <p:spPr bwMode="auto">
          <a:xfrm>
            <a:off x="0" y="0"/>
            <a:ext cx="9144000" cy="4652963"/>
          </a:xfrm>
          <a:prstGeom prst="rect">
            <a:avLst/>
          </a:prstGeom>
          <a:noFill/>
          <a:ln w="9525">
            <a:noFill/>
            <a:miter lim="800000"/>
            <a:headEnd/>
            <a:tailEnd/>
          </a:ln>
        </p:spPr>
      </p:pic>
      <p:sp>
        <p:nvSpPr>
          <p:cNvPr id="6" name="Oval 2"/>
          <p:cNvSpPr/>
          <p:nvPr/>
        </p:nvSpPr>
        <p:spPr>
          <a:xfrm>
            <a:off x="179388" y="4652963"/>
            <a:ext cx="2016125" cy="2016125"/>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sz="2000" b="1" dirty="0"/>
              <a:t>Unfreezing</a:t>
            </a:r>
          </a:p>
        </p:txBody>
      </p:sp>
      <p:sp>
        <p:nvSpPr>
          <p:cNvPr id="7" name="Oval 2"/>
          <p:cNvSpPr/>
          <p:nvPr/>
        </p:nvSpPr>
        <p:spPr>
          <a:xfrm>
            <a:off x="3419475" y="4652963"/>
            <a:ext cx="2016125" cy="2016125"/>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sz="2000" b="1" dirty="0"/>
              <a:t>Moving</a:t>
            </a:r>
          </a:p>
        </p:txBody>
      </p:sp>
      <p:sp>
        <p:nvSpPr>
          <p:cNvPr id="8" name="Oval 2"/>
          <p:cNvSpPr/>
          <p:nvPr/>
        </p:nvSpPr>
        <p:spPr>
          <a:xfrm>
            <a:off x="6804025" y="4652963"/>
            <a:ext cx="2016125" cy="2016125"/>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sz="2000" b="1" dirty="0"/>
              <a:t>Refreezing</a:t>
            </a:r>
          </a:p>
        </p:txBody>
      </p:sp>
      <p:sp>
        <p:nvSpPr>
          <p:cNvPr id="9" name="Rectangle 3"/>
          <p:cNvSpPr/>
          <p:nvPr/>
        </p:nvSpPr>
        <p:spPr>
          <a:xfrm>
            <a:off x="0" y="0"/>
            <a:ext cx="3203575" cy="1773238"/>
          </a:xfrm>
          <a:prstGeom prst="rect">
            <a:avLst/>
          </a:prstGeom>
          <a:solidFill>
            <a:schemeClr val="accent2">
              <a:alpha val="7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lvl="1" eaLnBrk="1" hangingPunct="1">
              <a:lnSpc>
                <a:spcPct val="90000"/>
              </a:lnSpc>
              <a:defRPr/>
            </a:pPr>
            <a:r>
              <a:rPr lang="en-GB" sz="3200" dirty="0"/>
              <a:t>LEWIN’S MODEL</a:t>
            </a:r>
            <a:endParaRPr lang="el-GR" sz="3200" dirty="0"/>
          </a:p>
        </p:txBody>
      </p:sp>
    </p:spTree>
  </p:cSld>
  <p:clrMapOvr>
    <a:masterClrMapping/>
  </p:clrMapOvr>
  <p:transition spd="med">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 Θέση υποσέλιδου"/>
          <p:cNvSpPr>
            <a:spLocks noGrp="1"/>
          </p:cNvSpPr>
          <p:nvPr>
            <p:ph type="ftr" sz="quarter" idx="11"/>
          </p:nvPr>
        </p:nvSpPr>
        <p:spPr>
          <a:xfrm>
            <a:off x="2870200" y="6153150"/>
            <a:ext cx="3028950" cy="688975"/>
          </a:xfrm>
        </p:spPr>
        <p:txBody>
          <a:bodyPr/>
          <a:lstStyle/>
          <a:p>
            <a:pPr>
              <a:defRPr/>
            </a:pPr>
            <a:r>
              <a:rPr lang="en-US" altLang="en-US" dirty="0" err="1"/>
              <a:t>MVakola</a:t>
            </a:r>
            <a:r>
              <a:rPr lang="el-GR" altLang="en-US" dirty="0"/>
              <a:t>-</a:t>
            </a:r>
            <a:r>
              <a:rPr lang="en-US" altLang="en-US" dirty="0"/>
              <a:t>Athens University of Economics and Business</a:t>
            </a:r>
            <a:r>
              <a:rPr lang="el-GR" altLang="en-US" dirty="0"/>
              <a:t>-mvakola@aueb.gr</a:t>
            </a:r>
          </a:p>
        </p:txBody>
      </p:sp>
      <p:sp>
        <p:nvSpPr>
          <p:cNvPr id="9219" name="3 - Θέση αριθμού διαφάνειας"/>
          <p:cNvSpPr>
            <a:spLocks noGrp="1"/>
          </p:cNvSpPr>
          <p:nvPr>
            <p:ph type="sldNum" sz="quarter" idx="12"/>
          </p:nvPr>
        </p:nvSpPr>
        <p:spPr/>
        <p:txBody>
          <a:bodyPr/>
          <a:lstStyle/>
          <a:p>
            <a:fld id="{293D8A21-343F-443D-9B81-EE9922C8630D}" type="slidenum">
              <a:rPr lang="el-GR" altLang="en-US"/>
              <a:pPr/>
              <a:t>16</a:t>
            </a:fld>
            <a:endParaRPr lang="el-GR" altLang="en-US"/>
          </a:p>
        </p:txBody>
      </p:sp>
      <p:sp>
        <p:nvSpPr>
          <p:cNvPr id="220162" name="Rectangle 2"/>
          <p:cNvSpPr>
            <a:spLocks noChangeArrowheads="1"/>
          </p:cNvSpPr>
          <p:nvPr/>
        </p:nvSpPr>
        <p:spPr bwMode="auto">
          <a:xfrm>
            <a:off x="533400" y="266700"/>
            <a:ext cx="8153400" cy="952500"/>
          </a:xfrm>
          <a:prstGeom prst="rect">
            <a:avLst/>
          </a:prstGeom>
          <a:noFill/>
          <a:ln w="12700">
            <a:noFill/>
            <a:miter lim="800000"/>
            <a:headEnd/>
            <a:tailEnd/>
          </a:ln>
          <a:effectLst/>
        </p:spPr>
        <p:txBody>
          <a:bodyPr lIns="90488" tIns="44450" rIns="90488" bIns="44450" anchor="b"/>
          <a:lstStyle/>
          <a:p>
            <a:pPr eaLnBrk="1" hangingPunct="1">
              <a:defRPr/>
            </a:pPr>
            <a:r>
              <a:rPr lang="en-US" dirty="0">
                <a:latin typeface="Times New Roman" pitchFamily="18" charset="0"/>
                <a:cs typeface="+mn-cs"/>
              </a:rPr>
              <a:t>           </a:t>
            </a:r>
            <a:r>
              <a:rPr lang="en-US" sz="2800" dirty="0">
                <a:effectLst>
                  <a:outerShdw blurRad="38100" dist="38100" dir="2700000" algn="tl">
                    <a:srgbClr val="C0C0C0"/>
                  </a:outerShdw>
                </a:effectLst>
                <a:latin typeface="Times New Roman" pitchFamily="18" charset="0"/>
                <a:cs typeface="+mn-cs"/>
              </a:rPr>
              <a:t>Force-Field Analysis</a:t>
            </a:r>
          </a:p>
        </p:txBody>
      </p:sp>
      <p:sp>
        <p:nvSpPr>
          <p:cNvPr id="220163" name="Rectangle 3"/>
          <p:cNvSpPr>
            <a:spLocks noChangeArrowheads="1"/>
          </p:cNvSpPr>
          <p:nvPr/>
        </p:nvSpPr>
        <p:spPr bwMode="auto">
          <a:xfrm>
            <a:off x="762000" y="1524000"/>
            <a:ext cx="4621213" cy="16002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noFill/>
            <a:miter lim="800000"/>
            <a:headEnd/>
            <a:tailEnd/>
          </a:ln>
          <a:effectLst/>
        </p:spPr>
        <p:txBody>
          <a:bodyPr wrap="none" anchor="ctr"/>
          <a:lstStyle/>
          <a:p>
            <a:pPr eaLnBrk="1" hangingPunct="1">
              <a:defRPr/>
            </a:pPr>
            <a:endParaRPr lang="el-GR" sz="1800">
              <a:cs typeface="+mn-cs"/>
            </a:endParaRPr>
          </a:p>
        </p:txBody>
      </p:sp>
      <p:sp>
        <p:nvSpPr>
          <p:cNvPr id="220164" name="Rectangle 4"/>
          <p:cNvSpPr>
            <a:spLocks noChangeArrowheads="1"/>
          </p:cNvSpPr>
          <p:nvPr/>
        </p:nvSpPr>
        <p:spPr bwMode="auto">
          <a:xfrm>
            <a:off x="762000" y="3200400"/>
            <a:ext cx="4648200" cy="16002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noFill/>
            <a:miter lim="800000"/>
            <a:headEnd/>
            <a:tailEnd/>
          </a:ln>
          <a:effectLst/>
        </p:spPr>
        <p:txBody>
          <a:bodyPr wrap="none" anchor="ctr"/>
          <a:lstStyle/>
          <a:p>
            <a:pPr eaLnBrk="1" hangingPunct="1">
              <a:defRPr/>
            </a:pPr>
            <a:endParaRPr lang="el-GR" sz="1800">
              <a:cs typeface="+mn-cs"/>
            </a:endParaRPr>
          </a:p>
        </p:txBody>
      </p:sp>
      <p:sp>
        <p:nvSpPr>
          <p:cNvPr id="220165" name="Rectangle 5"/>
          <p:cNvSpPr>
            <a:spLocks noChangeArrowheads="1"/>
          </p:cNvSpPr>
          <p:nvPr/>
        </p:nvSpPr>
        <p:spPr bwMode="auto">
          <a:xfrm>
            <a:off x="762000" y="4876800"/>
            <a:ext cx="4648200" cy="16002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noFill/>
            <a:miter lim="800000"/>
            <a:headEnd/>
            <a:tailEnd/>
          </a:ln>
          <a:effectLst/>
        </p:spPr>
        <p:txBody>
          <a:bodyPr wrap="none" anchor="ctr"/>
          <a:lstStyle/>
          <a:p>
            <a:pPr eaLnBrk="1" hangingPunct="1">
              <a:defRPr/>
            </a:pPr>
            <a:endParaRPr lang="el-GR" sz="1800">
              <a:cs typeface="+mn-cs"/>
            </a:endParaRPr>
          </a:p>
        </p:txBody>
      </p:sp>
      <p:sp>
        <p:nvSpPr>
          <p:cNvPr id="220166" name="Line 6"/>
          <p:cNvSpPr>
            <a:spLocks noChangeShapeType="1"/>
          </p:cNvSpPr>
          <p:nvPr/>
        </p:nvSpPr>
        <p:spPr bwMode="auto">
          <a:xfrm flipH="1">
            <a:off x="3567113" y="1676400"/>
            <a:ext cx="10239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67" name="Line 7"/>
          <p:cNvSpPr>
            <a:spLocks noChangeShapeType="1"/>
          </p:cNvSpPr>
          <p:nvPr/>
        </p:nvSpPr>
        <p:spPr bwMode="auto">
          <a:xfrm flipH="1">
            <a:off x="3567113" y="1828800"/>
            <a:ext cx="10239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68" name="Line 8"/>
          <p:cNvSpPr>
            <a:spLocks noChangeShapeType="1"/>
          </p:cNvSpPr>
          <p:nvPr/>
        </p:nvSpPr>
        <p:spPr bwMode="auto">
          <a:xfrm flipH="1">
            <a:off x="3567113" y="1981200"/>
            <a:ext cx="10239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69" name="Line 9"/>
          <p:cNvSpPr>
            <a:spLocks noChangeShapeType="1"/>
          </p:cNvSpPr>
          <p:nvPr/>
        </p:nvSpPr>
        <p:spPr bwMode="auto">
          <a:xfrm flipH="1">
            <a:off x="3567113" y="2133600"/>
            <a:ext cx="10239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70" name="Line 10"/>
          <p:cNvSpPr>
            <a:spLocks noChangeShapeType="1"/>
          </p:cNvSpPr>
          <p:nvPr/>
        </p:nvSpPr>
        <p:spPr bwMode="auto">
          <a:xfrm flipH="1">
            <a:off x="3567113" y="2286000"/>
            <a:ext cx="10239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71" name="Line 11"/>
          <p:cNvSpPr>
            <a:spLocks noChangeShapeType="1"/>
          </p:cNvSpPr>
          <p:nvPr/>
        </p:nvSpPr>
        <p:spPr bwMode="auto">
          <a:xfrm flipH="1">
            <a:off x="3567113" y="2438400"/>
            <a:ext cx="10239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72" name="Line 12"/>
          <p:cNvSpPr>
            <a:spLocks noChangeShapeType="1"/>
          </p:cNvSpPr>
          <p:nvPr/>
        </p:nvSpPr>
        <p:spPr bwMode="auto">
          <a:xfrm>
            <a:off x="3352800" y="1700213"/>
            <a:ext cx="0" cy="719137"/>
          </a:xfrm>
          <a:prstGeom prst="line">
            <a:avLst/>
          </a:prstGeom>
          <a:noFill/>
          <a:ln w="12700">
            <a:solidFill>
              <a:srgbClr val="FFFF00"/>
            </a:solidFill>
            <a:prstDash val="sysDot"/>
            <a:round/>
            <a:headEnd/>
            <a:tailEn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73" name="Rectangle 13"/>
          <p:cNvSpPr>
            <a:spLocks noChangeArrowheads="1"/>
          </p:cNvSpPr>
          <p:nvPr/>
        </p:nvSpPr>
        <p:spPr bwMode="auto">
          <a:xfrm>
            <a:off x="782638" y="2439988"/>
            <a:ext cx="1285875" cy="644525"/>
          </a:xfrm>
          <a:prstGeom prst="rect">
            <a:avLst/>
          </a:prstGeom>
          <a:noFill/>
          <a:ln w="12700">
            <a:noFill/>
            <a:miter lim="800000"/>
            <a:headEnd/>
            <a:tailEnd/>
          </a:ln>
          <a:effectLst/>
        </p:spPr>
        <p:txBody>
          <a:bodyPr wrap="none" lIns="90488" tIns="44450" rIns="90488" bIns="44450">
            <a:spAutoFit/>
          </a:bodyPr>
          <a:lstStyle/>
          <a:p>
            <a:pPr eaLnBrk="1" hangingPunct="1">
              <a:defRPr/>
            </a:pPr>
            <a:r>
              <a:rPr lang="en-US" sz="1800" dirty="0">
                <a:solidFill>
                  <a:srgbClr val="FFFF00"/>
                </a:solidFill>
                <a:effectLst>
                  <a:outerShdw blurRad="38100" dist="38100" dir="2700000" algn="tl">
                    <a:srgbClr val="C0C0C0"/>
                  </a:outerShdw>
                </a:effectLst>
                <a:cs typeface="+mn-cs"/>
              </a:rPr>
              <a:t>Forces for </a:t>
            </a:r>
          </a:p>
          <a:p>
            <a:pPr eaLnBrk="1" hangingPunct="1">
              <a:defRPr/>
            </a:pPr>
            <a:r>
              <a:rPr lang="en-US" sz="1800" dirty="0">
                <a:solidFill>
                  <a:srgbClr val="FFFF00"/>
                </a:solidFill>
                <a:effectLst>
                  <a:outerShdw blurRad="38100" dist="38100" dir="2700000" algn="tl">
                    <a:srgbClr val="C0C0C0"/>
                  </a:outerShdw>
                </a:effectLst>
                <a:cs typeface="+mn-cs"/>
              </a:rPr>
              <a:t>Change</a:t>
            </a:r>
          </a:p>
        </p:txBody>
      </p:sp>
      <p:sp>
        <p:nvSpPr>
          <p:cNvPr id="220174" name="Rectangle 14"/>
          <p:cNvSpPr>
            <a:spLocks noChangeArrowheads="1"/>
          </p:cNvSpPr>
          <p:nvPr/>
        </p:nvSpPr>
        <p:spPr bwMode="auto">
          <a:xfrm>
            <a:off x="3475038" y="2439988"/>
            <a:ext cx="1708150" cy="644525"/>
          </a:xfrm>
          <a:prstGeom prst="rect">
            <a:avLst/>
          </a:prstGeom>
          <a:noFill/>
          <a:ln w="12700">
            <a:noFill/>
            <a:miter lim="800000"/>
            <a:headEnd/>
            <a:tailEnd/>
          </a:ln>
          <a:effectLst/>
        </p:spPr>
        <p:txBody>
          <a:bodyPr wrap="none" lIns="90488" tIns="44450" rIns="90488" bIns="44450">
            <a:spAutoFit/>
          </a:bodyPr>
          <a:lstStyle/>
          <a:p>
            <a:pPr eaLnBrk="1" hangingPunct="1">
              <a:defRPr/>
            </a:pPr>
            <a:r>
              <a:rPr lang="en-US" sz="1800" dirty="0">
                <a:solidFill>
                  <a:srgbClr val="FFFF00"/>
                </a:solidFill>
                <a:effectLst>
                  <a:outerShdw blurRad="38100" dist="38100" dir="2700000" algn="tl">
                    <a:srgbClr val="C0C0C0"/>
                  </a:outerShdw>
                </a:effectLst>
                <a:cs typeface="+mn-cs"/>
              </a:rPr>
              <a:t>Forces Against</a:t>
            </a:r>
          </a:p>
          <a:p>
            <a:pPr eaLnBrk="1" hangingPunct="1">
              <a:defRPr/>
            </a:pPr>
            <a:r>
              <a:rPr lang="en-US" sz="1800" dirty="0">
                <a:solidFill>
                  <a:srgbClr val="FFFF00"/>
                </a:solidFill>
                <a:effectLst>
                  <a:outerShdw blurRad="38100" dist="38100" dir="2700000" algn="tl">
                    <a:srgbClr val="C0C0C0"/>
                  </a:outerShdw>
                </a:effectLst>
                <a:cs typeface="+mn-cs"/>
              </a:rPr>
              <a:t>Change </a:t>
            </a:r>
          </a:p>
        </p:txBody>
      </p:sp>
      <p:sp>
        <p:nvSpPr>
          <p:cNvPr id="220175" name="Rectangle 15"/>
          <p:cNvSpPr>
            <a:spLocks noChangeArrowheads="1"/>
          </p:cNvSpPr>
          <p:nvPr/>
        </p:nvSpPr>
        <p:spPr bwMode="auto">
          <a:xfrm>
            <a:off x="5638800" y="1447800"/>
            <a:ext cx="2722563" cy="1474788"/>
          </a:xfrm>
          <a:prstGeom prst="rect">
            <a:avLst/>
          </a:prstGeom>
          <a:noFill/>
          <a:ln w="12700">
            <a:noFill/>
            <a:miter lim="800000"/>
            <a:headEnd/>
            <a:tailEnd/>
          </a:ln>
        </p:spPr>
        <p:txBody>
          <a:bodyPr wrap="none" lIns="90488" tIns="44450" rIns="90488" bIns="44450">
            <a:spAutoFit/>
          </a:bodyPr>
          <a:lstStyle/>
          <a:p>
            <a:pPr eaLnBrk="1" hangingPunct="1">
              <a:defRPr/>
            </a:pPr>
            <a:r>
              <a:rPr lang="en-US" sz="1800" b="1" dirty="0"/>
              <a:t>Forces for Change</a:t>
            </a:r>
          </a:p>
          <a:p>
            <a:pPr eaLnBrk="1" hangingPunct="1">
              <a:defRPr/>
            </a:pPr>
            <a:r>
              <a:rPr lang="en-US" sz="1800" b="1" dirty="0">
                <a:solidFill>
                  <a:srgbClr val="0070C0"/>
                </a:solidFill>
                <a:effectLst>
                  <a:outerShdw blurRad="38100" dist="38100" dir="2700000" algn="tl">
                    <a:srgbClr val="000000">
                      <a:alpha val="43137"/>
                    </a:srgbClr>
                  </a:outerShdw>
                </a:effectLst>
              </a:rPr>
              <a:t>GREATER THAN</a:t>
            </a:r>
          </a:p>
          <a:p>
            <a:pPr eaLnBrk="1" hangingPunct="1">
              <a:defRPr/>
            </a:pPr>
            <a:r>
              <a:rPr lang="en-US" sz="1800" b="1" dirty="0"/>
              <a:t>Forces against Change</a:t>
            </a:r>
          </a:p>
          <a:p>
            <a:pPr eaLnBrk="1" hangingPunct="1">
              <a:defRPr/>
            </a:pPr>
            <a:endParaRPr lang="en-US" sz="1800" b="1" dirty="0">
              <a:solidFill>
                <a:srgbClr val="CC0066"/>
              </a:solidFill>
            </a:endParaRPr>
          </a:p>
          <a:p>
            <a:pPr eaLnBrk="1" hangingPunct="1">
              <a:defRPr/>
            </a:pPr>
            <a:endParaRPr lang="en-US" sz="1800" b="1" dirty="0"/>
          </a:p>
        </p:txBody>
      </p:sp>
      <p:sp>
        <p:nvSpPr>
          <p:cNvPr id="220176" name="Line 16"/>
          <p:cNvSpPr>
            <a:spLocks noChangeShapeType="1"/>
          </p:cNvSpPr>
          <p:nvPr/>
        </p:nvSpPr>
        <p:spPr bwMode="auto">
          <a:xfrm>
            <a:off x="938213" y="3352800"/>
            <a:ext cx="9477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77" name="Line 17"/>
          <p:cNvSpPr>
            <a:spLocks noChangeShapeType="1"/>
          </p:cNvSpPr>
          <p:nvPr/>
        </p:nvSpPr>
        <p:spPr bwMode="auto">
          <a:xfrm>
            <a:off x="938213" y="3505200"/>
            <a:ext cx="9477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78" name="Line 18"/>
          <p:cNvSpPr>
            <a:spLocks noChangeShapeType="1"/>
          </p:cNvSpPr>
          <p:nvPr/>
        </p:nvSpPr>
        <p:spPr bwMode="auto">
          <a:xfrm>
            <a:off x="938213" y="3657600"/>
            <a:ext cx="9477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79" name="Line 19"/>
          <p:cNvSpPr>
            <a:spLocks noChangeShapeType="1"/>
          </p:cNvSpPr>
          <p:nvPr/>
        </p:nvSpPr>
        <p:spPr bwMode="auto">
          <a:xfrm>
            <a:off x="938213" y="3810000"/>
            <a:ext cx="9477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80" name="Line 20"/>
          <p:cNvSpPr>
            <a:spLocks noChangeShapeType="1"/>
          </p:cNvSpPr>
          <p:nvPr/>
        </p:nvSpPr>
        <p:spPr bwMode="auto">
          <a:xfrm>
            <a:off x="938213" y="3962400"/>
            <a:ext cx="9477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81" name="Line 21"/>
          <p:cNvSpPr>
            <a:spLocks noChangeShapeType="1"/>
          </p:cNvSpPr>
          <p:nvPr/>
        </p:nvSpPr>
        <p:spPr bwMode="auto">
          <a:xfrm>
            <a:off x="938213" y="4114800"/>
            <a:ext cx="9477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82" name="Line 22"/>
          <p:cNvSpPr>
            <a:spLocks noChangeShapeType="1"/>
          </p:cNvSpPr>
          <p:nvPr/>
        </p:nvSpPr>
        <p:spPr bwMode="auto">
          <a:xfrm>
            <a:off x="2057400" y="3376613"/>
            <a:ext cx="0" cy="719137"/>
          </a:xfrm>
          <a:prstGeom prst="line">
            <a:avLst/>
          </a:prstGeom>
          <a:noFill/>
          <a:ln w="12700">
            <a:solidFill>
              <a:srgbClr val="FFFF00"/>
            </a:solidFill>
            <a:prstDash val="sysDot"/>
            <a:round/>
            <a:headEnd/>
            <a:tailEn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83" name="Line 23"/>
          <p:cNvSpPr>
            <a:spLocks noChangeShapeType="1"/>
          </p:cNvSpPr>
          <p:nvPr/>
        </p:nvSpPr>
        <p:spPr bwMode="auto">
          <a:xfrm flipH="1">
            <a:off x="2347913" y="3352800"/>
            <a:ext cx="23193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84" name="Line 24"/>
          <p:cNvSpPr>
            <a:spLocks noChangeShapeType="1"/>
          </p:cNvSpPr>
          <p:nvPr/>
        </p:nvSpPr>
        <p:spPr bwMode="auto">
          <a:xfrm flipH="1">
            <a:off x="2347913" y="3505200"/>
            <a:ext cx="23193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85" name="Line 25"/>
          <p:cNvSpPr>
            <a:spLocks noChangeShapeType="1"/>
          </p:cNvSpPr>
          <p:nvPr/>
        </p:nvSpPr>
        <p:spPr bwMode="auto">
          <a:xfrm flipH="1">
            <a:off x="2347913" y="3657600"/>
            <a:ext cx="23193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86" name="Line 26"/>
          <p:cNvSpPr>
            <a:spLocks noChangeShapeType="1"/>
          </p:cNvSpPr>
          <p:nvPr/>
        </p:nvSpPr>
        <p:spPr bwMode="auto">
          <a:xfrm flipH="1">
            <a:off x="2347913" y="3810000"/>
            <a:ext cx="23193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87" name="Line 27"/>
          <p:cNvSpPr>
            <a:spLocks noChangeShapeType="1"/>
          </p:cNvSpPr>
          <p:nvPr/>
        </p:nvSpPr>
        <p:spPr bwMode="auto">
          <a:xfrm flipH="1">
            <a:off x="2347913" y="3962400"/>
            <a:ext cx="23193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88" name="Line 28"/>
          <p:cNvSpPr>
            <a:spLocks noChangeShapeType="1"/>
          </p:cNvSpPr>
          <p:nvPr/>
        </p:nvSpPr>
        <p:spPr bwMode="auto">
          <a:xfrm flipH="1">
            <a:off x="2347913" y="4114800"/>
            <a:ext cx="23193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89" name="Rectangle 29"/>
          <p:cNvSpPr>
            <a:spLocks noChangeArrowheads="1"/>
          </p:cNvSpPr>
          <p:nvPr/>
        </p:nvSpPr>
        <p:spPr bwMode="auto">
          <a:xfrm>
            <a:off x="2287588" y="4116388"/>
            <a:ext cx="1708150" cy="644525"/>
          </a:xfrm>
          <a:prstGeom prst="rect">
            <a:avLst/>
          </a:prstGeom>
          <a:noFill/>
          <a:ln w="12700">
            <a:noFill/>
            <a:miter lim="800000"/>
            <a:headEnd/>
            <a:tailEnd/>
          </a:ln>
          <a:effectLst/>
        </p:spPr>
        <p:txBody>
          <a:bodyPr wrap="none" lIns="90488" tIns="44450" rIns="90488" bIns="44450">
            <a:spAutoFit/>
          </a:bodyPr>
          <a:lstStyle/>
          <a:p>
            <a:pPr eaLnBrk="1" hangingPunct="1">
              <a:defRPr/>
            </a:pPr>
            <a:r>
              <a:rPr lang="en-US" sz="1800" dirty="0">
                <a:solidFill>
                  <a:srgbClr val="FFFF00"/>
                </a:solidFill>
                <a:effectLst>
                  <a:outerShdw blurRad="38100" dist="38100" dir="2700000" algn="tl">
                    <a:srgbClr val="C0C0C0"/>
                  </a:outerShdw>
                </a:effectLst>
                <a:cs typeface="+mn-cs"/>
              </a:rPr>
              <a:t>Forces Against</a:t>
            </a:r>
          </a:p>
          <a:p>
            <a:pPr eaLnBrk="1" hangingPunct="1">
              <a:defRPr/>
            </a:pPr>
            <a:r>
              <a:rPr lang="en-US" sz="1800" dirty="0">
                <a:solidFill>
                  <a:srgbClr val="FFFF00"/>
                </a:solidFill>
                <a:effectLst>
                  <a:outerShdw blurRad="38100" dist="38100" dir="2700000" algn="tl">
                    <a:srgbClr val="C0C0C0"/>
                  </a:outerShdw>
                </a:effectLst>
                <a:cs typeface="+mn-cs"/>
              </a:rPr>
              <a:t>Change</a:t>
            </a:r>
          </a:p>
        </p:txBody>
      </p:sp>
      <p:sp>
        <p:nvSpPr>
          <p:cNvPr id="220190" name="Rectangle 30"/>
          <p:cNvSpPr>
            <a:spLocks noChangeArrowheads="1"/>
          </p:cNvSpPr>
          <p:nvPr/>
        </p:nvSpPr>
        <p:spPr bwMode="auto">
          <a:xfrm>
            <a:off x="839788" y="4116388"/>
            <a:ext cx="1220787" cy="644525"/>
          </a:xfrm>
          <a:prstGeom prst="rect">
            <a:avLst/>
          </a:prstGeom>
          <a:noFill/>
          <a:ln w="12700">
            <a:noFill/>
            <a:miter lim="800000"/>
            <a:headEnd/>
            <a:tailEnd/>
          </a:ln>
          <a:effectLst/>
        </p:spPr>
        <p:txBody>
          <a:bodyPr wrap="none" lIns="90488" tIns="44450" rIns="90488" bIns="44450">
            <a:spAutoFit/>
          </a:bodyPr>
          <a:lstStyle/>
          <a:p>
            <a:pPr eaLnBrk="1" hangingPunct="1">
              <a:defRPr/>
            </a:pPr>
            <a:r>
              <a:rPr lang="en-US" sz="1800" dirty="0">
                <a:solidFill>
                  <a:srgbClr val="FFFF00"/>
                </a:solidFill>
                <a:effectLst>
                  <a:outerShdw blurRad="38100" dist="38100" dir="2700000" algn="tl">
                    <a:srgbClr val="C0C0C0"/>
                  </a:outerShdw>
                </a:effectLst>
                <a:cs typeface="+mn-cs"/>
              </a:rPr>
              <a:t>Forces for</a:t>
            </a:r>
          </a:p>
          <a:p>
            <a:pPr eaLnBrk="1" hangingPunct="1">
              <a:defRPr/>
            </a:pPr>
            <a:r>
              <a:rPr lang="en-US" sz="1800" dirty="0">
                <a:solidFill>
                  <a:srgbClr val="FFFF00"/>
                </a:solidFill>
                <a:effectLst>
                  <a:outerShdw blurRad="38100" dist="38100" dir="2700000" algn="tl">
                    <a:srgbClr val="C0C0C0"/>
                  </a:outerShdw>
                </a:effectLst>
                <a:cs typeface="+mn-cs"/>
              </a:rPr>
              <a:t>Change</a:t>
            </a:r>
          </a:p>
        </p:txBody>
      </p:sp>
      <p:sp>
        <p:nvSpPr>
          <p:cNvPr id="220191" name="Rectangle 31"/>
          <p:cNvSpPr>
            <a:spLocks noChangeArrowheads="1"/>
          </p:cNvSpPr>
          <p:nvPr/>
        </p:nvSpPr>
        <p:spPr bwMode="auto">
          <a:xfrm>
            <a:off x="5611813" y="3200400"/>
            <a:ext cx="2722562" cy="920750"/>
          </a:xfrm>
          <a:prstGeom prst="rect">
            <a:avLst/>
          </a:prstGeom>
          <a:noFill/>
          <a:ln w="12700">
            <a:noFill/>
            <a:miter lim="800000"/>
            <a:headEnd/>
            <a:tailEnd/>
          </a:ln>
        </p:spPr>
        <p:txBody>
          <a:bodyPr wrap="none" lIns="90488" tIns="44450" rIns="90488" bIns="44450">
            <a:spAutoFit/>
          </a:bodyPr>
          <a:lstStyle/>
          <a:p>
            <a:pPr eaLnBrk="1" hangingPunct="1">
              <a:defRPr/>
            </a:pPr>
            <a:r>
              <a:rPr lang="en-US" sz="1800" b="1" dirty="0"/>
              <a:t>Forces for Change</a:t>
            </a:r>
          </a:p>
          <a:p>
            <a:pPr eaLnBrk="1" hangingPunct="1">
              <a:defRPr/>
            </a:pPr>
            <a:r>
              <a:rPr lang="en-US" sz="1800" b="1" dirty="0">
                <a:solidFill>
                  <a:srgbClr val="0070C0"/>
                </a:solidFill>
                <a:effectLst>
                  <a:outerShdw blurRad="38100" dist="38100" dir="2700000" algn="tl">
                    <a:srgbClr val="000000">
                      <a:alpha val="43137"/>
                    </a:srgbClr>
                  </a:outerShdw>
                </a:effectLst>
              </a:rPr>
              <a:t>LESS THAN</a:t>
            </a:r>
          </a:p>
          <a:p>
            <a:pPr eaLnBrk="1" hangingPunct="1">
              <a:defRPr/>
            </a:pPr>
            <a:r>
              <a:rPr lang="en-US" sz="1800" b="1" dirty="0"/>
              <a:t>Forces against Change</a:t>
            </a:r>
          </a:p>
        </p:txBody>
      </p:sp>
      <p:sp>
        <p:nvSpPr>
          <p:cNvPr id="220192" name="Line 32"/>
          <p:cNvSpPr>
            <a:spLocks noChangeShapeType="1"/>
          </p:cNvSpPr>
          <p:nvPr/>
        </p:nvSpPr>
        <p:spPr bwMode="auto">
          <a:xfrm>
            <a:off x="1395413" y="5029200"/>
            <a:ext cx="14811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93" name="Line 33"/>
          <p:cNvSpPr>
            <a:spLocks noChangeShapeType="1"/>
          </p:cNvSpPr>
          <p:nvPr/>
        </p:nvSpPr>
        <p:spPr bwMode="auto">
          <a:xfrm>
            <a:off x="1395413" y="5181600"/>
            <a:ext cx="14811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94" name="Line 34"/>
          <p:cNvSpPr>
            <a:spLocks noChangeShapeType="1"/>
          </p:cNvSpPr>
          <p:nvPr/>
        </p:nvSpPr>
        <p:spPr bwMode="auto">
          <a:xfrm>
            <a:off x="1395413" y="5334000"/>
            <a:ext cx="14811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95" name="Line 35"/>
          <p:cNvSpPr>
            <a:spLocks noChangeShapeType="1"/>
          </p:cNvSpPr>
          <p:nvPr/>
        </p:nvSpPr>
        <p:spPr bwMode="auto">
          <a:xfrm>
            <a:off x="1395413" y="5486400"/>
            <a:ext cx="14811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96" name="Line 36"/>
          <p:cNvSpPr>
            <a:spLocks noChangeShapeType="1"/>
          </p:cNvSpPr>
          <p:nvPr/>
        </p:nvSpPr>
        <p:spPr bwMode="auto">
          <a:xfrm>
            <a:off x="1395413" y="5638800"/>
            <a:ext cx="14811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97" name="Line 37"/>
          <p:cNvSpPr>
            <a:spLocks noChangeShapeType="1"/>
          </p:cNvSpPr>
          <p:nvPr/>
        </p:nvSpPr>
        <p:spPr bwMode="auto">
          <a:xfrm>
            <a:off x="1395413" y="5791200"/>
            <a:ext cx="14811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98" name="Line 38"/>
          <p:cNvSpPr>
            <a:spLocks noChangeShapeType="1"/>
          </p:cNvSpPr>
          <p:nvPr/>
        </p:nvSpPr>
        <p:spPr bwMode="auto">
          <a:xfrm flipH="1">
            <a:off x="3338513" y="5029200"/>
            <a:ext cx="15573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199" name="Line 39"/>
          <p:cNvSpPr>
            <a:spLocks noChangeShapeType="1"/>
          </p:cNvSpPr>
          <p:nvPr/>
        </p:nvSpPr>
        <p:spPr bwMode="auto">
          <a:xfrm flipH="1">
            <a:off x="3338513" y="5181600"/>
            <a:ext cx="15573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200" name="Line 40"/>
          <p:cNvSpPr>
            <a:spLocks noChangeShapeType="1"/>
          </p:cNvSpPr>
          <p:nvPr/>
        </p:nvSpPr>
        <p:spPr bwMode="auto">
          <a:xfrm flipH="1">
            <a:off x="3338513" y="5334000"/>
            <a:ext cx="15573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201" name="Line 41"/>
          <p:cNvSpPr>
            <a:spLocks noChangeShapeType="1"/>
          </p:cNvSpPr>
          <p:nvPr/>
        </p:nvSpPr>
        <p:spPr bwMode="auto">
          <a:xfrm flipH="1">
            <a:off x="3338513" y="5486400"/>
            <a:ext cx="15573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202" name="Line 42"/>
          <p:cNvSpPr>
            <a:spLocks noChangeShapeType="1"/>
          </p:cNvSpPr>
          <p:nvPr/>
        </p:nvSpPr>
        <p:spPr bwMode="auto">
          <a:xfrm flipH="1">
            <a:off x="3338513" y="5638800"/>
            <a:ext cx="15573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203" name="Line 43"/>
          <p:cNvSpPr>
            <a:spLocks noChangeShapeType="1"/>
          </p:cNvSpPr>
          <p:nvPr/>
        </p:nvSpPr>
        <p:spPr bwMode="auto">
          <a:xfrm flipH="1">
            <a:off x="3338513" y="5791200"/>
            <a:ext cx="15573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204" name="Line 44"/>
          <p:cNvSpPr>
            <a:spLocks noChangeShapeType="1"/>
          </p:cNvSpPr>
          <p:nvPr/>
        </p:nvSpPr>
        <p:spPr bwMode="auto">
          <a:xfrm>
            <a:off x="3124200" y="5053013"/>
            <a:ext cx="0" cy="719137"/>
          </a:xfrm>
          <a:prstGeom prst="line">
            <a:avLst/>
          </a:prstGeom>
          <a:noFill/>
          <a:ln w="12700">
            <a:solidFill>
              <a:srgbClr val="FFFF00"/>
            </a:solidFill>
            <a:prstDash val="sysDot"/>
            <a:round/>
            <a:headEnd/>
            <a:tailEn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205" name="Rectangle 45"/>
          <p:cNvSpPr>
            <a:spLocks noChangeArrowheads="1"/>
          </p:cNvSpPr>
          <p:nvPr/>
        </p:nvSpPr>
        <p:spPr bwMode="auto">
          <a:xfrm>
            <a:off x="1220788" y="5792788"/>
            <a:ext cx="1220787" cy="644525"/>
          </a:xfrm>
          <a:prstGeom prst="rect">
            <a:avLst/>
          </a:prstGeom>
          <a:noFill/>
          <a:ln w="12700">
            <a:noFill/>
            <a:miter lim="800000"/>
            <a:headEnd/>
            <a:tailEnd/>
          </a:ln>
          <a:effectLst/>
        </p:spPr>
        <p:txBody>
          <a:bodyPr wrap="none" lIns="90488" tIns="44450" rIns="90488" bIns="44450">
            <a:spAutoFit/>
          </a:bodyPr>
          <a:lstStyle/>
          <a:p>
            <a:pPr eaLnBrk="1" hangingPunct="1">
              <a:defRPr/>
            </a:pPr>
            <a:r>
              <a:rPr lang="en-US" sz="1800" dirty="0">
                <a:solidFill>
                  <a:srgbClr val="FFFF00"/>
                </a:solidFill>
                <a:effectLst>
                  <a:outerShdw blurRad="38100" dist="38100" dir="2700000" algn="tl">
                    <a:srgbClr val="C0C0C0"/>
                  </a:outerShdw>
                </a:effectLst>
                <a:cs typeface="+mn-cs"/>
              </a:rPr>
              <a:t>Forces for</a:t>
            </a:r>
          </a:p>
          <a:p>
            <a:pPr eaLnBrk="1" hangingPunct="1">
              <a:defRPr/>
            </a:pPr>
            <a:r>
              <a:rPr lang="en-US" sz="1800" dirty="0">
                <a:solidFill>
                  <a:srgbClr val="FFFF00"/>
                </a:solidFill>
                <a:effectLst>
                  <a:outerShdw blurRad="38100" dist="38100" dir="2700000" algn="tl">
                    <a:srgbClr val="C0C0C0"/>
                  </a:outerShdw>
                </a:effectLst>
                <a:cs typeface="+mn-cs"/>
              </a:rPr>
              <a:t>Change</a:t>
            </a:r>
          </a:p>
        </p:txBody>
      </p:sp>
      <p:sp>
        <p:nvSpPr>
          <p:cNvPr id="220206" name="Rectangle 46"/>
          <p:cNvSpPr>
            <a:spLocks noChangeArrowheads="1"/>
          </p:cNvSpPr>
          <p:nvPr/>
        </p:nvSpPr>
        <p:spPr bwMode="auto">
          <a:xfrm>
            <a:off x="3246438" y="5792788"/>
            <a:ext cx="1708150" cy="644525"/>
          </a:xfrm>
          <a:prstGeom prst="rect">
            <a:avLst/>
          </a:prstGeom>
          <a:noFill/>
          <a:ln w="12700">
            <a:noFill/>
            <a:miter lim="800000"/>
            <a:headEnd/>
            <a:tailEnd/>
          </a:ln>
          <a:effectLst/>
        </p:spPr>
        <p:txBody>
          <a:bodyPr wrap="none" lIns="90488" tIns="44450" rIns="90488" bIns="44450">
            <a:spAutoFit/>
          </a:bodyPr>
          <a:lstStyle/>
          <a:p>
            <a:pPr eaLnBrk="1" hangingPunct="1">
              <a:defRPr/>
            </a:pPr>
            <a:r>
              <a:rPr lang="en-US" sz="1800" dirty="0">
                <a:solidFill>
                  <a:srgbClr val="FFFF00"/>
                </a:solidFill>
                <a:effectLst>
                  <a:outerShdw blurRad="38100" dist="38100" dir="2700000" algn="tl">
                    <a:srgbClr val="C0C0C0"/>
                  </a:outerShdw>
                </a:effectLst>
                <a:cs typeface="+mn-cs"/>
              </a:rPr>
              <a:t>Forces Against</a:t>
            </a:r>
          </a:p>
          <a:p>
            <a:pPr eaLnBrk="1" hangingPunct="1">
              <a:defRPr/>
            </a:pPr>
            <a:r>
              <a:rPr lang="en-US" sz="1800" dirty="0">
                <a:solidFill>
                  <a:srgbClr val="FFFF00"/>
                </a:solidFill>
                <a:effectLst>
                  <a:outerShdw blurRad="38100" dist="38100" dir="2700000" algn="tl">
                    <a:srgbClr val="C0C0C0"/>
                  </a:outerShdw>
                </a:effectLst>
                <a:cs typeface="+mn-cs"/>
              </a:rPr>
              <a:t>Change</a:t>
            </a:r>
          </a:p>
        </p:txBody>
      </p:sp>
      <p:sp>
        <p:nvSpPr>
          <p:cNvPr id="220207" name="Rectangle 47"/>
          <p:cNvSpPr>
            <a:spLocks noChangeArrowheads="1"/>
          </p:cNvSpPr>
          <p:nvPr/>
        </p:nvSpPr>
        <p:spPr bwMode="auto">
          <a:xfrm>
            <a:off x="5638800" y="4953000"/>
            <a:ext cx="2722563" cy="920750"/>
          </a:xfrm>
          <a:prstGeom prst="rect">
            <a:avLst/>
          </a:prstGeom>
          <a:noFill/>
          <a:ln w="12700">
            <a:noFill/>
            <a:miter lim="800000"/>
            <a:headEnd/>
            <a:tailEnd/>
          </a:ln>
        </p:spPr>
        <p:txBody>
          <a:bodyPr wrap="none" lIns="90488" tIns="44450" rIns="90488" bIns="44450">
            <a:spAutoFit/>
          </a:bodyPr>
          <a:lstStyle/>
          <a:p>
            <a:pPr eaLnBrk="1" hangingPunct="1">
              <a:defRPr/>
            </a:pPr>
            <a:r>
              <a:rPr lang="en-US" sz="1800" b="1" dirty="0"/>
              <a:t>Forces for Change</a:t>
            </a:r>
          </a:p>
          <a:p>
            <a:pPr eaLnBrk="1" hangingPunct="1">
              <a:defRPr/>
            </a:pPr>
            <a:r>
              <a:rPr lang="en-US" sz="1800" b="1" dirty="0">
                <a:solidFill>
                  <a:srgbClr val="0070C0"/>
                </a:solidFill>
                <a:effectLst>
                  <a:outerShdw blurRad="38100" dist="38100" dir="2700000" algn="tl">
                    <a:srgbClr val="000000">
                      <a:alpha val="43137"/>
                    </a:srgbClr>
                  </a:outerShdw>
                </a:effectLst>
              </a:rPr>
              <a:t>EQUAL TO</a:t>
            </a:r>
          </a:p>
          <a:p>
            <a:pPr eaLnBrk="1" hangingPunct="1">
              <a:defRPr/>
            </a:pPr>
            <a:r>
              <a:rPr lang="en-US" sz="1800" b="1" dirty="0"/>
              <a:t>Forces against Change</a:t>
            </a:r>
          </a:p>
        </p:txBody>
      </p:sp>
      <p:sp>
        <p:nvSpPr>
          <p:cNvPr id="220208" name="Line 48"/>
          <p:cNvSpPr>
            <a:spLocks noChangeShapeType="1"/>
          </p:cNvSpPr>
          <p:nvPr/>
        </p:nvSpPr>
        <p:spPr bwMode="auto">
          <a:xfrm>
            <a:off x="938213" y="1644650"/>
            <a:ext cx="22431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209" name="Line 49"/>
          <p:cNvSpPr>
            <a:spLocks noChangeShapeType="1"/>
          </p:cNvSpPr>
          <p:nvPr/>
        </p:nvSpPr>
        <p:spPr bwMode="auto">
          <a:xfrm>
            <a:off x="938213" y="1797050"/>
            <a:ext cx="22431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210" name="Line 50"/>
          <p:cNvSpPr>
            <a:spLocks noChangeShapeType="1"/>
          </p:cNvSpPr>
          <p:nvPr/>
        </p:nvSpPr>
        <p:spPr bwMode="auto">
          <a:xfrm>
            <a:off x="938213" y="1949450"/>
            <a:ext cx="22431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211" name="Line 51"/>
          <p:cNvSpPr>
            <a:spLocks noChangeShapeType="1"/>
          </p:cNvSpPr>
          <p:nvPr/>
        </p:nvSpPr>
        <p:spPr bwMode="auto">
          <a:xfrm>
            <a:off x="938213" y="2101850"/>
            <a:ext cx="22431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212" name="Line 52"/>
          <p:cNvSpPr>
            <a:spLocks noChangeShapeType="1"/>
          </p:cNvSpPr>
          <p:nvPr/>
        </p:nvSpPr>
        <p:spPr bwMode="auto">
          <a:xfrm>
            <a:off x="938213" y="2254250"/>
            <a:ext cx="22431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
        <p:nvSpPr>
          <p:cNvPr id="220213" name="Line 53"/>
          <p:cNvSpPr>
            <a:spLocks noChangeShapeType="1"/>
          </p:cNvSpPr>
          <p:nvPr/>
        </p:nvSpPr>
        <p:spPr bwMode="auto">
          <a:xfrm>
            <a:off x="938213" y="2406650"/>
            <a:ext cx="2243137" cy="0"/>
          </a:xfrm>
          <a:prstGeom prst="line">
            <a:avLst/>
          </a:prstGeom>
          <a:noFill/>
          <a:ln w="12700">
            <a:solidFill>
              <a:srgbClr val="FFFF00"/>
            </a:solidFill>
            <a:round/>
            <a:headEnd/>
            <a:tailEnd type="triangle" w="med" len="med"/>
          </a:ln>
          <a:effectLst>
            <a:outerShdw dist="35921" dir="2700000" algn="ctr" rotWithShape="0">
              <a:schemeClr val="bg2"/>
            </a:outerShdw>
          </a:effectLst>
        </p:spPr>
        <p:txBody>
          <a:bodyPr wrap="none" anchor="ctr"/>
          <a:lstStyle/>
          <a:p>
            <a:pPr eaLnBrk="1" hangingPunct="1">
              <a:defRPr/>
            </a:pPr>
            <a:endParaRPr lang="el-GR" sz="1800">
              <a:cs typeface="+mn-cs"/>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20163"/>
                                        </p:tgtEl>
                                        <p:attrNameLst>
                                          <p:attrName>style.visibility</p:attrName>
                                        </p:attrNameLst>
                                      </p:cBhvr>
                                      <p:to>
                                        <p:strVal val="visible"/>
                                      </p:to>
                                    </p:set>
                                    <p:animEffect transition="in" filter="dissolve">
                                      <p:cBhvr>
                                        <p:cTn id="7" dur="500"/>
                                        <p:tgtEl>
                                          <p:spTgt spid="220163"/>
                                        </p:tgtEl>
                                      </p:cBhvr>
                                    </p:animEffect>
                                  </p:childTnLst>
                                </p:cTn>
                              </p:par>
                            </p:childTnLst>
                          </p:cTn>
                        </p:par>
                        <p:par>
                          <p:cTn id="8" fill="hold" nodeType="afterGroup">
                            <p:stCondLst>
                              <p:cond delay="1500"/>
                            </p:stCondLst>
                            <p:childTnLst>
                              <p:par>
                                <p:cTn id="9" presetID="9" presetClass="entr" presetSubtype="0" fill="hold" grpId="0" nodeType="afterEffect">
                                  <p:stCondLst>
                                    <p:cond delay="0"/>
                                  </p:stCondLst>
                                  <p:childTnLst>
                                    <p:set>
                                      <p:cBhvr>
                                        <p:cTn id="10" dur="1" fill="hold">
                                          <p:stCondLst>
                                            <p:cond delay="0"/>
                                          </p:stCondLst>
                                        </p:cTn>
                                        <p:tgtEl>
                                          <p:spTgt spid="220175">
                                            <p:txEl>
                                              <p:pRg st="0" end="0"/>
                                            </p:txEl>
                                          </p:spTgt>
                                        </p:tgtEl>
                                        <p:attrNameLst>
                                          <p:attrName>style.visibility</p:attrName>
                                        </p:attrNameLst>
                                      </p:cBhvr>
                                      <p:to>
                                        <p:strVal val="visible"/>
                                      </p:to>
                                    </p:set>
                                    <p:animEffect transition="in" filter="dissolve">
                                      <p:cBhvr>
                                        <p:cTn id="11" dur="500"/>
                                        <p:tgtEl>
                                          <p:spTgt spid="220175">
                                            <p:txEl>
                                              <p:pRg st="0" end="0"/>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220175">
                                            <p:txEl>
                                              <p:pRg st="1" end="1"/>
                                            </p:txEl>
                                          </p:spTgt>
                                        </p:tgtEl>
                                        <p:attrNameLst>
                                          <p:attrName>style.visibility</p:attrName>
                                        </p:attrNameLst>
                                      </p:cBhvr>
                                      <p:to>
                                        <p:strVal val="visible"/>
                                      </p:to>
                                    </p:set>
                                    <p:animEffect transition="in" filter="dissolve">
                                      <p:cBhvr>
                                        <p:cTn id="15" dur="500"/>
                                        <p:tgtEl>
                                          <p:spTgt spid="220175">
                                            <p:txEl>
                                              <p:pRg st="1" end="1"/>
                                            </p:txEl>
                                          </p:spTgt>
                                        </p:tgtEl>
                                      </p:cBhvr>
                                    </p:animEffect>
                                  </p:childTnLst>
                                </p:cTn>
                              </p:par>
                            </p:childTnLst>
                          </p:cTn>
                        </p:par>
                        <p:par>
                          <p:cTn id="16" fill="hold" nodeType="afterGroup">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220175">
                                            <p:txEl>
                                              <p:pRg st="2" end="2"/>
                                            </p:txEl>
                                          </p:spTgt>
                                        </p:tgtEl>
                                        <p:attrNameLst>
                                          <p:attrName>style.visibility</p:attrName>
                                        </p:attrNameLst>
                                      </p:cBhvr>
                                      <p:to>
                                        <p:strVal val="visible"/>
                                      </p:to>
                                    </p:set>
                                    <p:animEffect transition="in" filter="dissolve">
                                      <p:cBhvr>
                                        <p:cTn id="19" dur="500"/>
                                        <p:tgtEl>
                                          <p:spTgt spid="220175">
                                            <p:txEl>
                                              <p:pRg st="2" end="2"/>
                                            </p:txEl>
                                          </p:spTgt>
                                        </p:tgtEl>
                                      </p:cBhvr>
                                    </p:animEffect>
                                  </p:childTnLst>
                                </p:cTn>
                              </p:par>
                            </p:childTnLst>
                          </p:cTn>
                        </p:par>
                        <p:par>
                          <p:cTn id="20" fill="hold" nodeType="afterGroup">
                            <p:stCondLst>
                              <p:cond delay="3000"/>
                            </p:stCondLst>
                            <p:childTnLst>
                              <p:par>
                                <p:cTn id="21" presetID="1" presetClass="entr" presetSubtype="0" fill="hold" nodeType="afterEffect">
                                  <p:stCondLst>
                                    <p:cond delay="0"/>
                                  </p:stCondLst>
                                  <p:childTnLst>
                                    <p:set>
                                      <p:cBhvr>
                                        <p:cTn id="22" dur="1" fill="hold">
                                          <p:stCondLst>
                                            <p:cond delay="499"/>
                                          </p:stCondLst>
                                        </p:cTn>
                                        <p:tgtEl>
                                          <p:spTgt spid="220172"/>
                                        </p:tgtEl>
                                        <p:attrNameLst>
                                          <p:attrName>style.visibility</p:attrName>
                                        </p:attrNameLst>
                                      </p:cBhvr>
                                      <p:to>
                                        <p:strVal val="visible"/>
                                      </p:to>
                                    </p:set>
                                  </p:childTnLst>
                                </p:cTn>
                              </p:par>
                            </p:childTnLst>
                          </p:cTn>
                        </p:par>
                        <p:par>
                          <p:cTn id="23" fill="hold" nodeType="afterGroup">
                            <p:stCondLst>
                              <p:cond delay="3500"/>
                            </p:stCondLst>
                            <p:childTnLst>
                              <p:par>
                                <p:cTn id="24" presetID="9" presetClass="entr" presetSubtype="0" fill="hold" grpId="0" nodeType="afterEffect">
                                  <p:stCondLst>
                                    <p:cond delay="0"/>
                                  </p:stCondLst>
                                  <p:childTnLst>
                                    <p:set>
                                      <p:cBhvr>
                                        <p:cTn id="25" dur="1" fill="hold">
                                          <p:stCondLst>
                                            <p:cond delay="0"/>
                                          </p:stCondLst>
                                        </p:cTn>
                                        <p:tgtEl>
                                          <p:spTgt spid="220174"/>
                                        </p:tgtEl>
                                        <p:attrNameLst>
                                          <p:attrName>style.visibility</p:attrName>
                                        </p:attrNameLst>
                                      </p:cBhvr>
                                      <p:to>
                                        <p:strVal val="visible"/>
                                      </p:to>
                                    </p:set>
                                    <p:animEffect transition="in" filter="dissolve">
                                      <p:cBhvr>
                                        <p:cTn id="26" dur="500"/>
                                        <p:tgtEl>
                                          <p:spTgt spid="220174"/>
                                        </p:tgtEl>
                                      </p:cBhvr>
                                    </p:animEffect>
                                  </p:childTnLst>
                                </p:cTn>
                              </p:par>
                            </p:childTnLst>
                          </p:cTn>
                        </p:par>
                        <p:par>
                          <p:cTn id="27" fill="hold" nodeType="afterGroup">
                            <p:stCondLst>
                              <p:cond delay="4000"/>
                            </p:stCondLst>
                            <p:childTnLst>
                              <p:par>
                                <p:cTn id="28" presetID="2" presetClass="entr" presetSubtype="2" fill="hold" nodeType="afterEffect">
                                  <p:stCondLst>
                                    <p:cond delay="0"/>
                                  </p:stCondLst>
                                  <p:childTnLst>
                                    <p:set>
                                      <p:cBhvr>
                                        <p:cTn id="29" dur="1" fill="hold">
                                          <p:stCondLst>
                                            <p:cond delay="0"/>
                                          </p:stCondLst>
                                        </p:cTn>
                                        <p:tgtEl>
                                          <p:spTgt spid="220166"/>
                                        </p:tgtEl>
                                        <p:attrNameLst>
                                          <p:attrName>style.visibility</p:attrName>
                                        </p:attrNameLst>
                                      </p:cBhvr>
                                      <p:to>
                                        <p:strVal val="visible"/>
                                      </p:to>
                                    </p:set>
                                    <p:anim calcmode="lin" valueType="num">
                                      <p:cBhvr additive="base">
                                        <p:cTn id="30" dur="500" fill="hold"/>
                                        <p:tgtEl>
                                          <p:spTgt spid="220166"/>
                                        </p:tgtEl>
                                        <p:attrNameLst>
                                          <p:attrName>ppt_x</p:attrName>
                                        </p:attrNameLst>
                                      </p:cBhvr>
                                      <p:tavLst>
                                        <p:tav tm="0">
                                          <p:val>
                                            <p:strVal val="1+#ppt_w/2"/>
                                          </p:val>
                                        </p:tav>
                                        <p:tav tm="100000">
                                          <p:val>
                                            <p:strVal val="#ppt_x"/>
                                          </p:val>
                                        </p:tav>
                                      </p:tavLst>
                                    </p:anim>
                                    <p:anim calcmode="lin" valueType="num">
                                      <p:cBhvr additive="base">
                                        <p:cTn id="31" dur="500" fill="hold"/>
                                        <p:tgtEl>
                                          <p:spTgt spid="220166"/>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4500"/>
                            </p:stCondLst>
                            <p:childTnLst>
                              <p:par>
                                <p:cTn id="33" presetID="2" presetClass="entr" presetSubtype="2" fill="hold" nodeType="afterEffect">
                                  <p:stCondLst>
                                    <p:cond delay="0"/>
                                  </p:stCondLst>
                                  <p:childTnLst>
                                    <p:set>
                                      <p:cBhvr>
                                        <p:cTn id="34" dur="1" fill="hold">
                                          <p:stCondLst>
                                            <p:cond delay="0"/>
                                          </p:stCondLst>
                                        </p:cTn>
                                        <p:tgtEl>
                                          <p:spTgt spid="220167"/>
                                        </p:tgtEl>
                                        <p:attrNameLst>
                                          <p:attrName>style.visibility</p:attrName>
                                        </p:attrNameLst>
                                      </p:cBhvr>
                                      <p:to>
                                        <p:strVal val="visible"/>
                                      </p:to>
                                    </p:set>
                                    <p:anim calcmode="lin" valueType="num">
                                      <p:cBhvr additive="base">
                                        <p:cTn id="35" dur="500" fill="hold"/>
                                        <p:tgtEl>
                                          <p:spTgt spid="220167"/>
                                        </p:tgtEl>
                                        <p:attrNameLst>
                                          <p:attrName>ppt_x</p:attrName>
                                        </p:attrNameLst>
                                      </p:cBhvr>
                                      <p:tavLst>
                                        <p:tav tm="0">
                                          <p:val>
                                            <p:strVal val="1+#ppt_w/2"/>
                                          </p:val>
                                        </p:tav>
                                        <p:tav tm="100000">
                                          <p:val>
                                            <p:strVal val="#ppt_x"/>
                                          </p:val>
                                        </p:tav>
                                      </p:tavLst>
                                    </p:anim>
                                    <p:anim calcmode="lin" valueType="num">
                                      <p:cBhvr additive="base">
                                        <p:cTn id="36" dur="500" fill="hold"/>
                                        <p:tgtEl>
                                          <p:spTgt spid="220167"/>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0"/>
                            </p:stCondLst>
                            <p:childTnLst>
                              <p:par>
                                <p:cTn id="38" presetID="2" presetClass="entr" presetSubtype="2" fill="hold" nodeType="afterEffect">
                                  <p:stCondLst>
                                    <p:cond delay="0"/>
                                  </p:stCondLst>
                                  <p:childTnLst>
                                    <p:set>
                                      <p:cBhvr>
                                        <p:cTn id="39" dur="1" fill="hold">
                                          <p:stCondLst>
                                            <p:cond delay="0"/>
                                          </p:stCondLst>
                                        </p:cTn>
                                        <p:tgtEl>
                                          <p:spTgt spid="220168"/>
                                        </p:tgtEl>
                                        <p:attrNameLst>
                                          <p:attrName>style.visibility</p:attrName>
                                        </p:attrNameLst>
                                      </p:cBhvr>
                                      <p:to>
                                        <p:strVal val="visible"/>
                                      </p:to>
                                    </p:set>
                                    <p:anim calcmode="lin" valueType="num">
                                      <p:cBhvr additive="base">
                                        <p:cTn id="40" dur="500" fill="hold"/>
                                        <p:tgtEl>
                                          <p:spTgt spid="220168"/>
                                        </p:tgtEl>
                                        <p:attrNameLst>
                                          <p:attrName>ppt_x</p:attrName>
                                        </p:attrNameLst>
                                      </p:cBhvr>
                                      <p:tavLst>
                                        <p:tav tm="0">
                                          <p:val>
                                            <p:strVal val="1+#ppt_w/2"/>
                                          </p:val>
                                        </p:tav>
                                        <p:tav tm="100000">
                                          <p:val>
                                            <p:strVal val="#ppt_x"/>
                                          </p:val>
                                        </p:tav>
                                      </p:tavLst>
                                    </p:anim>
                                    <p:anim calcmode="lin" valueType="num">
                                      <p:cBhvr additive="base">
                                        <p:cTn id="41" dur="500" fill="hold"/>
                                        <p:tgtEl>
                                          <p:spTgt spid="220168"/>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5500"/>
                            </p:stCondLst>
                            <p:childTnLst>
                              <p:par>
                                <p:cTn id="43" presetID="2" presetClass="entr" presetSubtype="2" fill="hold" nodeType="afterEffect">
                                  <p:stCondLst>
                                    <p:cond delay="0"/>
                                  </p:stCondLst>
                                  <p:childTnLst>
                                    <p:set>
                                      <p:cBhvr>
                                        <p:cTn id="44" dur="1" fill="hold">
                                          <p:stCondLst>
                                            <p:cond delay="0"/>
                                          </p:stCondLst>
                                        </p:cTn>
                                        <p:tgtEl>
                                          <p:spTgt spid="220169"/>
                                        </p:tgtEl>
                                        <p:attrNameLst>
                                          <p:attrName>style.visibility</p:attrName>
                                        </p:attrNameLst>
                                      </p:cBhvr>
                                      <p:to>
                                        <p:strVal val="visible"/>
                                      </p:to>
                                    </p:set>
                                    <p:anim calcmode="lin" valueType="num">
                                      <p:cBhvr additive="base">
                                        <p:cTn id="45" dur="500" fill="hold"/>
                                        <p:tgtEl>
                                          <p:spTgt spid="220169"/>
                                        </p:tgtEl>
                                        <p:attrNameLst>
                                          <p:attrName>ppt_x</p:attrName>
                                        </p:attrNameLst>
                                      </p:cBhvr>
                                      <p:tavLst>
                                        <p:tav tm="0">
                                          <p:val>
                                            <p:strVal val="1+#ppt_w/2"/>
                                          </p:val>
                                        </p:tav>
                                        <p:tav tm="100000">
                                          <p:val>
                                            <p:strVal val="#ppt_x"/>
                                          </p:val>
                                        </p:tav>
                                      </p:tavLst>
                                    </p:anim>
                                    <p:anim calcmode="lin" valueType="num">
                                      <p:cBhvr additive="base">
                                        <p:cTn id="46" dur="500" fill="hold"/>
                                        <p:tgtEl>
                                          <p:spTgt spid="220169"/>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6000"/>
                            </p:stCondLst>
                            <p:childTnLst>
                              <p:par>
                                <p:cTn id="48" presetID="2" presetClass="entr" presetSubtype="2" fill="hold" nodeType="afterEffect">
                                  <p:stCondLst>
                                    <p:cond delay="0"/>
                                  </p:stCondLst>
                                  <p:childTnLst>
                                    <p:set>
                                      <p:cBhvr>
                                        <p:cTn id="49" dur="1" fill="hold">
                                          <p:stCondLst>
                                            <p:cond delay="0"/>
                                          </p:stCondLst>
                                        </p:cTn>
                                        <p:tgtEl>
                                          <p:spTgt spid="220170"/>
                                        </p:tgtEl>
                                        <p:attrNameLst>
                                          <p:attrName>style.visibility</p:attrName>
                                        </p:attrNameLst>
                                      </p:cBhvr>
                                      <p:to>
                                        <p:strVal val="visible"/>
                                      </p:to>
                                    </p:set>
                                    <p:anim calcmode="lin" valueType="num">
                                      <p:cBhvr additive="base">
                                        <p:cTn id="50" dur="500" fill="hold"/>
                                        <p:tgtEl>
                                          <p:spTgt spid="220170"/>
                                        </p:tgtEl>
                                        <p:attrNameLst>
                                          <p:attrName>ppt_x</p:attrName>
                                        </p:attrNameLst>
                                      </p:cBhvr>
                                      <p:tavLst>
                                        <p:tav tm="0">
                                          <p:val>
                                            <p:strVal val="1+#ppt_w/2"/>
                                          </p:val>
                                        </p:tav>
                                        <p:tav tm="100000">
                                          <p:val>
                                            <p:strVal val="#ppt_x"/>
                                          </p:val>
                                        </p:tav>
                                      </p:tavLst>
                                    </p:anim>
                                    <p:anim calcmode="lin" valueType="num">
                                      <p:cBhvr additive="base">
                                        <p:cTn id="51" dur="500" fill="hold"/>
                                        <p:tgtEl>
                                          <p:spTgt spid="220170"/>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6500"/>
                            </p:stCondLst>
                            <p:childTnLst>
                              <p:par>
                                <p:cTn id="53" presetID="2" presetClass="entr" presetSubtype="2" fill="hold" nodeType="afterEffect">
                                  <p:stCondLst>
                                    <p:cond delay="0"/>
                                  </p:stCondLst>
                                  <p:childTnLst>
                                    <p:set>
                                      <p:cBhvr>
                                        <p:cTn id="54" dur="1" fill="hold">
                                          <p:stCondLst>
                                            <p:cond delay="0"/>
                                          </p:stCondLst>
                                        </p:cTn>
                                        <p:tgtEl>
                                          <p:spTgt spid="220171"/>
                                        </p:tgtEl>
                                        <p:attrNameLst>
                                          <p:attrName>style.visibility</p:attrName>
                                        </p:attrNameLst>
                                      </p:cBhvr>
                                      <p:to>
                                        <p:strVal val="visible"/>
                                      </p:to>
                                    </p:set>
                                    <p:anim calcmode="lin" valueType="num">
                                      <p:cBhvr additive="base">
                                        <p:cTn id="55" dur="500" fill="hold"/>
                                        <p:tgtEl>
                                          <p:spTgt spid="220171"/>
                                        </p:tgtEl>
                                        <p:attrNameLst>
                                          <p:attrName>ppt_x</p:attrName>
                                        </p:attrNameLst>
                                      </p:cBhvr>
                                      <p:tavLst>
                                        <p:tav tm="0">
                                          <p:val>
                                            <p:strVal val="1+#ppt_w/2"/>
                                          </p:val>
                                        </p:tav>
                                        <p:tav tm="100000">
                                          <p:val>
                                            <p:strVal val="#ppt_x"/>
                                          </p:val>
                                        </p:tav>
                                      </p:tavLst>
                                    </p:anim>
                                    <p:anim calcmode="lin" valueType="num">
                                      <p:cBhvr additive="base">
                                        <p:cTn id="56" dur="500" fill="hold"/>
                                        <p:tgtEl>
                                          <p:spTgt spid="220171"/>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7000"/>
                            </p:stCondLst>
                            <p:childTnLst>
                              <p:par>
                                <p:cTn id="58" presetID="9" presetClass="entr" presetSubtype="0" fill="hold" grpId="0" nodeType="afterEffect">
                                  <p:stCondLst>
                                    <p:cond delay="0"/>
                                  </p:stCondLst>
                                  <p:childTnLst>
                                    <p:set>
                                      <p:cBhvr>
                                        <p:cTn id="59" dur="1" fill="hold">
                                          <p:stCondLst>
                                            <p:cond delay="0"/>
                                          </p:stCondLst>
                                        </p:cTn>
                                        <p:tgtEl>
                                          <p:spTgt spid="220173"/>
                                        </p:tgtEl>
                                        <p:attrNameLst>
                                          <p:attrName>style.visibility</p:attrName>
                                        </p:attrNameLst>
                                      </p:cBhvr>
                                      <p:to>
                                        <p:strVal val="visible"/>
                                      </p:to>
                                    </p:set>
                                    <p:animEffect transition="in" filter="dissolve">
                                      <p:cBhvr>
                                        <p:cTn id="60" dur="500"/>
                                        <p:tgtEl>
                                          <p:spTgt spid="220173"/>
                                        </p:tgtEl>
                                      </p:cBhvr>
                                    </p:animEffect>
                                  </p:childTnLst>
                                </p:cTn>
                              </p:par>
                            </p:childTnLst>
                          </p:cTn>
                        </p:par>
                        <p:par>
                          <p:cTn id="61" fill="hold" nodeType="afterGroup">
                            <p:stCondLst>
                              <p:cond delay="7500"/>
                            </p:stCondLst>
                            <p:childTnLst>
                              <p:par>
                                <p:cTn id="62" presetID="2" presetClass="entr" presetSubtype="8" fill="hold" nodeType="afterEffect">
                                  <p:stCondLst>
                                    <p:cond delay="0"/>
                                  </p:stCondLst>
                                  <p:childTnLst>
                                    <p:set>
                                      <p:cBhvr>
                                        <p:cTn id="63" dur="1" fill="hold">
                                          <p:stCondLst>
                                            <p:cond delay="0"/>
                                          </p:stCondLst>
                                        </p:cTn>
                                        <p:tgtEl>
                                          <p:spTgt spid="220208"/>
                                        </p:tgtEl>
                                        <p:attrNameLst>
                                          <p:attrName>style.visibility</p:attrName>
                                        </p:attrNameLst>
                                      </p:cBhvr>
                                      <p:to>
                                        <p:strVal val="visible"/>
                                      </p:to>
                                    </p:set>
                                    <p:anim calcmode="lin" valueType="num">
                                      <p:cBhvr additive="base">
                                        <p:cTn id="64" dur="500" fill="hold"/>
                                        <p:tgtEl>
                                          <p:spTgt spid="220208"/>
                                        </p:tgtEl>
                                        <p:attrNameLst>
                                          <p:attrName>ppt_x</p:attrName>
                                        </p:attrNameLst>
                                      </p:cBhvr>
                                      <p:tavLst>
                                        <p:tav tm="0">
                                          <p:val>
                                            <p:strVal val="0-#ppt_w/2"/>
                                          </p:val>
                                        </p:tav>
                                        <p:tav tm="100000">
                                          <p:val>
                                            <p:strVal val="#ppt_x"/>
                                          </p:val>
                                        </p:tav>
                                      </p:tavLst>
                                    </p:anim>
                                    <p:anim calcmode="lin" valueType="num">
                                      <p:cBhvr additive="base">
                                        <p:cTn id="65" dur="500" fill="hold"/>
                                        <p:tgtEl>
                                          <p:spTgt spid="220208"/>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8000"/>
                            </p:stCondLst>
                            <p:childTnLst>
                              <p:par>
                                <p:cTn id="67" presetID="2" presetClass="entr" presetSubtype="8" fill="hold" nodeType="afterEffect">
                                  <p:stCondLst>
                                    <p:cond delay="0"/>
                                  </p:stCondLst>
                                  <p:childTnLst>
                                    <p:set>
                                      <p:cBhvr>
                                        <p:cTn id="68" dur="1" fill="hold">
                                          <p:stCondLst>
                                            <p:cond delay="0"/>
                                          </p:stCondLst>
                                        </p:cTn>
                                        <p:tgtEl>
                                          <p:spTgt spid="220209"/>
                                        </p:tgtEl>
                                        <p:attrNameLst>
                                          <p:attrName>style.visibility</p:attrName>
                                        </p:attrNameLst>
                                      </p:cBhvr>
                                      <p:to>
                                        <p:strVal val="visible"/>
                                      </p:to>
                                    </p:set>
                                    <p:anim calcmode="lin" valueType="num">
                                      <p:cBhvr additive="base">
                                        <p:cTn id="69" dur="500" fill="hold"/>
                                        <p:tgtEl>
                                          <p:spTgt spid="220209"/>
                                        </p:tgtEl>
                                        <p:attrNameLst>
                                          <p:attrName>ppt_x</p:attrName>
                                        </p:attrNameLst>
                                      </p:cBhvr>
                                      <p:tavLst>
                                        <p:tav tm="0">
                                          <p:val>
                                            <p:strVal val="0-#ppt_w/2"/>
                                          </p:val>
                                        </p:tav>
                                        <p:tav tm="100000">
                                          <p:val>
                                            <p:strVal val="#ppt_x"/>
                                          </p:val>
                                        </p:tav>
                                      </p:tavLst>
                                    </p:anim>
                                    <p:anim calcmode="lin" valueType="num">
                                      <p:cBhvr additive="base">
                                        <p:cTn id="70" dur="500" fill="hold"/>
                                        <p:tgtEl>
                                          <p:spTgt spid="220209"/>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8500"/>
                            </p:stCondLst>
                            <p:childTnLst>
                              <p:par>
                                <p:cTn id="72" presetID="2" presetClass="entr" presetSubtype="8" fill="hold" nodeType="afterEffect">
                                  <p:stCondLst>
                                    <p:cond delay="0"/>
                                  </p:stCondLst>
                                  <p:childTnLst>
                                    <p:set>
                                      <p:cBhvr>
                                        <p:cTn id="73" dur="1" fill="hold">
                                          <p:stCondLst>
                                            <p:cond delay="0"/>
                                          </p:stCondLst>
                                        </p:cTn>
                                        <p:tgtEl>
                                          <p:spTgt spid="220210"/>
                                        </p:tgtEl>
                                        <p:attrNameLst>
                                          <p:attrName>style.visibility</p:attrName>
                                        </p:attrNameLst>
                                      </p:cBhvr>
                                      <p:to>
                                        <p:strVal val="visible"/>
                                      </p:to>
                                    </p:set>
                                    <p:anim calcmode="lin" valueType="num">
                                      <p:cBhvr additive="base">
                                        <p:cTn id="74" dur="500" fill="hold"/>
                                        <p:tgtEl>
                                          <p:spTgt spid="220210"/>
                                        </p:tgtEl>
                                        <p:attrNameLst>
                                          <p:attrName>ppt_x</p:attrName>
                                        </p:attrNameLst>
                                      </p:cBhvr>
                                      <p:tavLst>
                                        <p:tav tm="0">
                                          <p:val>
                                            <p:strVal val="0-#ppt_w/2"/>
                                          </p:val>
                                        </p:tav>
                                        <p:tav tm="100000">
                                          <p:val>
                                            <p:strVal val="#ppt_x"/>
                                          </p:val>
                                        </p:tav>
                                      </p:tavLst>
                                    </p:anim>
                                    <p:anim calcmode="lin" valueType="num">
                                      <p:cBhvr additive="base">
                                        <p:cTn id="75" dur="500" fill="hold"/>
                                        <p:tgtEl>
                                          <p:spTgt spid="220210"/>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9000"/>
                            </p:stCondLst>
                            <p:childTnLst>
                              <p:par>
                                <p:cTn id="77" presetID="2" presetClass="entr" presetSubtype="8" fill="hold" nodeType="afterEffect">
                                  <p:stCondLst>
                                    <p:cond delay="0"/>
                                  </p:stCondLst>
                                  <p:childTnLst>
                                    <p:set>
                                      <p:cBhvr>
                                        <p:cTn id="78" dur="1" fill="hold">
                                          <p:stCondLst>
                                            <p:cond delay="0"/>
                                          </p:stCondLst>
                                        </p:cTn>
                                        <p:tgtEl>
                                          <p:spTgt spid="220211"/>
                                        </p:tgtEl>
                                        <p:attrNameLst>
                                          <p:attrName>style.visibility</p:attrName>
                                        </p:attrNameLst>
                                      </p:cBhvr>
                                      <p:to>
                                        <p:strVal val="visible"/>
                                      </p:to>
                                    </p:set>
                                    <p:anim calcmode="lin" valueType="num">
                                      <p:cBhvr additive="base">
                                        <p:cTn id="79" dur="500" fill="hold"/>
                                        <p:tgtEl>
                                          <p:spTgt spid="220211"/>
                                        </p:tgtEl>
                                        <p:attrNameLst>
                                          <p:attrName>ppt_x</p:attrName>
                                        </p:attrNameLst>
                                      </p:cBhvr>
                                      <p:tavLst>
                                        <p:tav tm="0">
                                          <p:val>
                                            <p:strVal val="0-#ppt_w/2"/>
                                          </p:val>
                                        </p:tav>
                                        <p:tav tm="100000">
                                          <p:val>
                                            <p:strVal val="#ppt_x"/>
                                          </p:val>
                                        </p:tav>
                                      </p:tavLst>
                                    </p:anim>
                                    <p:anim calcmode="lin" valueType="num">
                                      <p:cBhvr additive="base">
                                        <p:cTn id="80" dur="500" fill="hold"/>
                                        <p:tgtEl>
                                          <p:spTgt spid="220211"/>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9500"/>
                            </p:stCondLst>
                            <p:childTnLst>
                              <p:par>
                                <p:cTn id="82" presetID="2" presetClass="entr" presetSubtype="8" fill="hold" nodeType="afterEffect">
                                  <p:stCondLst>
                                    <p:cond delay="0"/>
                                  </p:stCondLst>
                                  <p:childTnLst>
                                    <p:set>
                                      <p:cBhvr>
                                        <p:cTn id="83" dur="1" fill="hold">
                                          <p:stCondLst>
                                            <p:cond delay="0"/>
                                          </p:stCondLst>
                                        </p:cTn>
                                        <p:tgtEl>
                                          <p:spTgt spid="220212"/>
                                        </p:tgtEl>
                                        <p:attrNameLst>
                                          <p:attrName>style.visibility</p:attrName>
                                        </p:attrNameLst>
                                      </p:cBhvr>
                                      <p:to>
                                        <p:strVal val="visible"/>
                                      </p:to>
                                    </p:set>
                                    <p:anim calcmode="lin" valueType="num">
                                      <p:cBhvr additive="base">
                                        <p:cTn id="84" dur="500" fill="hold"/>
                                        <p:tgtEl>
                                          <p:spTgt spid="220212"/>
                                        </p:tgtEl>
                                        <p:attrNameLst>
                                          <p:attrName>ppt_x</p:attrName>
                                        </p:attrNameLst>
                                      </p:cBhvr>
                                      <p:tavLst>
                                        <p:tav tm="0">
                                          <p:val>
                                            <p:strVal val="0-#ppt_w/2"/>
                                          </p:val>
                                        </p:tav>
                                        <p:tav tm="100000">
                                          <p:val>
                                            <p:strVal val="#ppt_x"/>
                                          </p:val>
                                        </p:tav>
                                      </p:tavLst>
                                    </p:anim>
                                    <p:anim calcmode="lin" valueType="num">
                                      <p:cBhvr additive="base">
                                        <p:cTn id="85" dur="500" fill="hold"/>
                                        <p:tgtEl>
                                          <p:spTgt spid="220212"/>
                                        </p:tgtEl>
                                        <p:attrNameLst>
                                          <p:attrName>ppt_y</p:attrName>
                                        </p:attrNameLst>
                                      </p:cBhvr>
                                      <p:tavLst>
                                        <p:tav tm="0">
                                          <p:val>
                                            <p:strVal val="#ppt_y"/>
                                          </p:val>
                                        </p:tav>
                                        <p:tav tm="100000">
                                          <p:val>
                                            <p:strVal val="#ppt_y"/>
                                          </p:val>
                                        </p:tav>
                                      </p:tavLst>
                                    </p:anim>
                                  </p:childTnLst>
                                </p:cTn>
                              </p:par>
                            </p:childTnLst>
                          </p:cTn>
                        </p:par>
                        <p:par>
                          <p:cTn id="86" fill="hold" nodeType="afterGroup">
                            <p:stCondLst>
                              <p:cond delay="10000"/>
                            </p:stCondLst>
                            <p:childTnLst>
                              <p:par>
                                <p:cTn id="87" presetID="2" presetClass="entr" presetSubtype="8" fill="hold" nodeType="afterEffect">
                                  <p:stCondLst>
                                    <p:cond delay="0"/>
                                  </p:stCondLst>
                                  <p:childTnLst>
                                    <p:set>
                                      <p:cBhvr>
                                        <p:cTn id="88" dur="1" fill="hold">
                                          <p:stCondLst>
                                            <p:cond delay="0"/>
                                          </p:stCondLst>
                                        </p:cTn>
                                        <p:tgtEl>
                                          <p:spTgt spid="220213"/>
                                        </p:tgtEl>
                                        <p:attrNameLst>
                                          <p:attrName>style.visibility</p:attrName>
                                        </p:attrNameLst>
                                      </p:cBhvr>
                                      <p:to>
                                        <p:strVal val="visible"/>
                                      </p:to>
                                    </p:set>
                                    <p:anim calcmode="lin" valueType="num">
                                      <p:cBhvr additive="base">
                                        <p:cTn id="89" dur="500" fill="hold"/>
                                        <p:tgtEl>
                                          <p:spTgt spid="220213"/>
                                        </p:tgtEl>
                                        <p:attrNameLst>
                                          <p:attrName>ppt_x</p:attrName>
                                        </p:attrNameLst>
                                      </p:cBhvr>
                                      <p:tavLst>
                                        <p:tav tm="0">
                                          <p:val>
                                            <p:strVal val="0-#ppt_w/2"/>
                                          </p:val>
                                        </p:tav>
                                        <p:tav tm="100000">
                                          <p:val>
                                            <p:strVal val="#ppt_x"/>
                                          </p:val>
                                        </p:tav>
                                      </p:tavLst>
                                    </p:anim>
                                    <p:anim calcmode="lin" valueType="num">
                                      <p:cBhvr additive="base">
                                        <p:cTn id="90" dur="500" fill="hold"/>
                                        <p:tgtEl>
                                          <p:spTgt spid="220213"/>
                                        </p:tgtEl>
                                        <p:attrNameLst>
                                          <p:attrName>ppt_y</p:attrName>
                                        </p:attrNameLst>
                                      </p:cBhvr>
                                      <p:tavLst>
                                        <p:tav tm="0">
                                          <p:val>
                                            <p:strVal val="#ppt_y"/>
                                          </p:val>
                                        </p:tav>
                                        <p:tav tm="100000">
                                          <p:val>
                                            <p:strVal val="#ppt_y"/>
                                          </p:val>
                                        </p:tav>
                                      </p:tavLst>
                                    </p:anim>
                                  </p:childTnLst>
                                </p:cTn>
                              </p:par>
                            </p:childTnLst>
                          </p:cTn>
                        </p:par>
                        <p:par>
                          <p:cTn id="91" fill="hold" nodeType="afterGroup">
                            <p:stCondLst>
                              <p:cond delay="10500"/>
                            </p:stCondLst>
                            <p:childTnLst>
                              <p:par>
                                <p:cTn id="92" presetID="9" presetClass="entr" presetSubtype="0" fill="hold" grpId="0" nodeType="afterEffect">
                                  <p:stCondLst>
                                    <p:cond delay="0"/>
                                  </p:stCondLst>
                                  <p:childTnLst>
                                    <p:set>
                                      <p:cBhvr>
                                        <p:cTn id="93" dur="1" fill="hold">
                                          <p:stCondLst>
                                            <p:cond delay="0"/>
                                          </p:stCondLst>
                                        </p:cTn>
                                        <p:tgtEl>
                                          <p:spTgt spid="220164"/>
                                        </p:tgtEl>
                                        <p:attrNameLst>
                                          <p:attrName>style.visibility</p:attrName>
                                        </p:attrNameLst>
                                      </p:cBhvr>
                                      <p:to>
                                        <p:strVal val="visible"/>
                                      </p:to>
                                    </p:set>
                                    <p:animEffect transition="in" filter="dissolve">
                                      <p:cBhvr>
                                        <p:cTn id="94" dur="500"/>
                                        <p:tgtEl>
                                          <p:spTgt spid="220164"/>
                                        </p:tgtEl>
                                      </p:cBhvr>
                                    </p:animEffect>
                                  </p:childTnLst>
                                </p:cTn>
                              </p:par>
                            </p:childTnLst>
                          </p:cTn>
                        </p:par>
                        <p:par>
                          <p:cTn id="95" fill="hold" nodeType="afterGroup">
                            <p:stCondLst>
                              <p:cond delay="11000"/>
                            </p:stCondLst>
                            <p:childTnLst>
                              <p:par>
                                <p:cTn id="96" presetID="9" presetClass="entr" presetSubtype="0" fill="hold" grpId="0" nodeType="afterEffect">
                                  <p:stCondLst>
                                    <p:cond delay="0"/>
                                  </p:stCondLst>
                                  <p:childTnLst>
                                    <p:set>
                                      <p:cBhvr>
                                        <p:cTn id="97" dur="1" fill="hold">
                                          <p:stCondLst>
                                            <p:cond delay="0"/>
                                          </p:stCondLst>
                                        </p:cTn>
                                        <p:tgtEl>
                                          <p:spTgt spid="220191">
                                            <p:txEl>
                                              <p:pRg st="0" end="0"/>
                                            </p:txEl>
                                          </p:spTgt>
                                        </p:tgtEl>
                                        <p:attrNameLst>
                                          <p:attrName>style.visibility</p:attrName>
                                        </p:attrNameLst>
                                      </p:cBhvr>
                                      <p:to>
                                        <p:strVal val="visible"/>
                                      </p:to>
                                    </p:set>
                                    <p:animEffect transition="in" filter="dissolve">
                                      <p:cBhvr>
                                        <p:cTn id="98" dur="500"/>
                                        <p:tgtEl>
                                          <p:spTgt spid="220191">
                                            <p:txEl>
                                              <p:pRg st="0" end="0"/>
                                            </p:txEl>
                                          </p:spTgt>
                                        </p:tgtEl>
                                      </p:cBhvr>
                                    </p:animEffect>
                                  </p:childTnLst>
                                </p:cTn>
                              </p:par>
                            </p:childTnLst>
                          </p:cTn>
                        </p:par>
                        <p:par>
                          <p:cTn id="99" fill="hold" nodeType="afterGroup">
                            <p:stCondLst>
                              <p:cond delay="11500"/>
                            </p:stCondLst>
                            <p:childTnLst>
                              <p:par>
                                <p:cTn id="100" presetID="9" presetClass="entr" presetSubtype="0" fill="hold" grpId="0" nodeType="afterEffect">
                                  <p:stCondLst>
                                    <p:cond delay="0"/>
                                  </p:stCondLst>
                                  <p:childTnLst>
                                    <p:set>
                                      <p:cBhvr>
                                        <p:cTn id="101" dur="1" fill="hold">
                                          <p:stCondLst>
                                            <p:cond delay="0"/>
                                          </p:stCondLst>
                                        </p:cTn>
                                        <p:tgtEl>
                                          <p:spTgt spid="220191">
                                            <p:txEl>
                                              <p:pRg st="1" end="1"/>
                                            </p:txEl>
                                          </p:spTgt>
                                        </p:tgtEl>
                                        <p:attrNameLst>
                                          <p:attrName>style.visibility</p:attrName>
                                        </p:attrNameLst>
                                      </p:cBhvr>
                                      <p:to>
                                        <p:strVal val="visible"/>
                                      </p:to>
                                    </p:set>
                                    <p:animEffect transition="in" filter="dissolve">
                                      <p:cBhvr>
                                        <p:cTn id="102" dur="500"/>
                                        <p:tgtEl>
                                          <p:spTgt spid="220191">
                                            <p:txEl>
                                              <p:pRg st="1" end="1"/>
                                            </p:txEl>
                                          </p:spTgt>
                                        </p:tgtEl>
                                      </p:cBhvr>
                                    </p:animEffect>
                                  </p:childTnLst>
                                </p:cTn>
                              </p:par>
                            </p:childTnLst>
                          </p:cTn>
                        </p:par>
                        <p:par>
                          <p:cTn id="103" fill="hold" nodeType="afterGroup">
                            <p:stCondLst>
                              <p:cond delay="12000"/>
                            </p:stCondLst>
                            <p:childTnLst>
                              <p:par>
                                <p:cTn id="104" presetID="9" presetClass="entr" presetSubtype="0" fill="hold" grpId="0" nodeType="afterEffect">
                                  <p:stCondLst>
                                    <p:cond delay="0"/>
                                  </p:stCondLst>
                                  <p:childTnLst>
                                    <p:set>
                                      <p:cBhvr>
                                        <p:cTn id="105" dur="1" fill="hold">
                                          <p:stCondLst>
                                            <p:cond delay="0"/>
                                          </p:stCondLst>
                                        </p:cTn>
                                        <p:tgtEl>
                                          <p:spTgt spid="220191">
                                            <p:txEl>
                                              <p:pRg st="2" end="2"/>
                                            </p:txEl>
                                          </p:spTgt>
                                        </p:tgtEl>
                                        <p:attrNameLst>
                                          <p:attrName>style.visibility</p:attrName>
                                        </p:attrNameLst>
                                      </p:cBhvr>
                                      <p:to>
                                        <p:strVal val="visible"/>
                                      </p:to>
                                    </p:set>
                                    <p:animEffect transition="in" filter="dissolve">
                                      <p:cBhvr>
                                        <p:cTn id="106" dur="500"/>
                                        <p:tgtEl>
                                          <p:spTgt spid="220191">
                                            <p:txEl>
                                              <p:pRg st="2" end="2"/>
                                            </p:txEl>
                                          </p:spTgt>
                                        </p:tgtEl>
                                      </p:cBhvr>
                                    </p:animEffect>
                                  </p:childTnLst>
                                </p:cTn>
                              </p:par>
                            </p:childTnLst>
                          </p:cTn>
                        </p:par>
                        <p:par>
                          <p:cTn id="107" fill="hold" nodeType="afterGroup">
                            <p:stCondLst>
                              <p:cond delay="12500"/>
                            </p:stCondLst>
                            <p:childTnLst>
                              <p:par>
                                <p:cTn id="108" presetID="9" presetClass="entr" presetSubtype="0" fill="hold" grpId="0" nodeType="afterEffect">
                                  <p:stCondLst>
                                    <p:cond delay="0"/>
                                  </p:stCondLst>
                                  <p:childTnLst>
                                    <p:set>
                                      <p:cBhvr>
                                        <p:cTn id="109" dur="1" fill="hold">
                                          <p:stCondLst>
                                            <p:cond delay="0"/>
                                          </p:stCondLst>
                                        </p:cTn>
                                        <p:tgtEl>
                                          <p:spTgt spid="220189"/>
                                        </p:tgtEl>
                                        <p:attrNameLst>
                                          <p:attrName>style.visibility</p:attrName>
                                        </p:attrNameLst>
                                      </p:cBhvr>
                                      <p:to>
                                        <p:strVal val="visible"/>
                                      </p:to>
                                    </p:set>
                                    <p:animEffect transition="in" filter="dissolve">
                                      <p:cBhvr>
                                        <p:cTn id="110" dur="500"/>
                                        <p:tgtEl>
                                          <p:spTgt spid="220189"/>
                                        </p:tgtEl>
                                      </p:cBhvr>
                                    </p:animEffect>
                                  </p:childTnLst>
                                </p:cTn>
                              </p:par>
                            </p:childTnLst>
                          </p:cTn>
                        </p:par>
                        <p:par>
                          <p:cTn id="111" fill="hold" nodeType="afterGroup">
                            <p:stCondLst>
                              <p:cond delay="13000"/>
                            </p:stCondLst>
                            <p:childTnLst>
                              <p:par>
                                <p:cTn id="112" presetID="2" presetClass="entr" presetSubtype="2" fill="hold" nodeType="afterEffect">
                                  <p:stCondLst>
                                    <p:cond delay="0"/>
                                  </p:stCondLst>
                                  <p:childTnLst>
                                    <p:set>
                                      <p:cBhvr>
                                        <p:cTn id="113" dur="1" fill="hold">
                                          <p:stCondLst>
                                            <p:cond delay="0"/>
                                          </p:stCondLst>
                                        </p:cTn>
                                        <p:tgtEl>
                                          <p:spTgt spid="220183"/>
                                        </p:tgtEl>
                                        <p:attrNameLst>
                                          <p:attrName>style.visibility</p:attrName>
                                        </p:attrNameLst>
                                      </p:cBhvr>
                                      <p:to>
                                        <p:strVal val="visible"/>
                                      </p:to>
                                    </p:set>
                                    <p:anim calcmode="lin" valueType="num">
                                      <p:cBhvr additive="base">
                                        <p:cTn id="114" dur="500" fill="hold"/>
                                        <p:tgtEl>
                                          <p:spTgt spid="220183"/>
                                        </p:tgtEl>
                                        <p:attrNameLst>
                                          <p:attrName>ppt_x</p:attrName>
                                        </p:attrNameLst>
                                      </p:cBhvr>
                                      <p:tavLst>
                                        <p:tav tm="0">
                                          <p:val>
                                            <p:strVal val="1+#ppt_w/2"/>
                                          </p:val>
                                        </p:tav>
                                        <p:tav tm="100000">
                                          <p:val>
                                            <p:strVal val="#ppt_x"/>
                                          </p:val>
                                        </p:tav>
                                      </p:tavLst>
                                    </p:anim>
                                    <p:anim calcmode="lin" valueType="num">
                                      <p:cBhvr additive="base">
                                        <p:cTn id="115" dur="500" fill="hold"/>
                                        <p:tgtEl>
                                          <p:spTgt spid="220183"/>
                                        </p:tgtEl>
                                        <p:attrNameLst>
                                          <p:attrName>ppt_y</p:attrName>
                                        </p:attrNameLst>
                                      </p:cBhvr>
                                      <p:tavLst>
                                        <p:tav tm="0">
                                          <p:val>
                                            <p:strVal val="#ppt_y"/>
                                          </p:val>
                                        </p:tav>
                                        <p:tav tm="100000">
                                          <p:val>
                                            <p:strVal val="#ppt_y"/>
                                          </p:val>
                                        </p:tav>
                                      </p:tavLst>
                                    </p:anim>
                                  </p:childTnLst>
                                </p:cTn>
                              </p:par>
                            </p:childTnLst>
                          </p:cTn>
                        </p:par>
                        <p:par>
                          <p:cTn id="116" fill="hold" nodeType="afterGroup">
                            <p:stCondLst>
                              <p:cond delay="13500"/>
                            </p:stCondLst>
                            <p:childTnLst>
                              <p:par>
                                <p:cTn id="117" presetID="2" presetClass="entr" presetSubtype="2" fill="hold" nodeType="afterEffect">
                                  <p:stCondLst>
                                    <p:cond delay="0"/>
                                  </p:stCondLst>
                                  <p:childTnLst>
                                    <p:set>
                                      <p:cBhvr>
                                        <p:cTn id="118" dur="1" fill="hold">
                                          <p:stCondLst>
                                            <p:cond delay="0"/>
                                          </p:stCondLst>
                                        </p:cTn>
                                        <p:tgtEl>
                                          <p:spTgt spid="220184"/>
                                        </p:tgtEl>
                                        <p:attrNameLst>
                                          <p:attrName>style.visibility</p:attrName>
                                        </p:attrNameLst>
                                      </p:cBhvr>
                                      <p:to>
                                        <p:strVal val="visible"/>
                                      </p:to>
                                    </p:set>
                                    <p:anim calcmode="lin" valueType="num">
                                      <p:cBhvr additive="base">
                                        <p:cTn id="119" dur="500" fill="hold"/>
                                        <p:tgtEl>
                                          <p:spTgt spid="220184"/>
                                        </p:tgtEl>
                                        <p:attrNameLst>
                                          <p:attrName>ppt_x</p:attrName>
                                        </p:attrNameLst>
                                      </p:cBhvr>
                                      <p:tavLst>
                                        <p:tav tm="0">
                                          <p:val>
                                            <p:strVal val="1+#ppt_w/2"/>
                                          </p:val>
                                        </p:tav>
                                        <p:tav tm="100000">
                                          <p:val>
                                            <p:strVal val="#ppt_x"/>
                                          </p:val>
                                        </p:tav>
                                      </p:tavLst>
                                    </p:anim>
                                    <p:anim calcmode="lin" valueType="num">
                                      <p:cBhvr additive="base">
                                        <p:cTn id="120" dur="500" fill="hold"/>
                                        <p:tgtEl>
                                          <p:spTgt spid="220184"/>
                                        </p:tgtEl>
                                        <p:attrNameLst>
                                          <p:attrName>ppt_y</p:attrName>
                                        </p:attrNameLst>
                                      </p:cBhvr>
                                      <p:tavLst>
                                        <p:tav tm="0">
                                          <p:val>
                                            <p:strVal val="#ppt_y"/>
                                          </p:val>
                                        </p:tav>
                                        <p:tav tm="100000">
                                          <p:val>
                                            <p:strVal val="#ppt_y"/>
                                          </p:val>
                                        </p:tav>
                                      </p:tavLst>
                                    </p:anim>
                                  </p:childTnLst>
                                </p:cTn>
                              </p:par>
                            </p:childTnLst>
                          </p:cTn>
                        </p:par>
                        <p:par>
                          <p:cTn id="121" fill="hold" nodeType="afterGroup">
                            <p:stCondLst>
                              <p:cond delay="14000"/>
                            </p:stCondLst>
                            <p:childTnLst>
                              <p:par>
                                <p:cTn id="122" presetID="2" presetClass="entr" presetSubtype="2" fill="hold" nodeType="afterEffect">
                                  <p:stCondLst>
                                    <p:cond delay="0"/>
                                  </p:stCondLst>
                                  <p:childTnLst>
                                    <p:set>
                                      <p:cBhvr>
                                        <p:cTn id="123" dur="1" fill="hold">
                                          <p:stCondLst>
                                            <p:cond delay="0"/>
                                          </p:stCondLst>
                                        </p:cTn>
                                        <p:tgtEl>
                                          <p:spTgt spid="220185"/>
                                        </p:tgtEl>
                                        <p:attrNameLst>
                                          <p:attrName>style.visibility</p:attrName>
                                        </p:attrNameLst>
                                      </p:cBhvr>
                                      <p:to>
                                        <p:strVal val="visible"/>
                                      </p:to>
                                    </p:set>
                                    <p:anim calcmode="lin" valueType="num">
                                      <p:cBhvr additive="base">
                                        <p:cTn id="124" dur="500" fill="hold"/>
                                        <p:tgtEl>
                                          <p:spTgt spid="220185"/>
                                        </p:tgtEl>
                                        <p:attrNameLst>
                                          <p:attrName>ppt_x</p:attrName>
                                        </p:attrNameLst>
                                      </p:cBhvr>
                                      <p:tavLst>
                                        <p:tav tm="0">
                                          <p:val>
                                            <p:strVal val="1+#ppt_w/2"/>
                                          </p:val>
                                        </p:tav>
                                        <p:tav tm="100000">
                                          <p:val>
                                            <p:strVal val="#ppt_x"/>
                                          </p:val>
                                        </p:tav>
                                      </p:tavLst>
                                    </p:anim>
                                    <p:anim calcmode="lin" valueType="num">
                                      <p:cBhvr additive="base">
                                        <p:cTn id="125" dur="500" fill="hold"/>
                                        <p:tgtEl>
                                          <p:spTgt spid="220185"/>
                                        </p:tgtEl>
                                        <p:attrNameLst>
                                          <p:attrName>ppt_y</p:attrName>
                                        </p:attrNameLst>
                                      </p:cBhvr>
                                      <p:tavLst>
                                        <p:tav tm="0">
                                          <p:val>
                                            <p:strVal val="#ppt_y"/>
                                          </p:val>
                                        </p:tav>
                                        <p:tav tm="100000">
                                          <p:val>
                                            <p:strVal val="#ppt_y"/>
                                          </p:val>
                                        </p:tav>
                                      </p:tavLst>
                                    </p:anim>
                                  </p:childTnLst>
                                </p:cTn>
                              </p:par>
                            </p:childTnLst>
                          </p:cTn>
                        </p:par>
                        <p:par>
                          <p:cTn id="126" fill="hold" nodeType="afterGroup">
                            <p:stCondLst>
                              <p:cond delay="14500"/>
                            </p:stCondLst>
                            <p:childTnLst>
                              <p:par>
                                <p:cTn id="127" presetID="2" presetClass="entr" presetSubtype="2" fill="hold" nodeType="afterEffect">
                                  <p:stCondLst>
                                    <p:cond delay="0"/>
                                  </p:stCondLst>
                                  <p:childTnLst>
                                    <p:set>
                                      <p:cBhvr>
                                        <p:cTn id="128" dur="1" fill="hold">
                                          <p:stCondLst>
                                            <p:cond delay="0"/>
                                          </p:stCondLst>
                                        </p:cTn>
                                        <p:tgtEl>
                                          <p:spTgt spid="220186"/>
                                        </p:tgtEl>
                                        <p:attrNameLst>
                                          <p:attrName>style.visibility</p:attrName>
                                        </p:attrNameLst>
                                      </p:cBhvr>
                                      <p:to>
                                        <p:strVal val="visible"/>
                                      </p:to>
                                    </p:set>
                                    <p:anim calcmode="lin" valueType="num">
                                      <p:cBhvr additive="base">
                                        <p:cTn id="129" dur="500" fill="hold"/>
                                        <p:tgtEl>
                                          <p:spTgt spid="220186"/>
                                        </p:tgtEl>
                                        <p:attrNameLst>
                                          <p:attrName>ppt_x</p:attrName>
                                        </p:attrNameLst>
                                      </p:cBhvr>
                                      <p:tavLst>
                                        <p:tav tm="0">
                                          <p:val>
                                            <p:strVal val="1+#ppt_w/2"/>
                                          </p:val>
                                        </p:tav>
                                        <p:tav tm="100000">
                                          <p:val>
                                            <p:strVal val="#ppt_x"/>
                                          </p:val>
                                        </p:tav>
                                      </p:tavLst>
                                    </p:anim>
                                    <p:anim calcmode="lin" valueType="num">
                                      <p:cBhvr additive="base">
                                        <p:cTn id="130" dur="500" fill="hold"/>
                                        <p:tgtEl>
                                          <p:spTgt spid="220186"/>
                                        </p:tgtEl>
                                        <p:attrNameLst>
                                          <p:attrName>ppt_y</p:attrName>
                                        </p:attrNameLst>
                                      </p:cBhvr>
                                      <p:tavLst>
                                        <p:tav tm="0">
                                          <p:val>
                                            <p:strVal val="#ppt_y"/>
                                          </p:val>
                                        </p:tav>
                                        <p:tav tm="100000">
                                          <p:val>
                                            <p:strVal val="#ppt_y"/>
                                          </p:val>
                                        </p:tav>
                                      </p:tavLst>
                                    </p:anim>
                                  </p:childTnLst>
                                </p:cTn>
                              </p:par>
                            </p:childTnLst>
                          </p:cTn>
                        </p:par>
                        <p:par>
                          <p:cTn id="131" fill="hold" nodeType="afterGroup">
                            <p:stCondLst>
                              <p:cond delay="15000"/>
                            </p:stCondLst>
                            <p:childTnLst>
                              <p:par>
                                <p:cTn id="132" presetID="2" presetClass="entr" presetSubtype="2" fill="hold" nodeType="afterEffect">
                                  <p:stCondLst>
                                    <p:cond delay="0"/>
                                  </p:stCondLst>
                                  <p:childTnLst>
                                    <p:set>
                                      <p:cBhvr>
                                        <p:cTn id="133" dur="1" fill="hold">
                                          <p:stCondLst>
                                            <p:cond delay="0"/>
                                          </p:stCondLst>
                                        </p:cTn>
                                        <p:tgtEl>
                                          <p:spTgt spid="220187"/>
                                        </p:tgtEl>
                                        <p:attrNameLst>
                                          <p:attrName>style.visibility</p:attrName>
                                        </p:attrNameLst>
                                      </p:cBhvr>
                                      <p:to>
                                        <p:strVal val="visible"/>
                                      </p:to>
                                    </p:set>
                                    <p:anim calcmode="lin" valueType="num">
                                      <p:cBhvr additive="base">
                                        <p:cTn id="134" dur="500" fill="hold"/>
                                        <p:tgtEl>
                                          <p:spTgt spid="220187"/>
                                        </p:tgtEl>
                                        <p:attrNameLst>
                                          <p:attrName>ppt_x</p:attrName>
                                        </p:attrNameLst>
                                      </p:cBhvr>
                                      <p:tavLst>
                                        <p:tav tm="0">
                                          <p:val>
                                            <p:strVal val="1+#ppt_w/2"/>
                                          </p:val>
                                        </p:tav>
                                        <p:tav tm="100000">
                                          <p:val>
                                            <p:strVal val="#ppt_x"/>
                                          </p:val>
                                        </p:tav>
                                      </p:tavLst>
                                    </p:anim>
                                    <p:anim calcmode="lin" valueType="num">
                                      <p:cBhvr additive="base">
                                        <p:cTn id="135" dur="500" fill="hold"/>
                                        <p:tgtEl>
                                          <p:spTgt spid="220187"/>
                                        </p:tgtEl>
                                        <p:attrNameLst>
                                          <p:attrName>ppt_y</p:attrName>
                                        </p:attrNameLst>
                                      </p:cBhvr>
                                      <p:tavLst>
                                        <p:tav tm="0">
                                          <p:val>
                                            <p:strVal val="#ppt_y"/>
                                          </p:val>
                                        </p:tav>
                                        <p:tav tm="100000">
                                          <p:val>
                                            <p:strVal val="#ppt_y"/>
                                          </p:val>
                                        </p:tav>
                                      </p:tavLst>
                                    </p:anim>
                                  </p:childTnLst>
                                </p:cTn>
                              </p:par>
                            </p:childTnLst>
                          </p:cTn>
                        </p:par>
                        <p:par>
                          <p:cTn id="136" fill="hold" nodeType="afterGroup">
                            <p:stCondLst>
                              <p:cond delay="15500"/>
                            </p:stCondLst>
                            <p:childTnLst>
                              <p:par>
                                <p:cTn id="137" presetID="2" presetClass="entr" presetSubtype="2" fill="hold" nodeType="afterEffect">
                                  <p:stCondLst>
                                    <p:cond delay="0"/>
                                  </p:stCondLst>
                                  <p:childTnLst>
                                    <p:set>
                                      <p:cBhvr>
                                        <p:cTn id="138" dur="1" fill="hold">
                                          <p:stCondLst>
                                            <p:cond delay="0"/>
                                          </p:stCondLst>
                                        </p:cTn>
                                        <p:tgtEl>
                                          <p:spTgt spid="220188"/>
                                        </p:tgtEl>
                                        <p:attrNameLst>
                                          <p:attrName>style.visibility</p:attrName>
                                        </p:attrNameLst>
                                      </p:cBhvr>
                                      <p:to>
                                        <p:strVal val="visible"/>
                                      </p:to>
                                    </p:set>
                                    <p:anim calcmode="lin" valueType="num">
                                      <p:cBhvr additive="base">
                                        <p:cTn id="139" dur="500" fill="hold"/>
                                        <p:tgtEl>
                                          <p:spTgt spid="220188"/>
                                        </p:tgtEl>
                                        <p:attrNameLst>
                                          <p:attrName>ppt_x</p:attrName>
                                        </p:attrNameLst>
                                      </p:cBhvr>
                                      <p:tavLst>
                                        <p:tav tm="0">
                                          <p:val>
                                            <p:strVal val="1+#ppt_w/2"/>
                                          </p:val>
                                        </p:tav>
                                        <p:tav tm="100000">
                                          <p:val>
                                            <p:strVal val="#ppt_x"/>
                                          </p:val>
                                        </p:tav>
                                      </p:tavLst>
                                    </p:anim>
                                    <p:anim calcmode="lin" valueType="num">
                                      <p:cBhvr additive="base">
                                        <p:cTn id="140" dur="500" fill="hold"/>
                                        <p:tgtEl>
                                          <p:spTgt spid="220188"/>
                                        </p:tgtEl>
                                        <p:attrNameLst>
                                          <p:attrName>ppt_y</p:attrName>
                                        </p:attrNameLst>
                                      </p:cBhvr>
                                      <p:tavLst>
                                        <p:tav tm="0">
                                          <p:val>
                                            <p:strVal val="#ppt_y"/>
                                          </p:val>
                                        </p:tav>
                                        <p:tav tm="100000">
                                          <p:val>
                                            <p:strVal val="#ppt_y"/>
                                          </p:val>
                                        </p:tav>
                                      </p:tavLst>
                                    </p:anim>
                                  </p:childTnLst>
                                </p:cTn>
                              </p:par>
                            </p:childTnLst>
                          </p:cTn>
                        </p:par>
                        <p:par>
                          <p:cTn id="141" fill="hold" nodeType="afterGroup">
                            <p:stCondLst>
                              <p:cond delay="16000"/>
                            </p:stCondLst>
                            <p:childTnLst>
                              <p:par>
                                <p:cTn id="142" presetID="1" presetClass="entr" presetSubtype="0" fill="hold" nodeType="afterEffect">
                                  <p:stCondLst>
                                    <p:cond delay="0"/>
                                  </p:stCondLst>
                                  <p:childTnLst>
                                    <p:set>
                                      <p:cBhvr>
                                        <p:cTn id="143" dur="1" fill="hold">
                                          <p:stCondLst>
                                            <p:cond delay="499"/>
                                          </p:stCondLst>
                                        </p:cTn>
                                        <p:tgtEl>
                                          <p:spTgt spid="220182"/>
                                        </p:tgtEl>
                                        <p:attrNameLst>
                                          <p:attrName>style.visibility</p:attrName>
                                        </p:attrNameLst>
                                      </p:cBhvr>
                                      <p:to>
                                        <p:strVal val="visible"/>
                                      </p:to>
                                    </p:set>
                                  </p:childTnLst>
                                </p:cTn>
                              </p:par>
                            </p:childTnLst>
                          </p:cTn>
                        </p:par>
                        <p:par>
                          <p:cTn id="144" fill="hold" nodeType="afterGroup">
                            <p:stCondLst>
                              <p:cond delay="16500"/>
                            </p:stCondLst>
                            <p:childTnLst>
                              <p:par>
                                <p:cTn id="145" presetID="9" presetClass="entr" presetSubtype="0" fill="hold" grpId="0" nodeType="afterEffect">
                                  <p:stCondLst>
                                    <p:cond delay="0"/>
                                  </p:stCondLst>
                                  <p:childTnLst>
                                    <p:set>
                                      <p:cBhvr>
                                        <p:cTn id="146" dur="1" fill="hold">
                                          <p:stCondLst>
                                            <p:cond delay="0"/>
                                          </p:stCondLst>
                                        </p:cTn>
                                        <p:tgtEl>
                                          <p:spTgt spid="220190"/>
                                        </p:tgtEl>
                                        <p:attrNameLst>
                                          <p:attrName>style.visibility</p:attrName>
                                        </p:attrNameLst>
                                      </p:cBhvr>
                                      <p:to>
                                        <p:strVal val="visible"/>
                                      </p:to>
                                    </p:set>
                                    <p:animEffect transition="in" filter="dissolve">
                                      <p:cBhvr>
                                        <p:cTn id="147" dur="500"/>
                                        <p:tgtEl>
                                          <p:spTgt spid="220190"/>
                                        </p:tgtEl>
                                      </p:cBhvr>
                                    </p:animEffect>
                                  </p:childTnLst>
                                </p:cTn>
                              </p:par>
                            </p:childTnLst>
                          </p:cTn>
                        </p:par>
                        <p:par>
                          <p:cTn id="148" fill="hold" nodeType="afterGroup">
                            <p:stCondLst>
                              <p:cond delay="17000"/>
                            </p:stCondLst>
                            <p:childTnLst>
                              <p:par>
                                <p:cTn id="149" presetID="2" presetClass="entr" presetSubtype="8" fill="hold" nodeType="afterEffect">
                                  <p:stCondLst>
                                    <p:cond delay="0"/>
                                  </p:stCondLst>
                                  <p:childTnLst>
                                    <p:set>
                                      <p:cBhvr>
                                        <p:cTn id="150" dur="1" fill="hold">
                                          <p:stCondLst>
                                            <p:cond delay="0"/>
                                          </p:stCondLst>
                                        </p:cTn>
                                        <p:tgtEl>
                                          <p:spTgt spid="220176"/>
                                        </p:tgtEl>
                                        <p:attrNameLst>
                                          <p:attrName>style.visibility</p:attrName>
                                        </p:attrNameLst>
                                      </p:cBhvr>
                                      <p:to>
                                        <p:strVal val="visible"/>
                                      </p:to>
                                    </p:set>
                                    <p:anim calcmode="lin" valueType="num">
                                      <p:cBhvr additive="base">
                                        <p:cTn id="151" dur="500" fill="hold"/>
                                        <p:tgtEl>
                                          <p:spTgt spid="220176"/>
                                        </p:tgtEl>
                                        <p:attrNameLst>
                                          <p:attrName>ppt_x</p:attrName>
                                        </p:attrNameLst>
                                      </p:cBhvr>
                                      <p:tavLst>
                                        <p:tav tm="0">
                                          <p:val>
                                            <p:strVal val="0-#ppt_w/2"/>
                                          </p:val>
                                        </p:tav>
                                        <p:tav tm="100000">
                                          <p:val>
                                            <p:strVal val="#ppt_x"/>
                                          </p:val>
                                        </p:tav>
                                      </p:tavLst>
                                    </p:anim>
                                    <p:anim calcmode="lin" valueType="num">
                                      <p:cBhvr additive="base">
                                        <p:cTn id="152" dur="500" fill="hold"/>
                                        <p:tgtEl>
                                          <p:spTgt spid="220176"/>
                                        </p:tgtEl>
                                        <p:attrNameLst>
                                          <p:attrName>ppt_y</p:attrName>
                                        </p:attrNameLst>
                                      </p:cBhvr>
                                      <p:tavLst>
                                        <p:tav tm="0">
                                          <p:val>
                                            <p:strVal val="#ppt_y"/>
                                          </p:val>
                                        </p:tav>
                                        <p:tav tm="100000">
                                          <p:val>
                                            <p:strVal val="#ppt_y"/>
                                          </p:val>
                                        </p:tav>
                                      </p:tavLst>
                                    </p:anim>
                                  </p:childTnLst>
                                </p:cTn>
                              </p:par>
                            </p:childTnLst>
                          </p:cTn>
                        </p:par>
                        <p:par>
                          <p:cTn id="153" fill="hold" nodeType="afterGroup">
                            <p:stCondLst>
                              <p:cond delay="17500"/>
                            </p:stCondLst>
                            <p:childTnLst>
                              <p:par>
                                <p:cTn id="154" presetID="2" presetClass="entr" presetSubtype="8" fill="hold" nodeType="afterEffect">
                                  <p:stCondLst>
                                    <p:cond delay="0"/>
                                  </p:stCondLst>
                                  <p:childTnLst>
                                    <p:set>
                                      <p:cBhvr>
                                        <p:cTn id="155" dur="1" fill="hold">
                                          <p:stCondLst>
                                            <p:cond delay="0"/>
                                          </p:stCondLst>
                                        </p:cTn>
                                        <p:tgtEl>
                                          <p:spTgt spid="220177"/>
                                        </p:tgtEl>
                                        <p:attrNameLst>
                                          <p:attrName>style.visibility</p:attrName>
                                        </p:attrNameLst>
                                      </p:cBhvr>
                                      <p:to>
                                        <p:strVal val="visible"/>
                                      </p:to>
                                    </p:set>
                                    <p:anim calcmode="lin" valueType="num">
                                      <p:cBhvr additive="base">
                                        <p:cTn id="156" dur="500" fill="hold"/>
                                        <p:tgtEl>
                                          <p:spTgt spid="220177"/>
                                        </p:tgtEl>
                                        <p:attrNameLst>
                                          <p:attrName>ppt_x</p:attrName>
                                        </p:attrNameLst>
                                      </p:cBhvr>
                                      <p:tavLst>
                                        <p:tav tm="0">
                                          <p:val>
                                            <p:strVal val="0-#ppt_w/2"/>
                                          </p:val>
                                        </p:tav>
                                        <p:tav tm="100000">
                                          <p:val>
                                            <p:strVal val="#ppt_x"/>
                                          </p:val>
                                        </p:tav>
                                      </p:tavLst>
                                    </p:anim>
                                    <p:anim calcmode="lin" valueType="num">
                                      <p:cBhvr additive="base">
                                        <p:cTn id="157" dur="500" fill="hold"/>
                                        <p:tgtEl>
                                          <p:spTgt spid="220177"/>
                                        </p:tgtEl>
                                        <p:attrNameLst>
                                          <p:attrName>ppt_y</p:attrName>
                                        </p:attrNameLst>
                                      </p:cBhvr>
                                      <p:tavLst>
                                        <p:tav tm="0">
                                          <p:val>
                                            <p:strVal val="#ppt_y"/>
                                          </p:val>
                                        </p:tav>
                                        <p:tav tm="100000">
                                          <p:val>
                                            <p:strVal val="#ppt_y"/>
                                          </p:val>
                                        </p:tav>
                                      </p:tavLst>
                                    </p:anim>
                                  </p:childTnLst>
                                </p:cTn>
                              </p:par>
                            </p:childTnLst>
                          </p:cTn>
                        </p:par>
                        <p:par>
                          <p:cTn id="158" fill="hold" nodeType="afterGroup">
                            <p:stCondLst>
                              <p:cond delay="18000"/>
                            </p:stCondLst>
                            <p:childTnLst>
                              <p:par>
                                <p:cTn id="159" presetID="2" presetClass="entr" presetSubtype="8" fill="hold" nodeType="afterEffect">
                                  <p:stCondLst>
                                    <p:cond delay="0"/>
                                  </p:stCondLst>
                                  <p:childTnLst>
                                    <p:set>
                                      <p:cBhvr>
                                        <p:cTn id="160" dur="1" fill="hold">
                                          <p:stCondLst>
                                            <p:cond delay="0"/>
                                          </p:stCondLst>
                                        </p:cTn>
                                        <p:tgtEl>
                                          <p:spTgt spid="220178"/>
                                        </p:tgtEl>
                                        <p:attrNameLst>
                                          <p:attrName>style.visibility</p:attrName>
                                        </p:attrNameLst>
                                      </p:cBhvr>
                                      <p:to>
                                        <p:strVal val="visible"/>
                                      </p:to>
                                    </p:set>
                                    <p:anim calcmode="lin" valueType="num">
                                      <p:cBhvr additive="base">
                                        <p:cTn id="161" dur="500" fill="hold"/>
                                        <p:tgtEl>
                                          <p:spTgt spid="220178"/>
                                        </p:tgtEl>
                                        <p:attrNameLst>
                                          <p:attrName>ppt_x</p:attrName>
                                        </p:attrNameLst>
                                      </p:cBhvr>
                                      <p:tavLst>
                                        <p:tav tm="0">
                                          <p:val>
                                            <p:strVal val="0-#ppt_w/2"/>
                                          </p:val>
                                        </p:tav>
                                        <p:tav tm="100000">
                                          <p:val>
                                            <p:strVal val="#ppt_x"/>
                                          </p:val>
                                        </p:tav>
                                      </p:tavLst>
                                    </p:anim>
                                    <p:anim calcmode="lin" valueType="num">
                                      <p:cBhvr additive="base">
                                        <p:cTn id="162" dur="500" fill="hold"/>
                                        <p:tgtEl>
                                          <p:spTgt spid="220178"/>
                                        </p:tgtEl>
                                        <p:attrNameLst>
                                          <p:attrName>ppt_y</p:attrName>
                                        </p:attrNameLst>
                                      </p:cBhvr>
                                      <p:tavLst>
                                        <p:tav tm="0">
                                          <p:val>
                                            <p:strVal val="#ppt_y"/>
                                          </p:val>
                                        </p:tav>
                                        <p:tav tm="100000">
                                          <p:val>
                                            <p:strVal val="#ppt_y"/>
                                          </p:val>
                                        </p:tav>
                                      </p:tavLst>
                                    </p:anim>
                                  </p:childTnLst>
                                </p:cTn>
                              </p:par>
                            </p:childTnLst>
                          </p:cTn>
                        </p:par>
                        <p:par>
                          <p:cTn id="163" fill="hold" nodeType="afterGroup">
                            <p:stCondLst>
                              <p:cond delay="18500"/>
                            </p:stCondLst>
                            <p:childTnLst>
                              <p:par>
                                <p:cTn id="164" presetID="2" presetClass="entr" presetSubtype="8" fill="hold" nodeType="afterEffect">
                                  <p:stCondLst>
                                    <p:cond delay="0"/>
                                  </p:stCondLst>
                                  <p:childTnLst>
                                    <p:set>
                                      <p:cBhvr>
                                        <p:cTn id="165" dur="1" fill="hold">
                                          <p:stCondLst>
                                            <p:cond delay="0"/>
                                          </p:stCondLst>
                                        </p:cTn>
                                        <p:tgtEl>
                                          <p:spTgt spid="220179"/>
                                        </p:tgtEl>
                                        <p:attrNameLst>
                                          <p:attrName>style.visibility</p:attrName>
                                        </p:attrNameLst>
                                      </p:cBhvr>
                                      <p:to>
                                        <p:strVal val="visible"/>
                                      </p:to>
                                    </p:set>
                                    <p:anim calcmode="lin" valueType="num">
                                      <p:cBhvr additive="base">
                                        <p:cTn id="166" dur="500" fill="hold"/>
                                        <p:tgtEl>
                                          <p:spTgt spid="220179"/>
                                        </p:tgtEl>
                                        <p:attrNameLst>
                                          <p:attrName>ppt_x</p:attrName>
                                        </p:attrNameLst>
                                      </p:cBhvr>
                                      <p:tavLst>
                                        <p:tav tm="0">
                                          <p:val>
                                            <p:strVal val="0-#ppt_w/2"/>
                                          </p:val>
                                        </p:tav>
                                        <p:tav tm="100000">
                                          <p:val>
                                            <p:strVal val="#ppt_x"/>
                                          </p:val>
                                        </p:tav>
                                      </p:tavLst>
                                    </p:anim>
                                    <p:anim calcmode="lin" valueType="num">
                                      <p:cBhvr additive="base">
                                        <p:cTn id="167" dur="500" fill="hold"/>
                                        <p:tgtEl>
                                          <p:spTgt spid="220179"/>
                                        </p:tgtEl>
                                        <p:attrNameLst>
                                          <p:attrName>ppt_y</p:attrName>
                                        </p:attrNameLst>
                                      </p:cBhvr>
                                      <p:tavLst>
                                        <p:tav tm="0">
                                          <p:val>
                                            <p:strVal val="#ppt_y"/>
                                          </p:val>
                                        </p:tav>
                                        <p:tav tm="100000">
                                          <p:val>
                                            <p:strVal val="#ppt_y"/>
                                          </p:val>
                                        </p:tav>
                                      </p:tavLst>
                                    </p:anim>
                                  </p:childTnLst>
                                </p:cTn>
                              </p:par>
                            </p:childTnLst>
                          </p:cTn>
                        </p:par>
                        <p:par>
                          <p:cTn id="168" fill="hold" nodeType="afterGroup">
                            <p:stCondLst>
                              <p:cond delay="19000"/>
                            </p:stCondLst>
                            <p:childTnLst>
                              <p:par>
                                <p:cTn id="169" presetID="2" presetClass="entr" presetSubtype="8" fill="hold" nodeType="afterEffect">
                                  <p:stCondLst>
                                    <p:cond delay="0"/>
                                  </p:stCondLst>
                                  <p:childTnLst>
                                    <p:set>
                                      <p:cBhvr>
                                        <p:cTn id="170" dur="1" fill="hold">
                                          <p:stCondLst>
                                            <p:cond delay="0"/>
                                          </p:stCondLst>
                                        </p:cTn>
                                        <p:tgtEl>
                                          <p:spTgt spid="220180"/>
                                        </p:tgtEl>
                                        <p:attrNameLst>
                                          <p:attrName>style.visibility</p:attrName>
                                        </p:attrNameLst>
                                      </p:cBhvr>
                                      <p:to>
                                        <p:strVal val="visible"/>
                                      </p:to>
                                    </p:set>
                                    <p:anim calcmode="lin" valueType="num">
                                      <p:cBhvr additive="base">
                                        <p:cTn id="171" dur="500" fill="hold"/>
                                        <p:tgtEl>
                                          <p:spTgt spid="220180"/>
                                        </p:tgtEl>
                                        <p:attrNameLst>
                                          <p:attrName>ppt_x</p:attrName>
                                        </p:attrNameLst>
                                      </p:cBhvr>
                                      <p:tavLst>
                                        <p:tav tm="0">
                                          <p:val>
                                            <p:strVal val="0-#ppt_w/2"/>
                                          </p:val>
                                        </p:tav>
                                        <p:tav tm="100000">
                                          <p:val>
                                            <p:strVal val="#ppt_x"/>
                                          </p:val>
                                        </p:tav>
                                      </p:tavLst>
                                    </p:anim>
                                    <p:anim calcmode="lin" valueType="num">
                                      <p:cBhvr additive="base">
                                        <p:cTn id="172" dur="500" fill="hold"/>
                                        <p:tgtEl>
                                          <p:spTgt spid="220180"/>
                                        </p:tgtEl>
                                        <p:attrNameLst>
                                          <p:attrName>ppt_y</p:attrName>
                                        </p:attrNameLst>
                                      </p:cBhvr>
                                      <p:tavLst>
                                        <p:tav tm="0">
                                          <p:val>
                                            <p:strVal val="#ppt_y"/>
                                          </p:val>
                                        </p:tav>
                                        <p:tav tm="100000">
                                          <p:val>
                                            <p:strVal val="#ppt_y"/>
                                          </p:val>
                                        </p:tav>
                                      </p:tavLst>
                                    </p:anim>
                                  </p:childTnLst>
                                </p:cTn>
                              </p:par>
                            </p:childTnLst>
                          </p:cTn>
                        </p:par>
                        <p:par>
                          <p:cTn id="173" fill="hold" nodeType="afterGroup">
                            <p:stCondLst>
                              <p:cond delay="19500"/>
                            </p:stCondLst>
                            <p:childTnLst>
                              <p:par>
                                <p:cTn id="174" presetID="2" presetClass="entr" presetSubtype="8" fill="hold" nodeType="afterEffect">
                                  <p:stCondLst>
                                    <p:cond delay="0"/>
                                  </p:stCondLst>
                                  <p:childTnLst>
                                    <p:set>
                                      <p:cBhvr>
                                        <p:cTn id="175" dur="1" fill="hold">
                                          <p:stCondLst>
                                            <p:cond delay="0"/>
                                          </p:stCondLst>
                                        </p:cTn>
                                        <p:tgtEl>
                                          <p:spTgt spid="220181"/>
                                        </p:tgtEl>
                                        <p:attrNameLst>
                                          <p:attrName>style.visibility</p:attrName>
                                        </p:attrNameLst>
                                      </p:cBhvr>
                                      <p:to>
                                        <p:strVal val="visible"/>
                                      </p:to>
                                    </p:set>
                                    <p:anim calcmode="lin" valueType="num">
                                      <p:cBhvr additive="base">
                                        <p:cTn id="176" dur="500" fill="hold"/>
                                        <p:tgtEl>
                                          <p:spTgt spid="220181"/>
                                        </p:tgtEl>
                                        <p:attrNameLst>
                                          <p:attrName>ppt_x</p:attrName>
                                        </p:attrNameLst>
                                      </p:cBhvr>
                                      <p:tavLst>
                                        <p:tav tm="0">
                                          <p:val>
                                            <p:strVal val="0-#ppt_w/2"/>
                                          </p:val>
                                        </p:tav>
                                        <p:tav tm="100000">
                                          <p:val>
                                            <p:strVal val="#ppt_x"/>
                                          </p:val>
                                        </p:tav>
                                      </p:tavLst>
                                    </p:anim>
                                    <p:anim calcmode="lin" valueType="num">
                                      <p:cBhvr additive="base">
                                        <p:cTn id="177" dur="500" fill="hold"/>
                                        <p:tgtEl>
                                          <p:spTgt spid="220181"/>
                                        </p:tgtEl>
                                        <p:attrNameLst>
                                          <p:attrName>ppt_y</p:attrName>
                                        </p:attrNameLst>
                                      </p:cBhvr>
                                      <p:tavLst>
                                        <p:tav tm="0">
                                          <p:val>
                                            <p:strVal val="#ppt_y"/>
                                          </p:val>
                                        </p:tav>
                                        <p:tav tm="100000">
                                          <p:val>
                                            <p:strVal val="#ppt_y"/>
                                          </p:val>
                                        </p:tav>
                                      </p:tavLst>
                                    </p:anim>
                                  </p:childTnLst>
                                </p:cTn>
                              </p:par>
                            </p:childTnLst>
                          </p:cTn>
                        </p:par>
                        <p:par>
                          <p:cTn id="178" fill="hold" nodeType="afterGroup">
                            <p:stCondLst>
                              <p:cond delay="20000"/>
                            </p:stCondLst>
                            <p:childTnLst>
                              <p:par>
                                <p:cTn id="179" presetID="9" presetClass="entr" presetSubtype="0" fill="hold" grpId="0" nodeType="afterEffect">
                                  <p:stCondLst>
                                    <p:cond delay="0"/>
                                  </p:stCondLst>
                                  <p:childTnLst>
                                    <p:set>
                                      <p:cBhvr>
                                        <p:cTn id="180" dur="1" fill="hold">
                                          <p:stCondLst>
                                            <p:cond delay="0"/>
                                          </p:stCondLst>
                                        </p:cTn>
                                        <p:tgtEl>
                                          <p:spTgt spid="220165"/>
                                        </p:tgtEl>
                                        <p:attrNameLst>
                                          <p:attrName>style.visibility</p:attrName>
                                        </p:attrNameLst>
                                      </p:cBhvr>
                                      <p:to>
                                        <p:strVal val="visible"/>
                                      </p:to>
                                    </p:set>
                                    <p:animEffect transition="in" filter="dissolve">
                                      <p:cBhvr>
                                        <p:cTn id="181" dur="500"/>
                                        <p:tgtEl>
                                          <p:spTgt spid="220165"/>
                                        </p:tgtEl>
                                      </p:cBhvr>
                                    </p:animEffect>
                                  </p:childTnLst>
                                </p:cTn>
                              </p:par>
                            </p:childTnLst>
                          </p:cTn>
                        </p:par>
                        <p:par>
                          <p:cTn id="182" fill="hold" nodeType="afterGroup">
                            <p:stCondLst>
                              <p:cond delay="20500"/>
                            </p:stCondLst>
                            <p:childTnLst>
                              <p:par>
                                <p:cTn id="183" presetID="9" presetClass="entr" presetSubtype="0" fill="hold" grpId="0" nodeType="afterEffect">
                                  <p:stCondLst>
                                    <p:cond delay="0"/>
                                  </p:stCondLst>
                                  <p:childTnLst>
                                    <p:set>
                                      <p:cBhvr>
                                        <p:cTn id="184" dur="1" fill="hold">
                                          <p:stCondLst>
                                            <p:cond delay="0"/>
                                          </p:stCondLst>
                                        </p:cTn>
                                        <p:tgtEl>
                                          <p:spTgt spid="220207">
                                            <p:txEl>
                                              <p:pRg st="0" end="0"/>
                                            </p:txEl>
                                          </p:spTgt>
                                        </p:tgtEl>
                                        <p:attrNameLst>
                                          <p:attrName>style.visibility</p:attrName>
                                        </p:attrNameLst>
                                      </p:cBhvr>
                                      <p:to>
                                        <p:strVal val="visible"/>
                                      </p:to>
                                    </p:set>
                                    <p:animEffect transition="in" filter="dissolve">
                                      <p:cBhvr>
                                        <p:cTn id="185" dur="500"/>
                                        <p:tgtEl>
                                          <p:spTgt spid="220207">
                                            <p:txEl>
                                              <p:pRg st="0" end="0"/>
                                            </p:txEl>
                                          </p:spTgt>
                                        </p:tgtEl>
                                      </p:cBhvr>
                                    </p:animEffect>
                                  </p:childTnLst>
                                </p:cTn>
                              </p:par>
                            </p:childTnLst>
                          </p:cTn>
                        </p:par>
                        <p:par>
                          <p:cTn id="186" fill="hold" nodeType="afterGroup">
                            <p:stCondLst>
                              <p:cond delay="21000"/>
                            </p:stCondLst>
                            <p:childTnLst>
                              <p:par>
                                <p:cTn id="187" presetID="9" presetClass="entr" presetSubtype="0" fill="hold" grpId="0" nodeType="afterEffect">
                                  <p:stCondLst>
                                    <p:cond delay="0"/>
                                  </p:stCondLst>
                                  <p:childTnLst>
                                    <p:set>
                                      <p:cBhvr>
                                        <p:cTn id="188" dur="1" fill="hold">
                                          <p:stCondLst>
                                            <p:cond delay="0"/>
                                          </p:stCondLst>
                                        </p:cTn>
                                        <p:tgtEl>
                                          <p:spTgt spid="220207">
                                            <p:txEl>
                                              <p:pRg st="1" end="1"/>
                                            </p:txEl>
                                          </p:spTgt>
                                        </p:tgtEl>
                                        <p:attrNameLst>
                                          <p:attrName>style.visibility</p:attrName>
                                        </p:attrNameLst>
                                      </p:cBhvr>
                                      <p:to>
                                        <p:strVal val="visible"/>
                                      </p:to>
                                    </p:set>
                                    <p:animEffect transition="in" filter="dissolve">
                                      <p:cBhvr>
                                        <p:cTn id="189" dur="500"/>
                                        <p:tgtEl>
                                          <p:spTgt spid="220207">
                                            <p:txEl>
                                              <p:pRg st="1" end="1"/>
                                            </p:txEl>
                                          </p:spTgt>
                                        </p:tgtEl>
                                      </p:cBhvr>
                                    </p:animEffect>
                                  </p:childTnLst>
                                </p:cTn>
                              </p:par>
                            </p:childTnLst>
                          </p:cTn>
                        </p:par>
                        <p:par>
                          <p:cTn id="190" fill="hold" nodeType="afterGroup">
                            <p:stCondLst>
                              <p:cond delay="21500"/>
                            </p:stCondLst>
                            <p:childTnLst>
                              <p:par>
                                <p:cTn id="191" presetID="9" presetClass="entr" presetSubtype="0" fill="hold" grpId="0" nodeType="afterEffect">
                                  <p:stCondLst>
                                    <p:cond delay="0"/>
                                  </p:stCondLst>
                                  <p:childTnLst>
                                    <p:set>
                                      <p:cBhvr>
                                        <p:cTn id="192" dur="1" fill="hold">
                                          <p:stCondLst>
                                            <p:cond delay="0"/>
                                          </p:stCondLst>
                                        </p:cTn>
                                        <p:tgtEl>
                                          <p:spTgt spid="220207">
                                            <p:txEl>
                                              <p:pRg st="2" end="2"/>
                                            </p:txEl>
                                          </p:spTgt>
                                        </p:tgtEl>
                                        <p:attrNameLst>
                                          <p:attrName>style.visibility</p:attrName>
                                        </p:attrNameLst>
                                      </p:cBhvr>
                                      <p:to>
                                        <p:strVal val="visible"/>
                                      </p:to>
                                    </p:set>
                                    <p:animEffect transition="in" filter="dissolve">
                                      <p:cBhvr>
                                        <p:cTn id="193" dur="500"/>
                                        <p:tgtEl>
                                          <p:spTgt spid="220207">
                                            <p:txEl>
                                              <p:pRg st="2" end="2"/>
                                            </p:txEl>
                                          </p:spTgt>
                                        </p:tgtEl>
                                      </p:cBhvr>
                                    </p:animEffect>
                                  </p:childTnLst>
                                </p:cTn>
                              </p:par>
                            </p:childTnLst>
                          </p:cTn>
                        </p:par>
                        <p:par>
                          <p:cTn id="194" fill="hold" nodeType="afterGroup">
                            <p:stCondLst>
                              <p:cond delay="22000"/>
                            </p:stCondLst>
                            <p:childTnLst>
                              <p:par>
                                <p:cTn id="195" presetID="9" presetClass="entr" presetSubtype="0" fill="hold" grpId="0" nodeType="afterEffect">
                                  <p:stCondLst>
                                    <p:cond delay="0"/>
                                  </p:stCondLst>
                                  <p:childTnLst>
                                    <p:set>
                                      <p:cBhvr>
                                        <p:cTn id="196" dur="1" fill="hold">
                                          <p:stCondLst>
                                            <p:cond delay="0"/>
                                          </p:stCondLst>
                                        </p:cTn>
                                        <p:tgtEl>
                                          <p:spTgt spid="220206"/>
                                        </p:tgtEl>
                                        <p:attrNameLst>
                                          <p:attrName>style.visibility</p:attrName>
                                        </p:attrNameLst>
                                      </p:cBhvr>
                                      <p:to>
                                        <p:strVal val="visible"/>
                                      </p:to>
                                    </p:set>
                                    <p:animEffect transition="in" filter="dissolve">
                                      <p:cBhvr>
                                        <p:cTn id="197" dur="500"/>
                                        <p:tgtEl>
                                          <p:spTgt spid="220206"/>
                                        </p:tgtEl>
                                      </p:cBhvr>
                                    </p:animEffect>
                                  </p:childTnLst>
                                </p:cTn>
                              </p:par>
                            </p:childTnLst>
                          </p:cTn>
                        </p:par>
                        <p:par>
                          <p:cTn id="198" fill="hold" nodeType="afterGroup">
                            <p:stCondLst>
                              <p:cond delay="22500"/>
                            </p:stCondLst>
                            <p:childTnLst>
                              <p:par>
                                <p:cTn id="199" presetID="2" presetClass="entr" presetSubtype="2" fill="hold" nodeType="afterEffect">
                                  <p:stCondLst>
                                    <p:cond delay="0"/>
                                  </p:stCondLst>
                                  <p:childTnLst>
                                    <p:set>
                                      <p:cBhvr>
                                        <p:cTn id="200" dur="1" fill="hold">
                                          <p:stCondLst>
                                            <p:cond delay="0"/>
                                          </p:stCondLst>
                                        </p:cTn>
                                        <p:tgtEl>
                                          <p:spTgt spid="220198"/>
                                        </p:tgtEl>
                                        <p:attrNameLst>
                                          <p:attrName>style.visibility</p:attrName>
                                        </p:attrNameLst>
                                      </p:cBhvr>
                                      <p:to>
                                        <p:strVal val="visible"/>
                                      </p:to>
                                    </p:set>
                                    <p:anim calcmode="lin" valueType="num">
                                      <p:cBhvr additive="base">
                                        <p:cTn id="201" dur="500" fill="hold"/>
                                        <p:tgtEl>
                                          <p:spTgt spid="220198"/>
                                        </p:tgtEl>
                                        <p:attrNameLst>
                                          <p:attrName>ppt_x</p:attrName>
                                        </p:attrNameLst>
                                      </p:cBhvr>
                                      <p:tavLst>
                                        <p:tav tm="0">
                                          <p:val>
                                            <p:strVal val="1+#ppt_w/2"/>
                                          </p:val>
                                        </p:tav>
                                        <p:tav tm="100000">
                                          <p:val>
                                            <p:strVal val="#ppt_x"/>
                                          </p:val>
                                        </p:tav>
                                      </p:tavLst>
                                    </p:anim>
                                    <p:anim calcmode="lin" valueType="num">
                                      <p:cBhvr additive="base">
                                        <p:cTn id="202" dur="500" fill="hold"/>
                                        <p:tgtEl>
                                          <p:spTgt spid="220198"/>
                                        </p:tgtEl>
                                        <p:attrNameLst>
                                          <p:attrName>ppt_y</p:attrName>
                                        </p:attrNameLst>
                                      </p:cBhvr>
                                      <p:tavLst>
                                        <p:tav tm="0">
                                          <p:val>
                                            <p:strVal val="#ppt_y"/>
                                          </p:val>
                                        </p:tav>
                                        <p:tav tm="100000">
                                          <p:val>
                                            <p:strVal val="#ppt_y"/>
                                          </p:val>
                                        </p:tav>
                                      </p:tavLst>
                                    </p:anim>
                                  </p:childTnLst>
                                </p:cTn>
                              </p:par>
                            </p:childTnLst>
                          </p:cTn>
                        </p:par>
                        <p:par>
                          <p:cTn id="203" fill="hold" nodeType="afterGroup">
                            <p:stCondLst>
                              <p:cond delay="23000"/>
                            </p:stCondLst>
                            <p:childTnLst>
                              <p:par>
                                <p:cTn id="204" presetID="2" presetClass="entr" presetSubtype="2" fill="hold" nodeType="afterEffect">
                                  <p:stCondLst>
                                    <p:cond delay="0"/>
                                  </p:stCondLst>
                                  <p:childTnLst>
                                    <p:set>
                                      <p:cBhvr>
                                        <p:cTn id="205" dur="1" fill="hold">
                                          <p:stCondLst>
                                            <p:cond delay="0"/>
                                          </p:stCondLst>
                                        </p:cTn>
                                        <p:tgtEl>
                                          <p:spTgt spid="220199"/>
                                        </p:tgtEl>
                                        <p:attrNameLst>
                                          <p:attrName>style.visibility</p:attrName>
                                        </p:attrNameLst>
                                      </p:cBhvr>
                                      <p:to>
                                        <p:strVal val="visible"/>
                                      </p:to>
                                    </p:set>
                                    <p:anim calcmode="lin" valueType="num">
                                      <p:cBhvr additive="base">
                                        <p:cTn id="206" dur="500" fill="hold"/>
                                        <p:tgtEl>
                                          <p:spTgt spid="220199"/>
                                        </p:tgtEl>
                                        <p:attrNameLst>
                                          <p:attrName>ppt_x</p:attrName>
                                        </p:attrNameLst>
                                      </p:cBhvr>
                                      <p:tavLst>
                                        <p:tav tm="0">
                                          <p:val>
                                            <p:strVal val="1+#ppt_w/2"/>
                                          </p:val>
                                        </p:tav>
                                        <p:tav tm="100000">
                                          <p:val>
                                            <p:strVal val="#ppt_x"/>
                                          </p:val>
                                        </p:tav>
                                      </p:tavLst>
                                    </p:anim>
                                    <p:anim calcmode="lin" valueType="num">
                                      <p:cBhvr additive="base">
                                        <p:cTn id="207" dur="500" fill="hold"/>
                                        <p:tgtEl>
                                          <p:spTgt spid="220199"/>
                                        </p:tgtEl>
                                        <p:attrNameLst>
                                          <p:attrName>ppt_y</p:attrName>
                                        </p:attrNameLst>
                                      </p:cBhvr>
                                      <p:tavLst>
                                        <p:tav tm="0">
                                          <p:val>
                                            <p:strVal val="#ppt_y"/>
                                          </p:val>
                                        </p:tav>
                                        <p:tav tm="100000">
                                          <p:val>
                                            <p:strVal val="#ppt_y"/>
                                          </p:val>
                                        </p:tav>
                                      </p:tavLst>
                                    </p:anim>
                                  </p:childTnLst>
                                </p:cTn>
                              </p:par>
                            </p:childTnLst>
                          </p:cTn>
                        </p:par>
                        <p:par>
                          <p:cTn id="208" fill="hold" nodeType="afterGroup">
                            <p:stCondLst>
                              <p:cond delay="23500"/>
                            </p:stCondLst>
                            <p:childTnLst>
                              <p:par>
                                <p:cTn id="209" presetID="2" presetClass="entr" presetSubtype="2" fill="hold" nodeType="afterEffect">
                                  <p:stCondLst>
                                    <p:cond delay="0"/>
                                  </p:stCondLst>
                                  <p:childTnLst>
                                    <p:set>
                                      <p:cBhvr>
                                        <p:cTn id="210" dur="1" fill="hold">
                                          <p:stCondLst>
                                            <p:cond delay="0"/>
                                          </p:stCondLst>
                                        </p:cTn>
                                        <p:tgtEl>
                                          <p:spTgt spid="220200"/>
                                        </p:tgtEl>
                                        <p:attrNameLst>
                                          <p:attrName>style.visibility</p:attrName>
                                        </p:attrNameLst>
                                      </p:cBhvr>
                                      <p:to>
                                        <p:strVal val="visible"/>
                                      </p:to>
                                    </p:set>
                                    <p:anim calcmode="lin" valueType="num">
                                      <p:cBhvr additive="base">
                                        <p:cTn id="211" dur="500" fill="hold"/>
                                        <p:tgtEl>
                                          <p:spTgt spid="220200"/>
                                        </p:tgtEl>
                                        <p:attrNameLst>
                                          <p:attrName>ppt_x</p:attrName>
                                        </p:attrNameLst>
                                      </p:cBhvr>
                                      <p:tavLst>
                                        <p:tav tm="0">
                                          <p:val>
                                            <p:strVal val="1+#ppt_w/2"/>
                                          </p:val>
                                        </p:tav>
                                        <p:tav tm="100000">
                                          <p:val>
                                            <p:strVal val="#ppt_x"/>
                                          </p:val>
                                        </p:tav>
                                      </p:tavLst>
                                    </p:anim>
                                    <p:anim calcmode="lin" valueType="num">
                                      <p:cBhvr additive="base">
                                        <p:cTn id="212" dur="500" fill="hold"/>
                                        <p:tgtEl>
                                          <p:spTgt spid="220200"/>
                                        </p:tgtEl>
                                        <p:attrNameLst>
                                          <p:attrName>ppt_y</p:attrName>
                                        </p:attrNameLst>
                                      </p:cBhvr>
                                      <p:tavLst>
                                        <p:tav tm="0">
                                          <p:val>
                                            <p:strVal val="#ppt_y"/>
                                          </p:val>
                                        </p:tav>
                                        <p:tav tm="100000">
                                          <p:val>
                                            <p:strVal val="#ppt_y"/>
                                          </p:val>
                                        </p:tav>
                                      </p:tavLst>
                                    </p:anim>
                                  </p:childTnLst>
                                </p:cTn>
                              </p:par>
                            </p:childTnLst>
                          </p:cTn>
                        </p:par>
                        <p:par>
                          <p:cTn id="213" fill="hold" nodeType="afterGroup">
                            <p:stCondLst>
                              <p:cond delay="24000"/>
                            </p:stCondLst>
                            <p:childTnLst>
                              <p:par>
                                <p:cTn id="214" presetID="2" presetClass="entr" presetSubtype="2" fill="hold" nodeType="afterEffect">
                                  <p:stCondLst>
                                    <p:cond delay="0"/>
                                  </p:stCondLst>
                                  <p:childTnLst>
                                    <p:set>
                                      <p:cBhvr>
                                        <p:cTn id="215" dur="1" fill="hold">
                                          <p:stCondLst>
                                            <p:cond delay="0"/>
                                          </p:stCondLst>
                                        </p:cTn>
                                        <p:tgtEl>
                                          <p:spTgt spid="220201"/>
                                        </p:tgtEl>
                                        <p:attrNameLst>
                                          <p:attrName>style.visibility</p:attrName>
                                        </p:attrNameLst>
                                      </p:cBhvr>
                                      <p:to>
                                        <p:strVal val="visible"/>
                                      </p:to>
                                    </p:set>
                                    <p:anim calcmode="lin" valueType="num">
                                      <p:cBhvr additive="base">
                                        <p:cTn id="216" dur="500" fill="hold"/>
                                        <p:tgtEl>
                                          <p:spTgt spid="220201"/>
                                        </p:tgtEl>
                                        <p:attrNameLst>
                                          <p:attrName>ppt_x</p:attrName>
                                        </p:attrNameLst>
                                      </p:cBhvr>
                                      <p:tavLst>
                                        <p:tav tm="0">
                                          <p:val>
                                            <p:strVal val="1+#ppt_w/2"/>
                                          </p:val>
                                        </p:tav>
                                        <p:tav tm="100000">
                                          <p:val>
                                            <p:strVal val="#ppt_x"/>
                                          </p:val>
                                        </p:tav>
                                      </p:tavLst>
                                    </p:anim>
                                    <p:anim calcmode="lin" valueType="num">
                                      <p:cBhvr additive="base">
                                        <p:cTn id="217" dur="500" fill="hold"/>
                                        <p:tgtEl>
                                          <p:spTgt spid="220201"/>
                                        </p:tgtEl>
                                        <p:attrNameLst>
                                          <p:attrName>ppt_y</p:attrName>
                                        </p:attrNameLst>
                                      </p:cBhvr>
                                      <p:tavLst>
                                        <p:tav tm="0">
                                          <p:val>
                                            <p:strVal val="#ppt_y"/>
                                          </p:val>
                                        </p:tav>
                                        <p:tav tm="100000">
                                          <p:val>
                                            <p:strVal val="#ppt_y"/>
                                          </p:val>
                                        </p:tav>
                                      </p:tavLst>
                                    </p:anim>
                                  </p:childTnLst>
                                </p:cTn>
                              </p:par>
                            </p:childTnLst>
                          </p:cTn>
                        </p:par>
                        <p:par>
                          <p:cTn id="218" fill="hold" nodeType="afterGroup">
                            <p:stCondLst>
                              <p:cond delay="24500"/>
                            </p:stCondLst>
                            <p:childTnLst>
                              <p:par>
                                <p:cTn id="219" presetID="2" presetClass="entr" presetSubtype="2" fill="hold" nodeType="afterEffect">
                                  <p:stCondLst>
                                    <p:cond delay="0"/>
                                  </p:stCondLst>
                                  <p:childTnLst>
                                    <p:set>
                                      <p:cBhvr>
                                        <p:cTn id="220" dur="1" fill="hold">
                                          <p:stCondLst>
                                            <p:cond delay="0"/>
                                          </p:stCondLst>
                                        </p:cTn>
                                        <p:tgtEl>
                                          <p:spTgt spid="220202"/>
                                        </p:tgtEl>
                                        <p:attrNameLst>
                                          <p:attrName>style.visibility</p:attrName>
                                        </p:attrNameLst>
                                      </p:cBhvr>
                                      <p:to>
                                        <p:strVal val="visible"/>
                                      </p:to>
                                    </p:set>
                                    <p:anim calcmode="lin" valueType="num">
                                      <p:cBhvr additive="base">
                                        <p:cTn id="221" dur="500" fill="hold"/>
                                        <p:tgtEl>
                                          <p:spTgt spid="220202"/>
                                        </p:tgtEl>
                                        <p:attrNameLst>
                                          <p:attrName>ppt_x</p:attrName>
                                        </p:attrNameLst>
                                      </p:cBhvr>
                                      <p:tavLst>
                                        <p:tav tm="0">
                                          <p:val>
                                            <p:strVal val="1+#ppt_w/2"/>
                                          </p:val>
                                        </p:tav>
                                        <p:tav tm="100000">
                                          <p:val>
                                            <p:strVal val="#ppt_x"/>
                                          </p:val>
                                        </p:tav>
                                      </p:tavLst>
                                    </p:anim>
                                    <p:anim calcmode="lin" valueType="num">
                                      <p:cBhvr additive="base">
                                        <p:cTn id="222" dur="500" fill="hold"/>
                                        <p:tgtEl>
                                          <p:spTgt spid="220202"/>
                                        </p:tgtEl>
                                        <p:attrNameLst>
                                          <p:attrName>ppt_y</p:attrName>
                                        </p:attrNameLst>
                                      </p:cBhvr>
                                      <p:tavLst>
                                        <p:tav tm="0">
                                          <p:val>
                                            <p:strVal val="#ppt_y"/>
                                          </p:val>
                                        </p:tav>
                                        <p:tav tm="100000">
                                          <p:val>
                                            <p:strVal val="#ppt_y"/>
                                          </p:val>
                                        </p:tav>
                                      </p:tavLst>
                                    </p:anim>
                                  </p:childTnLst>
                                </p:cTn>
                              </p:par>
                            </p:childTnLst>
                          </p:cTn>
                        </p:par>
                        <p:par>
                          <p:cTn id="223" fill="hold" nodeType="afterGroup">
                            <p:stCondLst>
                              <p:cond delay="25000"/>
                            </p:stCondLst>
                            <p:childTnLst>
                              <p:par>
                                <p:cTn id="224" presetID="2" presetClass="entr" presetSubtype="2" fill="hold" nodeType="afterEffect">
                                  <p:stCondLst>
                                    <p:cond delay="0"/>
                                  </p:stCondLst>
                                  <p:childTnLst>
                                    <p:set>
                                      <p:cBhvr>
                                        <p:cTn id="225" dur="1" fill="hold">
                                          <p:stCondLst>
                                            <p:cond delay="0"/>
                                          </p:stCondLst>
                                        </p:cTn>
                                        <p:tgtEl>
                                          <p:spTgt spid="220203"/>
                                        </p:tgtEl>
                                        <p:attrNameLst>
                                          <p:attrName>style.visibility</p:attrName>
                                        </p:attrNameLst>
                                      </p:cBhvr>
                                      <p:to>
                                        <p:strVal val="visible"/>
                                      </p:to>
                                    </p:set>
                                    <p:anim calcmode="lin" valueType="num">
                                      <p:cBhvr additive="base">
                                        <p:cTn id="226" dur="500" fill="hold"/>
                                        <p:tgtEl>
                                          <p:spTgt spid="220203"/>
                                        </p:tgtEl>
                                        <p:attrNameLst>
                                          <p:attrName>ppt_x</p:attrName>
                                        </p:attrNameLst>
                                      </p:cBhvr>
                                      <p:tavLst>
                                        <p:tav tm="0">
                                          <p:val>
                                            <p:strVal val="1+#ppt_w/2"/>
                                          </p:val>
                                        </p:tav>
                                        <p:tav tm="100000">
                                          <p:val>
                                            <p:strVal val="#ppt_x"/>
                                          </p:val>
                                        </p:tav>
                                      </p:tavLst>
                                    </p:anim>
                                    <p:anim calcmode="lin" valueType="num">
                                      <p:cBhvr additive="base">
                                        <p:cTn id="227" dur="500" fill="hold"/>
                                        <p:tgtEl>
                                          <p:spTgt spid="220203"/>
                                        </p:tgtEl>
                                        <p:attrNameLst>
                                          <p:attrName>ppt_y</p:attrName>
                                        </p:attrNameLst>
                                      </p:cBhvr>
                                      <p:tavLst>
                                        <p:tav tm="0">
                                          <p:val>
                                            <p:strVal val="#ppt_y"/>
                                          </p:val>
                                        </p:tav>
                                        <p:tav tm="100000">
                                          <p:val>
                                            <p:strVal val="#ppt_y"/>
                                          </p:val>
                                        </p:tav>
                                      </p:tavLst>
                                    </p:anim>
                                  </p:childTnLst>
                                </p:cTn>
                              </p:par>
                            </p:childTnLst>
                          </p:cTn>
                        </p:par>
                        <p:par>
                          <p:cTn id="228" fill="hold" nodeType="afterGroup">
                            <p:stCondLst>
                              <p:cond delay="25500"/>
                            </p:stCondLst>
                            <p:childTnLst>
                              <p:par>
                                <p:cTn id="229" presetID="1" presetClass="entr" presetSubtype="0" fill="hold" nodeType="afterEffect">
                                  <p:stCondLst>
                                    <p:cond delay="0"/>
                                  </p:stCondLst>
                                  <p:childTnLst>
                                    <p:set>
                                      <p:cBhvr>
                                        <p:cTn id="230" dur="1" fill="hold">
                                          <p:stCondLst>
                                            <p:cond delay="499"/>
                                          </p:stCondLst>
                                        </p:cTn>
                                        <p:tgtEl>
                                          <p:spTgt spid="220204"/>
                                        </p:tgtEl>
                                        <p:attrNameLst>
                                          <p:attrName>style.visibility</p:attrName>
                                        </p:attrNameLst>
                                      </p:cBhvr>
                                      <p:to>
                                        <p:strVal val="visible"/>
                                      </p:to>
                                    </p:set>
                                  </p:childTnLst>
                                </p:cTn>
                              </p:par>
                            </p:childTnLst>
                          </p:cTn>
                        </p:par>
                        <p:par>
                          <p:cTn id="231" fill="hold" nodeType="afterGroup">
                            <p:stCondLst>
                              <p:cond delay="26000"/>
                            </p:stCondLst>
                            <p:childTnLst>
                              <p:par>
                                <p:cTn id="232" presetID="9" presetClass="entr" presetSubtype="0" fill="hold" grpId="0" nodeType="afterEffect">
                                  <p:stCondLst>
                                    <p:cond delay="0"/>
                                  </p:stCondLst>
                                  <p:childTnLst>
                                    <p:set>
                                      <p:cBhvr>
                                        <p:cTn id="233" dur="1" fill="hold">
                                          <p:stCondLst>
                                            <p:cond delay="0"/>
                                          </p:stCondLst>
                                        </p:cTn>
                                        <p:tgtEl>
                                          <p:spTgt spid="220205"/>
                                        </p:tgtEl>
                                        <p:attrNameLst>
                                          <p:attrName>style.visibility</p:attrName>
                                        </p:attrNameLst>
                                      </p:cBhvr>
                                      <p:to>
                                        <p:strVal val="visible"/>
                                      </p:to>
                                    </p:set>
                                    <p:animEffect transition="in" filter="dissolve">
                                      <p:cBhvr>
                                        <p:cTn id="234" dur="500"/>
                                        <p:tgtEl>
                                          <p:spTgt spid="220205"/>
                                        </p:tgtEl>
                                      </p:cBhvr>
                                    </p:animEffect>
                                  </p:childTnLst>
                                </p:cTn>
                              </p:par>
                            </p:childTnLst>
                          </p:cTn>
                        </p:par>
                        <p:par>
                          <p:cTn id="235" fill="hold" nodeType="afterGroup">
                            <p:stCondLst>
                              <p:cond delay="26500"/>
                            </p:stCondLst>
                            <p:childTnLst>
                              <p:par>
                                <p:cTn id="236" presetID="2" presetClass="entr" presetSubtype="8" fill="hold" nodeType="afterEffect">
                                  <p:stCondLst>
                                    <p:cond delay="0"/>
                                  </p:stCondLst>
                                  <p:childTnLst>
                                    <p:set>
                                      <p:cBhvr>
                                        <p:cTn id="237" dur="1" fill="hold">
                                          <p:stCondLst>
                                            <p:cond delay="0"/>
                                          </p:stCondLst>
                                        </p:cTn>
                                        <p:tgtEl>
                                          <p:spTgt spid="220192"/>
                                        </p:tgtEl>
                                        <p:attrNameLst>
                                          <p:attrName>style.visibility</p:attrName>
                                        </p:attrNameLst>
                                      </p:cBhvr>
                                      <p:to>
                                        <p:strVal val="visible"/>
                                      </p:to>
                                    </p:set>
                                    <p:anim calcmode="lin" valueType="num">
                                      <p:cBhvr additive="base">
                                        <p:cTn id="238" dur="500" fill="hold"/>
                                        <p:tgtEl>
                                          <p:spTgt spid="220192"/>
                                        </p:tgtEl>
                                        <p:attrNameLst>
                                          <p:attrName>ppt_x</p:attrName>
                                        </p:attrNameLst>
                                      </p:cBhvr>
                                      <p:tavLst>
                                        <p:tav tm="0">
                                          <p:val>
                                            <p:strVal val="0-#ppt_w/2"/>
                                          </p:val>
                                        </p:tav>
                                        <p:tav tm="100000">
                                          <p:val>
                                            <p:strVal val="#ppt_x"/>
                                          </p:val>
                                        </p:tav>
                                      </p:tavLst>
                                    </p:anim>
                                    <p:anim calcmode="lin" valueType="num">
                                      <p:cBhvr additive="base">
                                        <p:cTn id="239" dur="500" fill="hold"/>
                                        <p:tgtEl>
                                          <p:spTgt spid="220192"/>
                                        </p:tgtEl>
                                        <p:attrNameLst>
                                          <p:attrName>ppt_y</p:attrName>
                                        </p:attrNameLst>
                                      </p:cBhvr>
                                      <p:tavLst>
                                        <p:tav tm="0">
                                          <p:val>
                                            <p:strVal val="#ppt_y"/>
                                          </p:val>
                                        </p:tav>
                                        <p:tav tm="100000">
                                          <p:val>
                                            <p:strVal val="#ppt_y"/>
                                          </p:val>
                                        </p:tav>
                                      </p:tavLst>
                                    </p:anim>
                                  </p:childTnLst>
                                </p:cTn>
                              </p:par>
                            </p:childTnLst>
                          </p:cTn>
                        </p:par>
                        <p:par>
                          <p:cTn id="240" fill="hold" nodeType="afterGroup">
                            <p:stCondLst>
                              <p:cond delay="27000"/>
                            </p:stCondLst>
                            <p:childTnLst>
                              <p:par>
                                <p:cTn id="241" presetID="2" presetClass="entr" presetSubtype="8" fill="hold" nodeType="afterEffect">
                                  <p:stCondLst>
                                    <p:cond delay="0"/>
                                  </p:stCondLst>
                                  <p:childTnLst>
                                    <p:set>
                                      <p:cBhvr>
                                        <p:cTn id="242" dur="1" fill="hold">
                                          <p:stCondLst>
                                            <p:cond delay="0"/>
                                          </p:stCondLst>
                                        </p:cTn>
                                        <p:tgtEl>
                                          <p:spTgt spid="220193"/>
                                        </p:tgtEl>
                                        <p:attrNameLst>
                                          <p:attrName>style.visibility</p:attrName>
                                        </p:attrNameLst>
                                      </p:cBhvr>
                                      <p:to>
                                        <p:strVal val="visible"/>
                                      </p:to>
                                    </p:set>
                                    <p:anim calcmode="lin" valueType="num">
                                      <p:cBhvr additive="base">
                                        <p:cTn id="243" dur="500" fill="hold"/>
                                        <p:tgtEl>
                                          <p:spTgt spid="220193"/>
                                        </p:tgtEl>
                                        <p:attrNameLst>
                                          <p:attrName>ppt_x</p:attrName>
                                        </p:attrNameLst>
                                      </p:cBhvr>
                                      <p:tavLst>
                                        <p:tav tm="0">
                                          <p:val>
                                            <p:strVal val="0-#ppt_w/2"/>
                                          </p:val>
                                        </p:tav>
                                        <p:tav tm="100000">
                                          <p:val>
                                            <p:strVal val="#ppt_x"/>
                                          </p:val>
                                        </p:tav>
                                      </p:tavLst>
                                    </p:anim>
                                    <p:anim calcmode="lin" valueType="num">
                                      <p:cBhvr additive="base">
                                        <p:cTn id="244" dur="500" fill="hold"/>
                                        <p:tgtEl>
                                          <p:spTgt spid="220193"/>
                                        </p:tgtEl>
                                        <p:attrNameLst>
                                          <p:attrName>ppt_y</p:attrName>
                                        </p:attrNameLst>
                                      </p:cBhvr>
                                      <p:tavLst>
                                        <p:tav tm="0">
                                          <p:val>
                                            <p:strVal val="#ppt_y"/>
                                          </p:val>
                                        </p:tav>
                                        <p:tav tm="100000">
                                          <p:val>
                                            <p:strVal val="#ppt_y"/>
                                          </p:val>
                                        </p:tav>
                                      </p:tavLst>
                                    </p:anim>
                                  </p:childTnLst>
                                </p:cTn>
                              </p:par>
                            </p:childTnLst>
                          </p:cTn>
                        </p:par>
                        <p:par>
                          <p:cTn id="245" fill="hold" nodeType="afterGroup">
                            <p:stCondLst>
                              <p:cond delay="27500"/>
                            </p:stCondLst>
                            <p:childTnLst>
                              <p:par>
                                <p:cTn id="246" presetID="2" presetClass="entr" presetSubtype="8" fill="hold" nodeType="afterEffect">
                                  <p:stCondLst>
                                    <p:cond delay="0"/>
                                  </p:stCondLst>
                                  <p:childTnLst>
                                    <p:set>
                                      <p:cBhvr>
                                        <p:cTn id="247" dur="1" fill="hold">
                                          <p:stCondLst>
                                            <p:cond delay="0"/>
                                          </p:stCondLst>
                                        </p:cTn>
                                        <p:tgtEl>
                                          <p:spTgt spid="220194"/>
                                        </p:tgtEl>
                                        <p:attrNameLst>
                                          <p:attrName>style.visibility</p:attrName>
                                        </p:attrNameLst>
                                      </p:cBhvr>
                                      <p:to>
                                        <p:strVal val="visible"/>
                                      </p:to>
                                    </p:set>
                                    <p:anim calcmode="lin" valueType="num">
                                      <p:cBhvr additive="base">
                                        <p:cTn id="248" dur="500" fill="hold"/>
                                        <p:tgtEl>
                                          <p:spTgt spid="220194"/>
                                        </p:tgtEl>
                                        <p:attrNameLst>
                                          <p:attrName>ppt_x</p:attrName>
                                        </p:attrNameLst>
                                      </p:cBhvr>
                                      <p:tavLst>
                                        <p:tav tm="0">
                                          <p:val>
                                            <p:strVal val="0-#ppt_w/2"/>
                                          </p:val>
                                        </p:tav>
                                        <p:tav tm="100000">
                                          <p:val>
                                            <p:strVal val="#ppt_x"/>
                                          </p:val>
                                        </p:tav>
                                      </p:tavLst>
                                    </p:anim>
                                    <p:anim calcmode="lin" valueType="num">
                                      <p:cBhvr additive="base">
                                        <p:cTn id="249" dur="500" fill="hold"/>
                                        <p:tgtEl>
                                          <p:spTgt spid="220194"/>
                                        </p:tgtEl>
                                        <p:attrNameLst>
                                          <p:attrName>ppt_y</p:attrName>
                                        </p:attrNameLst>
                                      </p:cBhvr>
                                      <p:tavLst>
                                        <p:tav tm="0">
                                          <p:val>
                                            <p:strVal val="#ppt_y"/>
                                          </p:val>
                                        </p:tav>
                                        <p:tav tm="100000">
                                          <p:val>
                                            <p:strVal val="#ppt_y"/>
                                          </p:val>
                                        </p:tav>
                                      </p:tavLst>
                                    </p:anim>
                                  </p:childTnLst>
                                </p:cTn>
                              </p:par>
                            </p:childTnLst>
                          </p:cTn>
                        </p:par>
                        <p:par>
                          <p:cTn id="250" fill="hold" nodeType="afterGroup">
                            <p:stCondLst>
                              <p:cond delay="28000"/>
                            </p:stCondLst>
                            <p:childTnLst>
                              <p:par>
                                <p:cTn id="251" presetID="2" presetClass="entr" presetSubtype="8" fill="hold" nodeType="afterEffect">
                                  <p:stCondLst>
                                    <p:cond delay="0"/>
                                  </p:stCondLst>
                                  <p:childTnLst>
                                    <p:set>
                                      <p:cBhvr>
                                        <p:cTn id="252" dur="1" fill="hold">
                                          <p:stCondLst>
                                            <p:cond delay="0"/>
                                          </p:stCondLst>
                                        </p:cTn>
                                        <p:tgtEl>
                                          <p:spTgt spid="220195"/>
                                        </p:tgtEl>
                                        <p:attrNameLst>
                                          <p:attrName>style.visibility</p:attrName>
                                        </p:attrNameLst>
                                      </p:cBhvr>
                                      <p:to>
                                        <p:strVal val="visible"/>
                                      </p:to>
                                    </p:set>
                                    <p:anim calcmode="lin" valueType="num">
                                      <p:cBhvr additive="base">
                                        <p:cTn id="253" dur="500" fill="hold"/>
                                        <p:tgtEl>
                                          <p:spTgt spid="220195"/>
                                        </p:tgtEl>
                                        <p:attrNameLst>
                                          <p:attrName>ppt_x</p:attrName>
                                        </p:attrNameLst>
                                      </p:cBhvr>
                                      <p:tavLst>
                                        <p:tav tm="0">
                                          <p:val>
                                            <p:strVal val="0-#ppt_w/2"/>
                                          </p:val>
                                        </p:tav>
                                        <p:tav tm="100000">
                                          <p:val>
                                            <p:strVal val="#ppt_x"/>
                                          </p:val>
                                        </p:tav>
                                      </p:tavLst>
                                    </p:anim>
                                    <p:anim calcmode="lin" valueType="num">
                                      <p:cBhvr additive="base">
                                        <p:cTn id="254" dur="500" fill="hold"/>
                                        <p:tgtEl>
                                          <p:spTgt spid="220195"/>
                                        </p:tgtEl>
                                        <p:attrNameLst>
                                          <p:attrName>ppt_y</p:attrName>
                                        </p:attrNameLst>
                                      </p:cBhvr>
                                      <p:tavLst>
                                        <p:tav tm="0">
                                          <p:val>
                                            <p:strVal val="#ppt_y"/>
                                          </p:val>
                                        </p:tav>
                                        <p:tav tm="100000">
                                          <p:val>
                                            <p:strVal val="#ppt_y"/>
                                          </p:val>
                                        </p:tav>
                                      </p:tavLst>
                                    </p:anim>
                                  </p:childTnLst>
                                </p:cTn>
                              </p:par>
                            </p:childTnLst>
                          </p:cTn>
                        </p:par>
                        <p:par>
                          <p:cTn id="255" fill="hold" nodeType="afterGroup">
                            <p:stCondLst>
                              <p:cond delay="28500"/>
                            </p:stCondLst>
                            <p:childTnLst>
                              <p:par>
                                <p:cTn id="256" presetID="2" presetClass="entr" presetSubtype="8" fill="hold" nodeType="afterEffect">
                                  <p:stCondLst>
                                    <p:cond delay="0"/>
                                  </p:stCondLst>
                                  <p:childTnLst>
                                    <p:set>
                                      <p:cBhvr>
                                        <p:cTn id="257" dur="1" fill="hold">
                                          <p:stCondLst>
                                            <p:cond delay="0"/>
                                          </p:stCondLst>
                                        </p:cTn>
                                        <p:tgtEl>
                                          <p:spTgt spid="220196"/>
                                        </p:tgtEl>
                                        <p:attrNameLst>
                                          <p:attrName>style.visibility</p:attrName>
                                        </p:attrNameLst>
                                      </p:cBhvr>
                                      <p:to>
                                        <p:strVal val="visible"/>
                                      </p:to>
                                    </p:set>
                                    <p:anim calcmode="lin" valueType="num">
                                      <p:cBhvr additive="base">
                                        <p:cTn id="258" dur="500" fill="hold"/>
                                        <p:tgtEl>
                                          <p:spTgt spid="220196"/>
                                        </p:tgtEl>
                                        <p:attrNameLst>
                                          <p:attrName>ppt_x</p:attrName>
                                        </p:attrNameLst>
                                      </p:cBhvr>
                                      <p:tavLst>
                                        <p:tav tm="0">
                                          <p:val>
                                            <p:strVal val="0-#ppt_w/2"/>
                                          </p:val>
                                        </p:tav>
                                        <p:tav tm="100000">
                                          <p:val>
                                            <p:strVal val="#ppt_x"/>
                                          </p:val>
                                        </p:tav>
                                      </p:tavLst>
                                    </p:anim>
                                    <p:anim calcmode="lin" valueType="num">
                                      <p:cBhvr additive="base">
                                        <p:cTn id="259" dur="500" fill="hold"/>
                                        <p:tgtEl>
                                          <p:spTgt spid="220196"/>
                                        </p:tgtEl>
                                        <p:attrNameLst>
                                          <p:attrName>ppt_y</p:attrName>
                                        </p:attrNameLst>
                                      </p:cBhvr>
                                      <p:tavLst>
                                        <p:tav tm="0">
                                          <p:val>
                                            <p:strVal val="#ppt_y"/>
                                          </p:val>
                                        </p:tav>
                                        <p:tav tm="100000">
                                          <p:val>
                                            <p:strVal val="#ppt_y"/>
                                          </p:val>
                                        </p:tav>
                                      </p:tavLst>
                                    </p:anim>
                                  </p:childTnLst>
                                </p:cTn>
                              </p:par>
                            </p:childTnLst>
                          </p:cTn>
                        </p:par>
                        <p:par>
                          <p:cTn id="260" fill="hold" nodeType="afterGroup">
                            <p:stCondLst>
                              <p:cond delay="29000"/>
                            </p:stCondLst>
                            <p:childTnLst>
                              <p:par>
                                <p:cTn id="261" presetID="2" presetClass="entr" presetSubtype="8" fill="hold" nodeType="afterEffect">
                                  <p:stCondLst>
                                    <p:cond delay="0"/>
                                  </p:stCondLst>
                                  <p:childTnLst>
                                    <p:set>
                                      <p:cBhvr>
                                        <p:cTn id="262" dur="1" fill="hold">
                                          <p:stCondLst>
                                            <p:cond delay="0"/>
                                          </p:stCondLst>
                                        </p:cTn>
                                        <p:tgtEl>
                                          <p:spTgt spid="220197"/>
                                        </p:tgtEl>
                                        <p:attrNameLst>
                                          <p:attrName>style.visibility</p:attrName>
                                        </p:attrNameLst>
                                      </p:cBhvr>
                                      <p:to>
                                        <p:strVal val="visible"/>
                                      </p:to>
                                    </p:set>
                                    <p:anim calcmode="lin" valueType="num">
                                      <p:cBhvr additive="base">
                                        <p:cTn id="263" dur="500" fill="hold"/>
                                        <p:tgtEl>
                                          <p:spTgt spid="220197"/>
                                        </p:tgtEl>
                                        <p:attrNameLst>
                                          <p:attrName>ppt_x</p:attrName>
                                        </p:attrNameLst>
                                      </p:cBhvr>
                                      <p:tavLst>
                                        <p:tav tm="0">
                                          <p:val>
                                            <p:strVal val="0-#ppt_w/2"/>
                                          </p:val>
                                        </p:tav>
                                        <p:tav tm="100000">
                                          <p:val>
                                            <p:strVal val="#ppt_x"/>
                                          </p:val>
                                        </p:tav>
                                      </p:tavLst>
                                    </p:anim>
                                    <p:anim calcmode="lin" valueType="num">
                                      <p:cBhvr additive="base">
                                        <p:cTn id="264" dur="500" fill="hold"/>
                                        <p:tgtEl>
                                          <p:spTgt spid="220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animBg="1"/>
      <p:bldP spid="220164" grpId="0" animBg="1"/>
      <p:bldP spid="220165" grpId="0" animBg="1"/>
      <p:bldP spid="220173" grpId="0" autoUpdateAnimBg="0"/>
      <p:bldP spid="220174" grpId="0" autoUpdateAnimBg="0"/>
      <p:bldP spid="220175" grpId="0" build="p" autoUpdateAnimBg="0" advAuto="0"/>
      <p:bldP spid="220189" grpId="0" autoUpdateAnimBg="0"/>
      <p:bldP spid="220190" grpId="0" autoUpdateAnimBg="0"/>
      <p:bldP spid="220191" grpId="0" build="p" autoUpdateAnimBg="0" advAuto="0"/>
      <p:bldP spid="220205" grpId="0" autoUpdateAnimBg="0"/>
      <p:bldP spid="220206" grpId="0" autoUpdateAnimBg="0"/>
      <p:bldP spid="220207"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692B062-5818-DF66-8FED-7E11A3B6C970}"/>
              </a:ext>
            </a:extLst>
          </p:cNvPr>
          <p:cNvSpPr>
            <a:spLocks noGrp="1"/>
          </p:cNvSpPr>
          <p:nvPr>
            <p:ph type="title"/>
          </p:nvPr>
        </p:nvSpPr>
        <p:spPr>
          <a:xfrm>
            <a:off x="457200" y="274638"/>
            <a:ext cx="8229600" cy="1143000"/>
          </a:xfrm>
        </p:spPr>
        <p:txBody>
          <a:bodyPr/>
          <a:lstStyle/>
          <a:p>
            <a:r>
              <a:rPr lang="en-US" dirty="0"/>
              <a:t>Force field analysis</a:t>
            </a:r>
          </a:p>
        </p:txBody>
      </p:sp>
      <p:sp>
        <p:nvSpPr>
          <p:cNvPr id="5" name="TextBox 4">
            <a:extLst>
              <a:ext uri="{FF2B5EF4-FFF2-40B4-BE49-F238E27FC236}">
                <a16:creationId xmlns:a16="http://schemas.microsoft.com/office/drawing/2014/main" id="{49965A53-9F4A-031D-E3DB-D308B98BA0CF}"/>
              </a:ext>
            </a:extLst>
          </p:cNvPr>
          <p:cNvSpPr txBox="1"/>
          <p:nvPr/>
        </p:nvSpPr>
        <p:spPr bwMode="auto">
          <a:xfrm>
            <a:off x="457200" y="1600200"/>
            <a:ext cx="8229600" cy="4525963"/>
          </a:xfrm>
          <a:prstGeom prst="rect">
            <a:avLst/>
          </a:prstGeom>
          <a:noFill/>
          <a:ln w="9525">
            <a:noFill/>
            <a:miter lim="800000"/>
            <a:headEnd/>
            <a:tailEnd/>
          </a:ln>
        </p:spPr>
        <p:txBody>
          <a:bodyPr spcFirstLastPara="1" vert="horz" wrap="square" lIns="91440" tIns="45720" rIns="91440" bIns="45720" numCol="1" anchor="t" anchorCtr="0" compatLnSpc="1">
            <a:prstTxWarp prst="textNoShape">
              <a:avLst/>
            </a:prstTxWarp>
            <a:normAutofit/>
          </a:bodyPr>
          <a:lstStyle/>
          <a:p>
            <a:pPr marL="342900" indent="-342900">
              <a:lnSpc>
                <a:spcPct val="90000"/>
              </a:lnSpc>
              <a:spcBef>
                <a:spcPct val="20000"/>
              </a:spcBef>
              <a:buSzPts val="1800"/>
              <a:buFont typeface="Arial" charset="0"/>
              <a:buChar char="•"/>
            </a:pPr>
            <a:r>
              <a:rPr lang="el-GR" sz="2200" b="1" dirty="0" err="1">
                <a:effectLst/>
                <a:latin typeface="+mn-lt"/>
                <a:cs typeface="+mn-cs"/>
              </a:rPr>
              <a:t>Case</a:t>
            </a:r>
            <a:r>
              <a:rPr lang="el-GR" sz="2200" b="1" dirty="0">
                <a:effectLst/>
                <a:latin typeface="+mn-lt"/>
                <a:cs typeface="+mn-cs"/>
              </a:rPr>
              <a:t> </a:t>
            </a:r>
            <a:r>
              <a:rPr lang="el-GR" sz="2200" b="1" dirty="0" err="1">
                <a:effectLst/>
                <a:latin typeface="+mn-lt"/>
                <a:cs typeface="+mn-cs"/>
              </a:rPr>
              <a:t>Study</a:t>
            </a:r>
            <a:r>
              <a:rPr lang="el-GR" sz="2200" b="1" dirty="0">
                <a:effectLst/>
                <a:latin typeface="+mn-lt"/>
                <a:cs typeface="+mn-cs"/>
              </a:rPr>
              <a:t>: </a:t>
            </a:r>
            <a:r>
              <a:rPr lang="el-GR" sz="2200" b="1" dirty="0" err="1">
                <a:effectLst/>
                <a:latin typeface="+mn-lt"/>
                <a:cs typeface="+mn-cs"/>
              </a:rPr>
              <a:t>Implementing</a:t>
            </a:r>
            <a:r>
              <a:rPr lang="el-GR" sz="2200" b="1" dirty="0">
                <a:effectLst/>
                <a:latin typeface="+mn-lt"/>
                <a:cs typeface="+mn-cs"/>
              </a:rPr>
              <a:t> a </a:t>
            </a:r>
            <a:r>
              <a:rPr lang="el-GR" sz="2200" b="1" dirty="0" err="1">
                <a:effectLst/>
                <a:latin typeface="+mn-lt"/>
                <a:cs typeface="+mn-cs"/>
              </a:rPr>
              <a:t>Remote</a:t>
            </a:r>
            <a:r>
              <a:rPr lang="el-GR" sz="2200" b="1" dirty="0">
                <a:effectLst/>
                <a:latin typeface="+mn-lt"/>
                <a:cs typeface="+mn-cs"/>
              </a:rPr>
              <a:t> </a:t>
            </a:r>
            <a:r>
              <a:rPr lang="el-GR" sz="2200" b="1" dirty="0" err="1">
                <a:effectLst/>
                <a:latin typeface="+mn-lt"/>
                <a:cs typeface="+mn-cs"/>
              </a:rPr>
              <a:t>Work</a:t>
            </a:r>
            <a:r>
              <a:rPr lang="el-GR" sz="2200" b="1" dirty="0">
                <a:effectLst/>
                <a:latin typeface="+mn-lt"/>
                <a:cs typeface="+mn-cs"/>
              </a:rPr>
              <a:t> Policy</a:t>
            </a:r>
            <a:endParaRPr lang="el-GR" sz="2200" dirty="0">
              <a:effectLst/>
              <a:latin typeface="+mn-lt"/>
              <a:cs typeface="+mn-cs"/>
            </a:endParaRPr>
          </a:p>
          <a:p>
            <a:pPr marL="342900" indent="-342900">
              <a:lnSpc>
                <a:spcPct val="90000"/>
              </a:lnSpc>
              <a:spcBef>
                <a:spcPct val="20000"/>
              </a:spcBef>
              <a:buSzPts val="1800"/>
              <a:buFont typeface="Arial" charset="0"/>
              <a:buChar char="•"/>
            </a:pPr>
            <a:r>
              <a:rPr lang="el-GR" sz="2200" b="1" dirty="0" err="1">
                <a:effectLst/>
                <a:latin typeface="+mn-lt"/>
                <a:cs typeface="+mn-cs"/>
              </a:rPr>
              <a:t>Background</a:t>
            </a:r>
            <a:r>
              <a:rPr lang="el-GR" sz="2200" b="1" dirty="0">
                <a:effectLst/>
                <a:latin typeface="+mn-lt"/>
                <a:cs typeface="+mn-cs"/>
              </a:rPr>
              <a:t>:</a:t>
            </a:r>
            <a:br>
              <a:rPr lang="el-GR" sz="2200" dirty="0">
                <a:effectLst/>
                <a:latin typeface="+mn-lt"/>
                <a:cs typeface="+mn-cs"/>
              </a:rPr>
            </a:br>
            <a:r>
              <a:rPr lang="el-GR" sz="2200" dirty="0" err="1">
                <a:latin typeface="+mn-lt"/>
                <a:cs typeface="+mn-cs"/>
              </a:rPr>
              <a:t>Vexus</a:t>
            </a:r>
            <a:r>
              <a:rPr lang="el-GR" sz="2200" dirty="0">
                <a:latin typeface="+mn-lt"/>
                <a:cs typeface="+mn-cs"/>
              </a:rPr>
              <a:t> </a:t>
            </a:r>
            <a:r>
              <a:rPr lang="el-GR" sz="2200" dirty="0" err="1">
                <a:effectLst/>
                <a:latin typeface="+mn-lt"/>
                <a:cs typeface="+mn-cs"/>
              </a:rPr>
              <a:t>Corporation</a:t>
            </a:r>
            <a:r>
              <a:rPr lang="el-GR" sz="2200" dirty="0">
                <a:effectLst/>
                <a:latin typeface="+mn-lt"/>
                <a:cs typeface="+mn-cs"/>
              </a:rPr>
              <a:t>, a </a:t>
            </a:r>
            <a:r>
              <a:rPr lang="el-GR" sz="2200" dirty="0" err="1">
                <a:effectLst/>
                <a:latin typeface="+mn-lt"/>
                <a:cs typeface="+mn-cs"/>
              </a:rPr>
              <a:t>mid-sized</a:t>
            </a:r>
            <a:r>
              <a:rPr lang="el-GR" sz="2200" dirty="0">
                <a:effectLst/>
                <a:latin typeface="+mn-lt"/>
                <a:cs typeface="+mn-cs"/>
              </a:rPr>
              <a:t> </a:t>
            </a:r>
            <a:r>
              <a:rPr lang="en-US" sz="2200" dirty="0">
                <a:latin typeface="+mn-lt"/>
                <a:cs typeface="+mn-cs"/>
              </a:rPr>
              <a:t>digital marketing</a:t>
            </a:r>
            <a:r>
              <a:rPr lang="el-GR" sz="2200" dirty="0">
                <a:effectLst/>
                <a:latin typeface="+mn-lt"/>
                <a:cs typeface="+mn-cs"/>
              </a:rPr>
              <a:t> </a:t>
            </a:r>
            <a:r>
              <a:rPr lang="el-GR" sz="2200" dirty="0" err="1">
                <a:effectLst/>
                <a:latin typeface="+mn-lt"/>
                <a:cs typeface="+mn-cs"/>
              </a:rPr>
              <a:t>company</a:t>
            </a:r>
            <a:r>
              <a:rPr lang="el-GR" sz="2200" dirty="0">
                <a:effectLst/>
                <a:latin typeface="+mn-lt"/>
                <a:cs typeface="+mn-cs"/>
              </a:rPr>
              <a:t>, </a:t>
            </a:r>
            <a:r>
              <a:rPr lang="el-GR" sz="2200" dirty="0" err="1">
                <a:effectLst/>
                <a:latin typeface="+mn-lt"/>
                <a:cs typeface="+mn-cs"/>
              </a:rPr>
              <a:t>has</a:t>
            </a:r>
            <a:r>
              <a:rPr lang="el-GR" sz="2200" dirty="0">
                <a:effectLst/>
                <a:latin typeface="+mn-lt"/>
                <a:cs typeface="+mn-cs"/>
              </a:rPr>
              <a:t> </a:t>
            </a:r>
            <a:r>
              <a:rPr lang="el-GR" sz="2200" dirty="0" err="1">
                <a:effectLst/>
                <a:latin typeface="+mn-lt"/>
                <a:cs typeface="+mn-cs"/>
              </a:rPr>
              <a:t>traditionally</a:t>
            </a:r>
            <a:r>
              <a:rPr lang="el-GR" sz="2200" dirty="0">
                <a:effectLst/>
                <a:latin typeface="+mn-lt"/>
                <a:cs typeface="+mn-cs"/>
              </a:rPr>
              <a:t> </a:t>
            </a:r>
            <a:r>
              <a:rPr lang="el-GR" sz="2200" dirty="0" err="1">
                <a:effectLst/>
                <a:latin typeface="+mn-lt"/>
                <a:cs typeface="+mn-cs"/>
              </a:rPr>
              <a:t>operated</a:t>
            </a:r>
            <a:r>
              <a:rPr lang="el-GR" sz="2200" dirty="0">
                <a:effectLst/>
                <a:latin typeface="+mn-lt"/>
                <a:cs typeface="+mn-cs"/>
              </a:rPr>
              <a:t> </a:t>
            </a:r>
            <a:r>
              <a:rPr lang="el-GR" sz="2200" dirty="0" err="1">
                <a:effectLst/>
                <a:latin typeface="+mn-lt"/>
                <a:cs typeface="+mn-cs"/>
              </a:rPr>
              <a:t>with</a:t>
            </a:r>
            <a:r>
              <a:rPr lang="el-GR" sz="2200" dirty="0">
                <a:effectLst/>
                <a:latin typeface="+mn-lt"/>
                <a:cs typeface="+mn-cs"/>
              </a:rPr>
              <a:t> </a:t>
            </a:r>
            <a:r>
              <a:rPr lang="el-GR" sz="2200" dirty="0" err="1">
                <a:effectLst/>
                <a:latin typeface="+mn-lt"/>
                <a:cs typeface="+mn-cs"/>
              </a:rPr>
              <a:t>all</a:t>
            </a:r>
            <a:r>
              <a:rPr lang="el-GR" sz="2200" dirty="0">
                <a:effectLst/>
                <a:latin typeface="+mn-lt"/>
                <a:cs typeface="+mn-cs"/>
              </a:rPr>
              <a:t> </a:t>
            </a:r>
            <a:r>
              <a:rPr lang="el-GR" sz="2200" dirty="0" err="1">
                <a:effectLst/>
                <a:latin typeface="+mn-lt"/>
                <a:cs typeface="+mn-cs"/>
              </a:rPr>
              <a:t>employees</a:t>
            </a:r>
            <a:r>
              <a:rPr lang="el-GR" sz="2200" dirty="0">
                <a:effectLst/>
                <a:latin typeface="+mn-lt"/>
                <a:cs typeface="+mn-cs"/>
              </a:rPr>
              <a:t> </a:t>
            </a:r>
            <a:r>
              <a:rPr lang="el-GR" sz="2200" dirty="0" err="1">
                <a:effectLst/>
                <a:latin typeface="+mn-lt"/>
                <a:cs typeface="+mn-cs"/>
              </a:rPr>
              <a:t>working</a:t>
            </a:r>
            <a:r>
              <a:rPr lang="el-GR" sz="2200" dirty="0">
                <a:effectLst/>
                <a:latin typeface="+mn-lt"/>
                <a:cs typeface="+mn-cs"/>
              </a:rPr>
              <a:t> </a:t>
            </a:r>
            <a:r>
              <a:rPr lang="el-GR" sz="2200" dirty="0" err="1">
                <a:effectLst/>
                <a:latin typeface="+mn-lt"/>
                <a:cs typeface="+mn-cs"/>
              </a:rPr>
              <a:t>onsite</a:t>
            </a:r>
            <a:r>
              <a:rPr lang="el-GR" sz="2200" dirty="0">
                <a:effectLst/>
                <a:latin typeface="+mn-lt"/>
                <a:cs typeface="+mn-cs"/>
              </a:rPr>
              <a:t>. </a:t>
            </a:r>
            <a:r>
              <a:rPr lang="el-GR" sz="2200" dirty="0" err="1">
                <a:effectLst/>
                <a:latin typeface="+mn-lt"/>
                <a:cs typeface="+mn-cs"/>
              </a:rPr>
              <a:t>However</a:t>
            </a:r>
            <a:r>
              <a:rPr lang="el-GR" sz="2200" dirty="0">
                <a:effectLst/>
                <a:latin typeface="+mn-lt"/>
                <a:cs typeface="+mn-cs"/>
              </a:rPr>
              <a:t>, </a:t>
            </a:r>
            <a:r>
              <a:rPr lang="el-GR" sz="2200" dirty="0" err="1">
                <a:effectLst/>
                <a:latin typeface="+mn-lt"/>
                <a:cs typeface="+mn-cs"/>
              </a:rPr>
              <a:t>following</a:t>
            </a:r>
            <a:r>
              <a:rPr lang="el-GR" sz="2200" dirty="0">
                <a:effectLst/>
                <a:latin typeface="+mn-lt"/>
                <a:cs typeface="+mn-cs"/>
              </a:rPr>
              <a:t> the COVID-19 </a:t>
            </a:r>
            <a:r>
              <a:rPr lang="el-GR" sz="2200" dirty="0" err="1">
                <a:effectLst/>
                <a:latin typeface="+mn-lt"/>
                <a:cs typeface="+mn-cs"/>
              </a:rPr>
              <a:t>pandemic</a:t>
            </a:r>
            <a:r>
              <a:rPr lang="el-GR" sz="2200" dirty="0">
                <a:effectLst/>
                <a:latin typeface="+mn-lt"/>
                <a:cs typeface="+mn-cs"/>
              </a:rPr>
              <a:t>, the </a:t>
            </a:r>
            <a:r>
              <a:rPr lang="el-GR" sz="2200" dirty="0" err="1">
                <a:effectLst/>
                <a:latin typeface="+mn-lt"/>
                <a:cs typeface="+mn-cs"/>
              </a:rPr>
              <a:t>management</a:t>
            </a:r>
            <a:r>
              <a:rPr lang="el-GR" sz="2200" dirty="0">
                <a:effectLst/>
                <a:latin typeface="+mn-lt"/>
                <a:cs typeface="+mn-cs"/>
              </a:rPr>
              <a:t> </a:t>
            </a:r>
            <a:r>
              <a:rPr lang="el-GR" sz="2200" dirty="0" err="1">
                <a:effectLst/>
                <a:latin typeface="+mn-lt"/>
                <a:cs typeface="+mn-cs"/>
              </a:rPr>
              <a:t>has</a:t>
            </a:r>
            <a:r>
              <a:rPr lang="el-GR" sz="2200" dirty="0">
                <a:effectLst/>
                <a:latin typeface="+mn-lt"/>
                <a:cs typeface="+mn-cs"/>
              </a:rPr>
              <a:t> </a:t>
            </a:r>
            <a:r>
              <a:rPr lang="el-GR" sz="2200" dirty="0" err="1">
                <a:effectLst/>
                <a:latin typeface="+mn-lt"/>
                <a:cs typeface="+mn-cs"/>
              </a:rPr>
              <a:t>observed</a:t>
            </a:r>
            <a:r>
              <a:rPr lang="el-GR" sz="2200" dirty="0">
                <a:effectLst/>
                <a:latin typeface="+mn-lt"/>
                <a:cs typeface="+mn-cs"/>
              </a:rPr>
              <a:t> </a:t>
            </a:r>
            <a:r>
              <a:rPr lang="el-GR" sz="2200" dirty="0" err="1">
                <a:effectLst/>
                <a:latin typeface="+mn-lt"/>
                <a:cs typeface="+mn-cs"/>
              </a:rPr>
              <a:t>increased</a:t>
            </a:r>
            <a:r>
              <a:rPr lang="el-GR" sz="2200" dirty="0">
                <a:effectLst/>
                <a:latin typeface="+mn-lt"/>
                <a:cs typeface="+mn-cs"/>
              </a:rPr>
              <a:t> </a:t>
            </a:r>
            <a:r>
              <a:rPr lang="el-GR" sz="2200" dirty="0" err="1">
                <a:effectLst/>
                <a:latin typeface="+mn-lt"/>
                <a:cs typeface="+mn-cs"/>
              </a:rPr>
              <a:t>employee</a:t>
            </a:r>
            <a:r>
              <a:rPr lang="el-GR" sz="2200" dirty="0">
                <a:effectLst/>
                <a:latin typeface="+mn-lt"/>
                <a:cs typeface="+mn-cs"/>
              </a:rPr>
              <a:t> </a:t>
            </a:r>
            <a:r>
              <a:rPr lang="el-GR" sz="2200" dirty="0" err="1">
                <a:effectLst/>
                <a:latin typeface="+mn-lt"/>
                <a:cs typeface="+mn-cs"/>
              </a:rPr>
              <a:t>satisfaction</a:t>
            </a:r>
            <a:r>
              <a:rPr lang="el-GR" sz="2200" dirty="0">
                <a:effectLst/>
                <a:latin typeface="+mn-lt"/>
                <a:cs typeface="+mn-cs"/>
              </a:rPr>
              <a:t> and </a:t>
            </a:r>
            <a:r>
              <a:rPr lang="el-GR" sz="2200" dirty="0" err="1">
                <a:effectLst/>
                <a:latin typeface="+mn-lt"/>
                <a:cs typeface="+mn-cs"/>
              </a:rPr>
              <a:t>productivity</a:t>
            </a:r>
            <a:r>
              <a:rPr lang="el-GR" sz="2200" dirty="0">
                <a:effectLst/>
                <a:latin typeface="+mn-lt"/>
                <a:cs typeface="+mn-cs"/>
              </a:rPr>
              <a:t> </a:t>
            </a:r>
            <a:r>
              <a:rPr lang="el-GR" sz="2200" dirty="0" err="1">
                <a:effectLst/>
                <a:latin typeface="+mn-lt"/>
                <a:cs typeface="+mn-cs"/>
              </a:rPr>
              <a:t>among</a:t>
            </a:r>
            <a:r>
              <a:rPr lang="el-GR" sz="2200" dirty="0">
                <a:effectLst/>
                <a:latin typeface="+mn-lt"/>
                <a:cs typeface="+mn-cs"/>
              </a:rPr>
              <a:t> </a:t>
            </a:r>
            <a:r>
              <a:rPr lang="el-GR" sz="2200" dirty="0" err="1">
                <a:effectLst/>
                <a:latin typeface="+mn-lt"/>
                <a:cs typeface="+mn-cs"/>
              </a:rPr>
              <a:t>those</a:t>
            </a:r>
            <a:r>
              <a:rPr lang="el-GR" sz="2200" dirty="0">
                <a:effectLst/>
                <a:latin typeface="+mn-lt"/>
                <a:cs typeface="+mn-cs"/>
              </a:rPr>
              <a:t> </a:t>
            </a:r>
            <a:r>
              <a:rPr lang="el-GR" sz="2200" dirty="0" err="1">
                <a:effectLst/>
                <a:latin typeface="+mn-lt"/>
                <a:cs typeface="+mn-cs"/>
              </a:rPr>
              <a:t>who</a:t>
            </a:r>
            <a:r>
              <a:rPr lang="el-GR" sz="2200" dirty="0">
                <a:effectLst/>
                <a:latin typeface="+mn-lt"/>
                <a:cs typeface="+mn-cs"/>
              </a:rPr>
              <a:t> </a:t>
            </a:r>
            <a:r>
              <a:rPr lang="el-GR" sz="2200" dirty="0" err="1">
                <a:effectLst/>
                <a:latin typeface="+mn-lt"/>
                <a:cs typeface="+mn-cs"/>
              </a:rPr>
              <a:t>worked</a:t>
            </a:r>
            <a:r>
              <a:rPr lang="el-GR" sz="2200" dirty="0">
                <a:effectLst/>
                <a:latin typeface="+mn-lt"/>
                <a:cs typeface="+mn-cs"/>
              </a:rPr>
              <a:t> </a:t>
            </a:r>
            <a:r>
              <a:rPr lang="el-GR" sz="2200" dirty="0" err="1">
                <a:effectLst/>
                <a:latin typeface="+mn-lt"/>
                <a:cs typeface="+mn-cs"/>
              </a:rPr>
              <a:t>remotely</a:t>
            </a:r>
            <a:r>
              <a:rPr lang="el-GR" sz="2200" dirty="0">
                <a:effectLst/>
                <a:latin typeface="+mn-lt"/>
                <a:cs typeface="+mn-cs"/>
              </a:rPr>
              <a:t> </a:t>
            </a:r>
            <a:r>
              <a:rPr lang="el-GR" sz="2200" dirty="0" err="1">
                <a:effectLst/>
                <a:latin typeface="+mn-lt"/>
                <a:cs typeface="+mn-cs"/>
              </a:rPr>
              <a:t>during</a:t>
            </a:r>
            <a:r>
              <a:rPr lang="el-GR" sz="2200" dirty="0">
                <a:effectLst/>
                <a:latin typeface="+mn-lt"/>
                <a:cs typeface="+mn-cs"/>
              </a:rPr>
              <a:t> the lockdown. </a:t>
            </a:r>
            <a:r>
              <a:rPr lang="el-GR" sz="2200" dirty="0" err="1">
                <a:effectLst/>
                <a:latin typeface="+mn-lt"/>
                <a:cs typeface="+mn-cs"/>
              </a:rPr>
              <a:t>As</a:t>
            </a:r>
            <a:r>
              <a:rPr lang="el-GR" sz="2200" dirty="0">
                <a:effectLst/>
                <a:latin typeface="+mn-lt"/>
                <a:cs typeface="+mn-cs"/>
              </a:rPr>
              <a:t> a </a:t>
            </a:r>
            <a:r>
              <a:rPr lang="el-GR" sz="2200" dirty="0" err="1">
                <a:effectLst/>
                <a:latin typeface="+mn-lt"/>
                <a:cs typeface="+mn-cs"/>
              </a:rPr>
              <a:t>result</a:t>
            </a:r>
            <a:r>
              <a:rPr lang="el-GR" sz="2200" dirty="0">
                <a:effectLst/>
                <a:latin typeface="+mn-lt"/>
                <a:cs typeface="+mn-cs"/>
              </a:rPr>
              <a:t>, the </a:t>
            </a:r>
            <a:r>
              <a:rPr lang="el-GR" sz="2200" dirty="0" err="1">
                <a:effectLst/>
                <a:latin typeface="+mn-lt"/>
                <a:cs typeface="+mn-cs"/>
              </a:rPr>
              <a:t>leadership</a:t>
            </a:r>
            <a:r>
              <a:rPr lang="el-GR" sz="2200" dirty="0">
                <a:effectLst/>
                <a:latin typeface="+mn-lt"/>
                <a:cs typeface="+mn-cs"/>
              </a:rPr>
              <a:t> </a:t>
            </a:r>
            <a:r>
              <a:rPr lang="el-GR" sz="2200" dirty="0" err="1">
                <a:effectLst/>
                <a:latin typeface="+mn-lt"/>
                <a:cs typeface="+mn-cs"/>
              </a:rPr>
              <a:t>is</a:t>
            </a:r>
            <a:r>
              <a:rPr lang="el-GR" sz="2200" dirty="0">
                <a:effectLst/>
                <a:latin typeface="+mn-lt"/>
                <a:cs typeface="+mn-cs"/>
              </a:rPr>
              <a:t> </a:t>
            </a:r>
            <a:r>
              <a:rPr lang="el-GR" sz="2200" dirty="0" err="1">
                <a:effectLst/>
                <a:latin typeface="+mn-lt"/>
                <a:cs typeface="+mn-cs"/>
              </a:rPr>
              <a:t>considering</a:t>
            </a:r>
            <a:r>
              <a:rPr lang="el-GR" sz="2200" dirty="0">
                <a:effectLst/>
                <a:latin typeface="+mn-lt"/>
                <a:cs typeface="+mn-cs"/>
              </a:rPr>
              <a:t> </a:t>
            </a:r>
            <a:r>
              <a:rPr lang="el-GR" sz="2200" dirty="0" err="1">
                <a:effectLst/>
                <a:latin typeface="+mn-lt"/>
                <a:cs typeface="+mn-cs"/>
              </a:rPr>
              <a:t>implementing</a:t>
            </a:r>
            <a:r>
              <a:rPr lang="el-GR" sz="2200" dirty="0">
                <a:effectLst/>
                <a:latin typeface="+mn-lt"/>
                <a:cs typeface="+mn-cs"/>
              </a:rPr>
              <a:t> a </a:t>
            </a:r>
            <a:r>
              <a:rPr lang="el-GR" sz="2200" dirty="0" err="1">
                <a:effectLst/>
                <a:latin typeface="+mn-lt"/>
                <a:cs typeface="+mn-cs"/>
              </a:rPr>
              <a:t>permanent</a:t>
            </a:r>
            <a:r>
              <a:rPr lang="el-GR" sz="2200" dirty="0">
                <a:effectLst/>
                <a:latin typeface="+mn-lt"/>
                <a:cs typeface="+mn-cs"/>
              </a:rPr>
              <a:t> </a:t>
            </a:r>
            <a:r>
              <a:rPr lang="el-GR" sz="2200" dirty="0" err="1">
                <a:effectLst/>
                <a:latin typeface="+mn-lt"/>
                <a:cs typeface="+mn-cs"/>
              </a:rPr>
              <a:t>remote</a:t>
            </a:r>
            <a:r>
              <a:rPr lang="el-GR" sz="2200" dirty="0">
                <a:effectLst/>
                <a:latin typeface="+mn-lt"/>
                <a:cs typeface="+mn-cs"/>
              </a:rPr>
              <a:t> </a:t>
            </a:r>
            <a:r>
              <a:rPr lang="el-GR" sz="2200" dirty="0" err="1">
                <a:effectLst/>
                <a:latin typeface="+mn-lt"/>
                <a:cs typeface="+mn-cs"/>
              </a:rPr>
              <a:t>work</a:t>
            </a:r>
            <a:r>
              <a:rPr lang="el-GR" sz="2200" dirty="0">
                <a:effectLst/>
                <a:latin typeface="+mn-lt"/>
                <a:cs typeface="+mn-cs"/>
              </a:rPr>
              <a:t> </a:t>
            </a:r>
            <a:r>
              <a:rPr lang="el-GR" sz="2200" dirty="0" err="1">
                <a:effectLst/>
                <a:latin typeface="+mn-lt"/>
                <a:cs typeface="+mn-cs"/>
              </a:rPr>
              <a:t>policy</a:t>
            </a:r>
            <a:r>
              <a:rPr lang="el-GR" sz="2200" dirty="0">
                <a:effectLst/>
                <a:latin typeface="+mn-lt"/>
                <a:cs typeface="+mn-cs"/>
              </a:rPr>
              <a:t>.</a:t>
            </a:r>
          </a:p>
          <a:p>
            <a:pPr marL="342900" indent="-342900">
              <a:lnSpc>
                <a:spcPct val="90000"/>
              </a:lnSpc>
              <a:spcBef>
                <a:spcPct val="20000"/>
              </a:spcBef>
              <a:buSzPts val="1800"/>
              <a:buFont typeface="Arial" charset="0"/>
              <a:buChar char="•"/>
            </a:pPr>
            <a:r>
              <a:rPr lang="el-GR" sz="2200" b="1" dirty="0" err="1">
                <a:effectLst/>
                <a:latin typeface="+mn-lt"/>
                <a:cs typeface="+mn-cs"/>
              </a:rPr>
              <a:t>Current</a:t>
            </a:r>
            <a:r>
              <a:rPr lang="el-GR" sz="2200" b="1" dirty="0">
                <a:effectLst/>
                <a:latin typeface="+mn-lt"/>
                <a:cs typeface="+mn-cs"/>
              </a:rPr>
              <a:t> </a:t>
            </a:r>
            <a:r>
              <a:rPr lang="el-GR" sz="2200" b="1" dirty="0" err="1">
                <a:effectLst/>
                <a:latin typeface="+mn-lt"/>
                <a:cs typeface="+mn-cs"/>
              </a:rPr>
              <a:t>Situation</a:t>
            </a:r>
            <a:r>
              <a:rPr lang="el-GR" sz="2200" b="1" dirty="0">
                <a:effectLst/>
                <a:latin typeface="+mn-lt"/>
                <a:cs typeface="+mn-cs"/>
              </a:rPr>
              <a:t>:</a:t>
            </a:r>
            <a:br>
              <a:rPr lang="el-GR" sz="2200" dirty="0">
                <a:effectLst/>
                <a:latin typeface="+mn-lt"/>
                <a:cs typeface="+mn-cs"/>
              </a:rPr>
            </a:br>
            <a:r>
              <a:rPr lang="el-GR" sz="2200" dirty="0">
                <a:effectLst/>
                <a:latin typeface="+mn-lt"/>
                <a:cs typeface="+mn-cs"/>
              </a:rPr>
              <a:t>The </a:t>
            </a:r>
            <a:r>
              <a:rPr lang="el-GR" sz="2200" dirty="0" err="1">
                <a:effectLst/>
                <a:latin typeface="+mn-lt"/>
                <a:cs typeface="+mn-cs"/>
              </a:rPr>
              <a:t>company’s</a:t>
            </a:r>
            <a:r>
              <a:rPr lang="el-GR" sz="2200" dirty="0">
                <a:effectLst/>
                <a:latin typeface="+mn-lt"/>
                <a:cs typeface="+mn-cs"/>
              </a:rPr>
              <a:t> </a:t>
            </a:r>
            <a:r>
              <a:rPr lang="el-GR" sz="2200" dirty="0" err="1">
                <a:effectLst/>
                <a:latin typeface="+mn-lt"/>
                <a:cs typeface="+mn-cs"/>
              </a:rPr>
              <a:t>leadership</a:t>
            </a:r>
            <a:r>
              <a:rPr lang="el-GR" sz="2200" dirty="0">
                <a:effectLst/>
                <a:latin typeface="+mn-lt"/>
                <a:cs typeface="+mn-cs"/>
              </a:rPr>
              <a:t> </a:t>
            </a:r>
            <a:r>
              <a:rPr lang="el-GR" sz="2200" dirty="0" err="1">
                <a:effectLst/>
                <a:latin typeface="+mn-lt"/>
                <a:cs typeface="+mn-cs"/>
              </a:rPr>
              <a:t>is</a:t>
            </a:r>
            <a:r>
              <a:rPr lang="el-GR" sz="2200" dirty="0">
                <a:effectLst/>
                <a:latin typeface="+mn-lt"/>
                <a:cs typeface="+mn-cs"/>
              </a:rPr>
              <a:t> </a:t>
            </a:r>
            <a:r>
              <a:rPr lang="el-GR" sz="2200" dirty="0" err="1">
                <a:effectLst/>
                <a:latin typeface="+mn-lt"/>
                <a:cs typeface="+mn-cs"/>
              </a:rPr>
              <a:t>divided</a:t>
            </a:r>
            <a:r>
              <a:rPr lang="el-GR" sz="2200" dirty="0">
                <a:effectLst/>
                <a:latin typeface="+mn-lt"/>
                <a:cs typeface="+mn-cs"/>
              </a:rPr>
              <a:t>. </a:t>
            </a:r>
            <a:r>
              <a:rPr lang="el-GR" sz="2200" dirty="0" err="1">
                <a:effectLst/>
                <a:latin typeface="+mn-lt"/>
                <a:cs typeface="+mn-cs"/>
              </a:rPr>
              <a:t>Some</a:t>
            </a:r>
            <a:r>
              <a:rPr lang="el-GR" sz="2200" dirty="0">
                <a:effectLst/>
                <a:latin typeface="+mn-lt"/>
                <a:cs typeface="+mn-cs"/>
              </a:rPr>
              <a:t> </a:t>
            </a:r>
            <a:r>
              <a:rPr lang="el-GR" sz="2200" dirty="0" err="1">
                <a:effectLst/>
                <a:latin typeface="+mn-lt"/>
                <a:cs typeface="+mn-cs"/>
              </a:rPr>
              <a:t>executives</a:t>
            </a:r>
            <a:r>
              <a:rPr lang="el-GR" sz="2200" dirty="0">
                <a:effectLst/>
                <a:latin typeface="+mn-lt"/>
                <a:cs typeface="+mn-cs"/>
              </a:rPr>
              <a:t> </a:t>
            </a:r>
            <a:r>
              <a:rPr lang="el-GR" sz="2200" dirty="0" err="1">
                <a:effectLst/>
                <a:latin typeface="+mn-lt"/>
                <a:cs typeface="+mn-cs"/>
              </a:rPr>
              <a:t>believe</a:t>
            </a:r>
            <a:r>
              <a:rPr lang="el-GR" sz="2200" dirty="0">
                <a:effectLst/>
                <a:latin typeface="+mn-lt"/>
                <a:cs typeface="+mn-cs"/>
              </a:rPr>
              <a:t> </a:t>
            </a:r>
            <a:r>
              <a:rPr lang="el-GR" sz="2200" dirty="0" err="1">
                <a:effectLst/>
                <a:latin typeface="+mn-lt"/>
                <a:cs typeface="+mn-cs"/>
              </a:rPr>
              <a:t>that</a:t>
            </a:r>
            <a:r>
              <a:rPr lang="el-GR" sz="2200" dirty="0">
                <a:effectLst/>
                <a:latin typeface="+mn-lt"/>
                <a:cs typeface="+mn-cs"/>
              </a:rPr>
              <a:t> </a:t>
            </a:r>
            <a:r>
              <a:rPr lang="el-GR" sz="2200" dirty="0" err="1">
                <a:effectLst/>
                <a:latin typeface="+mn-lt"/>
                <a:cs typeface="+mn-cs"/>
              </a:rPr>
              <a:t>remote</a:t>
            </a:r>
            <a:r>
              <a:rPr lang="el-GR" sz="2200" dirty="0">
                <a:effectLst/>
                <a:latin typeface="+mn-lt"/>
                <a:cs typeface="+mn-cs"/>
              </a:rPr>
              <a:t> </a:t>
            </a:r>
            <a:r>
              <a:rPr lang="el-GR" sz="2200" dirty="0" err="1">
                <a:effectLst/>
                <a:latin typeface="+mn-lt"/>
                <a:cs typeface="+mn-cs"/>
              </a:rPr>
              <a:t>work</a:t>
            </a:r>
            <a:r>
              <a:rPr lang="el-GR" sz="2200" dirty="0">
                <a:effectLst/>
                <a:latin typeface="+mn-lt"/>
                <a:cs typeface="+mn-cs"/>
              </a:rPr>
              <a:t> </a:t>
            </a:r>
            <a:r>
              <a:rPr lang="el-GR" sz="2200" dirty="0" err="1">
                <a:effectLst/>
                <a:latin typeface="+mn-lt"/>
                <a:cs typeface="+mn-cs"/>
              </a:rPr>
              <a:t>will</a:t>
            </a:r>
            <a:r>
              <a:rPr lang="el-GR" sz="2200" dirty="0">
                <a:effectLst/>
                <a:latin typeface="+mn-lt"/>
                <a:cs typeface="+mn-cs"/>
              </a:rPr>
              <a:t> </a:t>
            </a:r>
            <a:r>
              <a:rPr lang="el-GR" sz="2200" dirty="0" err="1">
                <a:effectLst/>
                <a:latin typeface="+mn-lt"/>
                <a:cs typeface="+mn-cs"/>
              </a:rPr>
              <a:t>improve</a:t>
            </a:r>
            <a:r>
              <a:rPr lang="el-GR" sz="2200" dirty="0">
                <a:effectLst/>
                <a:latin typeface="+mn-lt"/>
                <a:cs typeface="+mn-cs"/>
              </a:rPr>
              <a:t> </a:t>
            </a:r>
            <a:r>
              <a:rPr lang="el-GR" sz="2200" dirty="0" err="1">
                <a:effectLst/>
                <a:latin typeface="+mn-lt"/>
                <a:cs typeface="+mn-cs"/>
              </a:rPr>
              <a:t>employee</a:t>
            </a:r>
            <a:r>
              <a:rPr lang="el-GR" sz="2200" dirty="0">
                <a:effectLst/>
                <a:latin typeface="+mn-lt"/>
                <a:cs typeface="+mn-cs"/>
              </a:rPr>
              <a:t> </a:t>
            </a:r>
            <a:r>
              <a:rPr lang="el-GR" sz="2200" dirty="0" err="1">
                <a:effectLst/>
                <a:latin typeface="+mn-lt"/>
                <a:cs typeface="+mn-cs"/>
              </a:rPr>
              <a:t>morale</a:t>
            </a:r>
            <a:r>
              <a:rPr lang="el-GR" sz="2200" dirty="0">
                <a:effectLst/>
                <a:latin typeface="+mn-lt"/>
                <a:cs typeface="+mn-cs"/>
              </a:rPr>
              <a:t> and </a:t>
            </a:r>
            <a:r>
              <a:rPr lang="el-GR" sz="2200" dirty="0" err="1">
                <a:effectLst/>
                <a:latin typeface="+mn-lt"/>
                <a:cs typeface="+mn-cs"/>
              </a:rPr>
              <a:t>reduce</a:t>
            </a:r>
            <a:r>
              <a:rPr lang="el-GR" sz="2200" dirty="0">
                <a:effectLst/>
                <a:latin typeface="+mn-lt"/>
                <a:cs typeface="+mn-cs"/>
              </a:rPr>
              <a:t> </a:t>
            </a:r>
            <a:r>
              <a:rPr lang="el-GR" sz="2200" dirty="0" err="1">
                <a:effectLst/>
                <a:latin typeface="+mn-lt"/>
                <a:cs typeface="+mn-cs"/>
              </a:rPr>
              <a:t>overhead</a:t>
            </a:r>
            <a:r>
              <a:rPr lang="el-GR" sz="2200" dirty="0">
                <a:effectLst/>
                <a:latin typeface="+mn-lt"/>
                <a:cs typeface="+mn-cs"/>
              </a:rPr>
              <a:t> </a:t>
            </a:r>
            <a:r>
              <a:rPr lang="el-GR" sz="2200" dirty="0" err="1">
                <a:effectLst/>
                <a:latin typeface="+mn-lt"/>
                <a:cs typeface="+mn-cs"/>
              </a:rPr>
              <a:t>costs</a:t>
            </a:r>
            <a:r>
              <a:rPr lang="el-GR" sz="2200" dirty="0">
                <a:effectLst/>
                <a:latin typeface="+mn-lt"/>
                <a:cs typeface="+mn-cs"/>
              </a:rPr>
              <a:t>. </a:t>
            </a:r>
            <a:r>
              <a:rPr lang="el-GR" sz="2200" dirty="0" err="1">
                <a:effectLst/>
                <a:latin typeface="+mn-lt"/>
                <a:cs typeface="+mn-cs"/>
              </a:rPr>
              <a:t>Others</a:t>
            </a:r>
            <a:r>
              <a:rPr lang="el-GR" sz="2200" dirty="0">
                <a:effectLst/>
                <a:latin typeface="+mn-lt"/>
                <a:cs typeface="+mn-cs"/>
              </a:rPr>
              <a:t> </a:t>
            </a:r>
            <a:r>
              <a:rPr lang="el-GR" sz="2200" dirty="0" err="1">
                <a:effectLst/>
                <a:latin typeface="+mn-lt"/>
                <a:cs typeface="+mn-cs"/>
              </a:rPr>
              <a:t>fear</a:t>
            </a:r>
            <a:r>
              <a:rPr lang="el-GR" sz="2200" dirty="0">
                <a:effectLst/>
                <a:latin typeface="+mn-lt"/>
                <a:cs typeface="+mn-cs"/>
              </a:rPr>
              <a:t> </a:t>
            </a:r>
            <a:r>
              <a:rPr lang="el-GR" sz="2200" dirty="0" err="1">
                <a:effectLst/>
                <a:latin typeface="+mn-lt"/>
                <a:cs typeface="+mn-cs"/>
              </a:rPr>
              <a:t>that</a:t>
            </a:r>
            <a:r>
              <a:rPr lang="el-GR" sz="2200" dirty="0">
                <a:effectLst/>
                <a:latin typeface="+mn-lt"/>
                <a:cs typeface="+mn-cs"/>
              </a:rPr>
              <a:t> </a:t>
            </a:r>
            <a:r>
              <a:rPr lang="el-GR" sz="2200" dirty="0" err="1">
                <a:effectLst/>
                <a:latin typeface="+mn-lt"/>
                <a:cs typeface="+mn-cs"/>
              </a:rPr>
              <a:t>remote</a:t>
            </a:r>
            <a:r>
              <a:rPr lang="el-GR" sz="2200" dirty="0">
                <a:effectLst/>
                <a:latin typeface="+mn-lt"/>
                <a:cs typeface="+mn-cs"/>
              </a:rPr>
              <a:t> </a:t>
            </a:r>
            <a:r>
              <a:rPr lang="el-GR" sz="2200" dirty="0" err="1">
                <a:effectLst/>
                <a:latin typeface="+mn-lt"/>
                <a:cs typeface="+mn-cs"/>
              </a:rPr>
              <a:t>work</a:t>
            </a:r>
            <a:r>
              <a:rPr lang="el-GR" sz="2200" dirty="0">
                <a:effectLst/>
                <a:latin typeface="+mn-lt"/>
                <a:cs typeface="+mn-cs"/>
              </a:rPr>
              <a:t> </a:t>
            </a:r>
            <a:r>
              <a:rPr lang="el-GR" sz="2200" dirty="0" err="1">
                <a:effectLst/>
                <a:latin typeface="+mn-lt"/>
                <a:cs typeface="+mn-cs"/>
              </a:rPr>
              <a:t>may</a:t>
            </a:r>
            <a:r>
              <a:rPr lang="el-GR" sz="2200" dirty="0">
                <a:effectLst/>
                <a:latin typeface="+mn-lt"/>
                <a:cs typeface="+mn-cs"/>
              </a:rPr>
              <a:t> </a:t>
            </a:r>
            <a:r>
              <a:rPr lang="el-GR" sz="2200" dirty="0" err="1">
                <a:effectLst/>
                <a:latin typeface="+mn-lt"/>
                <a:cs typeface="+mn-cs"/>
              </a:rPr>
              <a:t>lead</a:t>
            </a:r>
            <a:r>
              <a:rPr lang="el-GR" sz="2200" dirty="0">
                <a:effectLst/>
                <a:latin typeface="+mn-lt"/>
                <a:cs typeface="+mn-cs"/>
              </a:rPr>
              <a:t> </a:t>
            </a:r>
            <a:r>
              <a:rPr lang="el-GR" sz="2200" dirty="0" err="1">
                <a:effectLst/>
                <a:latin typeface="+mn-lt"/>
                <a:cs typeface="+mn-cs"/>
              </a:rPr>
              <a:t>to</a:t>
            </a:r>
            <a:r>
              <a:rPr lang="el-GR" sz="2200" dirty="0">
                <a:effectLst/>
                <a:latin typeface="+mn-lt"/>
                <a:cs typeface="+mn-cs"/>
              </a:rPr>
              <a:t> </a:t>
            </a:r>
            <a:r>
              <a:rPr lang="el-GR" sz="2200" dirty="0" err="1">
                <a:effectLst/>
                <a:latin typeface="+mn-lt"/>
                <a:cs typeface="+mn-cs"/>
              </a:rPr>
              <a:t>decreased</a:t>
            </a:r>
            <a:r>
              <a:rPr lang="el-GR" sz="2200" dirty="0">
                <a:effectLst/>
                <a:latin typeface="+mn-lt"/>
                <a:cs typeface="+mn-cs"/>
              </a:rPr>
              <a:t> </a:t>
            </a:r>
            <a:r>
              <a:rPr lang="el-GR" sz="2200" dirty="0" err="1">
                <a:effectLst/>
                <a:latin typeface="+mn-lt"/>
                <a:cs typeface="+mn-cs"/>
              </a:rPr>
              <a:t>collaboration</a:t>
            </a:r>
            <a:r>
              <a:rPr lang="el-GR" sz="2200" dirty="0">
                <a:effectLst/>
                <a:latin typeface="+mn-lt"/>
                <a:cs typeface="+mn-cs"/>
              </a:rPr>
              <a:t>, </a:t>
            </a:r>
            <a:r>
              <a:rPr lang="el-GR" sz="2200" dirty="0" err="1">
                <a:effectLst/>
                <a:latin typeface="+mn-lt"/>
                <a:cs typeface="+mn-cs"/>
              </a:rPr>
              <a:t>lower</a:t>
            </a:r>
            <a:r>
              <a:rPr lang="el-GR" sz="2200" dirty="0">
                <a:effectLst/>
                <a:latin typeface="+mn-lt"/>
                <a:cs typeface="+mn-cs"/>
              </a:rPr>
              <a:t> </a:t>
            </a:r>
            <a:r>
              <a:rPr lang="el-GR" sz="2200" dirty="0" err="1">
                <a:effectLst/>
                <a:latin typeface="+mn-lt"/>
                <a:cs typeface="+mn-cs"/>
              </a:rPr>
              <a:t>team</a:t>
            </a:r>
            <a:r>
              <a:rPr lang="el-GR" sz="2200" dirty="0">
                <a:effectLst/>
                <a:latin typeface="+mn-lt"/>
                <a:cs typeface="+mn-cs"/>
              </a:rPr>
              <a:t> </a:t>
            </a:r>
            <a:r>
              <a:rPr lang="el-GR" sz="2200" dirty="0" err="1">
                <a:effectLst/>
                <a:latin typeface="+mn-lt"/>
                <a:cs typeface="+mn-cs"/>
              </a:rPr>
              <a:t>cohesion</a:t>
            </a:r>
            <a:r>
              <a:rPr lang="el-GR" sz="2200" dirty="0">
                <a:effectLst/>
                <a:latin typeface="+mn-lt"/>
                <a:cs typeface="+mn-cs"/>
              </a:rPr>
              <a:t>, and </a:t>
            </a:r>
            <a:r>
              <a:rPr lang="el-GR" sz="2200" dirty="0" err="1">
                <a:effectLst/>
                <a:latin typeface="+mn-lt"/>
                <a:cs typeface="+mn-cs"/>
              </a:rPr>
              <a:t>challenges</a:t>
            </a:r>
            <a:r>
              <a:rPr lang="el-GR" sz="2200" dirty="0">
                <a:effectLst/>
                <a:latin typeface="+mn-lt"/>
                <a:cs typeface="+mn-cs"/>
              </a:rPr>
              <a:t> in </a:t>
            </a:r>
            <a:r>
              <a:rPr lang="el-GR" sz="2200" dirty="0" err="1">
                <a:effectLst/>
                <a:latin typeface="+mn-lt"/>
                <a:cs typeface="+mn-cs"/>
              </a:rPr>
              <a:t>monitoring</a:t>
            </a:r>
            <a:r>
              <a:rPr lang="el-GR" sz="2200" dirty="0">
                <a:effectLst/>
                <a:latin typeface="+mn-lt"/>
                <a:cs typeface="+mn-cs"/>
              </a:rPr>
              <a:t> </a:t>
            </a:r>
            <a:r>
              <a:rPr lang="el-GR" sz="2200" dirty="0" err="1">
                <a:effectLst/>
                <a:latin typeface="+mn-lt"/>
                <a:cs typeface="+mn-cs"/>
              </a:rPr>
              <a:t>employee</a:t>
            </a:r>
            <a:r>
              <a:rPr lang="el-GR" sz="2200" dirty="0">
                <a:effectLst/>
                <a:latin typeface="+mn-lt"/>
                <a:cs typeface="+mn-cs"/>
              </a:rPr>
              <a:t> </a:t>
            </a:r>
            <a:r>
              <a:rPr lang="el-GR" sz="2200" dirty="0" err="1">
                <a:effectLst/>
                <a:latin typeface="+mn-lt"/>
                <a:cs typeface="+mn-cs"/>
              </a:rPr>
              <a:t>performance</a:t>
            </a:r>
            <a:r>
              <a:rPr lang="el-GR" sz="2200" dirty="0">
                <a:effectLst/>
                <a:latin typeface="+mn-lt"/>
                <a:cs typeface="+mn-cs"/>
              </a:rPr>
              <a:t>.</a:t>
            </a:r>
          </a:p>
        </p:txBody>
      </p:sp>
      <p:sp>
        <p:nvSpPr>
          <p:cNvPr id="19" name="Footer Placeholder 3">
            <a:extLst>
              <a:ext uri="{FF2B5EF4-FFF2-40B4-BE49-F238E27FC236}">
                <a16:creationId xmlns:a16="http://schemas.microsoft.com/office/drawing/2014/main" id="{37CFF17A-BE66-76C8-B058-CF943880C28C}"/>
              </a:ext>
            </a:extLst>
          </p:cNvPr>
          <p:cNvSpPr>
            <a:spLocks noGrp="1"/>
          </p:cNvSpPr>
          <p:nvPr>
            <p:ph type="ftr" sz="quarter" idx="11"/>
          </p:nvPr>
        </p:nvSpPr>
        <p:spPr>
          <a:xfrm>
            <a:off x="3124200" y="6356350"/>
            <a:ext cx="2895600" cy="365125"/>
          </a:xfrm>
        </p:spPr>
        <p:txBody>
          <a:bodyPr/>
          <a:lstStyle/>
          <a:p>
            <a:pPr>
              <a:spcAft>
                <a:spcPts val="600"/>
              </a:spcAft>
              <a:defRPr/>
            </a:pPr>
            <a:r>
              <a:rPr lang="el-GR" altLang="en-US"/>
              <a:t>ΜΒακόλα-Οικονομικό Πανεπιστήμιο Αθηνών-mvakola@aueb.gr</a:t>
            </a:r>
          </a:p>
        </p:txBody>
      </p:sp>
      <p:sp>
        <p:nvSpPr>
          <p:cNvPr id="3" name="Slide Number Placeholder 2">
            <a:extLst>
              <a:ext uri="{FF2B5EF4-FFF2-40B4-BE49-F238E27FC236}">
                <a16:creationId xmlns:a16="http://schemas.microsoft.com/office/drawing/2014/main" id="{2F1F95E5-DA20-B5B3-F4E3-71FF36D9C04D}"/>
              </a:ext>
            </a:extLst>
          </p:cNvPr>
          <p:cNvSpPr>
            <a:spLocks noGrp="1"/>
          </p:cNvSpPr>
          <p:nvPr>
            <p:ph type="sldNum" sz="quarter" idx="12"/>
          </p:nvPr>
        </p:nvSpPr>
        <p:spPr>
          <a:xfrm>
            <a:off x="6553200" y="6356350"/>
            <a:ext cx="2133600" cy="365125"/>
          </a:xfrm>
        </p:spPr>
        <p:txBody>
          <a:bodyPr spcFirstLastPara="1" vert="horz" wrap="square" lIns="91440" tIns="45720" rIns="91440" bIns="45720" numCol="1" anchor="ctr" anchorCtr="0" compatLnSpc="1">
            <a:prstTxWarp prst="textNoShape">
              <a:avLst/>
            </a:prstTxWarp>
            <a:normAutofit/>
          </a:bodyPr>
          <a:lstStyle/>
          <a:p>
            <a:pPr>
              <a:spcAft>
                <a:spcPts val="600"/>
              </a:spcAft>
            </a:pPr>
            <a:fld id="{1BE61DC0-E076-43BB-9ED4-D5573ED42483}" type="slidenum">
              <a:rPr lang="el-GR" altLang="en-US" kern="1200">
                <a:latin typeface="Arial" charset="0"/>
                <a:ea typeface="+mn-ea"/>
                <a:cs typeface="Arial" charset="0"/>
              </a:rPr>
              <a:pPr>
                <a:spcAft>
                  <a:spcPts val="600"/>
                </a:spcAft>
              </a:pPr>
              <a:t>17</a:t>
            </a:fld>
            <a:endParaRPr lang="el-GR" altLang="en-US" kern="1200">
              <a:latin typeface="Arial" charset="0"/>
              <a:ea typeface="+mn-ea"/>
              <a:cs typeface="Arial" charset="0"/>
            </a:endParaRPr>
          </a:p>
        </p:txBody>
      </p:sp>
    </p:spTree>
    <p:extLst>
      <p:ext uri="{BB962C8B-B14F-4D97-AF65-F5344CB8AC3E}">
        <p14:creationId xmlns:p14="http://schemas.microsoft.com/office/powerpoint/2010/main" val="1310262143"/>
      </p:ext>
    </p:extLst>
  </p:cSld>
  <p:clrMapOvr>
    <a:masterClrMapping/>
  </p:clrMapOvr>
  <p:transition spd="med">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2755B4B7-9A19-48EA-8538-2BBB4FD8EDF3}" type="slidenum">
              <a:rPr lang="el-GR" altLang="en-US"/>
              <a:pPr/>
              <a:t>18</a:t>
            </a:fld>
            <a:endParaRPr lang="el-GR" altLang="en-US"/>
          </a:p>
        </p:txBody>
      </p:sp>
      <p:pic>
        <p:nvPicPr>
          <p:cNvPr id="25604" name="3 - Εικόνα" descr="κατάλογος.jpg"/>
          <p:cNvPicPr>
            <a:picLocks noChangeAspect="1"/>
          </p:cNvPicPr>
          <p:nvPr/>
        </p:nvPicPr>
        <p:blipFill>
          <a:blip r:embed="rId2" cstate="print"/>
          <a:srcRect/>
          <a:stretch>
            <a:fillRect/>
          </a:stretch>
        </p:blipFill>
        <p:spPr bwMode="auto">
          <a:xfrm>
            <a:off x="0" y="0"/>
            <a:ext cx="5219700" cy="4005263"/>
          </a:xfrm>
          <a:prstGeom prst="rect">
            <a:avLst/>
          </a:prstGeom>
          <a:noFill/>
          <a:ln w="9525">
            <a:noFill/>
            <a:miter lim="800000"/>
            <a:headEnd/>
            <a:tailEnd/>
          </a:ln>
        </p:spPr>
      </p:pic>
      <p:sp>
        <p:nvSpPr>
          <p:cNvPr id="25605" name="4 - TextBox"/>
          <p:cNvSpPr txBox="1">
            <a:spLocks noChangeArrowheads="1"/>
          </p:cNvSpPr>
          <p:nvPr/>
        </p:nvSpPr>
        <p:spPr bwMode="auto">
          <a:xfrm>
            <a:off x="4284663" y="4581525"/>
            <a:ext cx="4740275" cy="708025"/>
          </a:xfrm>
          <a:prstGeom prst="rect">
            <a:avLst/>
          </a:prstGeom>
          <a:noFill/>
          <a:ln w="9525">
            <a:noFill/>
            <a:miter lim="800000"/>
            <a:headEnd/>
            <a:tailEnd/>
          </a:ln>
        </p:spPr>
        <p:txBody>
          <a:bodyPr wrap="none">
            <a:spAutoFit/>
          </a:bodyPr>
          <a:lstStyle/>
          <a:p>
            <a:pPr eaLnBrk="1" hangingPunct="1"/>
            <a:r>
              <a:rPr lang="en-US" altLang="el-GR" sz="4000"/>
              <a:t>CHANGE AGENTS</a:t>
            </a:r>
            <a:r>
              <a:rPr lang="el-GR" altLang="el-GR" sz="4000"/>
              <a:t> </a:t>
            </a:r>
          </a:p>
        </p:txBody>
      </p:sp>
    </p:spTree>
  </p:cSld>
  <p:clrMapOvr>
    <a:masterClrMapping/>
  </p:clrMapOvr>
  <p:transition spd="med">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 Θέση υποσέλιδου"/>
          <p:cNvSpPr>
            <a:spLocks noGrp="1"/>
          </p:cNvSpPr>
          <p:nvPr>
            <p:ph type="ftr" sz="quarter" idx="11"/>
          </p:nvPr>
        </p:nvSpPr>
        <p:spPr>
          <a:xfrm>
            <a:off x="2894013" y="6356350"/>
            <a:ext cx="3125787" cy="365125"/>
          </a:xfrm>
        </p:spPr>
        <p:txBody>
          <a:bodyPr/>
          <a:lstStyle/>
          <a:p>
            <a:pPr>
              <a:defRPr/>
            </a:pPr>
            <a:r>
              <a:rPr lang="el-GR" altLang="en-US" dirty="0"/>
              <a:t>Μ</a:t>
            </a:r>
            <a:r>
              <a:rPr lang="en-US" altLang="en-US" dirty="0" err="1"/>
              <a:t>Vakola</a:t>
            </a:r>
            <a:r>
              <a:rPr lang="el-GR" altLang="en-US" dirty="0"/>
              <a:t>-</a:t>
            </a:r>
            <a:r>
              <a:rPr lang="en-US" altLang="en-US" dirty="0"/>
              <a:t>Athens University of Economics and Business</a:t>
            </a:r>
            <a:r>
              <a:rPr lang="el-GR" altLang="en-US" dirty="0"/>
              <a:t>-mvakola@aueb.gr</a:t>
            </a:r>
          </a:p>
        </p:txBody>
      </p:sp>
      <p:sp>
        <p:nvSpPr>
          <p:cNvPr id="15363" name="3 - Θέση αριθμού διαφάνειας"/>
          <p:cNvSpPr>
            <a:spLocks noGrp="1"/>
          </p:cNvSpPr>
          <p:nvPr>
            <p:ph type="sldNum" sz="quarter" idx="12"/>
          </p:nvPr>
        </p:nvSpPr>
        <p:spPr/>
        <p:txBody>
          <a:bodyPr/>
          <a:lstStyle/>
          <a:p>
            <a:fld id="{72211426-3E0A-4633-86B7-CD3B7A6B197C}" type="slidenum">
              <a:rPr lang="el-GR" altLang="en-US"/>
              <a:pPr/>
              <a:t>19</a:t>
            </a:fld>
            <a:endParaRPr lang="el-GR" altLang="en-US"/>
          </a:p>
        </p:txBody>
      </p:sp>
      <p:sp>
        <p:nvSpPr>
          <p:cNvPr id="26628"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pPr eaLnBrk="1" hangingPunct="1"/>
            <a:endParaRPr lang="el-GR" altLang="el-GR" sz="1800"/>
          </a:p>
        </p:txBody>
      </p:sp>
      <p:sp>
        <p:nvSpPr>
          <p:cNvPr id="26629" name="Rectangle 3"/>
          <p:cNvSpPr>
            <a:spLocks noChangeArrowheads="1"/>
          </p:cNvSpPr>
          <p:nvPr/>
        </p:nvSpPr>
        <p:spPr bwMode="auto">
          <a:xfrm>
            <a:off x="381000" y="152400"/>
            <a:ext cx="8382000" cy="1066800"/>
          </a:xfrm>
          <a:prstGeom prst="rect">
            <a:avLst/>
          </a:prstGeom>
          <a:noFill/>
          <a:ln w="12700">
            <a:noFill/>
            <a:miter lim="800000"/>
            <a:headEnd/>
            <a:tailEnd/>
          </a:ln>
        </p:spPr>
        <p:txBody>
          <a:bodyPr lIns="90488" tIns="44450" rIns="90488" bIns="44450" anchor="b"/>
          <a:lstStyle/>
          <a:p>
            <a:pPr algn="ctr"/>
            <a:r>
              <a:rPr lang="el-GR" altLang="el-GR" sz="3900" b="1">
                <a:solidFill>
                  <a:schemeClr val="tx2"/>
                </a:solidFill>
              </a:rPr>
              <a:t>     </a:t>
            </a:r>
            <a:br>
              <a:rPr lang="el-GR" altLang="el-GR" sz="3900" b="1">
                <a:solidFill>
                  <a:schemeClr val="tx2"/>
                </a:solidFill>
              </a:rPr>
            </a:br>
            <a:r>
              <a:rPr lang="el-GR" altLang="el-GR" sz="3900" b="1">
                <a:solidFill>
                  <a:schemeClr val="tx2"/>
                </a:solidFill>
              </a:rPr>
              <a:t>         </a:t>
            </a:r>
            <a:br>
              <a:rPr lang="el-GR" altLang="el-GR" sz="3900" b="1">
                <a:solidFill>
                  <a:schemeClr val="tx2"/>
                </a:solidFill>
              </a:rPr>
            </a:br>
            <a:r>
              <a:rPr lang="el-GR" altLang="el-GR" sz="3900" b="1">
                <a:solidFill>
                  <a:schemeClr val="tx2"/>
                </a:solidFill>
              </a:rPr>
              <a:t>    </a:t>
            </a:r>
            <a:r>
              <a:rPr lang="en-US" altLang="el-GR" sz="4000">
                <a:solidFill>
                  <a:schemeClr val="tx2"/>
                </a:solidFill>
              </a:rPr>
              <a:t>Choosing a Change Agent</a:t>
            </a:r>
          </a:p>
        </p:txBody>
      </p:sp>
      <p:sp>
        <p:nvSpPr>
          <p:cNvPr id="159748" name="Line 4"/>
          <p:cNvSpPr>
            <a:spLocks noChangeShapeType="1"/>
          </p:cNvSpPr>
          <p:nvPr/>
        </p:nvSpPr>
        <p:spPr bwMode="auto">
          <a:xfrm>
            <a:off x="633413" y="2057400"/>
            <a:ext cx="8415337" cy="0"/>
          </a:xfrm>
          <a:prstGeom prst="line">
            <a:avLst/>
          </a:prstGeom>
          <a:noFill/>
          <a:ln w="12700">
            <a:solidFill>
              <a:schemeClr val="tx1"/>
            </a:solidFill>
            <a:round/>
            <a:headEnd/>
            <a:tailEnd/>
          </a:ln>
        </p:spPr>
        <p:txBody>
          <a:bodyPr wrap="none" anchor="ctr"/>
          <a:lstStyle/>
          <a:p>
            <a:endParaRPr lang="el-GR"/>
          </a:p>
        </p:txBody>
      </p:sp>
      <p:sp>
        <p:nvSpPr>
          <p:cNvPr id="159749" name="Rectangle 5"/>
          <p:cNvSpPr>
            <a:spLocks noChangeArrowheads="1"/>
          </p:cNvSpPr>
          <p:nvPr/>
        </p:nvSpPr>
        <p:spPr bwMode="auto">
          <a:xfrm>
            <a:off x="2560638" y="1585913"/>
            <a:ext cx="3032125" cy="393700"/>
          </a:xfrm>
          <a:prstGeom prst="rect">
            <a:avLst/>
          </a:prstGeom>
          <a:noFill/>
          <a:ln w="12700">
            <a:noFill/>
            <a:miter lim="800000"/>
            <a:headEnd/>
            <a:tailEnd/>
          </a:ln>
        </p:spPr>
        <p:txBody>
          <a:bodyPr wrap="none" lIns="90488" tIns="44450" rIns="90488" bIns="44450">
            <a:spAutoFit/>
          </a:bodyPr>
          <a:lstStyle/>
          <a:p>
            <a:r>
              <a:rPr lang="en-US" altLang="el-GR" sz="2000" b="1"/>
              <a:t>Internal Change Agents</a:t>
            </a:r>
          </a:p>
        </p:txBody>
      </p:sp>
      <p:sp>
        <p:nvSpPr>
          <p:cNvPr id="159750" name="Rectangle 6"/>
          <p:cNvSpPr>
            <a:spLocks noChangeArrowheads="1"/>
          </p:cNvSpPr>
          <p:nvPr/>
        </p:nvSpPr>
        <p:spPr bwMode="auto">
          <a:xfrm>
            <a:off x="6026150" y="1600200"/>
            <a:ext cx="3117850" cy="393700"/>
          </a:xfrm>
          <a:prstGeom prst="rect">
            <a:avLst/>
          </a:prstGeom>
          <a:noFill/>
          <a:ln w="12700">
            <a:noFill/>
            <a:miter lim="800000"/>
            <a:headEnd/>
            <a:tailEnd/>
          </a:ln>
          <a:effectLst/>
        </p:spPr>
        <p:txBody>
          <a:bodyPr wrap="none" lIns="90488" tIns="44450" rIns="90488" bIns="44450">
            <a:spAutoFit/>
          </a:bodyPr>
          <a:lstStyle/>
          <a:p>
            <a:pPr>
              <a:defRPr/>
            </a:pPr>
            <a:r>
              <a:rPr lang="en-US" sz="2000" b="1" dirty="0">
                <a:solidFill>
                  <a:srgbClr val="9933FF"/>
                </a:solidFill>
                <a:effectLst>
                  <a:outerShdw blurRad="38100" dist="38100" dir="2700000" algn="tl">
                    <a:srgbClr val="C0C0C0"/>
                  </a:outerShdw>
                </a:effectLst>
                <a:cs typeface="+mn-cs"/>
              </a:rPr>
              <a:t>External Change Agents</a:t>
            </a:r>
            <a:endParaRPr lang="en-US" sz="2000" b="1" dirty="0">
              <a:solidFill>
                <a:srgbClr val="FFFF00"/>
              </a:solidFill>
              <a:cs typeface="+mn-cs"/>
            </a:endParaRPr>
          </a:p>
        </p:txBody>
      </p:sp>
      <p:sp>
        <p:nvSpPr>
          <p:cNvPr id="159751" name="Rectangle 7"/>
          <p:cNvSpPr>
            <a:spLocks noChangeArrowheads="1"/>
          </p:cNvSpPr>
          <p:nvPr/>
        </p:nvSpPr>
        <p:spPr bwMode="auto">
          <a:xfrm>
            <a:off x="468313" y="2997200"/>
            <a:ext cx="1638300" cy="396875"/>
          </a:xfrm>
          <a:prstGeom prst="rect">
            <a:avLst/>
          </a:prstGeom>
          <a:noFill/>
          <a:ln w="12700">
            <a:noFill/>
            <a:miter lim="800000"/>
            <a:headEnd/>
            <a:tailEnd/>
          </a:ln>
          <a:effectLst/>
        </p:spPr>
        <p:txBody>
          <a:bodyPr wrap="none" lIns="90488" tIns="44450" rIns="90488" bIns="44450">
            <a:spAutoFit/>
          </a:bodyPr>
          <a:lstStyle/>
          <a:p>
            <a:pPr>
              <a:defRPr/>
            </a:pPr>
            <a:r>
              <a:rPr lang="en-US" sz="2000" b="1" dirty="0">
                <a:solidFill>
                  <a:schemeClr val="hlink"/>
                </a:solidFill>
                <a:effectLst>
                  <a:outerShdw blurRad="38100" dist="38100" dir="2700000" algn="tl">
                    <a:srgbClr val="C0C0C0"/>
                  </a:outerShdw>
                </a:effectLst>
                <a:cs typeface="+mn-cs"/>
              </a:rPr>
              <a:t>Advantages</a:t>
            </a:r>
            <a:endParaRPr lang="en-US" sz="2000" b="1" dirty="0">
              <a:cs typeface="+mn-cs"/>
            </a:endParaRPr>
          </a:p>
        </p:txBody>
      </p:sp>
      <p:sp>
        <p:nvSpPr>
          <p:cNvPr id="159752" name="Rectangle 8"/>
          <p:cNvSpPr>
            <a:spLocks noChangeArrowheads="1"/>
          </p:cNvSpPr>
          <p:nvPr/>
        </p:nvSpPr>
        <p:spPr bwMode="auto">
          <a:xfrm>
            <a:off x="2516188" y="2314575"/>
            <a:ext cx="3121025" cy="3109913"/>
          </a:xfrm>
          <a:prstGeom prst="rect">
            <a:avLst/>
          </a:prstGeom>
          <a:noFill/>
          <a:ln w="12700">
            <a:noFill/>
            <a:miter lim="800000"/>
            <a:headEnd/>
            <a:tailEnd/>
          </a:ln>
        </p:spPr>
        <p:txBody>
          <a:bodyPr lIns="90488" tIns="44450" rIns="90488" bIns="44450">
            <a:spAutoFit/>
          </a:bodyPr>
          <a:lstStyle/>
          <a:p>
            <a:pPr marL="106363" indent="-106363">
              <a:buFontTx/>
              <a:buChar char="•"/>
            </a:pPr>
            <a:r>
              <a:rPr lang="en-US" altLang="el-GR" sz="1800" b="1"/>
              <a:t>Possess better knowledge of the organization</a:t>
            </a:r>
          </a:p>
          <a:p>
            <a:pPr marL="106363" indent="-106363">
              <a:buFontTx/>
              <a:buChar char="•"/>
            </a:pPr>
            <a:r>
              <a:rPr lang="en-US" altLang="el-GR" sz="1800" b="1"/>
              <a:t>Are more quickly available</a:t>
            </a:r>
          </a:p>
          <a:p>
            <a:pPr marL="106363" indent="-106363">
              <a:buFontTx/>
              <a:buChar char="•"/>
            </a:pPr>
            <a:r>
              <a:rPr lang="en-US" altLang="el-GR" sz="1800" b="1"/>
              <a:t>Require lower out-of-pocket costs</a:t>
            </a:r>
          </a:p>
          <a:p>
            <a:pPr marL="106363" indent="-106363">
              <a:buFontTx/>
              <a:buChar char="•"/>
            </a:pPr>
            <a:r>
              <a:rPr lang="en-US" altLang="el-GR" sz="1800" b="1"/>
              <a:t>Have more control and authority</a:t>
            </a:r>
          </a:p>
          <a:p>
            <a:pPr marL="106363" indent="-106363">
              <a:buFontTx/>
              <a:buChar char="•"/>
            </a:pPr>
            <a:endParaRPr lang="en-US" altLang="el-GR" sz="1800" b="1"/>
          </a:p>
          <a:p>
            <a:pPr marL="106363" indent="-106363" latinLnBrk="1">
              <a:buFontTx/>
              <a:buChar char="•"/>
            </a:pPr>
            <a:endParaRPr lang="en-US" altLang="el-GR" sz="1800" b="1"/>
          </a:p>
        </p:txBody>
      </p:sp>
      <p:sp>
        <p:nvSpPr>
          <p:cNvPr id="159753" name="Rectangle 9"/>
          <p:cNvSpPr>
            <a:spLocks noChangeArrowheads="1"/>
          </p:cNvSpPr>
          <p:nvPr/>
        </p:nvSpPr>
        <p:spPr bwMode="auto">
          <a:xfrm>
            <a:off x="5945188" y="2287588"/>
            <a:ext cx="2968625" cy="4208462"/>
          </a:xfrm>
          <a:prstGeom prst="rect">
            <a:avLst/>
          </a:prstGeom>
          <a:noFill/>
          <a:ln w="12700">
            <a:noFill/>
            <a:miter lim="800000"/>
            <a:headEnd/>
            <a:tailEnd/>
          </a:ln>
          <a:effectLst/>
        </p:spPr>
        <p:txBody>
          <a:bodyPr lIns="90488" tIns="44450" rIns="90488" bIns="44450">
            <a:spAutoFit/>
          </a:bodyPr>
          <a:lstStyle/>
          <a:p>
            <a:pPr marL="106363" indent="-106363">
              <a:buFontTx/>
              <a:buChar char="•"/>
              <a:defRPr/>
            </a:pPr>
            <a:r>
              <a:rPr lang="en-US" sz="1800" b="1" dirty="0">
                <a:solidFill>
                  <a:srgbClr val="9933FF"/>
                </a:solidFill>
                <a:cs typeface="+mn-cs"/>
              </a:rPr>
              <a:t>Have more objective views of the organization</a:t>
            </a:r>
          </a:p>
          <a:p>
            <a:pPr marL="106363" indent="-106363">
              <a:buFontTx/>
              <a:buChar char="•"/>
              <a:defRPr/>
            </a:pPr>
            <a:r>
              <a:rPr lang="en-US" sz="1800" b="1" dirty="0">
                <a:solidFill>
                  <a:srgbClr val="9933FF"/>
                </a:solidFill>
                <a:cs typeface="+mn-cs"/>
              </a:rPr>
              <a:t>Have more experience in dealing with more diverse problems</a:t>
            </a:r>
          </a:p>
          <a:p>
            <a:pPr marL="106363" indent="-106363">
              <a:buFontTx/>
              <a:buChar char="•"/>
              <a:defRPr/>
            </a:pPr>
            <a:r>
              <a:rPr lang="en-US" sz="1800" b="1" dirty="0">
                <a:solidFill>
                  <a:srgbClr val="9933FF"/>
                </a:solidFill>
                <a:cs typeface="+mn-cs"/>
              </a:rPr>
              <a:t>Can call on more individuals with diverse expertise</a:t>
            </a:r>
          </a:p>
          <a:p>
            <a:pPr marL="106363" indent="-106363">
              <a:buFontTx/>
              <a:buChar char="•"/>
              <a:defRPr/>
            </a:pPr>
            <a:r>
              <a:rPr lang="en-US" sz="1800" b="1" dirty="0">
                <a:solidFill>
                  <a:srgbClr val="9933FF"/>
                </a:solidFill>
                <a:cs typeface="+mn-cs"/>
              </a:rPr>
              <a:t>Have more technical  knowledge, competence, and skills available</a:t>
            </a:r>
          </a:p>
          <a:p>
            <a:pPr marL="106363" indent="-106363">
              <a:buFontTx/>
              <a:buChar char="•"/>
              <a:defRPr/>
            </a:pPr>
            <a:endParaRPr lang="en-US" sz="1800" b="1" dirty="0">
              <a:solidFill>
                <a:srgbClr val="FFC3FF"/>
              </a:solidFill>
              <a:cs typeface="+mn-cs"/>
            </a:endParaRPr>
          </a:p>
          <a:p>
            <a:pPr marL="106363" indent="-106363" latinLnBrk="1">
              <a:buFontTx/>
              <a:buChar char="•"/>
              <a:defRPr/>
            </a:pPr>
            <a:endParaRPr lang="en-US" sz="1800" b="1" dirty="0">
              <a:solidFill>
                <a:srgbClr val="CC0066"/>
              </a:solidFill>
              <a:cs typeface="+mn-cs"/>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159749"/>
                                        </p:tgtEl>
                                        <p:attrNameLst>
                                          <p:attrName>style.visibility</p:attrName>
                                        </p:attrNameLst>
                                      </p:cBhvr>
                                      <p:to>
                                        <p:strVal val="visible"/>
                                      </p:to>
                                    </p:set>
                                    <p:anim calcmode="lin" valueType="num">
                                      <p:cBhvr additive="base">
                                        <p:cTn id="7" dur="500" fill="hold"/>
                                        <p:tgtEl>
                                          <p:spTgt spid="159749"/>
                                        </p:tgtEl>
                                        <p:attrNameLst>
                                          <p:attrName>ppt_x</p:attrName>
                                        </p:attrNameLst>
                                      </p:cBhvr>
                                      <p:tavLst>
                                        <p:tav tm="0">
                                          <p:val>
                                            <p:strVal val="1+#ppt_w/2"/>
                                          </p:val>
                                        </p:tav>
                                        <p:tav tm="100000">
                                          <p:val>
                                            <p:strVal val="#ppt_x"/>
                                          </p:val>
                                        </p:tav>
                                      </p:tavLst>
                                    </p:anim>
                                    <p:anim calcmode="lin" valueType="num">
                                      <p:cBhvr additive="base">
                                        <p:cTn id="8" dur="500" fill="hold"/>
                                        <p:tgtEl>
                                          <p:spTgt spid="15974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2" fill="hold" grpId="0" nodeType="afterEffect">
                                  <p:stCondLst>
                                    <p:cond delay="0"/>
                                  </p:stCondLst>
                                  <p:childTnLst>
                                    <p:set>
                                      <p:cBhvr>
                                        <p:cTn id="11" dur="1" fill="hold">
                                          <p:stCondLst>
                                            <p:cond delay="0"/>
                                          </p:stCondLst>
                                        </p:cTn>
                                        <p:tgtEl>
                                          <p:spTgt spid="159750"/>
                                        </p:tgtEl>
                                        <p:attrNameLst>
                                          <p:attrName>style.visibility</p:attrName>
                                        </p:attrNameLst>
                                      </p:cBhvr>
                                      <p:to>
                                        <p:strVal val="visible"/>
                                      </p:to>
                                    </p:set>
                                    <p:anim calcmode="lin" valueType="num">
                                      <p:cBhvr additive="base">
                                        <p:cTn id="12" dur="500" fill="hold"/>
                                        <p:tgtEl>
                                          <p:spTgt spid="159750"/>
                                        </p:tgtEl>
                                        <p:attrNameLst>
                                          <p:attrName>ppt_x</p:attrName>
                                        </p:attrNameLst>
                                      </p:cBhvr>
                                      <p:tavLst>
                                        <p:tav tm="0">
                                          <p:val>
                                            <p:strVal val="1+#ppt_w/2"/>
                                          </p:val>
                                        </p:tav>
                                        <p:tav tm="100000">
                                          <p:val>
                                            <p:strVal val="#ppt_x"/>
                                          </p:val>
                                        </p:tav>
                                      </p:tavLst>
                                    </p:anim>
                                    <p:anim calcmode="lin" valueType="num">
                                      <p:cBhvr additive="base">
                                        <p:cTn id="13" dur="500" fill="hold"/>
                                        <p:tgtEl>
                                          <p:spTgt spid="1597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159748"/>
                                        </p:tgtEl>
                                        <p:attrNameLst>
                                          <p:attrName>style.visibility</p:attrName>
                                        </p:attrNameLst>
                                      </p:cBhvr>
                                      <p:to>
                                        <p:strVal val="visible"/>
                                      </p:to>
                                    </p:set>
                                    <p:anim calcmode="lin" valueType="num">
                                      <p:cBhvr additive="base">
                                        <p:cTn id="17" dur="500" fill="hold"/>
                                        <p:tgtEl>
                                          <p:spTgt spid="159748"/>
                                        </p:tgtEl>
                                        <p:attrNameLst>
                                          <p:attrName>ppt_x</p:attrName>
                                        </p:attrNameLst>
                                      </p:cBhvr>
                                      <p:tavLst>
                                        <p:tav tm="0">
                                          <p:val>
                                            <p:strVal val="1+#ppt_w/2"/>
                                          </p:val>
                                        </p:tav>
                                        <p:tav tm="100000">
                                          <p:val>
                                            <p:strVal val="#ppt_x"/>
                                          </p:val>
                                        </p:tav>
                                      </p:tavLst>
                                    </p:anim>
                                    <p:anim calcmode="lin" valueType="num">
                                      <p:cBhvr additive="base">
                                        <p:cTn id="18" dur="500" fill="hold"/>
                                        <p:tgtEl>
                                          <p:spTgt spid="15974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500"/>
                            </p:stCondLst>
                            <p:childTnLst>
                              <p:par>
                                <p:cTn id="20" presetID="9" presetClass="entr" presetSubtype="0" fill="hold" grpId="0" nodeType="afterEffect">
                                  <p:stCondLst>
                                    <p:cond delay="1000"/>
                                  </p:stCondLst>
                                  <p:childTnLst>
                                    <p:set>
                                      <p:cBhvr>
                                        <p:cTn id="21" dur="1" fill="hold">
                                          <p:stCondLst>
                                            <p:cond delay="0"/>
                                          </p:stCondLst>
                                        </p:cTn>
                                        <p:tgtEl>
                                          <p:spTgt spid="159751"/>
                                        </p:tgtEl>
                                        <p:attrNameLst>
                                          <p:attrName>style.visibility</p:attrName>
                                        </p:attrNameLst>
                                      </p:cBhvr>
                                      <p:to>
                                        <p:strVal val="visible"/>
                                      </p:to>
                                    </p:set>
                                    <p:animEffect transition="in" filter="dissolve">
                                      <p:cBhvr>
                                        <p:cTn id="22" dur="500"/>
                                        <p:tgtEl>
                                          <p:spTgt spid="159751"/>
                                        </p:tgtEl>
                                      </p:cBhvr>
                                    </p:animEffect>
                                  </p:childTnLst>
                                </p:cTn>
                              </p:par>
                            </p:childTnLst>
                          </p:cTn>
                        </p:par>
                        <p:par>
                          <p:cTn id="23" fill="hold" nodeType="afterGroup">
                            <p:stCondLst>
                              <p:cond delay="4000"/>
                            </p:stCondLst>
                            <p:childTnLst>
                              <p:par>
                                <p:cTn id="24" presetID="2" presetClass="entr" presetSubtype="4" fill="hold" grpId="0" nodeType="afterEffect">
                                  <p:stCondLst>
                                    <p:cond delay="1000"/>
                                  </p:stCondLst>
                                  <p:childTnLst>
                                    <p:set>
                                      <p:cBhvr>
                                        <p:cTn id="25" dur="1" fill="hold">
                                          <p:stCondLst>
                                            <p:cond delay="0"/>
                                          </p:stCondLst>
                                        </p:cTn>
                                        <p:tgtEl>
                                          <p:spTgt spid="159752">
                                            <p:txEl>
                                              <p:pRg st="0" end="0"/>
                                            </p:txEl>
                                          </p:spTgt>
                                        </p:tgtEl>
                                        <p:attrNameLst>
                                          <p:attrName>style.visibility</p:attrName>
                                        </p:attrNameLst>
                                      </p:cBhvr>
                                      <p:to>
                                        <p:strVal val="visible"/>
                                      </p:to>
                                    </p:set>
                                    <p:anim calcmode="lin" valueType="num">
                                      <p:cBhvr additive="base">
                                        <p:cTn id="26" dur="500" fill="hold"/>
                                        <p:tgtEl>
                                          <p:spTgt spid="15975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9752">
                                            <p:txEl>
                                              <p:pRg st="0" end="0"/>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5500"/>
                            </p:stCondLst>
                            <p:childTnLst>
                              <p:par>
                                <p:cTn id="29" presetID="2" presetClass="entr" presetSubtype="4" fill="hold" grpId="0" nodeType="afterEffect">
                                  <p:stCondLst>
                                    <p:cond delay="1000"/>
                                  </p:stCondLst>
                                  <p:childTnLst>
                                    <p:set>
                                      <p:cBhvr>
                                        <p:cTn id="30" dur="1" fill="hold">
                                          <p:stCondLst>
                                            <p:cond delay="0"/>
                                          </p:stCondLst>
                                        </p:cTn>
                                        <p:tgtEl>
                                          <p:spTgt spid="159752">
                                            <p:txEl>
                                              <p:pRg st="1" end="1"/>
                                            </p:txEl>
                                          </p:spTgt>
                                        </p:tgtEl>
                                        <p:attrNameLst>
                                          <p:attrName>style.visibility</p:attrName>
                                        </p:attrNameLst>
                                      </p:cBhvr>
                                      <p:to>
                                        <p:strVal val="visible"/>
                                      </p:to>
                                    </p:set>
                                    <p:anim calcmode="lin" valueType="num">
                                      <p:cBhvr additive="base">
                                        <p:cTn id="31" dur="500" fill="hold"/>
                                        <p:tgtEl>
                                          <p:spTgt spid="15975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9752">
                                            <p:txEl>
                                              <p:pRg st="1" end="1"/>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7000"/>
                            </p:stCondLst>
                            <p:childTnLst>
                              <p:par>
                                <p:cTn id="34" presetID="2" presetClass="entr" presetSubtype="4" fill="hold" grpId="0" nodeType="afterEffect">
                                  <p:stCondLst>
                                    <p:cond delay="1000"/>
                                  </p:stCondLst>
                                  <p:childTnLst>
                                    <p:set>
                                      <p:cBhvr>
                                        <p:cTn id="35" dur="1" fill="hold">
                                          <p:stCondLst>
                                            <p:cond delay="0"/>
                                          </p:stCondLst>
                                        </p:cTn>
                                        <p:tgtEl>
                                          <p:spTgt spid="159752">
                                            <p:txEl>
                                              <p:pRg st="2" end="2"/>
                                            </p:txEl>
                                          </p:spTgt>
                                        </p:tgtEl>
                                        <p:attrNameLst>
                                          <p:attrName>style.visibility</p:attrName>
                                        </p:attrNameLst>
                                      </p:cBhvr>
                                      <p:to>
                                        <p:strVal val="visible"/>
                                      </p:to>
                                    </p:set>
                                    <p:anim calcmode="lin" valueType="num">
                                      <p:cBhvr additive="base">
                                        <p:cTn id="36" dur="500" fill="hold"/>
                                        <p:tgtEl>
                                          <p:spTgt spid="159752">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9752">
                                            <p:txEl>
                                              <p:pRg st="2" end="2"/>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8500"/>
                            </p:stCondLst>
                            <p:childTnLst>
                              <p:par>
                                <p:cTn id="39" presetID="2" presetClass="entr" presetSubtype="4" fill="hold" grpId="0" nodeType="afterEffect">
                                  <p:stCondLst>
                                    <p:cond delay="1000"/>
                                  </p:stCondLst>
                                  <p:childTnLst>
                                    <p:set>
                                      <p:cBhvr>
                                        <p:cTn id="40" dur="1" fill="hold">
                                          <p:stCondLst>
                                            <p:cond delay="0"/>
                                          </p:stCondLst>
                                        </p:cTn>
                                        <p:tgtEl>
                                          <p:spTgt spid="159752">
                                            <p:txEl>
                                              <p:pRg st="3" end="3"/>
                                            </p:txEl>
                                          </p:spTgt>
                                        </p:tgtEl>
                                        <p:attrNameLst>
                                          <p:attrName>style.visibility</p:attrName>
                                        </p:attrNameLst>
                                      </p:cBhvr>
                                      <p:to>
                                        <p:strVal val="visible"/>
                                      </p:to>
                                    </p:set>
                                    <p:anim calcmode="lin" valueType="num">
                                      <p:cBhvr additive="base">
                                        <p:cTn id="41" dur="500" fill="hold"/>
                                        <p:tgtEl>
                                          <p:spTgt spid="15975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9752">
                                            <p:txEl>
                                              <p:pRg st="3" end="3"/>
                                            </p:txEl>
                                          </p:spTgt>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10000"/>
                            </p:stCondLst>
                            <p:childTnLst>
                              <p:par>
                                <p:cTn id="44" presetID="2" presetClass="entr" presetSubtype="4" fill="hold" grpId="0" nodeType="afterEffect">
                                  <p:stCondLst>
                                    <p:cond delay="1000"/>
                                  </p:stCondLst>
                                  <p:childTnLst>
                                    <p:set>
                                      <p:cBhvr>
                                        <p:cTn id="45" dur="1" fill="hold">
                                          <p:stCondLst>
                                            <p:cond delay="0"/>
                                          </p:stCondLst>
                                        </p:cTn>
                                        <p:tgtEl>
                                          <p:spTgt spid="159753">
                                            <p:txEl>
                                              <p:pRg st="0" end="0"/>
                                            </p:txEl>
                                          </p:spTgt>
                                        </p:tgtEl>
                                        <p:attrNameLst>
                                          <p:attrName>style.visibility</p:attrName>
                                        </p:attrNameLst>
                                      </p:cBhvr>
                                      <p:to>
                                        <p:strVal val="visible"/>
                                      </p:to>
                                    </p:set>
                                    <p:anim calcmode="lin" valueType="num">
                                      <p:cBhvr additive="base">
                                        <p:cTn id="46" dur="500" fill="hold"/>
                                        <p:tgtEl>
                                          <p:spTgt spid="15975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59753">
                                            <p:txEl>
                                              <p:pRg st="0" end="0"/>
                                            </p:txEl>
                                          </p:spTgt>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11500"/>
                            </p:stCondLst>
                            <p:childTnLst>
                              <p:par>
                                <p:cTn id="49" presetID="2" presetClass="entr" presetSubtype="4" fill="hold" grpId="0" nodeType="afterEffect">
                                  <p:stCondLst>
                                    <p:cond delay="1000"/>
                                  </p:stCondLst>
                                  <p:childTnLst>
                                    <p:set>
                                      <p:cBhvr>
                                        <p:cTn id="50" dur="1" fill="hold">
                                          <p:stCondLst>
                                            <p:cond delay="0"/>
                                          </p:stCondLst>
                                        </p:cTn>
                                        <p:tgtEl>
                                          <p:spTgt spid="159753">
                                            <p:txEl>
                                              <p:pRg st="1" end="1"/>
                                            </p:txEl>
                                          </p:spTgt>
                                        </p:tgtEl>
                                        <p:attrNameLst>
                                          <p:attrName>style.visibility</p:attrName>
                                        </p:attrNameLst>
                                      </p:cBhvr>
                                      <p:to>
                                        <p:strVal val="visible"/>
                                      </p:to>
                                    </p:set>
                                    <p:anim calcmode="lin" valueType="num">
                                      <p:cBhvr additive="base">
                                        <p:cTn id="51" dur="500" fill="hold"/>
                                        <p:tgtEl>
                                          <p:spTgt spid="159753">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9753">
                                            <p:txEl>
                                              <p:pRg st="1" end="1"/>
                                            </p:txEl>
                                          </p:spTgt>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13000"/>
                            </p:stCondLst>
                            <p:childTnLst>
                              <p:par>
                                <p:cTn id="54" presetID="2" presetClass="entr" presetSubtype="4" fill="hold" grpId="0" nodeType="afterEffect">
                                  <p:stCondLst>
                                    <p:cond delay="1000"/>
                                  </p:stCondLst>
                                  <p:childTnLst>
                                    <p:set>
                                      <p:cBhvr>
                                        <p:cTn id="55" dur="1" fill="hold">
                                          <p:stCondLst>
                                            <p:cond delay="0"/>
                                          </p:stCondLst>
                                        </p:cTn>
                                        <p:tgtEl>
                                          <p:spTgt spid="159753">
                                            <p:txEl>
                                              <p:pRg st="2" end="2"/>
                                            </p:txEl>
                                          </p:spTgt>
                                        </p:tgtEl>
                                        <p:attrNameLst>
                                          <p:attrName>style.visibility</p:attrName>
                                        </p:attrNameLst>
                                      </p:cBhvr>
                                      <p:to>
                                        <p:strVal val="visible"/>
                                      </p:to>
                                    </p:set>
                                    <p:anim calcmode="lin" valueType="num">
                                      <p:cBhvr additive="base">
                                        <p:cTn id="56" dur="500" fill="hold"/>
                                        <p:tgtEl>
                                          <p:spTgt spid="159753">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59753">
                                            <p:txEl>
                                              <p:pRg st="2" end="2"/>
                                            </p:txEl>
                                          </p:spTgt>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14500"/>
                            </p:stCondLst>
                            <p:childTnLst>
                              <p:par>
                                <p:cTn id="59" presetID="2" presetClass="entr" presetSubtype="4" fill="hold" grpId="0" nodeType="afterEffect">
                                  <p:stCondLst>
                                    <p:cond delay="1000"/>
                                  </p:stCondLst>
                                  <p:childTnLst>
                                    <p:set>
                                      <p:cBhvr>
                                        <p:cTn id="60" dur="1" fill="hold">
                                          <p:stCondLst>
                                            <p:cond delay="0"/>
                                          </p:stCondLst>
                                        </p:cTn>
                                        <p:tgtEl>
                                          <p:spTgt spid="159753">
                                            <p:txEl>
                                              <p:pRg st="3" end="3"/>
                                            </p:txEl>
                                          </p:spTgt>
                                        </p:tgtEl>
                                        <p:attrNameLst>
                                          <p:attrName>style.visibility</p:attrName>
                                        </p:attrNameLst>
                                      </p:cBhvr>
                                      <p:to>
                                        <p:strVal val="visible"/>
                                      </p:to>
                                    </p:set>
                                    <p:anim calcmode="lin" valueType="num">
                                      <p:cBhvr additive="base">
                                        <p:cTn id="61" dur="500" fill="hold"/>
                                        <p:tgtEl>
                                          <p:spTgt spid="15975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975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animBg="1"/>
      <p:bldP spid="159749" grpId="0" autoUpdateAnimBg="0"/>
      <p:bldP spid="159750" grpId="0" autoUpdateAnimBg="0"/>
      <p:bldP spid="159751" grpId="0" autoUpdateAnimBg="0"/>
      <p:bldP spid="159752" grpId="0" build="p" autoUpdateAnimBg="0" advAuto="1000"/>
      <p:bldP spid="159753"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αριθμού διαφάνειας"/>
          <p:cNvSpPr>
            <a:spLocks noGrp="1"/>
          </p:cNvSpPr>
          <p:nvPr>
            <p:ph type="sldNum" sz="quarter" idx="12"/>
          </p:nvPr>
        </p:nvSpPr>
        <p:spPr/>
        <p:txBody>
          <a:bodyPr/>
          <a:lstStyle/>
          <a:p>
            <a:fld id="{056023F5-1A81-4DFB-8C6C-DD267E2EB0C8}" type="slidenum">
              <a:rPr lang="el-GR" altLang="en-US"/>
              <a:pPr/>
              <a:t>2</a:t>
            </a:fld>
            <a:endParaRPr lang="el-GR" altLang="en-US"/>
          </a:p>
        </p:txBody>
      </p:sp>
      <p:pic>
        <p:nvPicPr>
          <p:cNvPr id="7172" name="Picture 4" descr="C:\Program Files (x86)\Microsoft Office\MEDIA\CAGCAT10\j0302953.jpg"/>
          <p:cNvPicPr>
            <a:picLocks noChangeAspect="1" noChangeArrowheads="1"/>
          </p:cNvPicPr>
          <p:nvPr/>
        </p:nvPicPr>
        <p:blipFill>
          <a:blip r:embed="rId2" cstate="print"/>
          <a:srcRect/>
          <a:stretch>
            <a:fillRect/>
          </a:stretch>
        </p:blipFill>
        <p:spPr bwMode="auto">
          <a:xfrm>
            <a:off x="0" y="0"/>
            <a:ext cx="3995738" cy="6858000"/>
          </a:xfrm>
          <a:prstGeom prst="rect">
            <a:avLst/>
          </a:prstGeom>
          <a:noFill/>
          <a:ln w="9525">
            <a:noFill/>
            <a:miter lim="800000"/>
            <a:headEnd/>
            <a:tailEnd/>
          </a:ln>
        </p:spPr>
      </p:pic>
      <p:sp>
        <p:nvSpPr>
          <p:cNvPr id="7173" name="8 - TextBox"/>
          <p:cNvSpPr txBox="1">
            <a:spLocks noChangeArrowheads="1"/>
          </p:cNvSpPr>
          <p:nvPr/>
        </p:nvSpPr>
        <p:spPr bwMode="auto">
          <a:xfrm>
            <a:off x="4140200" y="2060575"/>
            <a:ext cx="5003800" cy="3170238"/>
          </a:xfrm>
          <a:prstGeom prst="rect">
            <a:avLst/>
          </a:prstGeom>
          <a:noFill/>
          <a:ln w="9525">
            <a:noFill/>
            <a:miter lim="800000"/>
            <a:headEnd/>
            <a:tailEnd/>
          </a:ln>
        </p:spPr>
        <p:txBody>
          <a:bodyPr>
            <a:spAutoFit/>
          </a:bodyPr>
          <a:lstStyle/>
          <a:p>
            <a:pPr eaLnBrk="1" hangingPunct="1"/>
            <a:r>
              <a:rPr lang="en-US" altLang="el-GR" sz="4000"/>
              <a:t>What is change?</a:t>
            </a:r>
            <a:endParaRPr lang="el-GR" altLang="el-GR" sz="4000"/>
          </a:p>
          <a:p>
            <a:pPr eaLnBrk="1" hangingPunct="1"/>
            <a:endParaRPr lang="el-GR" altLang="el-GR" sz="4000"/>
          </a:p>
          <a:p>
            <a:pPr eaLnBrk="1" hangingPunct="1"/>
            <a:r>
              <a:rPr lang="en-US" altLang="el-GR" sz="4000"/>
              <a:t>What is organizational</a:t>
            </a:r>
            <a:r>
              <a:rPr lang="el-GR" altLang="el-GR" sz="4000"/>
              <a:t> </a:t>
            </a:r>
            <a:r>
              <a:rPr lang="en-US" altLang="el-GR" sz="4000"/>
              <a:t>change?</a:t>
            </a:r>
            <a:endParaRPr lang="el-GR" altLang="el-GR" sz="4000"/>
          </a:p>
        </p:txBody>
      </p:sp>
    </p:spTree>
  </p:cSld>
  <p:clrMapOvr>
    <a:masterClrMapping/>
  </p:clrMapOvr>
  <p:transition spd="med">
    <p:pull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3 - Θέση αριθμού διαφάνειας"/>
          <p:cNvSpPr>
            <a:spLocks noGrp="1"/>
          </p:cNvSpPr>
          <p:nvPr>
            <p:ph type="sldNum" sz="quarter" idx="12"/>
          </p:nvPr>
        </p:nvSpPr>
        <p:spPr/>
        <p:txBody>
          <a:bodyPr/>
          <a:lstStyle/>
          <a:p>
            <a:fld id="{20CD3D41-7045-4F0E-9A8E-25DC4BC46396}" type="slidenum">
              <a:rPr lang="el-GR" altLang="en-US"/>
              <a:pPr/>
              <a:t>20</a:t>
            </a:fld>
            <a:endParaRPr lang="el-GR" altLang="en-US"/>
          </a:p>
        </p:txBody>
      </p:sp>
      <p:sp>
        <p:nvSpPr>
          <p:cNvPr id="28676"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pPr eaLnBrk="1" hangingPunct="1"/>
            <a:endParaRPr lang="el-GR" altLang="el-GR" sz="1800"/>
          </a:p>
        </p:txBody>
      </p:sp>
      <p:sp>
        <p:nvSpPr>
          <p:cNvPr id="28677" name="Rectangle 3"/>
          <p:cNvSpPr>
            <a:spLocks noChangeArrowheads="1"/>
          </p:cNvSpPr>
          <p:nvPr/>
        </p:nvSpPr>
        <p:spPr bwMode="auto">
          <a:xfrm>
            <a:off x="381000" y="152400"/>
            <a:ext cx="8382000" cy="1104900"/>
          </a:xfrm>
          <a:prstGeom prst="rect">
            <a:avLst/>
          </a:prstGeom>
          <a:noFill/>
          <a:ln w="12700">
            <a:noFill/>
            <a:miter lim="800000"/>
            <a:headEnd/>
            <a:tailEnd/>
          </a:ln>
        </p:spPr>
        <p:txBody>
          <a:bodyPr lIns="90488" tIns="44450" rIns="90488" bIns="44450" anchor="b"/>
          <a:lstStyle/>
          <a:p>
            <a:pPr algn="ctr"/>
            <a:r>
              <a:rPr lang="en-US" altLang="el-GR" sz="4000">
                <a:solidFill>
                  <a:schemeClr val="tx2"/>
                </a:solidFill>
              </a:rPr>
              <a:t>Choosing a Change Agent (Cont.)</a:t>
            </a:r>
            <a:endParaRPr lang="en-US" altLang="el-GR" sz="2800">
              <a:solidFill>
                <a:schemeClr val="tx2"/>
              </a:solidFill>
            </a:endParaRPr>
          </a:p>
        </p:txBody>
      </p:sp>
      <p:sp>
        <p:nvSpPr>
          <p:cNvPr id="161796" name="Line 4"/>
          <p:cNvSpPr>
            <a:spLocks noChangeShapeType="1"/>
          </p:cNvSpPr>
          <p:nvPr/>
        </p:nvSpPr>
        <p:spPr bwMode="auto">
          <a:xfrm>
            <a:off x="633413" y="2057400"/>
            <a:ext cx="8415337" cy="0"/>
          </a:xfrm>
          <a:prstGeom prst="line">
            <a:avLst/>
          </a:prstGeom>
          <a:noFill/>
          <a:ln w="12700">
            <a:solidFill>
              <a:schemeClr val="tx1"/>
            </a:solidFill>
            <a:round/>
            <a:headEnd/>
            <a:tailEnd/>
          </a:ln>
        </p:spPr>
        <p:txBody>
          <a:bodyPr wrap="none" anchor="ctr"/>
          <a:lstStyle/>
          <a:p>
            <a:endParaRPr lang="el-GR"/>
          </a:p>
        </p:txBody>
      </p:sp>
      <p:sp>
        <p:nvSpPr>
          <p:cNvPr id="161797" name="Rectangle 5"/>
          <p:cNvSpPr>
            <a:spLocks noChangeArrowheads="1"/>
          </p:cNvSpPr>
          <p:nvPr/>
        </p:nvSpPr>
        <p:spPr bwMode="auto">
          <a:xfrm>
            <a:off x="2560638" y="1585913"/>
            <a:ext cx="3032125" cy="393700"/>
          </a:xfrm>
          <a:prstGeom prst="rect">
            <a:avLst/>
          </a:prstGeom>
          <a:noFill/>
          <a:ln w="12700">
            <a:noFill/>
            <a:miter lim="800000"/>
            <a:headEnd/>
            <a:tailEnd/>
          </a:ln>
        </p:spPr>
        <p:txBody>
          <a:bodyPr wrap="none" lIns="90488" tIns="44450" rIns="90488" bIns="44450">
            <a:spAutoFit/>
          </a:bodyPr>
          <a:lstStyle/>
          <a:p>
            <a:r>
              <a:rPr lang="en-US" altLang="el-GR" sz="2000" b="1"/>
              <a:t>Internal Change Agents</a:t>
            </a:r>
          </a:p>
        </p:txBody>
      </p:sp>
      <p:sp>
        <p:nvSpPr>
          <p:cNvPr id="161798" name="Rectangle 6"/>
          <p:cNvSpPr>
            <a:spLocks noChangeArrowheads="1"/>
          </p:cNvSpPr>
          <p:nvPr/>
        </p:nvSpPr>
        <p:spPr bwMode="auto">
          <a:xfrm>
            <a:off x="5980113" y="1585913"/>
            <a:ext cx="3117850" cy="393700"/>
          </a:xfrm>
          <a:prstGeom prst="rect">
            <a:avLst/>
          </a:prstGeom>
          <a:noFill/>
          <a:ln w="12700">
            <a:noFill/>
            <a:miter lim="800000"/>
            <a:headEnd/>
            <a:tailEnd/>
          </a:ln>
          <a:effectLst/>
        </p:spPr>
        <p:txBody>
          <a:bodyPr wrap="none" lIns="90488" tIns="44450" rIns="90488" bIns="44450">
            <a:spAutoFit/>
          </a:bodyPr>
          <a:lstStyle/>
          <a:p>
            <a:pPr>
              <a:defRPr/>
            </a:pPr>
            <a:r>
              <a:rPr lang="en-US" sz="2000" b="1">
                <a:solidFill>
                  <a:srgbClr val="9933FF"/>
                </a:solidFill>
                <a:effectLst>
                  <a:outerShdw blurRad="38100" dist="38100" dir="2700000" algn="tl">
                    <a:srgbClr val="C0C0C0"/>
                  </a:outerShdw>
                </a:effectLst>
                <a:cs typeface="+mn-cs"/>
              </a:rPr>
              <a:t>External Change Agents</a:t>
            </a:r>
            <a:endParaRPr lang="en-US" sz="2000" b="1">
              <a:solidFill>
                <a:srgbClr val="FFFF00"/>
              </a:solidFill>
              <a:cs typeface="+mn-cs"/>
            </a:endParaRPr>
          </a:p>
        </p:txBody>
      </p:sp>
      <p:sp>
        <p:nvSpPr>
          <p:cNvPr id="161799" name="Rectangle 7"/>
          <p:cNvSpPr>
            <a:spLocks noChangeArrowheads="1"/>
          </p:cNvSpPr>
          <p:nvPr/>
        </p:nvSpPr>
        <p:spPr bwMode="auto">
          <a:xfrm>
            <a:off x="534988" y="2363788"/>
            <a:ext cx="1974850" cy="393700"/>
          </a:xfrm>
          <a:prstGeom prst="rect">
            <a:avLst/>
          </a:prstGeom>
          <a:noFill/>
          <a:ln w="12700">
            <a:noFill/>
            <a:miter lim="800000"/>
            <a:headEnd/>
            <a:tailEnd/>
          </a:ln>
          <a:effectLst/>
        </p:spPr>
        <p:txBody>
          <a:bodyPr wrap="none" lIns="90488" tIns="44450" rIns="90488" bIns="44450">
            <a:spAutoFit/>
          </a:bodyPr>
          <a:lstStyle/>
          <a:p>
            <a:pPr>
              <a:defRPr/>
            </a:pPr>
            <a:r>
              <a:rPr lang="en-US" sz="2000" b="1">
                <a:solidFill>
                  <a:schemeClr val="hlink"/>
                </a:solidFill>
                <a:effectLst>
                  <a:outerShdw blurRad="38100" dist="38100" dir="2700000" algn="tl">
                    <a:srgbClr val="C0C0C0"/>
                  </a:outerShdw>
                </a:effectLst>
                <a:cs typeface="+mn-cs"/>
              </a:rPr>
              <a:t>Disadvantages</a:t>
            </a:r>
            <a:endParaRPr lang="en-US" sz="2000" b="1">
              <a:cs typeface="+mn-cs"/>
            </a:endParaRPr>
          </a:p>
        </p:txBody>
      </p:sp>
      <p:sp>
        <p:nvSpPr>
          <p:cNvPr id="161800" name="Rectangle 8"/>
          <p:cNvSpPr>
            <a:spLocks noChangeArrowheads="1"/>
          </p:cNvSpPr>
          <p:nvPr/>
        </p:nvSpPr>
        <p:spPr bwMode="auto">
          <a:xfrm>
            <a:off x="2516188" y="1830388"/>
            <a:ext cx="3273425" cy="2835275"/>
          </a:xfrm>
          <a:prstGeom prst="rect">
            <a:avLst/>
          </a:prstGeom>
          <a:noFill/>
          <a:ln w="12700">
            <a:noFill/>
            <a:miter lim="800000"/>
            <a:headEnd/>
            <a:tailEnd/>
          </a:ln>
        </p:spPr>
        <p:txBody>
          <a:bodyPr lIns="90488" tIns="44450" rIns="90488" bIns="44450">
            <a:spAutoFit/>
          </a:bodyPr>
          <a:lstStyle/>
          <a:p>
            <a:pPr marL="106363" indent="-106363">
              <a:buFontTx/>
              <a:buChar char="•"/>
            </a:pPr>
            <a:endParaRPr lang="en-US" altLang="el-GR" sz="1800" b="1"/>
          </a:p>
          <a:p>
            <a:pPr marL="106363" indent="-106363">
              <a:buFontTx/>
              <a:buChar char="•"/>
            </a:pPr>
            <a:endParaRPr lang="en-US" altLang="el-GR" sz="1800" b="1"/>
          </a:p>
          <a:p>
            <a:pPr marL="106363" indent="-106363">
              <a:buFontTx/>
              <a:buChar char="•"/>
            </a:pPr>
            <a:r>
              <a:rPr lang="en-US" altLang="el-GR" sz="1800" b="1"/>
              <a:t>May be too close to the problem</a:t>
            </a:r>
          </a:p>
          <a:p>
            <a:pPr marL="106363" indent="-106363">
              <a:buFontTx/>
              <a:buChar char="•"/>
            </a:pPr>
            <a:r>
              <a:rPr lang="en-US" altLang="el-GR" sz="1800" b="1"/>
              <a:t>May hold biased views</a:t>
            </a:r>
          </a:p>
          <a:p>
            <a:pPr marL="106363" indent="-106363">
              <a:buFontTx/>
              <a:buChar char="•"/>
            </a:pPr>
            <a:r>
              <a:rPr lang="en-US" altLang="el-GR" sz="1800" b="1"/>
              <a:t>May create additional resistance if views as part of the problem</a:t>
            </a:r>
          </a:p>
          <a:p>
            <a:pPr marL="106363" indent="-106363">
              <a:buFontTx/>
              <a:buChar char="•"/>
            </a:pPr>
            <a:r>
              <a:rPr lang="en-US" altLang="el-GR" sz="1800" b="1"/>
              <a:t>Must be reassigned; not available for other work</a:t>
            </a:r>
          </a:p>
        </p:txBody>
      </p:sp>
      <p:sp>
        <p:nvSpPr>
          <p:cNvPr id="161801" name="Rectangle 9"/>
          <p:cNvSpPr>
            <a:spLocks noChangeArrowheads="1"/>
          </p:cNvSpPr>
          <p:nvPr/>
        </p:nvSpPr>
        <p:spPr bwMode="auto">
          <a:xfrm>
            <a:off x="5945188" y="2344738"/>
            <a:ext cx="3197225" cy="2560637"/>
          </a:xfrm>
          <a:prstGeom prst="rect">
            <a:avLst/>
          </a:prstGeom>
          <a:noFill/>
          <a:ln w="12700">
            <a:noFill/>
            <a:miter lim="800000"/>
            <a:headEnd/>
            <a:tailEnd/>
          </a:ln>
          <a:effectLst/>
        </p:spPr>
        <p:txBody>
          <a:bodyPr lIns="90488" tIns="44450" rIns="90488" bIns="44450">
            <a:spAutoFit/>
          </a:bodyPr>
          <a:lstStyle/>
          <a:p>
            <a:pPr marL="106363" indent="-106363">
              <a:buFontTx/>
              <a:buChar char="•"/>
              <a:defRPr/>
            </a:pPr>
            <a:r>
              <a:rPr lang="en-US" sz="1800" b="1" dirty="0">
                <a:solidFill>
                  <a:srgbClr val="9933FF"/>
                </a:solidFill>
                <a:cs typeface="+mn-cs"/>
              </a:rPr>
              <a:t>Have less knowledge of the organization</a:t>
            </a:r>
          </a:p>
          <a:p>
            <a:pPr marL="106363" indent="-106363">
              <a:buFontTx/>
              <a:buChar char="•"/>
              <a:defRPr/>
            </a:pPr>
            <a:r>
              <a:rPr lang="en-US" sz="1800" b="1" dirty="0">
                <a:solidFill>
                  <a:srgbClr val="9933FF"/>
                </a:solidFill>
                <a:cs typeface="+mn-cs"/>
              </a:rPr>
              <a:t>Require higher out-of-pocket costs</a:t>
            </a:r>
          </a:p>
          <a:p>
            <a:pPr marL="106363" indent="-106363">
              <a:buFontTx/>
              <a:buChar char="•"/>
              <a:defRPr/>
            </a:pPr>
            <a:r>
              <a:rPr lang="en-US" sz="1800" b="1" dirty="0">
                <a:solidFill>
                  <a:srgbClr val="9933FF"/>
                </a:solidFill>
                <a:cs typeface="+mn-cs"/>
              </a:rPr>
              <a:t>Have longer start-up time</a:t>
            </a:r>
          </a:p>
          <a:p>
            <a:pPr marL="106363" indent="-106363">
              <a:buFontTx/>
              <a:buChar char="•"/>
              <a:defRPr/>
            </a:pPr>
            <a:r>
              <a:rPr lang="en-US" sz="1800" b="1" dirty="0">
                <a:solidFill>
                  <a:srgbClr val="9933FF"/>
                </a:solidFill>
                <a:cs typeface="+mn-cs"/>
              </a:rPr>
              <a:t>Reflect unfavorably on the  image of management</a:t>
            </a:r>
            <a:endParaRPr lang="en-US" sz="1800" b="1" dirty="0">
              <a:solidFill>
                <a:srgbClr val="FFFF00"/>
              </a:solidFill>
              <a:cs typeface="+mn-cs"/>
            </a:endParaRPr>
          </a:p>
          <a:p>
            <a:pPr marL="106363" indent="-106363">
              <a:buFontTx/>
              <a:buChar char="•"/>
              <a:defRPr/>
            </a:pPr>
            <a:endParaRPr lang="en-US" sz="1800" b="1" dirty="0">
              <a:solidFill>
                <a:srgbClr val="FFFF00"/>
              </a:solidFill>
              <a:effectLst>
                <a:outerShdw blurRad="38100" dist="38100" dir="2700000" algn="tl">
                  <a:srgbClr val="C0C0C0"/>
                </a:outerShdw>
              </a:effectLst>
              <a:cs typeface="+mn-cs"/>
            </a:endParaRPr>
          </a:p>
          <a:p>
            <a:pPr marL="106363" indent="-106363" eaLnBrk="1" hangingPunct="1">
              <a:buFontTx/>
              <a:buChar char="•"/>
              <a:defRPr/>
            </a:pPr>
            <a:endParaRPr lang="en-US" sz="1800" b="1" dirty="0">
              <a:solidFill>
                <a:srgbClr val="FFFF00"/>
              </a:solidFill>
              <a:effectLst>
                <a:outerShdw blurRad="38100" dist="38100" dir="2700000" algn="tl">
                  <a:srgbClr val="C0C0C0"/>
                </a:outerShdw>
              </a:effectLst>
              <a:cs typeface="+mn-cs"/>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161797"/>
                                        </p:tgtEl>
                                        <p:attrNameLst>
                                          <p:attrName>style.visibility</p:attrName>
                                        </p:attrNameLst>
                                      </p:cBhvr>
                                      <p:to>
                                        <p:strVal val="visible"/>
                                      </p:to>
                                    </p:set>
                                    <p:anim calcmode="lin" valueType="num">
                                      <p:cBhvr additive="base">
                                        <p:cTn id="7" dur="500" fill="hold"/>
                                        <p:tgtEl>
                                          <p:spTgt spid="161797"/>
                                        </p:tgtEl>
                                        <p:attrNameLst>
                                          <p:attrName>ppt_x</p:attrName>
                                        </p:attrNameLst>
                                      </p:cBhvr>
                                      <p:tavLst>
                                        <p:tav tm="0">
                                          <p:val>
                                            <p:strVal val="1+#ppt_w/2"/>
                                          </p:val>
                                        </p:tav>
                                        <p:tav tm="100000">
                                          <p:val>
                                            <p:strVal val="#ppt_x"/>
                                          </p:val>
                                        </p:tav>
                                      </p:tavLst>
                                    </p:anim>
                                    <p:anim calcmode="lin" valueType="num">
                                      <p:cBhvr additive="base">
                                        <p:cTn id="8" dur="500" fill="hold"/>
                                        <p:tgtEl>
                                          <p:spTgt spid="16179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2" fill="hold" grpId="0" nodeType="afterEffect">
                                  <p:stCondLst>
                                    <p:cond delay="0"/>
                                  </p:stCondLst>
                                  <p:childTnLst>
                                    <p:set>
                                      <p:cBhvr>
                                        <p:cTn id="11" dur="1" fill="hold">
                                          <p:stCondLst>
                                            <p:cond delay="0"/>
                                          </p:stCondLst>
                                        </p:cTn>
                                        <p:tgtEl>
                                          <p:spTgt spid="161798"/>
                                        </p:tgtEl>
                                        <p:attrNameLst>
                                          <p:attrName>style.visibility</p:attrName>
                                        </p:attrNameLst>
                                      </p:cBhvr>
                                      <p:to>
                                        <p:strVal val="visible"/>
                                      </p:to>
                                    </p:set>
                                    <p:anim calcmode="lin" valueType="num">
                                      <p:cBhvr additive="base">
                                        <p:cTn id="12" dur="500" fill="hold"/>
                                        <p:tgtEl>
                                          <p:spTgt spid="161798"/>
                                        </p:tgtEl>
                                        <p:attrNameLst>
                                          <p:attrName>ppt_x</p:attrName>
                                        </p:attrNameLst>
                                      </p:cBhvr>
                                      <p:tavLst>
                                        <p:tav tm="0">
                                          <p:val>
                                            <p:strVal val="1+#ppt_w/2"/>
                                          </p:val>
                                        </p:tav>
                                        <p:tav tm="100000">
                                          <p:val>
                                            <p:strVal val="#ppt_x"/>
                                          </p:val>
                                        </p:tav>
                                      </p:tavLst>
                                    </p:anim>
                                    <p:anim calcmode="lin" valueType="num">
                                      <p:cBhvr additive="base">
                                        <p:cTn id="13" dur="500" fill="hold"/>
                                        <p:tgtEl>
                                          <p:spTgt spid="16179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161796"/>
                                        </p:tgtEl>
                                        <p:attrNameLst>
                                          <p:attrName>style.visibility</p:attrName>
                                        </p:attrNameLst>
                                      </p:cBhvr>
                                      <p:to>
                                        <p:strVal val="visible"/>
                                      </p:to>
                                    </p:set>
                                    <p:anim calcmode="lin" valueType="num">
                                      <p:cBhvr additive="base">
                                        <p:cTn id="17" dur="500" fill="hold"/>
                                        <p:tgtEl>
                                          <p:spTgt spid="161796"/>
                                        </p:tgtEl>
                                        <p:attrNameLst>
                                          <p:attrName>ppt_x</p:attrName>
                                        </p:attrNameLst>
                                      </p:cBhvr>
                                      <p:tavLst>
                                        <p:tav tm="0">
                                          <p:val>
                                            <p:strVal val="1+#ppt_w/2"/>
                                          </p:val>
                                        </p:tav>
                                        <p:tav tm="100000">
                                          <p:val>
                                            <p:strVal val="#ppt_x"/>
                                          </p:val>
                                        </p:tav>
                                      </p:tavLst>
                                    </p:anim>
                                    <p:anim calcmode="lin" valueType="num">
                                      <p:cBhvr additive="base">
                                        <p:cTn id="18" dur="500" fill="hold"/>
                                        <p:tgtEl>
                                          <p:spTgt spid="16179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500"/>
                            </p:stCondLst>
                            <p:childTnLst>
                              <p:par>
                                <p:cTn id="20" presetID="9" presetClass="entr" presetSubtype="0" fill="hold" grpId="0" nodeType="afterEffect">
                                  <p:stCondLst>
                                    <p:cond delay="1000"/>
                                  </p:stCondLst>
                                  <p:childTnLst>
                                    <p:set>
                                      <p:cBhvr>
                                        <p:cTn id="21" dur="1" fill="hold">
                                          <p:stCondLst>
                                            <p:cond delay="0"/>
                                          </p:stCondLst>
                                        </p:cTn>
                                        <p:tgtEl>
                                          <p:spTgt spid="161799"/>
                                        </p:tgtEl>
                                        <p:attrNameLst>
                                          <p:attrName>style.visibility</p:attrName>
                                        </p:attrNameLst>
                                      </p:cBhvr>
                                      <p:to>
                                        <p:strVal val="visible"/>
                                      </p:to>
                                    </p:set>
                                    <p:animEffect transition="in" filter="dissolve">
                                      <p:cBhvr>
                                        <p:cTn id="22" dur="500"/>
                                        <p:tgtEl>
                                          <p:spTgt spid="161799"/>
                                        </p:tgtEl>
                                      </p:cBhvr>
                                    </p:animEffect>
                                  </p:childTnLst>
                                </p:cTn>
                              </p:par>
                            </p:childTnLst>
                          </p:cTn>
                        </p:par>
                        <p:par>
                          <p:cTn id="23" fill="hold" nodeType="afterGroup">
                            <p:stCondLst>
                              <p:cond delay="4000"/>
                            </p:stCondLst>
                            <p:childTnLst>
                              <p:par>
                                <p:cTn id="24" presetID="2" presetClass="entr" presetSubtype="4" fill="hold" grpId="0" nodeType="afterEffect">
                                  <p:stCondLst>
                                    <p:cond delay="1000"/>
                                  </p:stCondLst>
                                  <p:childTnLst>
                                    <p:set>
                                      <p:cBhvr>
                                        <p:cTn id="25" dur="1" fill="hold">
                                          <p:stCondLst>
                                            <p:cond delay="0"/>
                                          </p:stCondLst>
                                        </p:cTn>
                                        <p:tgtEl>
                                          <p:spTgt spid="161800">
                                            <p:txEl>
                                              <p:pRg st="2" end="2"/>
                                            </p:txEl>
                                          </p:spTgt>
                                        </p:tgtEl>
                                        <p:attrNameLst>
                                          <p:attrName>style.visibility</p:attrName>
                                        </p:attrNameLst>
                                      </p:cBhvr>
                                      <p:to>
                                        <p:strVal val="visible"/>
                                      </p:to>
                                    </p:set>
                                    <p:anim calcmode="lin" valueType="num">
                                      <p:cBhvr additive="base">
                                        <p:cTn id="26" dur="500" fill="hold"/>
                                        <p:tgtEl>
                                          <p:spTgt spid="161800">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61800">
                                            <p:txEl>
                                              <p:pRg st="2" end="2"/>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5500"/>
                            </p:stCondLst>
                            <p:childTnLst>
                              <p:par>
                                <p:cTn id="29" presetID="2" presetClass="entr" presetSubtype="4" fill="hold" grpId="0" nodeType="afterEffect">
                                  <p:stCondLst>
                                    <p:cond delay="1000"/>
                                  </p:stCondLst>
                                  <p:childTnLst>
                                    <p:set>
                                      <p:cBhvr>
                                        <p:cTn id="30" dur="1" fill="hold">
                                          <p:stCondLst>
                                            <p:cond delay="0"/>
                                          </p:stCondLst>
                                        </p:cTn>
                                        <p:tgtEl>
                                          <p:spTgt spid="161800">
                                            <p:txEl>
                                              <p:pRg st="3" end="3"/>
                                            </p:txEl>
                                          </p:spTgt>
                                        </p:tgtEl>
                                        <p:attrNameLst>
                                          <p:attrName>style.visibility</p:attrName>
                                        </p:attrNameLst>
                                      </p:cBhvr>
                                      <p:to>
                                        <p:strVal val="visible"/>
                                      </p:to>
                                    </p:set>
                                    <p:anim calcmode="lin" valueType="num">
                                      <p:cBhvr additive="base">
                                        <p:cTn id="31" dur="500" fill="hold"/>
                                        <p:tgtEl>
                                          <p:spTgt spid="16180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1800">
                                            <p:txEl>
                                              <p:pRg st="3" end="3"/>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7000"/>
                            </p:stCondLst>
                            <p:childTnLst>
                              <p:par>
                                <p:cTn id="34" presetID="2" presetClass="entr" presetSubtype="4" fill="hold" grpId="0" nodeType="afterEffect">
                                  <p:stCondLst>
                                    <p:cond delay="1000"/>
                                  </p:stCondLst>
                                  <p:childTnLst>
                                    <p:set>
                                      <p:cBhvr>
                                        <p:cTn id="35" dur="1" fill="hold">
                                          <p:stCondLst>
                                            <p:cond delay="0"/>
                                          </p:stCondLst>
                                        </p:cTn>
                                        <p:tgtEl>
                                          <p:spTgt spid="161800">
                                            <p:txEl>
                                              <p:pRg st="4" end="4"/>
                                            </p:txEl>
                                          </p:spTgt>
                                        </p:tgtEl>
                                        <p:attrNameLst>
                                          <p:attrName>style.visibility</p:attrName>
                                        </p:attrNameLst>
                                      </p:cBhvr>
                                      <p:to>
                                        <p:strVal val="visible"/>
                                      </p:to>
                                    </p:set>
                                    <p:anim calcmode="lin" valueType="num">
                                      <p:cBhvr additive="base">
                                        <p:cTn id="36" dur="500" fill="hold"/>
                                        <p:tgtEl>
                                          <p:spTgt spid="16180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61800">
                                            <p:txEl>
                                              <p:pRg st="4" end="4"/>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8500"/>
                            </p:stCondLst>
                            <p:childTnLst>
                              <p:par>
                                <p:cTn id="39" presetID="2" presetClass="entr" presetSubtype="4" fill="hold" grpId="0" nodeType="afterEffect">
                                  <p:stCondLst>
                                    <p:cond delay="1000"/>
                                  </p:stCondLst>
                                  <p:childTnLst>
                                    <p:set>
                                      <p:cBhvr>
                                        <p:cTn id="40" dur="1" fill="hold">
                                          <p:stCondLst>
                                            <p:cond delay="0"/>
                                          </p:stCondLst>
                                        </p:cTn>
                                        <p:tgtEl>
                                          <p:spTgt spid="161800">
                                            <p:txEl>
                                              <p:pRg st="5" end="5"/>
                                            </p:txEl>
                                          </p:spTgt>
                                        </p:tgtEl>
                                        <p:attrNameLst>
                                          <p:attrName>style.visibility</p:attrName>
                                        </p:attrNameLst>
                                      </p:cBhvr>
                                      <p:to>
                                        <p:strVal val="visible"/>
                                      </p:to>
                                    </p:set>
                                    <p:anim calcmode="lin" valueType="num">
                                      <p:cBhvr additive="base">
                                        <p:cTn id="41" dur="500" fill="hold"/>
                                        <p:tgtEl>
                                          <p:spTgt spid="161800">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1800">
                                            <p:txEl>
                                              <p:pRg st="5" end="5"/>
                                            </p:txEl>
                                          </p:spTgt>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10000"/>
                            </p:stCondLst>
                            <p:childTnLst>
                              <p:par>
                                <p:cTn id="44" presetID="2" presetClass="entr" presetSubtype="4" fill="hold" grpId="0" nodeType="afterEffect">
                                  <p:stCondLst>
                                    <p:cond delay="1000"/>
                                  </p:stCondLst>
                                  <p:childTnLst>
                                    <p:set>
                                      <p:cBhvr>
                                        <p:cTn id="45" dur="1" fill="hold">
                                          <p:stCondLst>
                                            <p:cond delay="0"/>
                                          </p:stCondLst>
                                        </p:cTn>
                                        <p:tgtEl>
                                          <p:spTgt spid="161801">
                                            <p:txEl>
                                              <p:pRg st="0" end="0"/>
                                            </p:txEl>
                                          </p:spTgt>
                                        </p:tgtEl>
                                        <p:attrNameLst>
                                          <p:attrName>style.visibility</p:attrName>
                                        </p:attrNameLst>
                                      </p:cBhvr>
                                      <p:to>
                                        <p:strVal val="visible"/>
                                      </p:to>
                                    </p:set>
                                    <p:anim calcmode="lin" valueType="num">
                                      <p:cBhvr additive="base">
                                        <p:cTn id="46" dur="500" fill="hold"/>
                                        <p:tgtEl>
                                          <p:spTgt spid="161801">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61801">
                                            <p:txEl>
                                              <p:pRg st="0" end="0"/>
                                            </p:txEl>
                                          </p:spTgt>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11500"/>
                            </p:stCondLst>
                            <p:childTnLst>
                              <p:par>
                                <p:cTn id="49" presetID="2" presetClass="entr" presetSubtype="4" fill="hold" grpId="0" nodeType="afterEffect">
                                  <p:stCondLst>
                                    <p:cond delay="1000"/>
                                  </p:stCondLst>
                                  <p:childTnLst>
                                    <p:set>
                                      <p:cBhvr>
                                        <p:cTn id="50" dur="1" fill="hold">
                                          <p:stCondLst>
                                            <p:cond delay="0"/>
                                          </p:stCondLst>
                                        </p:cTn>
                                        <p:tgtEl>
                                          <p:spTgt spid="161801">
                                            <p:txEl>
                                              <p:pRg st="1" end="1"/>
                                            </p:txEl>
                                          </p:spTgt>
                                        </p:tgtEl>
                                        <p:attrNameLst>
                                          <p:attrName>style.visibility</p:attrName>
                                        </p:attrNameLst>
                                      </p:cBhvr>
                                      <p:to>
                                        <p:strVal val="visible"/>
                                      </p:to>
                                    </p:set>
                                    <p:anim calcmode="lin" valueType="num">
                                      <p:cBhvr additive="base">
                                        <p:cTn id="51" dur="500" fill="hold"/>
                                        <p:tgtEl>
                                          <p:spTgt spid="161801">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1801">
                                            <p:txEl>
                                              <p:pRg st="1" end="1"/>
                                            </p:txEl>
                                          </p:spTgt>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13000"/>
                            </p:stCondLst>
                            <p:childTnLst>
                              <p:par>
                                <p:cTn id="54" presetID="2" presetClass="entr" presetSubtype="4" fill="hold" grpId="0" nodeType="afterEffect">
                                  <p:stCondLst>
                                    <p:cond delay="1000"/>
                                  </p:stCondLst>
                                  <p:childTnLst>
                                    <p:set>
                                      <p:cBhvr>
                                        <p:cTn id="55" dur="1" fill="hold">
                                          <p:stCondLst>
                                            <p:cond delay="0"/>
                                          </p:stCondLst>
                                        </p:cTn>
                                        <p:tgtEl>
                                          <p:spTgt spid="161801">
                                            <p:txEl>
                                              <p:pRg st="2" end="2"/>
                                            </p:txEl>
                                          </p:spTgt>
                                        </p:tgtEl>
                                        <p:attrNameLst>
                                          <p:attrName>style.visibility</p:attrName>
                                        </p:attrNameLst>
                                      </p:cBhvr>
                                      <p:to>
                                        <p:strVal val="visible"/>
                                      </p:to>
                                    </p:set>
                                    <p:anim calcmode="lin" valueType="num">
                                      <p:cBhvr additive="base">
                                        <p:cTn id="56" dur="500" fill="hold"/>
                                        <p:tgtEl>
                                          <p:spTgt spid="161801">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61801">
                                            <p:txEl>
                                              <p:pRg st="2" end="2"/>
                                            </p:txEl>
                                          </p:spTgt>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14500"/>
                            </p:stCondLst>
                            <p:childTnLst>
                              <p:par>
                                <p:cTn id="59" presetID="2" presetClass="entr" presetSubtype="4" fill="hold" grpId="0" nodeType="afterEffect">
                                  <p:stCondLst>
                                    <p:cond delay="1000"/>
                                  </p:stCondLst>
                                  <p:childTnLst>
                                    <p:set>
                                      <p:cBhvr>
                                        <p:cTn id="60" dur="1" fill="hold">
                                          <p:stCondLst>
                                            <p:cond delay="0"/>
                                          </p:stCondLst>
                                        </p:cTn>
                                        <p:tgtEl>
                                          <p:spTgt spid="161801">
                                            <p:txEl>
                                              <p:pRg st="3" end="3"/>
                                            </p:txEl>
                                          </p:spTgt>
                                        </p:tgtEl>
                                        <p:attrNameLst>
                                          <p:attrName>style.visibility</p:attrName>
                                        </p:attrNameLst>
                                      </p:cBhvr>
                                      <p:to>
                                        <p:strVal val="visible"/>
                                      </p:to>
                                    </p:set>
                                    <p:anim calcmode="lin" valueType="num">
                                      <p:cBhvr additive="base">
                                        <p:cTn id="61" dur="500" fill="hold"/>
                                        <p:tgtEl>
                                          <p:spTgt spid="161801">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180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p:bldP spid="161797" grpId="0" autoUpdateAnimBg="0"/>
      <p:bldP spid="161798" grpId="0" autoUpdateAnimBg="0"/>
      <p:bldP spid="161799" grpId="0" autoUpdateAnimBg="0"/>
      <p:bldP spid="161800" grpId="0" build="p" autoUpdateAnimBg="0" advAuto="1000"/>
      <p:bldP spid="161801"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987675" y="6356350"/>
            <a:ext cx="3032125" cy="365125"/>
          </a:xfrm>
        </p:spPr>
        <p:txBody>
          <a:bodyPr/>
          <a:lstStyle/>
          <a:p>
            <a:pPr>
              <a:defRPr/>
            </a:pPr>
            <a:r>
              <a:rPr lang="el-GR" altLang="en-US" dirty="0"/>
              <a:t>Μ</a:t>
            </a:r>
            <a:r>
              <a:rPr lang="en-US" altLang="en-US" dirty="0" err="1"/>
              <a:t>Vakola</a:t>
            </a:r>
            <a:r>
              <a:rPr lang="el-GR" altLang="en-US" dirty="0"/>
              <a:t>-</a:t>
            </a:r>
            <a:r>
              <a:rPr lang="en-US" altLang="en-US" dirty="0"/>
              <a:t>Athens University of Economics and Business</a:t>
            </a:r>
            <a:r>
              <a:rPr lang="el-GR" altLang="en-US" dirty="0"/>
              <a:t>-mvakola@aueb.gr</a:t>
            </a:r>
          </a:p>
        </p:txBody>
      </p:sp>
      <p:sp>
        <p:nvSpPr>
          <p:cNvPr id="3" name="2 - Θέση αριθμού διαφάνειας"/>
          <p:cNvSpPr>
            <a:spLocks noGrp="1"/>
          </p:cNvSpPr>
          <p:nvPr>
            <p:ph type="sldNum" sz="quarter" idx="12"/>
          </p:nvPr>
        </p:nvSpPr>
        <p:spPr/>
        <p:txBody>
          <a:bodyPr/>
          <a:lstStyle/>
          <a:p>
            <a:fld id="{742D9D63-3C71-4FCC-84C4-C6C6F78D0AD5}" type="slidenum">
              <a:rPr lang="el-GR" altLang="en-US"/>
              <a:pPr/>
              <a:t>21</a:t>
            </a:fld>
            <a:endParaRPr lang="el-GR" altLang="en-US"/>
          </a:p>
        </p:txBody>
      </p:sp>
      <p:pic>
        <p:nvPicPr>
          <p:cNvPr id="30724" name="3 - Εικόνα" descr="Εικόνα5.jpg"/>
          <p:cNvPicPr>
            <a:picLocks noChangeAspect="1"/>
          </p:cNvPicPr>
          <p:nvPr/>
        </p:nvPicPr>
        <p:blipFill>
          <a:blip r:embed="rId3" cstate="print"/>
          <a:srcRect/>
          <a:stretch>
            <a:fillRect/>
          </a:stretch>
        </p:blipFill>
        <p:spPr bwMode="auto">
          <a:xfrm>
            <a:off x="0" y="382588"/>
            <a:ext cx="9144000" cy="6092825"/>
          </a:xfrm>
          <a:prstGeom prst="rect">
            <a:avLst/>
          </a:prstGeom>
          <a:noFill/>
          <a:ln w="9525">
            <a:noFill/>
            <a:miter lim="800000"/>
            <a:headEnd/>
            <a:tailEnd/>
          </a:ln>
        </p:spPr>
      </p:pic>
      <p:sp>
        <p:nvSpPr>
          <p:cNvPr id="5" name="Rectangle 5"/>
          <p:cNvSpPr/>
          <p:nvPr/>
        </p:nvSpPr>
        <p:spPr>
          <a:xfrm>
            <a:off x="146050" y="1916113"/>
            <a:ext cx="8997950" cy="2305050"/>
          </a:xfrm>
          <a:prstGeom prst="rect">
            <a:avLst/>
          </a:prstGeom>
          <a:solidFill>
            <a:schemeClr val="accent2">
              <a:lumMod val="40000"/>
              <a:lumOff val="6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eaLnBrk="1" hangingPunct="1">
              <a:defRPr/>
            </a:pPr>
            <a:endParaRPr lang="el-GR" sz="4800" dirty="0">
              <a:solidFill>
                <a:schemeClr val="accent4">
                  <a:lumMod val="50000"/>
                </a:schemeClr>
              </a:solidFill>
            </a:endParaRPr>
          </a:p>
          <a:p>
            <a:pPr algn="ctr" defTabSz="914126" eaLnBrk="1" hangingPunct="1">
              <a:defRPr/>
            </a:pPr>
            <a:endParaRPr lang="el-GR" sz="4800" dirty="0">
              <a:solidFill>
                <a:schemeClr val="accent4">
                  <a:lumMod val="50000"/>
                </a:schemeClr>
              </a:solidFill>
            </a:endParaRPr>
          </a:p>
          <a:p>
            <a:pPr algn="ctr" defTabSz="914126" eaLnBrk="1" hangingPunct="1">
              <a:defRPr/>
            </a:pPr>
            <a:r>
              <a:rPr lang="en-US" sz="4800" dirty="0">
                <a:solidFill>
                  <a:schemeClr val="accent4">
                    <a:lumMod val="50000"/>
                  </a:schemeClr>
                </a:solidFill>
              </a:rPr>
              <a:t>EXERCISE </a:t>
            </a:r>
            <a:endParaRPr lang="el-GR" sz="4800" dirty="0">
              <a:solidFill>
                <a:schemeClr val="accent4">
                  <a:lumMod val="50000"/>
                </a:schemeClr>
              </a:solidFill>
            </a:endParaRPr>
          </a:p>
          <a:p>
            <a:pPr algn="ctr" defTabSz="914126" eaLnBrk="1" hangingPunct="1">
              <a:defRPr/>
            </a:pPr>
            <a:r>
              <a:rPr lang="en-US" sz="4800" dirty="0">
                <a:solidFill>
                  <a:schemeClr val="accent4">
                    <a:lumMod val="50000"/>
                  </a:schemeClr>
                </a:solidFill>
              </a:rPr>
              <a:t>Selecting change agents</a:t>
            </a:r>
            <a:endParaRPr lang="el-GR" sz="4800" dirty="0">
              <a:solidFill>
                <a:schemeClr val="accent4">
                  <a:lumMod val="50000"/>
                </a:schemeClr>
              </a:solidFill>
            </a:endParaRPr>
          </a:p>
          <a:p>
            <a:pPr algn="ctr" defTabSz="914126" eaLnBrk="1" hangingPunct="1">
              <a:defRPr/>
            </a:pPr>
            <a:endParaRPr lang="el-GR" sz="4800" dirty="0">
              <a:solidFill>
                <a:schemeClr val="accent4">
                  <a:lumMod val="50000"/>
                </a:schemeClr>
              </a:solidFill>
            </a:endParaRPr>
          </a:p>
          <a:p>
            <a:pPr algn="ctr" defTabSz="914126" eaLnBrk="1" hangingPunct="1">
              <a:defRPr/>
            </a:pPr>
            <a:endParaRPr lang="en-US" sz="4800" dirty="0">
              <a:solidFill>
                <a:schemeClr val="accent4">
                  <a:lumMod val="50000"/>
                </a:schemeClr>
              </a:solidFill>
            </a:endParaRPr>
          </a:p>
        </p:txBody>
      </p:sp>
    </p:spTree>
  </p:cSld>
  <p:clrMapOvr>
    <a:masterClrMapping/>
  </p:clrMapOvr>
  <p:transition spd="med">
    <p:pull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149D46-B521-A8E2-3853-3D1FAC9B679A}"/>
              </a:ext>
            </a:extLst>
          </p:cNvPr>
          <p:cNvSpPr>
            <a:spLocks noGrp="1"/>
          </p:cNvSpPr>
          <p:nvPr>
            <p:ph type="title"/>
          </p:nvPr>
        </p:nvSpPr>
        <p:spPr>
          <a:xfrm>
            <a:off x="611560" y="2132856"/>
            <a:ext cx="8229600" cy="1143000"/>
          </a:xfrm>
        </p:spPr>
        <p:txBody>
          <a:bodyPr/>
          <a:lstStyle/>
          <a:p>
            <a:r>
              <a:rPr lang="en-GR" dirty="0"/>
              <a:t>People can make or break organizational change</a:t>
            </a:r>
          </a:p>
        </p:txBody>
      </p:sp>
      <p:sp>
        <p:nvSpPr>
          <p:cNvPr id="3" name="Slide Number Placeholder 2">
            <a:extLst>
              <a:ext uri="{FF2B5EF4-FFF2-40B4-BE49-F238E27FC236}">
                <a16:creationId xmlns:a16="http://schemas.microsoft.com/office/drawing/2014/main" id="{93D6C61E-C167-F587-E029-3CF8876445DD}"/>
              </a:ext>
            </a:extLst>
          </p:cNvPr>
          <p:cNvSpPr>
            <a:spLocks noGrp="1"/>
          </p:cNvSpPr>
          <p:nvPr>
            <p:ph type="sldNum" sz="quarter" idx="12"/>
          </p:nvPr>
        </p:nvSpPr>
        <p:spPr/>
        <p:txBody>
          <a:bodyPr/>
          <a:lstStyle/>
          <a:p>
            <a:fld id="{1BE61DC0-E076-43BB-9ED4-D5573ED42483}" type="slidenum">
              <a:rPr lang="el-GR" altLang="en-US" smtClean="0"/>
              <a:pPr/>
              <a:t>22</a:t>
            </a:fld>
            <a:endParaRPr lang="el-GR" altLang="en-US"/>
          </a:p>
        </p:txBody>
      </p:sp>
    </p:spTree>
    <p:extLst>
      <p:ext uri="{BB962C8B-B14F-4D97-AF65-F5344CB8AC3E}">
        <p14:creationId xmlns:p14="http://schemas.microsoft.com/office/powerpoint/2010/main" val="1548620247"/>
      </p:ext>
    </p:extLst>
  </p:cSld>
  <p:clrMapOvr>
    <a:masterClrMapping/>
  </p:clrMapOvr>
  <p:transition spd="med">
    <p:pull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B65A9-1ACB-EE49-7672-A927F8F3463B}"/>
              </a:ext>
            </a:extLst>
          </p:cNvPr>
          <p:cNvSpPr>
            <a:spLocks noGrp="1"/>
          </p:cNvSpPr>
          <p:nvPr>
            <p:ph type="title"/>
          </p:nvPr>
        </p:nvSpPr>
        <p:spPr>
          <a:xfrm>
            <a:off x="450850" y="142195"/>
            <a:ext cx="7937574" cy="1384300"/>
          </a:xfrm>
        </p:spPr>
        <p:txBody>
          <a:bodyPr wrap="square" anchor="ctr">
            <a:normAutofit/>
          </a:bodyPr>
          <a:lstStyle/>
          <a:p>
            <a:r>
              <a:rPr lang="en-US" sz="3700"/>
              <a:t>Why some people embrace change, and some other people resist change?</a:t>
            </a:r>
          </a:p>
        </p:txBody>
      </p:sp>
      <p:pic>
        <p:nvPicPr>
          <p:cNvPr id="9" name="Content Placeholder 8" descr="Person alone in an office">
            <a:extLst>
              <a:ext uri="{FF2B5EF4-FFF2-40B4-BE49-F238E27FC236}">
                <a16:creationId xmlns:a16="http://schemas.microsoft.com/office/drawing/2014/main" id="{2C6BF86C-38BB-3B7E-9F36-9166C538BD1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t="44670" r="-1" b="21704"/>
          <a:stretch/>
        </p:blipFill>
        <p:spPr>
          <a:xfrm>
            <a:off x="457200" y="1905000"/>
            <a:ext cx="8229600" cy="4114800"/>
          </a:xfrm>
          <a:noFill/>
        </p:spPr>
      </p:pic>
      <p:sp>
        <p:nvSpPr>
          <p:cNvPr id="11" name="Slide Number Placeholder 3">
            <a:extLst>
              <a:ext uri="{FF2B5EF4-FFF2-40B4-BE49-F238E27FC236}">
                <a16:creationId xmlns:a16="http://schemas.microsoft.com/office/drawing/2014/main" id="{F457BF24-C228-6199-CB54-55C1EF933A63}"/>
              </a:ext>
            </a:extLst>
          </p:cNvPr>
          <p:cNvSpPr>
            <a:spLocks noGrp="1"/>
          </p:cNvSpPr>
          <p:nvPr>
            <p:ph type="sldNum" sz="quarter" idx="12"/>
          </p:nvPr>
        </p:nvSpPr>
        <p:spPr>
          <a:xfrm>
            <a:off x="6553200" y="6245225"/>
            <a:ext cx="2133600" cy="476250"/>
          </a:xfrm>
        </p:spPr>
        <p:txBody>
          <a:bodyPr/>
          <a:lstStyle/>
          <a:p>
            <a:pPr>
              <a:spcAft>
                <a:spcPts val="600"/>
              </a:spcAft>
              <a:defRPr/>
            </a:pPr>
            <a:fld id="{42ED57C8-4246-4085-90AE-6C8758D67680}" type="slidenum">
              <a:rPr lang="el-GR" altLang="el-GR"/>
              <a:pPr>
                <a:spcAft>
                  <a:spcPts val="600"/>
                </a:spcAft>
                <a:defRPr/>
              </a:pPr>
              <a:t>23</a:t>
            </a:fld>
            <a:endParaRPr lang="el-GR" altLang="el-GR"/>
          </a:p>
        </p:txBody>
      </p:sp>
    </p:spTree>
    <p:extLst>
      <p:ext uri="{BB962C8B-B14F-4D97-AF65-F5344CB8AC3E}">
        <p14:creationId xmlns:p14="http://schemas.microsoft.com/office/powerpoint/2010/main" val="1170108823"/>
      </p:ext>
    </p:extLst>
  </p:cSld>
  <p:clrMapOvr>
    <a:masterClrMapping/>
  </p:clrMapOvr>
  <p:transition spd="med">
    <p:pull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itle 1">
            <a:extLst>
              <a:ext uri="{FF2B5EF4-FFF2-40B4-BE49-F238E27FC236}">
                <a16:creationId xmlns:a16="http://schemas.microsoft.com/office/drawing/2014/main" id="{4288F240-CBA1-E4A5-1EAA-4AFDF0148D10}"/>
              </a:ext>
            </a:extLst>
          </p:cNvPr>
          <p:cNvSpPr>
            <a:spLocks noGrp="1"/>
          </p:cNvSpPr>
          <p:nvPr>
            <p:ph type="title"/>
          </p:nvPr>
        </p:nvSpPr>
        <p:spPr>
          <a:xfrm>
            <a:off x="5068062" y="1316736"/>
            <a:ext cx="3840480" cy="3392424"/>
          </a:xfrm>
        </p:spPr>
        <p:txBody>
          <a:bodyPr wrap="square" anchor="b">
            <a:normAutofit/>
          </a:bodyPr>
          <a:lstStyle/>
          <a:p>
            <a:r>
              <a:rPr lang="en-US" dirty="0"/>
              <a:t>Valence and Activation</a:t>
            </a:r>
          </a:p>
        </p:txBody>
      </p:sp>
      <p:sp>
        <p:nvSpPr>
          <p:cNvPr id="1039" name="Subtitle 2">
            <a:extLst>
              <a:ext uri="{FF2B5EF4-FFF2-40B4-BE49-F238E27FC236}">
                <a16:creationId xmlns:a16="http://schemas.microsoft.com/office/drawing/2014/main" id="{FAF12245-2DF1-1749-8FCB-5BA84DE3DBF1}"/>
              </a:ext>
            </a:extLst>
          </p:cNvPr>
          <p:cNvSpPr>
            <a:spLocks noGrp="1"/>
          </p:cNvSpPr>
          <p:nvPr>
            <p:ph type="subTitle" idx="1"/>
          </p:nvPr>
        </p:nvSpPr>
        <p:spPr>
          <a:xfrm>
            <a:off x="5062371" y="4816367"/>
            <a:ext cx="3843975" cy="1068929"/>
          </a:xfrm>
        </p:spPr>
        <p:txBody>
          <a:bodyPr/>
          <a:lstStyle/>
          <a:p>
            <a:r>
              <a:rPr lang="en-US" dirty="0"/>
              <a:t>                            Responses to change</a:t>
            </a:r>
          </a:p>
        </p:txBody>
      </p:sp>
      <p:pic>
        <p:nvPicPr>
          <p:cNvPr id="6" name="Picture 4" descr="An Affect-Based Model of Recipients' Responses to Organizational Change  Events | Academy of Management Review">
            <a:extLst>
              <a:ext uri="{FF2B5EF4-FFF2-40B4-BE49-F238E27FC236}">
                <a16:creationId xmlns:a16="http://schemas.microsoft.com/office/drawing/2014/main" id="{65EEE79C-558C-5BB2-D252-2B4A38AF45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4" y="1487889"/>
            <a:ext cx="4793742" cy="423213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hidden="1">
            <a:extLst>
              <a:ext uri="{FF2B5EF4-FFF2-40B4-BE49-F238E27FC236}">
                <a16:creationId xmlns:a16="http://schemas.microsoft.com/office/drawing/2014/main" id="{9A64BFC7-2D89-CC76-BB3B-6D7D611FC562}"/>
              </a:ext>
            </a:extLst>
          </p:cNvPr>
          <p:cNvSpPr>
            <a:spLocks noGrp="1"/>
          </p:cNvSpPr>
          <p:nvPr>
            <p:ph type="sldNum" sz="quarter" idx="4294967295"/>
          </p:nvPr>
        </p:nvSpPr>
        <p:spPr>
          <a:xfrm>
            <a:off x="6553200" y="6356350"/>
            <a:ext cx="2133600" cy="365125"/>
          </a:xfrm>
        </p:spPr>
        <p:txBody>
          <a:bodyPr wrap="square" anchor="ctr">
            <a:normAutofit/>
          </a:bodyPr>
          <a:lstStyle/>
          <a:p>
            <a:pPr>
              <a:spcAft>
                <a:spcPts val="600"/>
              </a:spcAft>
            </a:pPr>
            <a:fld id="{17040ABD-7BBD-40AC-9285-993CA0AE244B}" type="slidenum">
              <a:rPr lang="el-GR" altLang="en-US" smtClean="0"/>
              <a:pPr>
                <a:spcAft>
                  <a:spcPts val="600"/>
                </a:spcAft>
              </a:pPr>
              <a:t>24</a:t>
            </a:fld>
            <a:endParaRPr lang="el-GR" altLang="en-US"/>
          </a:p>
        </p:txBody>
      </p:sp>
    </p:spTree>
    <p:extLst>
      <p:ext uri="{BB962C8B-B14F-4D97-AF65-F5344CB8AC3E}">
        <p14:creationId xmlns:p14="http://schemas.microsoft.com/office/powerpoint/2010/main" val="843141245"/>
      </p:ext>
    </p:extLst>
  </p:cSld>
  <p:clrMapOvr>
    <a:masterClrMapping/>
  </p:clrMapOvr>
  <p:transition spd="med">
    <p:pull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A5DD-02A0-58FB-45E2-705E595616D5}"/>
              </a:ext>
            </a:extLst>
          </p:cNvPr>
          <p:cNvSpPr>
            <a:spLocks noGrp="1"/>
          </p:cNvSpPr>
          <p:nvPr>
            <p:ph type="title"/>
          </p:nvPr>
        </p:nvSpPr>
        <p:spPr>
          <a:xfrm>
            <a:off x="450850" y="142195"/>
            <a:ext cx="7937574" cy="1384300"/>
          </a:xfrm>
        </p:spPr>
        <p:txBody>
          <a:bodyPr wrap="square" anchor="ctr">
            <a:normAutofit fontScale="90000"/>
          </a:bodyPr>
          <a:lstStyle/>
          <a:p>
            <a:r>
              <a:rPr lang="en-US" dirty="0"/>
              <a:t>Explaining reactions </a:t>
            </a:r>
            <a:r>
              <a:rPr lang="en-US"/>
              <a:t>(Oreg, Vakola &amp; </a:t>
            </a:r>
            <a:r>
              <a:rPr lang="en-US" err="1"/>
              <a:t>Armenakis</a:t>
            </a:r>
            <a:r>
              <a:rPr lang="en-US"/>
              <a:t>, 2011)</a:t>
            </a:r>
            <a:endParaRPr lang="en-US" dirty="0"/>
          </a:p>
        </p:txBody>
      </p:sp>
      <p:sp>
        <p:nvSpPr>
          <p:cNvPr id="5" name="Slide Number Placeholder 4">
            <a:extLst>
              <a:ext uri="{FF2B5EF4-FFF2-40B4-BE49-F238E27FC236}">
                <a16:creationId xmlns:a16="http://schemas.microsoft.com/office/drawing/2014/main" id="{DD1E6687-B887-8041-8282-47D4F6F2FE0C}"/>
              </a:ext>
            </a:extLst>
          </p:cNvPr>
          <p:cNvSpPr>
            <a:spLocks noGrp="1"/>
          </p:cNvSpPr>
          <p:nvPr>
            <p:ph type="sldNum" sz="quarter" idx="12"/>
          </p:nvPr>
        </p:nvSpPr>
        <p:spPr>
          <a:xfrm>
            <a:off x="6553200" y="6245225"/>
            <a:ext cx="2133600" cy="476250"/>
          </a:xfrm>
        </p:spPr>
        <p:txBody>
          <a:bodyPr wrap="square" anchor="b">
            <a:normAutofit/>
          </a:bodyPr>
          <a:lstStyle/>
          <a:p>
            <a:pPr>
              <a:spcAft>
                <a:spcPts val="600"/>
              </a:spcAft>
            </a:pPr>
            <a:fld id="{17040ABD-7BBD-40AC-9285-993CA0AE244B}" type="slidenum">
              <a:rPr lang="el-GR" altLang="en-US" smtClean="0"/>
              <a:pPr>
                <a:spcAft>
                  <a:spcPts val="600"/>
                </a:spcAft>
              </a:pPr>
              <a:t>25</a:t>
            </a:fld>
            <a:endParaRPr lang="el-GR" altLang="en-US"/>
          </a:p>
        </p:txBody>
      </p:sp>
      <p:sp>
        <p:nvSpPr>
          <p:cNvPr id="4" name="Footer Placeholder 3">
            <a:extLst>
              <a:ext uri="{FF2B5EF4-FFF2-40B4-BE49-F238E27FC236}">
                <a16:creationId xmlns:a16="http://schemas.microsoft.com/office/drawing/2014/main" id="{56C77A76-F8DC-EB8E-E3DC-AF6CE28EC17D}"/>
              </a:ext>
            </a:extLst>
          </p:cNvPr>
          <p:cNvSpPr>
            <a:spLocks noGrp="1"/>
          </p:cNvSpPr>
          <p:nvPr>
            <p:ph type="ftr" sz="quarter" idx="11"/>
          </p:nvPr>
        </p:nvSpPr>
        <p:spPr>
          <a:xfrm>
            <a:off x="3124200" y="6356350"/>
            <a:ext cx="2895600" cy="365125"/>
          </a:xfrm>
        </p:spPr>
        <p:txBody>
          <a:bodyPr anchor="ctr">
            <a:normAutofit/>
          </a:bodyPr>
          <a:lstStyle/>
          <a:p>
            <a:pPr>
              <a:lnSpc>
                <a:spcPct val="90000"/>
              </a:lnSpc>
              <a:spcAft>
                <a:spcPts val="600"/>
              </a:spcAft>
              <a:defRPr/>
            </a:pPr>
            <a:r>
              <a:rPr lang="el-GR" altLang="en-US" sz="900"/>
              <a:t>ΜΒακόλα-Οικονομικό Πανεπιστήμιο Αθηνών-mvakola@aueb.gr</a:t>
            </a:r>
          </a:p>
        </p:txBody>
      </p:sp>
      <p:graphicFrame>
        <p:nvGraphicFramePr>
          <p:cNvPr id="7" name="Content Placeholder 2">
            <a:extLst>
              <a:ext uri="{FF2B5EF4-FFF2-40B4-BE49-F238E27FC236}">
                <a16:creationId xmlns:a16="http://schemas.microsoft.com/office/drawing/2014/main" id="{BBA2DD6A-1665-C921-2491-5E966AE5D230}"/>
              </a:ext>
            </a:extLst>
          </p:cNvPr>
          <p:cNvGraphicFramePr>
            <a:graphicFrameLocks noGrp="1"/>
          </p:cNvGraphicFramePr>
          <p:nvPr>
            <p:ph idx="1"/>
          </p:nvPr>
        </p:nvGraphicFramePr>
        <p:xfrm>
          <a:off x="457200" y="1905000"/>
          <a:ext cx="822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162015"/>
      </p:ext>
    </p:extLst>
  </p:cSld>
  <p:clrMapOvr>
    <a:masterClrMapping/>
  </p:clrMapOvr>
  <p:transition spd="med">
    <p:pull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F93E4-E978-423F-9DB4-556111ABF8CF}"/>
              </a:ext>
            </a:extLst>
          </p:cNvPr>
          <p:cNvSpPr>
            <a:spLocks noGrp="1"/>
          </p:cNvSpPr>
          <p:nvPr>
            <p:ph type="title"/>
          </p:nvPr>
        </p:nvSpPr>
        <p:spPr>
          <a:xfrm>
            <a:off x="457200" y="274638"/>
            <a:ext cx="8229600" cy="1143000"/>
          </a:xfrm>
        </p:spPr>
        <p:txBody>
          <a:bodyPr anchor="ctr">
            <a:normAutofit/>
          </a:bodyPr>
          <a:lstStyle/>
          <a:p>
            <a:r>
              <a:rPr lang="en-US" dirty="0"/>
              <a:t>Individual Differences</a:t>
            </a:r>
          </a:p>
        </p:txBody>
      </p:sp>
      <p:pic>
        <p:nvPicPr>
          <p:cNvPr id="1026" name="Picture 2" descr="What Determines Personality?">
            <a:extLst>
              <a:ext uri="{FF2B5EF4-FFF2-40B4-BE49-F238E27FC236}">
                <a16:creationId xmlns:a16="http://schemas.microsoft.com/office/drawing/2014/main" id="{F07D8F39-375F-4170-B23A-DEDCF4F68C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33" r="10523" b="-1"/>
          <a:stretch/>
        </p:blipFill>
        <p:spPr bwMode="auto">
          <a:xfrm>
            <a:off x="457200" y="1600200"/>
            <a:ext cx="4038600" cy="4525963"/>
          </a:xfrm>
          <a:prstGeom prst="rect">
            <a:avLst/>
          </a:prstGeom>
          <a:solidFill>
            <a:srgbClr val="FFFFFF"/>
          </a:solidFill>
        </p:spPr>
      </p:pic>
      <p:sp>
        <p:nvSpPr>
          <p:cNvPr id="3" name="Content Placeholder 2">
            <a:extLst>
              <a:ext uri="{FF2B5EF4-FFF2-40B4-BE49-F238E27FC236}">
                <a16:creationId xmlns:a16="http://schemas.microsoft.com/office/drawing/2014/main" id="{3D9140BF-62CE-4859-855D-D6C962B39AAE}"/>
              </a:ext>
            </a:extLst>
          </p:cNvPr>
          <p:cNvSpPr>
            <a:spLocks noGrp="1"/>
          </p:cNvSpPr>
          <p:nvPr>
            <p:ph sz="half" idx="2"/>
          </p:nvPr>
        </p:nvSpPr>
        <p:spPr>
          <a:xfrm>
            <a:off x="4648200" y="1600200"/>
            <a:ext cx="4038600" cy="4525963"/>
          </a:xfrm>
        </p:spPr>
        <p:txBody>
          <a:bodyPr>
            <a:normAutofit/>
          </a:bodyPr>
          <a:lstStyle/>
          <a:p>
            <a:r>
              <a:rPr lang="en-US" dirty="0"/>
              <a:t>Locus of control</a:t>
            </a:r>
            <a:endParaRPr lang="el-GR" dirty="0"/>
          </a:p>
          <a:p>
            <a:r>
              <a:rPr lang="en-US" dirty="0"/>
              <a:t>Self efficacy</a:t>
            </a:r>
          </a:p>
          <a:p>
            <a:r>
              <a:rPr lang="en-US" dirty="0"/>
              <a:t>Positive Affectivity</a:t>
            </a:r>
          </a:p>
          <a:p>
            <a:r>
              <a:rPr lang="en-US" dirty="0"/>
              <a:t>Tolerance to ambiguity</a:t>
            </a:r>
          </a:p>
          <a:p>
            <a:r>
              <a:rPr lang="en-US" dirty="0"/>
              <a:t>Problem focused coping style </a:t>
            </a:r>
          </a:p>
          <a:p>
            <a:pPr marL="0" indent="0">
              <a:buNone/>
            </a:pPr>
            <a:endParaRPr lang="en-US" dirty="0"/>
          </a:p>
        </p:txBody>
      </p:sp>
      <p:sp>
        <p:nvSpPr>
          <p:cNvPr id="4" name="Footer Placeholder 3">
            <a:extLst>
              <a:ext uri="{FF2B5EF4-FFF2-40B4-BE49-F238E27FC236}">
                <a16:creationId xmlns:a16="http://schemas.microsoft.com/office/drawing/2014/main" id="{B359146B-8E1F-4356-AE56-E1D184584D27}"/>
              </a:ext>
            </a:extLst>
          </p:cNvPr>
          <p:cNvSpPr>
            <a:spLocks noGrp="1"/>
          </p:cNvSpPr>
          <p:nvPr>
            <p:ph type="ftr" sz="quarter" idx="11"/>
          </p:nvPr>
        </p:nvSpPr>
        <p:spPr>
          <a:xfrm>
            <a:off x="3124200" y="6356350"/>
            <a:ext cx="2895600" cy="365125"/>
          </a:xfrm>
        </p:spPr>
        <p:txBody>
          <a:bodyPr anchor="ctr">
            <a:normAutofit/>
          </a:bodyPr>
          <a:lstStyle/>
          <a:p>
            <a:pPr>
              <a:lnSpc>
                <a:spcPct val="90000"/>
              </a:lnSpc>
              <a:spcAft>
                <a:spcPts val="600"/>
              </a:spcAft>
              <a:defRPr/>
            </a:pPr>
            <a:r>
              <a:rPr lang="el-GR" altLang="en-US" sz="900"/>
              <a:t>ΜΒακόλα-Οικονομικό Πανεπιστήμιο Αθηνών-mvakola@aueb.gr</a:t>
            </a:r>
          </a:p>
        </p:txBody>
      </p:sp>
      <p:sp>
        <p:nvSpPr>
          <p:cNvPr id="5" name="Slide Number Placeholder 4">
            <a:extLst>
              <a:ext uri="{FF2B5EF4-FFF2-40B4-BE49-F238E27FC236}">
                <a16:creationId xmlns:a16="http://schemas.microsoft.com/office/drawing/2014/main" id="{1000A017-20F7-4BDA-B336-28CECCBCC676}"/>
              </a:ext>
            </a:extLst>
          </p:cNvPr>
          <p:cNvSpPr>
            <a:spLocks noGrp="1"/>
          </p:cNvSpPr>
          <p:nvPr>
            <p:ph type="sldNum" sz="quarter" idx="12"/>
          </p:nvPr>
        </p:nvSpPr>
        <p:spPr>
          <a:xfrm>
            <a:off x="6553200" y="6356350"/>
            <a:ext cx="2133600" cy="365125"/>
          </a:xfrm>
        </p:spPr>
        <p:txBody>
          <a:bodyPr anchor="ctr">
            <a:normAutofit/>
          </a:bodyPr>
          <a:lstStyle/>
          <a:p>
            <a:pPr>
              <a:spcAft>
                <a:spcPts val="600"/>
              </a:spcAft>
              <a:defRPr/>
            </a:pPr>
            <a:fld id="{5DBAA63C-A2AE-416B-9994-31451BB73F80}" type="slidenum">
              <a:rPr lang="el-GR" altLang="en-US" smtClean="0"/>
              <a:pPr>
                <a:spcAft>
                  <a:spcPts val="600"/>
                </a:spcAft>
                <a:defRPr/>
              </a:pPr>
              <a:t>26</a:t>
            </a:fld>
            <a:endParaRPr lang="el-GR" altLang="en-US"/>
          </a:p>
        </p:txBody>
      </p:sp>
    </p:spTree>
    <p:extLst>
      <p:ext uri="{BB962C8B-B14F-4D97-AF65-F5344CB8AC3E}">
        <p14:creationId xmlns:p14="http://schemas.microsoft.com/office/powerpoint/2010/main" val="3649548983"/>
      </p:ext>
    </p:extLst>
  </p:cSld>
  <p:clrMapOvr>
    <a:masterClrMapping/>
  </p:clrMapOvr>
  <p:transition spd="med">
    <p:pull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4" name="Title 1">
            <a:extLst>
              <a:ext uri="{FF2B5EF4-FFF2-40B4-BE49-F238E27FC236}">
                <a16:creationId xmlns:a16="http://schemas.microsoft.com/office/drawing/2014/main" id="{0BE49C00-D7DF-F867-F2FE-0FD357575A64}"/>
              </a:ext>
            </a:extLst>
          </p:cNvPr>
          <p:cNvSpPr>
            <a:spLocks noGrp="1"/>
          </p:cNvSpPr>
          <p:nvPr>
            <p:ph type="title"/>
          </p:nvPr>
        </p:nvSpPr>
        <p:spPr>
          <a:xfrm>
            <a:off x="457200" y="173038"/>
            <a:ext cx="7931150" cy="1384300"/>
          </a:xfrm>
        </p:spPr>
        <p:txBody>
          <a:bodyPr vert="horz" wrap="square" lIns="91440" tIns="45720" rIns="91440" bIns="45720" numCol="1" anchor="ctr" anchorCtr="0" compatLnSpc="1">
            <a:prstTxWarp prst="textNoShape">
              <a:avLst/>
            </a:prstTxWarp>
            <a:normAutofit/>
          </a:bodyPr>
          <a:lstStyle/>
          <a:p>
            <a:r>
              <a:rPr lang="en-US" dirty="0"/>
              <a:t>Personality</a:t>
            </a:r>
          </a:p>
        </p:txBody>
      </p:sp>
      <p:pic>
        <p:nvPicPr>
          <p:cNvPr id="57348" name="3 - Εικόνα" descr="images.jpg"/>
          <p:cNvPicPr>
            <a:picLocks noChangeAspect="1"/>
          </p:cNvPicPr>
          <p:nvPr/>
        </p:nvPicPr>
        <p:blipFill rotWithShape="1">
          <a:blip r:embed="rId2" cstate="print"/>
          <a:srcRect l="31417" r="19509" b="-1"/>
          <a:stretch/>
        </p:blipFill>
        <p:spPr bwMode="auto">
          <a:xfrm>
            <a:off x="457200" y="1905000"/>
            <a:ext cx="4038600" cy="4114800"/>
          </a:xfrm>
          <a:prstGeom prst="rect">
            <a:avLst/>
          </a:prstGeom>
          <a:noFill/>
          <a:ln w="9525">
            <a:noFill/>
            <a:miter lim="800000"/>
            <a:headEnd/>
            <a:tailEnd/>
          </a:ln>
        </p:spPr>
      </p:pic>
      <p:sp>
        <p:nvSpPr>
          <p:cNvPr id="57349" name="4 - Ορθογώνιο"/>
          <p:cNvSpPr>
            <a:spLocks noChangeArrowheads="1"/>
          </p:cNvSpPr>
          <p:nvPr/>
        </p:nvSpPr>
        <p:spPr bwMode="auto">
          <a:xfrm>
            <a:off x="4648200" y="1905000"/>
            <a:ext cx="4038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indent="-342900">
              <a:spcBef>
                <a:spcPct val="20000"/>
              </a:spcBef>
              <a:buClr>
                <a:schemeClr val="hlink"/>
              </a:buClr>
              <a:buSzPct val="120000"/>
              <a:buFont typeface="Arial" charset="0"/>
              <a:buChar char="•"/>
            </a:pPr>
            <a:r>
              <a:rPr lang="en-US" altLang="el-GR" sz="2800" dirty="0">
                <a:solidFill>
                  <a:srgbClr val="161616"/>
                </a:solidFill>
                <a:latin typeface="Calibri" panose="020F0502020204030204" pitchFamily="34" charset="0"/>
                <a:cs typeface="+mn-cs"/>
              </a:rPr>
              <a:t>Personality factors (Big 5)</a:t>
            </a:r>
          </a:p>
          <a:p>
            <a:pPr marL="342900" lvl="1" indent="-342900">
              <a:spcBef>
                <a:spcPct val="20000"/>
              </a:spcBef>
              <a:buClr>
                <a:schemeClr val="hlink"/>
              </a:buClr>
              <a:buSzPct val="120000"/>
              <a:buFont typeface="Arial" charset="0"/>
              <a:buChar char="•"/>
            </a:pPr>
            <a:r>
              <a:rPr lang="en-US" altLang="el-GR" sz="2800" dirty="0">
                <a:solidFill>
                  <a:srgbClr val="161616"/>
                </a:solidFill>
                <a:latin typeface="Calibri" panose="020F0502020204030204" pitchFamily="34" charset="0"/>
                <a:cs typeface="+mn-cs"/>
              </a:rPr>
              <a:t>Extraversion</a:t>
            </a:r>
          </a:p>
          <a:p>
            <a:pPr marL="342900" lvl="1" indent="-342900">
              <a:spcBef>
                <a:spcPct val="20000"/>
              </a:spcBef>
              <a:buClr>
                <a:schemeClr val="hlink"/>
              </a:buClr>
              <a:buSzPct val="120000"/>
              <a:buFont typeface="Arial" charset="0"/>
              <a:buChar char="•"/>
            </a:pPr>
            <a:r>
              <a:rPr lang="en-US" altLang="el-GR" sz="2800" dirty="0">
                <a:solidFill>
                  <a:srgbClr val="161616"/>
                </a:solidFill>
                <a:latin typeface="Calibri" panose="020F0502020204030204" pitchFamily="34" charset="0"/>
                <a:cs typeface="+mn-cs"/>
              </a:rPr>
              <a:t>Neuroticism</a:t>
            </a:r>
          </a:p>
          <a:p>
            <a:pPr marL="342900" lvl="1" indent="-342900">
              <a:spcBef>
                <a:spcPct val="20000"/>
              </a:spcBef>
              <a:buClr>
                <a:schemeClr val="hlink"/>
              </a:buClr>
              <a:buSzPct val="120000"/>
              <a:buFont typeface="Arial" charset="0"/>
              <a:buChar char="•"/>
            </a:pPr>
            <a:r>
              <a:rPr lang="en-US" altLang="el-GR" sz="2800" dirty="0">
                <a:solidFill>
                  <a:srgbClr val="161616"/>
                </a:solidFill>
                <a:latin typeface="Calibri" panose="020F0502020204030204" pitchFamily="34" charset="0"/>
                <a:cs typeface="+mn-cs"/>
              </a:rPr>
              <a:t>Agreeableness </a:t>
            </a:r>
          </a:p>
          <a:p>
            <a:pPr marL="342900" lvl="1" indent="-342900">
              <a:spcBef>
                <a:spcPct val="20000"/>
              </a:spcBef>
              <a:buClr>
                <a:schemeClr val="hlink"/>
              </a:buClr>
              <a:buSzPct val="120000"/>
              <a:buFont typeface="Arial" charset="0"/>
              <a:buChar char="•"/>
            </a:pPr>
            <a:r>
              <a:rPr lang="en-US" altLang="el-GR" sz="2800" dirty="0">
                <a:solidFill>
                  <a:srgbClr val="161616"/>
                </a:solidFill>
                <a:latin typeface="Calibri" panose="020F0502020204030204" pitchFamily="34" charset="0"/>
                <a:cs typeface="+mn-cs"/>
              </a:rPr>
              <a:t>Openness to new ideas</a:t>
            </a:r>
          </a:p>
          <a:p>
            <a:pPr marL="342900" lvl="1" indent="-342900">
              <a:spcBef>
                <a:spcPct val="20000"/>
              </a:spcBef>
              <a:buClr>
                <a:schemeClr val="hlink"/>
              </a:buClr>
              <a:buSzPct val="120000"/>
              <a:buFont typeface="Arial" charset="0"/>
              <a:buChar char="•"/>
            </a:pPr>
            <a:r>
              <a:rPr lang="en-US" altLang="el-GR" sz="2800" dirty="0">
                <a:solidFill>
                  <a:srgbClr val="161616"/>
                </a:solidFill>
                <a:latin typeface="Calibri" panose="020F0502020204030204" pitchFamily="34" charset="0"/>
                <a:cs typeface="+mn-cs"/>
              </a:rPr>
              <a:t>Conscientiousness  </a:t>
            </a:r>
          </a:p>
        </p:txBody>
      </p:sp>
      <p:sp>
        <p:nvSpPr>
          <p:cNvPr id="3" name="2 - Θέση αριθμού διαφάνειας"/>
          <p:cNvSpPr>
            <a:spLocks noGrp="1"/>
          </p:cNvSpPr>
          <p:nvPr>
            <p:ph type="sldNum" sz="quarter" idx="12"/>
          </p:nvPr>
        </p:nvSpPr>
        <p:spPr>
          <a:xfrm>
            <a:off x="6553200" y="6245225"/>
            <a:ext cx="2133600" cy="476250"/>
          </a:xfrm>
        </p:spPr>
        <p:txBody>
          <a:bodyPr vert="horz" wrap="square" lIns="91440" tIns="45720" rIns="91440" bIns="45720" numCol="1" anchor="b" anchorCtr="0" compatLnSpc="1">
            <a:prstTxWarp prst="textNoShape">
              <a:avLst/>
            </a:prstTxWarp>
            <a:normAutofit/>
          </a:bodyPr>
          <a:lstStyle/>
          <a:p>
            <a:pPr>
              <a:spcAft>
                <a:spcPts val="600"/>
              </a:spcAft>
              <a:defRPr/>
            </a:pPr>
            <a:fld id="{B58424A0-BF67-43AE-8BE8-A49061DFA276}" type="slidenum">
              <a:rPr lang="el-GR" altLang="el-GR" kern="1200">
                <a:effectLst/>
                <a:latin typeface="Calibri" panose="020F0502020204030204" pitchFamily="34" charset="0"/>
                <a:ea typeface="+mn-ea"/>
                <a:cs typeface="+mn-cs"/>
              </a:rPr>
              <a:pPr>
                <a:spcAft>
                  <a:spcPts val="600"/>
                </a:spcAft>
                <a:defRPr/>
              </a:pPr>
              <a:t>27</a:t>
            </a:fld>
            <a:endParaRPr lang="el-GR" altLang="el-GR" kern="1200">
              <a:effectLst/>
              <a:latin typeface="Calibri" panose="020F0502020204030204" pitchFamily="34" charset="0"/>
              <a:ea typeface="+mn-ea"/>
              <a:cs typeface="+mn-cs"/>
            </a:endParaRPr>
          </a:p>
        </p:txBody>
      </p:sp>
      <p:sp>
        <p:nvSpPr>
          <p:cNvPr id="2" name="1 - Θέση υποσέλιδου"/>
          <p:cNvSpPr>
            <a:spLocks noGrp="1"/>
          </p:cNvSpPr>
          <p:nvPr>
            <p:ph type="ftr" sz="quarter" idx="11"/>
          </p:nvPr>
        </p:nvSpPr>
        <p:spPr>
          <a:xfrm>
            <a:off x="3124200" y="6356350"/>
            <a:ext cx="2895600" cy="365125"/>
          </a:xfrm>
        </p:spPr>
        <p:txBody>
          <a:bodyPr vert="horz" lIns="91440" tIns="45720" rIns="91440" bIns="45720" rtlCol="0" anchor="ctr">
            <a:normAutofit/>
          </a:bodyPr>
          <a:lstStyle/>
          <a:p>
            <a:pPr>
              <a:lnSpc>
                <a:spcPct val="90000"/>
              </a:lnSpc>
              <a:spcAft>
                <a:spcPts val="600"/>
              </a:spcAft>
              <a:defRPr/>
            </a:pPr>
            <a:r>
              <a:rPr lang="el-GR" altLang="en-US" sz="900" kern="1200">
                <a:latin typeface="Arial" charset="0"/>
                <a:ea typeface="+mn-ea"/>
                <a:cs typeface="Arial" charset="0"/>
              </a:rPr>
              <a:t>ΜVakola-Athens University of Economics and Business-mvakola@aueb.gr</a:t>
            </a:r>
          </a:p>
        </p:txBody>
      </p:sp>
    </p:spTree>
  </p:cSld>
  <p:clrMapOvr>
    <a:masterClrMapping/>
  </p:clrMapOvr>
  <p:transition spd="med">
    <p:pull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517A6584-708C-4912-9076-D1095B347DCF}" type="slidenum">
              <a:rPr lang="el-GR" altLang="en-US"/>
              <a:pPr/>
              <a:t>28</a:t>
            </a:fld>
            <a:endParaRPr lang="el-GR" altLang="en-US"/>
          </a:p>
        </p:txBody>
      </p:sp>
      <p:pic>
        <p:nvPicPr>
          <p:cNvPr id="58372" name="3 - Εικόνα" descr="images.jpg"/>
          <p:cNvPicPr>
            <a:picLocks noChangeAspect="1"/>
          </p:cNvPicPr>
          <p:nvPr/>
        </p:nvPicPr>
        <p:blipFill>
          <a:blip r:embed="rId2" cstate="print"/>
          <a:srcRect/>
          <a:stretch>
            <a:fillRect/>
          </a:stretch>
        </p:blipFill>
        <p:spPr bwMode="auto">
          <a:xfrm>
            <a:off x="0" y="0"/>
            <a:ext cx="5688013" cy="2060575"/>
          </a:xfrm>
          <a:prstGeom prst="rect">
            <a:avLst/>
          </a:prstGeom>
          <a:noFill/>
          <a:ln w="9525">
            <a:noFill/>
            <a:miter lim="800000"/>
            <a:headEnd/>
            <a:tailEnd/>
          </a:ln>
        </p:spPr>
      </p:pic>
      <p:sp>
        <p:nvSpPr>
          <p:cNvPr id="58373" name="Text Box 4"/>
          <p:cNvSpPr txBox="1">
            <a:spLocks noChangeArrowheads="1"/>
          </p:cNvSpPr>
          <p:nvPr/>
        </p:nvSpPr>
        <p:spPr bwMode="auto">
          <a:xfrm>
            <a:off x="755650" y="3429000"/>
            <a:ext cx="1939925" cy="584200"/>
          </a:xfrm>
          <a:prstGeom prst="rect">
            <a:avLst/>
          </a:prstGeom>
          <a:noFill/>
          <a:ln w="9525">
            <a:noFill/>
            <a:miter lim="800000"/>
            <a:headEnd/>
            <a:tailEnd/>
          </a:ln>
        </p:spPr>
        <p:txBody>
          <a:bodyPr wrap="none">
            <a:spAutoFit/>
          </a:bodyPr>
          <a:lstStyle/>
          <a:p>
            <a:r>
              <a:rPr lang="en-US" altLang="el-GR" sz="3200" b="1"/>
              <a:t>BENEFIT</a:t>
            </a:r>
          </a:p>
        </p:txBody>
      </p:sp>
      <p:sp>
        <p:nvSpPr>
          <p:cNvPr id="58374" name="Text Box 5"/>
          <p:cNvSpPr txBox="1">
            <a:spLocks noChangeArrowheads="1"/>
          </p:cNvSpPr>
          <p:nvPr/>
        </p:nvSpPr>
        <p:spPr bwMode="auto">
          <a:xfrm>
            <a:off x="7092950" y="2924175"/>
            <a:ext cx="1323975" cy="585788"/>
          </a:xfrm>
          <a:prstGeom prst="rect">
            <a:avLst/>
          </a:prstGeom>
          <a:noFill/>
          <a:ln w="9525">
            <a:noFill/>
            <a:miter lim="800000"/>
            <a:headEnd/>
            <a:tailEnd/>
          </a:ln>
        </p:spPr>
        <p:txBody>
          <a:bodyPr wrap="none">
            <a:spAutoFit/>
          </a:bodyPr>
          <a:lstStyle/>
          <a:p>
            <a:r>
              <a:rPr lang="en-US" altLang="el-GR" sz="3200" b="1"/>
              <a:t>COST</a:t>
            </a:r>
          </a:p>
        </p:txBody>
      </p:sp>
      <p:pic>
        <p:nvPicPr>
          <p:cNvPr id="58375" name="Picture 2" descr="scales"/>
          <p:cNvPicPr>
            <a:picLocks noChangeAspect="1" noChangeArrowheads="1"/>
          </p:cNvPicPr>
          <p:nvPr/>
        </p:nvPicPr>
        <p:blipFill>
          <a:blip r:embed="rId3" cstate="print">
            <a:clrChange>
              <a:clrFrom>
                <a:srgbClr val="FFFFFF"/>
              </a:clrFrom>
              <a:clrTo>
                <a:srgbClr val="FFFFFF">
                  <a:alpha val="0"/>
                </a:srgbClr>
              </a:clrTo>
            </a:clrChange>
            <a:lum contrast="24000"/>
          </a:blip>
          <a:srcRect/>
          <a:stretch>
            <a:fillRect/>
          </a:stretch>
        </p:blipFill>
        <p:spPr bwMode="auto">
          <a:xfrm>
            <a:off x="3132138" y="2636838"/>
            <a:ext cx="4038600" cy="3490912"/>
          </a:xfrm>
          <a:prstGeom prst="rect">
            <a:avLst/>
          </a:prstGeom>
          <a:noFill/>
          <a:ln w="9525">
            <a:noFill/>
            <a:miter lim="800000"/>
            <a:headEnd/>
            <a:tailEnd/>
          </a:ln>
        </p:spPr>
      </p:pic>
    </p:spTree>
  </p:cSld>
  <p:clrMapOvr>
    <a:masterClrMapping/>
  </p:clrMapOvr>
  <p:transition spd="med">
    <p:pull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9750" y="306388"/>
            <a:ext cx="7543800" cy="901700"/>
          </a:xfrm>
        </p:spPr>
        <p:txBody>
          <a:bodyPr/>
          <a:lstStyle/>
          <a:p>
            <a:pPr eaLnBrk="1" hangingPunct="1"/>
            <a:r>
              <a:rPr lang="en-US" altLang="el-GR"/>
              <a:t>More specifically</a:t>
            </a:r>
            <a:r>
              <a:rPr lang="el-GR" altLang="el-GR"/>
              <a:t>......</a:t>
            </a:r>
            <a:endParaRPr lang="en-US" altLang="el-GR"/>
          </a:p>
        </p:txBody>
      </p:sp>
      <p:sp>
        <p:nvSpPr>
          <p:cNvPr id="36867" name="4 - Θέση αριθμού διαφάνειας"/>
          <p:cNvSpPr>
            <a:spLocks noGrp="1"/>
          </p:cNvSpPr>
          <p:nvPr>
            <p:ph type="sldNum" sz="quarter" idx="12"/>
          </p:nvPr>
        </p:nvSpPr>
        <p:spPr/>
        <p:txBody>
          <a:bodyPr/>
          <a:lstStyle/>
          <a:p>
            <a:fld id="{8BAA48E2-ABF7-4519-BDE5-83446ECCF37F}" type="slidenum">
              <a:rPr lang="el-GR" altLang="en-US"/>
              <a:pPr/>
              <a:t>29</a:t>
            </a:fld>
            <a:endParaRPr lang="el-GR" altLang="en-US"/>
          </a:p>
        </p:txBody>
      </p:sp>
      <p:sp>
        <p:nvSpPr>
          <p:cNvPr id="59397" name="Text Box 3"/>
          <p:cNvSpPr txBox="1">
            <a:spLocks noChangeArrowheads="1"/>
          </p:cNvSpPr>
          <p:nvPr/>
        </p:nvSpPr>
        <p:spPr bwMode="auto">
          <a:xfrm rot="10800000" flipV="1">
            <a:off x="468313" y="3357563"/>
            <a:ext cx="1023937" cy="366712"/>
          </a:xfrm>
          <a:prstGeom prst="rect">
            <a:avLst/>
          </a:prstGeom>
          <a:noFill/>
          <a:ln w="12700" cap="sq">
            <a:noFill/>
            <a:miter lim="800000"/>
            <a:headEnd type="none" w="sm" len="sm"/>
            <a:tailEnd type="none" w="sm" len="sm"/>
          </a:ln>
        </p:spPr>
        <p:txBody>
          <a:bodyPr>
            <a:spAutoFit/>
          </a:bodyPr>
          <a:lstStyle/>
          <a:p>
            <a:pPr eaLnBrk="1" hangingPunct="1"/>
            <a:r>
              <a:rPr lang="en-US" altLang="el-GR" sz="1800" b="1"/>
              <a:t>Low</a:t>
            </a:r>
            <a:endParaRPr lang="el-GR" altLang="el-GR" sz="1800" b="1"/>
          </a:p>
        </p:txBody>
      </p:sp>
      <p:sp>
        <p:nvSpPr>
          <p:cNvPr id="59398" name="Text Box 4"/>
          <p:cNvSpPr txBox="1">
            <a:spLocks noChangeArrowheads="1"/>
          </p:cNvSpPr>
          <p:nvPr/>
        </p:nvSpPr>
        <p:spPr bwMode="auto">
          <a:xfrm>
            <a:off x="539750" y="4724400"/>
            <a:ext cx="696913" cy="369888"/>
          </a:xfrm>
          <a:prstGeom prst="rect">
            <a:avLst/>
          </a:prstGeom>
          <a:noFill/>
          <a:ln w="12700" cap="sq">
            <a:noFill/>
            <a:miter lim="800000"/>
            <a:headEnd type="none" w="sm" len="sm"/>
            <a:tailEnd type="none" w="sm" len="sm"/>
          </a:ln>
        </p:spPr>
        <p:txBody>
          <a:bodyPr wrap="none">
            <a:spAutoFit/>
          </a:bodyPr>
          <a:lstStyle/>
          <a:p>
            <a:pPr eaLnBrk="1" hangingPunct="1"/>
            <a:r>
              <a:rPr lang="en-US" altLang="el-GR" sz="1800" b="1"/>
              <a:t>High</a:t>
            </a:r>
            <a:endParaRPr lang="el-GR" altLang="el-GR" sz="1800" b="1"/>
          </a:p>
        </p:txBody>
      </p:sp>
      <p:sp>
        <p:nvSpPr>
          <p:cNvPr id="59399" name="Text Box 5"/>
          <p:cNvSpPr txBox="1">
            <a:spLocks noChangeArrowheads="1"/>
          </p:cNvSpPr>
          <p:nvPr/>
        </p:nvSpPr>
        <p:spPr bwMode="auto">
          <a:xfrm>
            <a:off x="2843213" y="2276475"/>
            <a:ext cx="646112" cy="369888"/>
          </a:xfrm>
          <a:prstGeom prst="rect">
            <a:avLst/>
          </a:prstGeom>
          <a:noFill/>
          <a:ln w="12700" cap="sq">
            <a:noFill/>
            <a:miter lim="800000"/>
            <a:headEnd type="none" w="sm" len="sm"/>
            <a:tailEnd type="none" w="sm" len="sm"/>
          </a:ln>
        </p:spPr>
        <p:txBody>
          <a:bodyPr wrap="none">
            <a:spAutoFit/>
          </a:bodyPr>
          <a:lstStyle/>
          <a:p>
            <a:pPr eaLnBrk="1" hangingPunct="1"/>
            <a:r>
              <a:rPr lang="en-US" altLang="el-GR" sz="1800" b="1"/>
              <a:t>Low</a:t>
            </a:r>
            <a:endParaRPr lang="el-GR" altLang="el-GR" sz="1800" b="1"/>
          </a:p>
        </p:txBody>
      </p:sp>
      <p:sp>
        <p:nvSpPr>
          <p:cNvPr id="59400" name="Text Box 6"/>
          <p:cNvSpPr txBox="1">
            <a:spLocks noChangeArrowheads="1"/>
          </p:cNvSpPr>
          <p:nvPr/>
        </p:nvSpPr>
        <p:spPr bwMode="auto">
          <a:xfrm>
            <a:off x="6804025" y="2276475"/>
            <a:ext cx="696913" cy="369888"/>
          </a:xfrm>
          <a:prstGeom prst="rect">
            <a:avLst/>
          </a:prstGeom>
          <a:noFill/>
          <a:ln w="12700" cap="sq">
            <a:noFill/>
            <a:miter lim="800000"/>
            <a:headEnd type="none" w="sm" len="sm"/>
            <a:tailEnd type="none" w="sm" len="sm"/>
          </a:ln>
        </p:spPr>
        <p:txBody>
          <a:bodyPr wrap="none">
            <a:spAutoFit/>
          </a:bodyPr>
          <a:lstStyle/>
          <a:p>
            <a:pPr eaLnBrk="1" hangingPunct="1"/>
            <a:r>
              <a:rPr lang="en-US" altLang="el-GR" sz="1800" b="1"/>
              <a:t>High</a:t>
            </a:r>
            <a:endParaRPr lang="el-GR" altLang="el-GR" sz="1800" b="1"/>
          </a:p>
        </p:txBody>
      </p:sp>
      <p:grpSp>
        <p:nvGrpSpPr>
          <p:cNvPr id="59401" name="Group 7"/>
          <p:cNvGrpSpPr>
            <a:grpSpLocks/>
          </p:cNvGrpSpPr>
          <p:nvPr/>
        </p:nvGrpSpPr>
        <p:grpSpPr bwMode="auto">
          <a:xfrm>
            <a:off x="867568" y="2485673"/>
            <a:ext cx="7343775" cy="2590800"/>
            <a:chOff x="839" y="1344"/>
            <a:chExt cx="4626" cy="1632"/>
          </a:xfrm>
        </p:grpSpPr>
        <p:sp>
          <p:nvSpPr>
            <p:cNvPr id="59404" name="Rectangle 8"/>
            <p:cNvSpPr>
              <a:spLocks noChangeArrowheads="1"/>
            </p:cNvSpPr>
            <p:nvPr/>
          </p:nvSpPr>
          <p:spPr bwMode="auto">
            <a:xfrm>
              <a:off x="839" y="1344"/>
              <a:ext cx="2404" cy="861"/>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eaLnBrk="1" hangingPunct="1"/>
              <a:endParaRPr lang="el-GR" altLang="el-GR" sz="1800"/>
            </a:p>
            <a:p>
              <a:pPr algn="ctr" eaLnBrk="1" hangingPunct="1"/>
              <a:endParaRPr lang="el-GR" altLang="el-GR" sz="1800"/>
            </a:p>
            <a:p>
              <a:pPr algn="ctr" eaLnBrk="1" hangingPunct="1"/>
              <a:r>
                <a:rPr lang="en-US" altLang="el-GR" sz="1800"/>
                <a:t>Low Cost + Low Benefit</a:t>
              </a:r>
              <a:endParaRPr lang="el-GR" altLang="el-GR" sz="1800"/>
            </a:p>
            <a:p>
              <a:pPr algn="ctr" eaLnBrk="1" hangingPunct="1"/>
              <a:r>
                <a:rPr lang="en-US" altLang="el-GR" sz="1800"/>
                <a:t>=</a:t>
              </a:r>
              <a:endParaRPr lang="en-US" altLang="el-GR" sz="1800" b="1"/>
            </a:p>
            <a:p>
              <a:pPr algn="ctr" eaLnBrk="1" hangingPunct="1"/>
              <a:r>
                <a:rPr lang="en-US" altLang="el-GR" sz="1800" b="1"/>
                <a:t>Indifference</a:t>
              </a:r>
            </a:p>
            <a:p>
              <a:pPr algn="ctr" eaLnBrk="1" hangingPunct="1"/>
              <a:endParaRPr lang="el-GR" altLang="el-GR" sz="1800"/>
            </a:p>
          </p:txBody>
        </p:sp>
        <p:sp>
          <p:nvSpPr>
            <p:cNvPr id="59405" name="Rectangle 9"/>
            <p:cNvSpPr>
              <a:spLocks noChangeArrowheads="1"/>
            </p:cNvSpPr>
            <p:nvPr/>
          </p:nvSpPr>
          <p:spPr bwMode="auto">
            <a:xfrm>
              <a:off x="839" y="2205"/>
              <a:ext cx="2404" cy="771"/>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eaLnBrk="1" hangingPunct="1"/>
              <a:endParaRPr lang="en-US" altLang="el-GR" sz="1800"/>
            </a:p>
            <a:p>
              <a:pPr algn="ctr" eaLnBrk="1" hangingPunct="1"/>
              <a:r>
                <a:rPr lang="en-US" altLang="el-GR" sz="1800"/>
                <a:t>High Cost + Low Benefit</a:t>
              </a:r>
            </a:p>
            <a:p>
              <a:pPr algn="ctr" eaLnBrk="1" hangingPunct="1"/>
              <a:r>
                <a:rPr lang="en-US" altLang="el-GR" sz="1800"/>
                <a:t>=</a:t>
              </a:r>
              <a:endParaRPr lang="en-US" altLang="el-GR" sz="1800" b="1"/>
            </a:p>
            <a:p>
              <a:pPr algn="ctr" eaLnBrk="1" hangingPunct="1"/>
              <a:r>
                <a:rPr lang="en-US" altLang="el-GR" sz="1800" b="1"/>
                <a:t>Resistance</a:t>
              </a:r>
            </a:p>
            <a:p>
              <a:pPr algn="ctr" eaLnBrk="1" hangingPunct="1"/>
              <a:endParaRPr lang="el-GR" altLang="el-GR" sz="1800"/>
            </a:p>
          </p:txBody>
        </p:sp>
        <p:sp>
          <p:nvSpPr>
            <p:cNvPr id="59406" name="Rectangle 10"/>
            <p:cNvSpPr>
              <a:spLocks noChangeArrowheads="1"/>
            </p:cNvSpPr>
            <p:nvPr/>
          </p:nvSpPr>
          <p:spPr bwMode="auto">
            <a:xfrm>
              <a:off x="3243" y="1344"/>
              <a:ext cx="2222" cy="861"/>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eaLnBrk="1" hangingPunct="1"/>
              <a:endParaRPr lang="el-GR" altLang="el-GR" sz="1800"/>
            </a:p>
            <a:p>
              <a:pPr algn="ctr" eaLnBrk="1" hangingPunct="1"/>
              <a:endParaRPr lang="el-GR" altLang="el-GR" sz="1800" b="1"/>
            </a:p>
            <a:p>
              <a:pPr algn="ctr" eaLnBrk="1" hangingPunct="1"/>
              <a:endParaRPr lang="el-GR" altLang="el-GR" sz="1800" b="1"/>
            </a:p>
            <a:p>
              <a:pPr algn="ctr" eaLnBrk="1" hangingPunct="1"/>
              <a:r>
                <a:rPr lang="en-US" altLang="el-GR" sz="1800"/>
                <a:t>Low Cost </a:t>
              </a:r>
              <a:r>
                <a:rPr lang="el-GR" altLang="el-GR" sz="1800"/>
                <a:t>+</a:t>
              </a:r>
              <a:r>
                <a:rPr lang="en-US" altLang="el-GR" sz="1800"/>
                <a:t> High Benefit</a:t>
              </a:r>
              <a:endParaRPr lang="el-GR" altLang="el-GR" sz="1800"/>
            </a:p>
            <a:p>
              <a:pPr algn="ctr" eaLnBrk="1" hangingPunct="1"/>
              <a:r>
                <a:rPr lang="en-US" altLang="el-GR" sz="1800"/>
                <a:t>=</a:t>
              </a:r>
              <a:endParaRPr lang="en-US" altLang="el-GR" sz="1800" b="1"/>
            </a:p>
            <a:p>
              <a:pPr algn="ctr" eaLnBrk="1" hangingPunct="1"/>
              <a:r>
                <a:rPr lang="en-US" altLang="el-GR" sz="1800" b="1"/>
                <a:t>Favorable</a:t>
              </a:r>
            </a:p>
            <a:p>
              <a:pPr algn="ctr" eaLnBrk="1" hangingPunct="1"/>
              <a:endParaRPr lang="en-US" altLang="el-GR" sz="1800" b="1"/>
            </a:p>
            <a:p>
              <a:pPr algn="ctr" eaLnBrk="1" hangingPunct="1"/>
              <a:endParaRPr lang="el-GR" altLang="el-GR" sz="1800"/>
            </a:p>
          </p:txBody>
        </p:sp>
        <p:sp>
          <p:nvSpPr>
            <p:cNvPr id="59407" name="Rectangle 11"/>
            <p:cNvSpPr>
              <a:spLocks noChangeArrowheads="1"/>
            </p:cNvSpPr>
            <p:nvPr/>
          </p:nvSpPr>
          <p:spPr bwMode="auto">
            <a:xfrm>
              <a:off x="3243" y="2205"/>
              <a:ext cx="2222" cy="771"/>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eaLnBrk="1" hangingPunct="1"/>
              <a:endParaRPr lang="el-GR" altLang="el-GR" sz="1800"/>
            </a:p>
            <a:p>
              <a:pPr algn="ctr" eaLnBrk="1" hangingPunct="1"/>
              <a:r>
                <a:rPr lang="en-US" altLang="el-GR" sz="1800"/>
                <a:t>High Cost + High Benefit</a:t>
              </a:r>
            </a:p>
            <a:p>
              <a:pPr algn="ctr" eaLnBrk="1" hangingPunct="1"/>
              <a:r>
                <a:rPr lang="en-US" altLang="el-GR" sz="1800"/>
                <a:t>=</a:t>
              </a:r>
              <a:endParaRPr lang="en-US" altLang="el-GR" sz="1800" b="1"/>
            </a:p>
            <a:p>
              <a:pPr algn="ctr" eaLnBrk="1" hangingPunct="1"/>
              <a:r>
                <a:rPr lang="en-US" altLang="el-GR" sz="1800" b="1"/>
                <a:t>Conflict</a:t>
              </a:r>
            </a:p>
            <a:p>
              <a:pPr algn="ctr" eaLnBrk="1" hangingPunct="1"/>
              <a:endParaRPr lang="el-GR" altLang="el-GR" sz="1800"/>
            </a:p>
          </p:txBody>
        </p:sp>
      </p:grpSp>
      <p:sp>
        <p:nvSpPr>
          <p:cNvPr id="59402" name="Text Box 12"/>
          <p:cNvSpPr txBox="1">
            <a:spLocks noChangeArrowheads="1"/>
          </p:cNvSpPr>
          <p:nvPr/>
        </p:nvSpPr>
        <p:spPr bwMode="auto">
          <a:xfrm>
            <a:off x="1547813" y="1557338"/>
            <a:ext cx="2032000" cy="369887"/>
          </a:xfrm>
          <a:prstGeom prst="rect">
            <a:avLst/>
          </a:prstGeom>
          <a:noFill/>
          <a:ln w="9525">
            <a:noFill/>
            <a:miter lim="800000"/>
            <a:headEnd/>
            <a:tailEnd/>
          </a:ln>
        </p:spPr>
        <p:txBody>
          <a:bodyPr wrap="none">
            <a:spAutoFit/>
          </a:bodyPr>
          <a:lstStyle/>
          <a:p>
            <a:r>
              <a:rPr lang="en-US" altLang="el-GR" sz="1800" u="sng"/>
              <a:t>Perceived benefit</a:t>
            </a:r>
            <a:r>
              <a:rPr lang="el-GR" altLang="el-GR" sz="1800" u="sng"/>
              <a:t> </a:t>
            </a:r>
            <a:endParaRPr lang="en-US" altLang="el-GR" sz="1800" u="sng"/>
          </a:p>
        </p:txBody>
      </p:sp>
      <p:sp>
        <p:nvSpPr>
          <p:cNvPr id="59403" name="Text Box 13"/>
          <p:cNvSpPr txBox="1">
            <a:spLocks noChangeArrowheads="1"/>
          </p:cNvSpPr>
          <p:nvPr/>
        </p:nvSpPr>
        <p:spPr bwMode="auto">
          <a:xfrm rot="-5400000">
            <a:off x="-665163" y="3813175"/>
            <a:ext cx="1697038" cy="369888"/>
          </a:xfrm>
          <a:prstGeom prst="rect">
            <a:avLst/>
          </a:prstGeom>
          <a:noFill/>
          <a:ln w="9525">
            <a:noFill/>
            <a:miter lim="800000"/>
            <a:headEnd/>
            <a:tailEnd/>
          </a:ln>
        </p:spPr>
        <p:txBody>
          <a:bodyPr wrap="none">
            <a:spAutoFit/>
          </a:bodyPr>
          <a:lstStyle/>
          <a:p>
            <a:r>
              <a:rPr lang="en-US" altLang="el-GR" sz="1800" u="sng"/>
              <a:t>Perceived cost</a:t>
            </a:r>
          </a:p>
        </p:txBody>
      </p:sp>
    </p:spTree>
  </p:cSld>
  <p:clrMapOvr>
    <a:masterClrMapping/>
  </p:clrMapOvr>
  <p:transition spd="med">
    <p:pull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lane flying in the sky&#10;&#10;Description automatically generated">
            <a:extLst>
              <a:ext uri="{FF2B5EF4-FFF2-40B4-BE49-F238E27FC236}">
                <a16:creationId xmlns:a16="http://schemas.microsoft.com/office/drawing/2014/main" id="{C3485AAF-25EC-E2FA-8E95-35D2019079BB}"/>
              </a:ext>
            </a:extLst>
          </p:cNvPr>
          <p:cNvPicPr>
            <a:picLocks noChangeAspect="1"/>
          </p:cNvPicPr>
          <p:nvPr/>
        </p:nvPicPr>
        <p:blipFill rotWithShape="1">
          <a:blip r:embed="rId2"/>
          <a:srcRect t="13673" r="-1" b="8470"/>
          <a:stretch/>
        </p:blipFill>
        <p:spPr>
          <a:xfrm>
            <a:off x="-914" y="857247"/>
            <a:ext cx="9143771" cy="5143500"/>
          </a:xfrm>
          <a:prstGeom prst="rect">
            <a:avLst/>
          </a:prstGeom>
        </p:spPr>
      </p:pic>
      <p:sp>
        <p:nvSpPr>
          <p:cNvPr id="3" name="TextBox 2">
            <a:extLst>
              <a:ext uri="{FF2B5EF4-FFF2-40B4-BE49-F238E27FC236}">
                <a16:creationId xmlns:a16="http://schemas.microsoft.com/office/drawing/2014/main" id="{4E908873-0A1A-C526-3323-61394D084CA6}"/>
              </a:ext>
            </a:extLst>
          </p:cNvPr>
          <p:cNvSpPr txBox="1"/>
          <p:nvPr/>
        </p:nvSpPr>
        <p:spPr>
          <a:xfrm>
            <a:off x="1227383" y="2261378"/>
            <a:ext cx="2666769" cy="1532034"/>
          </a:xfrm>
          <a:prstGeom prst="rect">
            <a:avLst/>
          </a:prstGeom>
        </p:spPr>
        <p:txBody>
          <a:bodyPr vert="horz" lIns="68580" tIns="34290" rIns="68580" bIns="34290" rtlCol="0" anchor="b">
            <a:normAutofit/>
          </a:bodyPr>
          <a:lstStyle/>
          <a:p>
            <a:pPr algn="ctr" defTabSz="685800" eaLnBrk="1" fontAlgn="auto" hangingPunct="1">
              <a:lnSpc>
                <a:spcPct val="90000"/>
              </a:lnSpc>
              <a:spcAft>
                <a:spcPts val="450"/>
              </a:spcAft>
              <a:defRPr/>
            </a:pPr>
            <a:r>
              <a:rPr lang="en-US" sz="3000" b="1" dirty="0">
                <a:solidFill>
                  <a:prstClr val="black">
                    <a:lumMod val="75000"/>
                    <a:lumOff val="25000"/>
                  </a:prstClr>
                </a:solidFill>
                <a:latin typeface="Calibri Light" panose="020F0302020204030204"/>
              </a:rPr>
              <a:t>Change brings turbulence </a:t>
            </a:r>
            <a:endParaRPr lang="en-US" sz="3000" b="1" dirty="0">
              <a:solidFill>
                <a:prstClr val="black">
                  <a:lumMod val="75000"/>
                  <a:lumOff val="25000"/>
                </a:prstClr>
              </a:solidFill>
              <a:latin typeface="Calibri Light" panose="020F0302020204030204"/>
              <a:cs typeface="+mn-cs"/>
            </a:endParaRPr>
          </a:p>
        </p:txBody>
      </p:sp>
      <p:pic>
        <p:nvPicPr>
          <p:cNvPr id="2" name="Picture 1" descr="A plane flying in the sky&#10;&#10;Description automatically generated">
            <a:extLst>
              <a:ext uri="{FF2B5EF4-FFF2-40B4-BE49-F238E27FC236}">
                <a16:creationId xmlns:a16="http://schemas.microsoft.com/office/drawing/2014/main" id="{F8797FD6-5469-3518-3142-6FC2D918EFF5}"/>
              </a:ext>
            </a:extLst>
          </p:cNvPr>
          <p:cNvPicPr>
            <a:picLocks noChangeAspect="1"/>
          </p:cNvPicPr>
          <p:nvPr/>
        </p:nvPicPr>
        <p:blipFill rotWithShape="1">
          <a:blip r:embed="rId3"/>
          <a:srcRect l="5821" r="19461" b="2"/>
          <a:stretch/>
        </p:blipFill>
        <p:spPr>
          <a:xfrm>
            <a:off x="5161706" y="1896941"/>
            <a:ext cx="3171261" cy="2977291"/>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Tree>
    <p:extLst>
      <p:ext uri="{BB962C8B-B14F-4D97-AF65-F5344CB8AC3E}">
        <p14:creationId xmlns:p14="http://schemas.microsoft.com/office/powerpoint/2010/main" val="1259606963"/>
      </p:ext>
    </p:extLst>
  </p:cSld>
  <p:clrMapOvr>
    <a:masterClrMapping/>
  </p:clrMapOvr>
  <p:transition spd="med">
    <p:pull dir="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3881-A3DD-2DB5-DF9C-DC83DA2268B8}"/>
              </a:ext>
            </a:extLst>
          </p:cNvPr>
          <p:cNvSpPr>
            <a:spLocks noGrp="1"/>
          </p:cNvSpPr>
          <p:nvPr>
            <p:ph type="title"/>
          </p:nvPr>
        </p:nvSpPr>
        <p:spPr>
          <a:xfrm>
            <a:off x="457200" y="173038"/>
            <a:ext cx="7931150" cy="1384300"/>
          </a:xfrm>
        </p:spPr>
        <p:txBody>
          <a:bodyPr wrap="square" anchor="ctr">
            <a:normAutofit/>
          </a:bodyPr>
          <a:lstStyle/>
          <a:p>
            <a:r>
              <a:rPr lang="en-US" dirty="0"/>
              <a:t>Pre-change conditions</a:t>
            </a:r>
          </a:p>
        </p:txBody>
      </p:sp>
      <p:sp>
        <p:nvSpPr>
          <p:cNvPr id="5" name="Slide Number Placeholder 4">
            <a:extLst>
              <a:ext uri="{FF2B5EF4-FFF2-40B4-BE49-F238E27FC236}">
                <a16:creationId xmlns:a16="http://schemas.microsoft.com/office/drawing/2014/main" id="{257E8BE8-EAC3-28DC-751D-1167825E5E68}"/>
              </a:ext>
            </a:extLst>
          </p:cNvPr>
          <p:cNvSpPr>
            <a:spLocks noGrp="1"/>
          </p:cNvSpPr>
          <p:nvPr>
            <p:ph type="sldNum" sz="quarter" idx="12"/>
          </p:nvPr>
        </p:nvSpPr>
        <p:spPr>
          <a:xfrm>
            <a:off x="6553200" y="6245225"/>
            <a:ext cx="2133600" cy="476250"/>
          </a:xfrm>
        </p:spPr>
        <p:txBody>
          <a:bodyPr wrap="square" anchor="b">
            <a:normAutofit/>
          </a:bodyPr>
          <a:lstStyle/>
          <a:p>
            <a:pPr>
              <a:spcAft>
                <a:spcPts val="600"/>
              </a:spcAft>
            </a:pPr>
            <a:fld id="{17040ABD-7BBD-40AC-9285-993CA0AE244B}" type="slidenum">
              <a:rPr lang="el-GR" altLang="en-US" smtClean="0"/>
              <a:pPr>
                <a:spcAft>
                  <a:spcPts val="600"/>
                </a:spcAft>
              </a:pPr>
              <a:t>30</a:t>
            </a:fld>
            <a:endParaRPr lang="el-GR" altLang="en-US"/>
          </a:p>
        </p:txBody>
      </p:sp>
      <p:sp>
        <p:nvSpPr>
          <p:cNvPr id="4" name="Footer Placeholder 3">
            <a:extLst>
              <a:ext uri="{FF2B5EF4-FFF2-40B4-BE49-F238E27FC236}">
                <a16:creationId xmlns:a16="http://schemas.microsoft.com/office/drawing/2014/main" id="{E59D7D1E-C1FA-9686-6C82-32E71683F876}"/>
              </a:ext>
            </a:extLst>
          </p:cNvPr>
          <p:cNvSpPr>
            <a:spLocks noGrp="1"/>
          </p:cNvSpPr>
          <p:nvPr>
            <p:ph type="ftr" sz="quarter" idx="11"/>
          </p:nvPr>
        </p:nvSpPr>
        <p:spPr>
          <a:xfrm>
            <a:off x="3124200" y="6356350"/>
            <a:ext cx="2895600" cy="365125"/>
          </a:xfrm>
        </p:spPr>
        <p:txBody>
          <a:bodyPr anchor="ctr">
            <a:normAutofit/>
          </a:bodyPr>
          <a:lstStyle/>
          <a:p>
            <a:pPr>
              <a:lnSpc>
                <a:spcPct val="90000"/>
              </a:lnSpc>
              <a:spcAft>
                <a:spcPts val="600"/>
              </a:spcAft>
              <a:defRPr/>
            </a:pPr>
            <a:r>
              <a:rPr lang="el-GR" altLang="en-US" sz="900"/>
              <a:t>ΜΒακόλα-Οικονομικό Πανεπιστήμιο Αθηνών-mvakola@aueb.gr</a:t>
            </a:r>
          </a:p>
        </p:txBody>
      </p:sp>
      <p:graphicFrame>
        <p:nvGraphicFramePr>
          <p:cNvPr id="7" name="Content Placeholder 2">
            <a:extLst>
              <a:ext uri="{FF2B5EF4-FFF2-40B4-BE49-F238E27FC236}">
                <a16:creationId xmlns:a16="http://schemas.microsoft.com/office/drawing/2014/main" id="{2A2D54F0-5E58-5A6D-7E76-FCA3E94B3D75}"/>
              </a:ext>
            </a:extLst>
          </p:cNvPr>
          <p:cNvGraphicFramePr>
            <a:graphicFrameLocks noGrp="1"/>
          </p:cNvGraphicFramePr>
          <p:nvPr>
            <p:ph sz="half" idx="1"/>
          </p:nvPr>
        </p:nvGraphicFramePr>
        <p:xfrm>
          <a:off x="457200" y="1905000"/>
          <a:ext cx="822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788391"/>
      </p:ext>
    </p:extLst>
  </p:cSld>
  <p:clrMapOvr>
    <a:masterClrMapping/>
  </p:clrMapOvr>
  <p:transition spd="med">
    <p:pull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228322B6-BCC5-B2AF-C588-43B590627E35}"/>
              </a:ext>
            </a:extLst>
          </p:cNvPr>
          <p:cNvSpPr>
            <a:spLocks noGrp="1"/>
          </p:cNvSpPr>
          <p:nvPr>
            <p:ph type="title"/>
          </p:nvPr>
        </p:nvSpPr>
        <p:spPr>
          <a:xfrm>
            <a:off x="457200" y="274638"/>
            <a:ext cx="8229600" cy="1143000"/>
          </a:xfrm>
        </p:spPr>
        <p:txBody>
          <a:bodyPr anchor="ctr">
            <a:normAutofit/>
          </a:bodyPr>
          <a:lstStyle/>
          <a:p>
            <a:r>
              <a:rPr lang="en-US" dirty="0"/>
              <a:t>Process of change</a:t>
            </a:r>
          </a:p>
          <a:p>
            <a:endParaRPr lang="en-US" dirty="0"/>
          </a:p>
        </p:txBody>
      </p:sp>
      <p:sp>
        <p:nvSpPr>
          <p:cNvPr id="4" name="Footer Placeholder 3">
            <a:extLst>
              <a:ext uri="{FF2B5EF4-FFF2-40B4-BE49-F238E27FC236}">
                <a16:creationId xmlns:a16="http://schemas.microsoft.com/office/drawing/2014/main" id="{A689C4DD-4040-4B5B-BB61-9C9D18C6D525}"/>
              </a:ext>
            </a:extLst>
          </p:cNvPr>
          <p:cNvSpPr>
            <a:spLocks noGrp="1"/>
          </p:cNvSpPr>
          <p:nvPr>
            <p:ph type="ftr" sz="quarter" idx="11"/>
          </p:nvPr>
        </p:nvSpPr>
        <p:spPr>
          <a:xfrm>
            <a:off x="3124200" y="6356350"/>
            <a:ext cx="2895600" cy="365125"/>
          </a:xfrm>
        </p:spPr>
        <p:txBody>
          <a:bodyPr anchor="ctr">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l-GR" altLang="en-US" sz="900" b="0" i="0" u="none" strike="noStrike" kern="1200" cap="none" spc="0" normalizeH="0" baseline="0" noProof="0">
                <a:ln>
                  <a:noFill/>
                </a:ln>
                <a:solidFill>
                  <a:prstClr val="black">
                    <a:tint val="75000"/>
                  </a:prstClr>
                </a:solidFill>
                <a:effectLst/>
                <a:uLnTx/>
                <a:uFillTx/>
                <a:latin typeface="Arial" charset="0"/>
                <a:ea typeface="+mn-ea"/>
                <a:cs typeface="Arial" charset="0"/>
              </a:rPr>
              <a:t>ΜΒακόλα-Οικονομικό Πανεπιστήμιο Αθηνών-mvakola@aueb.gr</a:t>
            </a:r>
          </a:p>
        </p:txBody>
      </p:sp>
      <p:sp>
        <p:nvSpPr>
          <p:cNvPr id="5" name="Slide Number Placeholder 4">
            <a:extLst>
              <a:ext uri="{FF2B5EF4-FFF2-40B4-BE49-F238E27FC236}">
                <a16:creationId xmlns:a16="http://schemas.microsoft.com/office/drawing/2014/main" id="{46C95360-342E-4442-8D12-397681E10ADB}"/>
              </a:ext>
            </a:extLst>
          </p:cNvPr>
          <p:cNvSpPr>
            <a:spLocks noGrp="1"/>
          </p:cNvSpPr>
          <p:nvPr>
            <p:ph type="sldNum" sz="quarter" idx="12"/>
          </p:nvPr>
        </p:nvSpPr>
        <p:spPr>
          <a:xfrm>
            <a:off x="6553200" y="6356350"/>
            <a:ext cx="2133600" cy="365125"/>
          </a:xfrm>
        </p:spPr>
        <p:txBody>
          <a:bodyPr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5DBAA63C-A2AE-416B-9994-31451BB73F80}" type="slidenum">
              <a:rPr kumimoji="0" lang="el-GR" alt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ts val="600"/>
                </a:spcAft>
                <a:buClrTx/>
                <a:buSzTx/>
                <a:buFontTx/>
                <a:buNone/>
                <a:tabLst/>
                <a:defRPr/>
              </a:pPr>
              <a:t>31</a:t>
            </a:fld>
            <a:endParaRPr kumimoji="0" lang="el-GR" alt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graphicFrame>
        <p:nvGraphicFramePr>
          <p:cNvPr id="7" name="Content Placeholder 2">
            <a:extLst>
              <a:ext uri="{FF2B5EF4-FFF2-40B4-BE49-F238E27FC236}">
                <a16:creationId xmlns:a16="http://schemas.microsoft.com/office/drawing/2014/main" id="{A5729E35-E450-C5DC-3C51-2A5735DF854F}"/>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4144340"/>
      </p:ext>
    </p:extLst>
  </p:cSld>
  <p:clrMapOvr>
    <a:masterClrMapping/>
  </p:clrMapOvr>
  <p:transition spd="med">
    <p:pull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E6ACAE-0A91-3EF0-AC3F-5C1332F96AEB}"/>
              </a:ext>
            </a:extLst>
          </p:cNvPr>
          <p:cNvSpPr>
            <a:spLocks noGrp="1"/>
          </p:cNvSpPr>
          <p:nvPr>
            <p:ph type="title"/>
          </p:nvPr>
        </p:nvSpPr>
        <p:spPr>
          <a:xfrm>
            <a:off x="367500" y="1761033"/>
            <a:ext cx="4045200" cy="1976400"/>
          </a:xfrm>
        </p:spPr>
        <p:txBody>
          <a:bodyPr wrap="square" anchor="b">
            <a:normAutofit/>
          </a:bodyPr>
          <a:lstStyle/>
          <a:p>
            <a:r>
              <a:rPr lang="en-GR" b="1" dirty="0">
                <a:solidFill>
                  <a:srgbClr val="FFC000"/>
                </a:solidFill>
              </a:rPr>
              <a:t>Case study</a:t>
            </a:r>
          </a:p>
        </p:txBody>
      </p:sp>
      <p:sp>
        <p:nvSpPr>
          <p:cNvPr id="6" name="Content Placeholder 5">
            <a:extLst>
              <a:ext uri="{FF2B5EF4-FFF2-40B4-BE49-F238E27FC236}">
                <a16:creationId xmlns:a16="http://schemas.microsoft.com/office/drawing/2014/main" id="{977DFE17-CE1D-2CC7-727C-45015EB17870}"/>
              </a:ext>
            </a:extLst>
          </p:cNvPr>
          <p:cNvSpPr>
            <a:spLocks noGrp="1"/>
          </p:cNvSpPr>
          <p:nvPr>
            <p:ph type="subTitle" idx="1"/>
          </p:nvPr>
        </p:nvSpPr>
        <p:spPr>
          <a:xfrm>
            <a:off x="277400" y="4085133"/>
            <a:ext cx="4045200" cy="1646800"/>
          </a:xfrm>
        </p:spPr>
        <p:txBody>
          <a:bodyPr wrap="square" anchor="t">
            <a:normAutofit/>
          </a:bodyPr>
          <a:lstStyle/>
          <a:p>
            <a:pPr>
              <a:spcAft>
                <a:spcPts val="600"/>
              </a:spcAft>
            </a:pPr>
            <a:r>
              <a:rPr lang="en-GB" b="1" dirty="0"/>
              <a:t>Scene:</a:t>
            </a:r>
            <a:r>
              <a:rPr lang="en-GB" dirty="0"/>
              <a:t> The three are having coffee in the break room, discussing the bank’s ongoing digital transformation.</a:t>
            </a:r>
          </a:p>
          <a:p>
            <a:pPr>
              <a:spcAft>
                <a:spcPts val="600"/>
              </a:spcAft>
            </a:pPr>
            <a:endParaRPr lang="en-GR" dirty="0"/>
          </a:p>
        </p:txBody>
      </p:sp>
      <p:sp>
        <p:nvSpPr>
          <p:cNvPr id="3" name="Content Placeholder 2">
            <a:extLst>
              <a:ext uri="{FF2B5EF4-FFF2-40B4-BE49-F238E27FC236}">
                <a16:creationId xmlns:a16="http://schemas.microsoft.com/office/drawing/2014/main" id="{3062E605-EAF7-978A-11BD-2888361A1CB7}"/>
              </a:ext>
            </a:extLst>
          </p:cNvPr>
          <p:cNvSpPr>
            <a:spLocks noGrp="1"/>
          </p:cNvSpPr>
          <p:nvPr>
            <p:ph type="body" idx="2"/>
          </p:nvPr>
        </p:nvSpPr>
        <p:spPr>
          <a:xfrm>
            <a:off x="4939500" y="965433"/>
            <a:ext cx="3837000" cy="4926800"/>
          </a:xfrm>
        </p:spPr>
        <p:txBody>
          <a:bodyPr wrap="square" anchor="ctr">
            <a:normAutofit/>
          </a:bodyPr>
          <a:lstStyle/>
          <a:p>
            <a:pPr>
              <a:spcAft>
                <a:spcPts val="600"/>
              </a:spcAft>
            </a:pPr>
            <a:r>
              <a:rPr lang="en-GB" b="1" dirty="0"/>
              <a:t>Characters:</a:t>
            </a:r>
            <a:endParaRPr lang="en-GB" dirty="0"/>
          </a:p>
          <a:p>
            <a:pPr>
              <a:spcAft>
                <a:spcPts val="600"/>
              </a:spcAft>
              <a:buFont typeface="Arial" panose="020B0604020202020204" pitchFamily="34" charset="0"/>
              <a:buChar char="•"/>
            </a:pPr>
            <a:r>
              <a:rPr lang="en-GB" b="1" dirty="0"/>
              <a:t>Alex</a:t>
            </a:r>
            <a:r>
              <a:rPr lang="en-GB" dirty="0"/>
              <a:t> – Head of Digital Innovation </a:t>
            </a:r>
          </a:p>
          <a:p>
            <a:pPr>
              <a:spcAft>
                <a:spcPts val="600"/>
              </a:spcAft>
              <a:buFont typeface="Arial" panose="020B0604020202020204" pitchFamily="34" charset="0"/>
              <a:buChar char="•"/>
            </a:pPr>
            <a:r>
              <a:rPr lang="en-GB" b="1" dirty="0"/>
              <a:t>Susan</a:t>
            </a:r>
            <a:r>
              <a:rPr lang="en-GB" dirty="0"/>
              <a:t> – Senior Operations Manager </a:t>
            </a:r>
          </a:p>
          <a:p>
            <a:pPr>
              <a:spcAft>
                <a:spcPts val="600"/>
              </a:spcAft>
              <a:buFont typeface="Arial" panose="020B0604020202020204" pitchFamily="34" charset="0"/>
              <a:buChar char="•"/>
            </a:pPr>
            <a:r>
              <a:rPr lang="en-GB" b="1" dirty="0"/>
              <a:t>Tom</a:t>
            </a:r>
            <a:r>
              <a:rPr lang="en-GB" dirty="0"/>
              <a:t> – Customer Service Supervisor </a:t>
            </a:r>
          </a:p>
          <a:p>
            <a:pPr>
              <a:spcAft>
                <a:spcPts val="600"/>
              </a:spcAft>
            </a:pPr>
            <a:endParaRPr lang="en-GR" dirty="0"/>
          </a:p>
        </p:txBody>
      </p:sp>
      <p:sp>
        <p:nvSpPr>
          <p:cNvPr id="4" name="Slide Number Placeholder 3">
            <a:extLst>
              <a:ext uri="{FF2B5EF4-FFF2-40B4-BE49-F238E27FC236}">
                <a16:creationId xmlns:a16="http://schemas.microsoft.com/office/drawing/2014/main" id="{C9979964-C894-5FA6-DDAC-925502AC540B}"/>
              </a:ext>
            </a:extLst>
          </p:cNvPr>
          <p:cNvSpPr>
            <a:spLocks noGrp="1"/>
          </p:cNvSpPr>
          <p:nvPr>
            <p:ph type="sldNum" idx="12"/>
          </p:nvPr>
        </p:nvSpPr>
        <p:spPr>
          <a:xfrm>
            <a:off x="8472458" y="6217623"/>
            <a:ext cx="548700" cy="524800"/>
          </a:xfrm>
        </p:spPr>
        <p:txBody>
          <a:bodyPr wrap="square" anchor="ctr">
            <a:normAutofit/>
          </a:bodyPr>
          <a:lstStyle/>
          <a:p>
            <a:pPr>
              <a:spcAft>
                <a:spcPts val="600"/>
              </a:spcAft>
              <a:defRPr/>
            </a:pPr>
            <a:fld id="{42ED57C8-4246-4085-90AE-6C8758D67680}" type="slidenum">
              <a:rPr lang="el-GR" altLang="el-GR" smtClean="0"/>
              <a:pPr>
                <a:spcAft>
                  <a:spcPts val="600"/>
                </a:spcAft>
                <a:defRPr/>
              </a:pPr>
              <a:t>32</a:t>
            </a:fld>
            <a:endParaRPr lang="el-GR" altLang="el-GR"/>
          </a:p>
        </p:txBody>
      </p:sp>
      <p:pic>
        <p:nvPicPr>
          <p:cNvPr id="2052" name="Picture 4" descr="Coffee Shop Friends Images - Free Download on Freepik">
            <a:extLst>
              <a:ext uri="{FF2B5EF4-FFF2-40B4-BE49-F238E27FC236}">
                <a16:creationId xmlns:a16="http://schemas.microsoft.com/office/drawing/2014/main" id="{4829A14E-E74C-44B3-4697-3DB7A7C9B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00" y="0"/>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447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F45980-74C1-DDF9-1B93-0921FE464DF7}"/>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33</a:t>
            </a:fld>
            <a:endParaRPr lang="en"/>
          </a:p>
        </p:txBody>
      </p:sp>
      <p:sp>
        <p:nvSpPr>
          <p:cNvPr id="7" name="Content Placeholder 6">
            <a:extLst>
              <a:ext uri="{FF2B5EF4-FFF2-40B4-BE49-F238E27FC236}">
                <a16:creationId xmlns:a16="http://schemas.microsoft.com/office/drawing/2014/main" id="{01F645C5-1072-C05E-61B1-A0CE07EBE477}"/>
              </a:ext>
            </a:extLst>
          </p:cNvPr>
          <p:cNvSpPr>
            <a:spLocks noGrp="1"/>
          </p:cNvSpPr>
          <p:nvPr>
            <p:ph idx="4294967295"/>
          </p:nvPr>
        </p:nvSpPr>
        <p:spPr>
          <a:xfrm>
            <a:off x="152400" y="153458"/>
            <a:ext cx="9525000" cy="6943725"/>
          </a:xfrm>
        </p:spPr>
        <p:txBody>
          <a:bodyPr/>
          <a:lstStyle/>
          <a:p>
            <a:pPr marL="0" indent="0">
              <a:buNone/>
            </a:pPr>
            <a:r>
              <a:rPr lang="en-GB" sz="2000" b="1" dirty="0">
                <a:solidFill>
                  <a:schemeClr val="tx1"/>
                </a:solidFill>
              </a:rPr>
              <a:t>Alex:</a:t>
            </a:r>
            <a:br>
              <a:rPr lang="en-GB" sz="2000" dirty="0">
                <a:solidFill>
                  <a:schemeClr val="tx1"/>
                </a:solidFill>
              </a:rPr>
            </a:br>
            <a:r>
              <a:rPr lang="en-GB" sz="2000" dirty="0">
                <a:solidFill>
                  <a:schemeClr val="tx1"/>
                </a:solidFill>
              </a:rPr>
              <a:t>Exciting news! The AI-powered loan approval system rolls out next month. It’s going to speed things up.</a:t>
            </a:r>
          </a:p>
          <a:p>
            <a:pPr marL="0" indent="0">
              <a:buNone/>
            </a:pPr>
            <a:r>
              <a:rPr lang="en-GB" sz="2000" b="1" dirty="0">
                <a:solidFill>
                  <a:schemeClr val="tx1"/>
                </a:solidFill>
              </a:rPr>
              <a:t>Susan:</a:t>
            </a:r>
            <a:br>
              <a:rPr lang="en-GB" sz="2000" dirty="0">
                <a:solidFill>
                  <a:schemeClr val="tx1"/>
                </a:solidFill>
              </a:rPr>
            </a:br>
            <a:r>
              <a:rPr lang="en-GB" sz="2000" dirty="0">
                <a:solidFill>
                  <a:srgbClr val="002060"/>
                </a:solidFill>
              </a:rPr>
              <a:t>I don’t know, Alex. Do we really need this? We’ve been fine without all this tech. It just feels like unnecessary change.</a:t>
            </a:r>
          </a:p>
          <a:p>
            <a:pPr marL="0" indent="0">
              <a:buNone/>
            </a:pPr>
            <a:r>
              <a:rPr lang="en-GB" sz="2000" b="1" dirty="0">
                <a:solidFill>
                  <a:schemeClr val="bg1">
                    <a:lumMod val="50000"/>
                  </a:schemeClr>
                </a:solidFill>
              </a:rPr>
              <a:t>Tom:</a:t>
            </a:r>
            <a:br>
              <a:rPr lang="en-GB" sz="2000" dirty="0">
                <a:solidFill>
                  <a:schemeClr val="bg1">
                    <a:lumMod val="50000"/>
                  </a:schemeClr>
                </a:solidFill>
              </a:rPr>
            </a:br>
            <a:r>
              <a:rPr lang="en-GB" sz="2000" dirty="0">
                <a:solidFill>
                  <a:schemeClr val="bg1">
                    <a:lumMod val="50000"/>
                  </a:schemeClr>
                </a:solidFill>
              </a:rPr>
              <a:t>Yeah, and our customers value personal service. I’m not sure these systems will help </a:t>
            </a:r>
          </a:p>
          <a:p>
            <a:pPr marL="0" indent="0">
              <a:buNone/>
            </a:pPr>
            <a:r>
              <a:rPr lang="en-GB" sz="2000" dirty="0">
                <a:solidFill>
                  <a:schemeClr val="bg1">
                    <a:lumMod val="50000"/>
                  </a:schemeClr>
                </a:solidFill>
              </a:rPr>
              <a:t>with that. Plus, I’m not exactly tech-savvy.</a:t>
            </a:r>
          </a:p>
          <a:p>
            <a:pPr marL="0" indent="0">
              <a:buNone/>
            </a:pPr>
            <a:r>
              <a:rPr lang="en-GB" sz="2000" b="1" dirty="0"/>
              <a:t>Alex:</a:t>
            </a:r>
            <a:br>
              <a:rPr lang="en-GB" sz="2000" dirty="0"/>
            </a:br>
            <a:r>
              <a:rPr lang="en-GB" sz="2000" dirty="0"/>
              <a:t>You won’t need to be a tech expert, Tom. It’s about simplifying processes. Susan, </a:t>
            </a:r>
          </a:p>
          <a:p>
            <a:pPr marL="0" indent="0">
              <a:buNone/>
            </a:pPr>
            <a:r>
              <a:rPr lang="en-GB" sz="2000" dirty="0"/>
              <a:t>wouldn’t it be better to automate paperwork so you can focus on more important </a:t>
            </a:r>
          </a:p>
          <a:p>
            <a:pPr marL="0" indent="0">
              <a:buNone/>
            </a:pPr>
            <a:r>
              <a:rPr lang="en-GB" sz="2000" dirty="0"/>
              <a:t>tasks?</a:t>
            </a:r>
          </a:p>
          <a:p>
            <a:pPr marL="0" indent="0">
              <a:buNone/>
            </a:pPr>
            <a:r>
              <a:rPr lang="en-GB" sz="2000" b="1" dirty="0"/>
              <a:t>Susan:</a:t>
            </a:r>
            <a:br>
              <a:rPr lang="en-GB" sz="1800" dirty="0"/>
            </a:br>
            <a:r>
              <a:rPr lang="en-GB" sz="1800" dirty="0"/>
              <a:t>Maybe, but I’m worried about costs and system failures. When tech breaks, we’re the ones who have to fix it.</a:t>
            </a:r>
          </a:p>
          <a:p>
            <a:pPr marL="0" indent="0">
              <a:buNone/>
            </a:pPr>
            <a:r>
              <a:rPr lang="en-GB" sz="1800" b="1" dirty="0"/>
              <a:t>Tom:</a:t>
            </a:r>
            <a:br>
              <a:rPr lang="en-GB" sz="1800" dirty="0"/>
            </a:br>
            <a:r>
              <a:rPr lang="en-GB" sz="1800" dirty="0"/>
              <a:t>And what if customers hate it? I trust my team’s judgment more than an algorithm.</a:t>
            </a:r>
          </a:p>
          <a:p>
            <a:pPr marL="0" indent="0">
              <a:buNone/>
            </a:pPr>
            <a:endParaRPr lang="en-GR" dirty="0"/>
          </a:p>
        </p:txBody>
      </p:sp>
    </p:spTree>
    <p:extLst>
      <p:ext uri="{BB962C8B-B14F-4D97-AF65-F5344CB8AC3E}">
        <p14:creationId xmlns:p14="http://schemas.microsoft.com/office/powerpoint/2010/main" val="2718008816"/>
      </p:ext>
    </p:extLst>
  </p:cSld>
  <p:clrMapOvr>
    <a:masterClrMapping/>
  </p:clrMapOvr>
  <p:transition spd="med">
    <p:pull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21859B-405A-C020-6106-DA61294DA9F5}"/>
              </a:ext>
            </a:extLst>
          </p:cNvPr>
          <p:cNvSpPr>
            <a:spLocks noGrp="1"/>
          </p:cNvSpPr>
          <p:nvPr>
            <p:ph type="sldNum" sz="quarter" idx="12"/>
          </p:nvPr>
        </p:nvSpPr>
        <p:spPr/>
        <p:txBody>
          <a:bodyPr/>
          <a:lstStyle/>
          <a:p>
            <a:pPr>
              <a:defRPr/>
            </a:pPr>
            <a:fld id="{A6AF0612-6AFB-4CA4-AE85-98169D63BBDC}" type="slidenum">
              <a:rPr lang="el-GR" altLang="el-GR" smtClean="0"/>
              <a:pPr>
                <a:defRPr/>
              </a:pPr>
              <a:t>34</a:t>
            </a:fld>
            <a:endParaRPr lang="el-GR" altLang="el-GR"/>
          </a:p>
        </p:txBody>
      </p:sp>
      <p:sp>
        <p:nvSpPr>
          <p:cNvPr id="4" name="TextBox 3">
            <a:extLst>
              <a:ext uri="{FF2B5EF4-FFF2-40B4-BE49-F238E27FC236}">
                <a16:creationId xmlns:a16="http://schemas.microsoft.com/office/drawing/2014/main" id="{5DE968BD-54D8-AC18-0354-58588A091F97}"/>
              </a:ext>
            </a:extLst>
          </p:cNvPr>
          <p:cNvSpPr txBox="1"/>
          <p:nvPr/>
        </p:nvSpPr>
        <p:spPr>
          <a:xfrm>
            <a:off x="0" y="1614940"/>
            <a:ext cx="8686800" cy="4801314"/>
          </a:xfrm>
          <a:prstGeom prst="rect">
            <a:avLst/>
          </a:prstGeom>
          <a:noFill/>
        </p:spPr>
        <p:txBody>
          <a:bodyPr wrap="square">
            <a:spAutoFit/>
          </a:bodyPr>
          <a:lstStyle/>
          <a:p>
            <a:r>
              <a:rPr lang="en-GB" sz="1800" b="1" dirty="0">
                <a:solidFill>
                  <a:srgbClr val="002060"/>
                </a:solidFill>
              </a:rPr>
              <a:t>Alex</a:t>
            </a:r>
          </a:p>
          <a:p>
            <a:r>
              <a:rPr lang="en-GB" sz="1800" dirty="0">
                <a:solidFill>
                  <a:srgbClr val="002060"/>
                </a:solidFill>
              </a:rPr>
              <a:t>I get it. But customers expect faster service. If we don’t adapt, other banks will take our place. And Tom, these systems will handle routine tasks, freeing you to focus on more complex customer issues. You’ll have more time for real connection.</a:t>
            </a:r>
          </a:p>
          <a:p>
            <a:pPr marL="0" indent="0">
              <a:buNone/>
            </a:pPr>
            <a:r>
              <a:rPr lang="en-GB" sz="1800" b="1" dirty="0">
                <a:solidFill>
                  <a:srgbClr val="002060"/>
                </a:solidFill>
              </a:rPr>
              <a:t>Susan:</a:t>
            </a:r>
            <a:br>
              <a:rPr lang="en-GB" sz="1800" dirty="0">
                <a:solidFill>
                  <a:srgbClr val="002060"/>
                </a:solidFill>
              </a:rPr>
            </a:br>
            <a:r>
              <a:rPr lang="en-GB" sz="1800" dirty="0">
                <a:solidFill>
                  <a:srgbClr val="002060"/>
                </a:solidFill>
              </a:rPr>
              <a:t>And if we don’t embrace it?</a:t>
            </a:r>
          </a:p>
          <a:p>
            <a:pPr marL="0" indent="0">
              <a:buNone/>
            </a:pPr>
            <a:r>
              <a:rPr lang="en-GB" sz="1800" b="1" dirty="0">
                <a:solidFill>
                  <a:srgbClr val="002060"/>
                </a:solidFill>
              </a:rPr>
              <a:t>Alex:</a:t>
            </a:r>
            <a:br>
              <a:rPr lang="en-GB" sz="1800" dirty="0">
                <a:solidFill>
                  <a:srgbClr val="002060"/>
                </a:solidFill>
              </a:rPr>
            </a:br>
            <a:r>
              <a:rPr lang="en-GB" sz="1800" dirty="0">
                <a:solidFill>
                  <a:srgbClr val="002060"/>
                </a:solidFill>
              </a:rPr>
              <a:t>Honestly, you’ll fall behind. The bank is moving forward with or without us. Those who adapt will thrive—and get the promotions. If you lean into this, you’ll be more valuable than ever.</a:t>
            </a:r>
          </a:p>
          <a:p>
            <a:pPr marL="0" indent="0">
              <a:buNone/>
            </a:pPr>
            <a:r>
              <a:rPr lang="en-GB" sz="1800" b="1" dirty="0">
                <a:solidFill>
                  <a:srgbClr val="002060"/>
                </a:solidFill>
              </a:rPr>
              <a:t>Tom:</a:t>
            </a:r>
            <a:br>
              <a:rPr lang="en-GB" sz="1800" dirty="0">
                <a:solidFill>
                  <a:srgbClr val="002060"/>
                </a:solidFill>
              </a:rPr>
            </a:br>
            <a:r>
              <a:rPr lang="en-GB" sz="1800" dirty="0">
                <a:solidFill>
                  <a:srgbClr val="002060"/>
                </a:solidFill>
              </a:rPr>
              <a:t>(Sighs) I don’t know. I’m just not confident with this tech </a:t>
            </a:r>
            <a:r>
              <a:rPr lang="en-GB" sz="1800" dirty="0">
                <a:solidFill>
                  <a:schemeClr val="bg1">
                    <a:lumMod val="50000"/>
                  </a:schemeClr>
                </a:solidFill>
              </a:rPr>
              <a:t>stuff.</a:t>
            </a:r>
          </a:p>
          <a:p>
            <a:pPr marL="0" indent="0">
              <a:buNone/>
            </a:pPr>
            <a:r>
              <a:rPr lang="en-GB" sz="1800" b="1" dirty="0">
                <a:solidFill>
                  <a:schemeClr val="bg1">
                    <a:lumMod val="50000"/>
                  </a:schemeClr>
                </a:solidFill>
              </a:rPr>
              <a:t>Alex:</a:t>
            </a:r>
            <a:br>
              <a:rPr lang="en-GB" sz="1800" dirty="0">
                <a:solidFill>
                  <a:schemeClr val="bg1">
                    <a:lumMod val="50000"/>
                  </a:schemeClr>
                </a:solidFill>
              </a:rPr>
            </a:br>
            <a:r>
              <a:rPr lang="en-GB" sz="1800" dirty="0">
                <a:solidFill>
                  <a:schemeClr val="bg1">
                    <a:lumMod val="50000"/>
                  </a:schemeClr>
                </a:solidFill>
              </a:rPr>
              <a:t>That’s why we have training, Tom. Trust me, it’s not as hard as it sounds. We’re talking about making things easier, not harder. You’ve got this.</a:t>
            </a:r>
          </a:p>
          <a:p>
            <a:pPr marL="0" indent="0">
              <a:buNone/>
            </a:pPr>
            <a:r>
              <a:rPr lang="en-GB" sz="1800" b="1" dirty="0">
                <a:solidFill>
                  <a:schemeClr val="bg1">
                    <a:lumMod val="50000"/>
                  </a:schemeClr>
                </a:solidFill>
              </a:rPr>
              <a:t>Susan:</a:t>
            </a:r>
            <a:br>
              <a:rPr lang="en-GB" sz="1800" dirty="0">
                <a:solidFill>
                  <a:schemeClr val="bg1">
                    <a:lumMod val="50000"/>
                  </a:schemeClr>
                </a:solidFill>
              </a:rPr>
            </a:br>
            <a:r>
              <a:rPr lang="en-GB" sz="1800" dirty="0">
                <a:solidFill>
                  <a:schemeClr val="bg1">
                    <a:lumMod val="50000"/>
                  </a:schemeClr>
                </a:solidFill>
              </a:rPr>
              <a:t>(Laughs) We’ll see. I’m still </a:t>
            </a:r>
            <a:r>
              <a:rPr lang="en-GB" sz="1800" dirty="0" err="1">
                <a:solidFill>
                  <a:schemeClr val="bg1">
                    <a:lumMod val="50000"/>
                  </a:schemeClr>
                </a:solidFill>
              </a:rPr>
              <a:t>skeptical</a:t>
            </a:r>
            <a:r>
              <a:rPr lang="en-GB" sz="1800" dirty="0">
                <a:solidFill>
                  <a:schemeClr val="bg1">
                    <a:lumMod val="50000"/>
                  </a:schemeClr>
                </a:solidFill>
              </a:rPr>
              <a:t>, but I’ll keep an open mind—for now.</a:t>
            </a:r>
          </a:p>
        </p:txBody>
      </p:sp>
    </p:spTree>
    <p:extLst>
      <p:ext uri="{BB962C8B-B14F-4D97-AF65-F5344CB8AC3E}">
        <p14:creationId xmlns:p14="http://schemas.microsoft.com/office/powerpoint/2010/main" val="3687166944"/>
      </p:ext>
    </p:extLst>
  </p:cSld>
  <p:clrMapOvr>
    <a:masterClrMapping/>
  </p:clrMapOvr>
  <p:transition spd="med">
    <p:pull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 Θέση υποσέλιδου"/>
          <p:cNvSpPr>
            <a:spLocks noGrp="1"/>
          </p:cNvSpPr>
          <p:nvPr>
            <p:ph type="ftr" sz="quarter" idx="11"/>
          </p:nvPr>
        </p:nvSpPr>
        <p:spPr>
          <a:xfrm>
            <a:off x="3059113" y="6356350"/>
            <a:ext cx="2960687" cy="365125"/>
          </a:xfrm>
        </p:spPr>
        <p:txBody>
          <a:bodyPr/>
          <a:lstStyle/>
          <a:p>
            <a:pPr>
              <a:defRPr/>
            </a:pPr>
            <a:r>
              <a:rPr lang="el-GR" altLang="en-US" dirty="0"/>
              <a:t>Μ</a:t>
            </a:r>
            <a:r>
              <a:rPr lang="en-US" altLang="en-US" dirty="0" err="1"/>
              <a:t>Vakola</a:t>
            </a:r>
            <a:r>
              <a:rPr lang="el-GR" altLang="en-US" dirty="0"/>
              <a:t>-</a:t>
            </a:r>
            <a:r>
              <a:rPr lang="en-US" altLang="en-US" dirty="0"/>
              <a:t>Athens University of Economics and Business</a:t>
            </a:r>
            <a:r>
              <a:rPr lang="el-GR" altLang="en-US" dirty="0"/>
              <a:t>-mvakola@aueb.gr</a:t>
            </a:r>
          </a:p>
        </p:txBody>
      </p:sp>
      <p:sp>
        <p:nvSpPr>
          <p:cNvPr id="41987" name="3 - Θέση αριθμού διαφάνειας"/>
          <p:cNvSpPr>
            <a:spLocks noGrp="1"/>
          </p:cNvSpPr>
          <p:nvPr>
            <p:ph type="sldNum" sz="quarter" idx="12"/>
          </p:nvPr>
        </p:nvSpPr>
        <p:spPr/>
        <p:txBody>
          <a:bodyPr/>
          <a:lstStyle/>
          <a:p>
            <a:fld id="{1B9A4E5C-0A21-4757-BC8A-F42F2C966EC7}" type="slidenum">
              <a:rPr lang="el-GR" altLang="en-US"/>
              <a:pPr/>
              <a:t>35</a:t>
            </a:fld>
            <a:endParaRPr lang="el-GR" altLang="en-US"/>
          </a:p>
        </p:txBody>
      </p:sp>
      <p:sp>
        <p:nvSpPr>
          <p:cNvPr id="63492" name="Rectangle 2"/>
          <p:cNvSpPr>
            <a:spLocks noChangeArrowheads="1"/>
          </p:cNvSpPr>
          <p:nvPr/>
        </p:nvSpPr>
        <p:spPr bwMode="auto">
          <a:xfrm>
            <a:off x="195263" y="228600"/>
            <a:ext cx="8015287" cy="914400"/>
          </a:xfrm>
          <a:prstGeom prst="rect">
            <a:avLst/>
          </a:prstGeom>
          <a:noFill/>
          <a:ln w="9525">
            <a:noFill/>
            <a:miter lim="800000"/>
            <a:headEnd/>
            <a:tailEnd/>
          </a:ln>
        </p:spPr>
        <p:txBody>
          <a:bodyPr anchor="ctr"/>
          <a:lstStyle/>
          <a:p>
            <a:pPr eaLnBrk="1" hangingPunct="1"/>
            <a:r>
              <a:rPr lang="el-GR" altLang="el-GR" sz="3900" b="1">
                <a:solidFill>
                  <a:schemeClr val="tx2"/>
                </a:solidFill>
              </a:rPr>
              <a:t>  </a:t>
            </a:r>
            <a:r>
              <a:rPr lang="en-US" altLang="el-GR" sz="3900" b="1">
                <a:solidFill>
                  <a:schemeClr val="tx2"/>
                </a:solidFill>
              </a:rPr>
              <a:t>Dealing with resistance</a:t>
            </a:r>
            <a:endParaRPr lang="el-GR" altLang="el-GR" sz="3900" b="1">
              <a:solidFill>
                <a:schemeClr val="tx2"/>
              </a:solidFill>
            </a:endParaRPr>
          </a:p>
        </p:txBody>
      </p:sp>
      <p:sp>
        <p:nvSpPr>
          <p:cNvPr id="236547" name="Rectangle 3"/>
          <p:cNvSpPr>
            <a:spLocks noChangeArrowheads="1"/>
          </p:cNvSpPr>
          <p:nvPr/>
        </p:nvSpPr>
        <p:spPr bwMode="auto">
          <a:xfrm>
            <a:off x="609600" y="2438400"/>
            <a:ext cx="3429000" cy="137160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eaLnBrk="1" hangingPunct="1"/>
            <a:r>
              <a:rPr lang="en-GB" altLang="el-GR" sz="2800" b="1">
                <a:solidFill>
                  <a:schemeClr val="bg2"/>
                </a:solidFill>
                <a:latin typeface="Times New Roman" pitchFamily="18" charset="0"/>
              </a:rPr>
              <a:t>TRAINING AND </a:t>
            </a:r>
          </a:p>
          <a:p>
            <a:pPr algn="ctr" eaLnBrk="1" hangingPunct="1"/>
            <a:r>
              <a:rPr lang="en-GB" altLang="el-GR" sz="2800" b="1">
                <a:solidFill>
                  <a:schemeClr val="bg2"/>
                </a:solidFill>
                <a:latin typeface="Times New Roman" pitchFamily="18" charset="0"/>
              </a:rPr>
              <a:t>COMMUNICATION</a:t>
            </a:r>
            <a:endParaRPr lang="en-GB" altLang="el-GR" sz="2800" b="1">
              <a:latin typeface="Times New Roman" pitchFamily="18" charset="0"/>
            </a:endParaRPr>
          </a:p>
        </p:txBody>
      </p:sp>
      <p:sp>
        <p:nvSpPr>
          <p:cNvPr id="236548" name="Rectangle 4"/>
          <p:cNvSpPr>
            <a:spLocks noChangeArrowheads="1"/>
          </p:cNvSpPr>
          <p:nvPr/>
        </p:nvSpPr>
        <p:spPr bwMode="auto">
          <a:xfrm>
            <a:off x="533400" y="4495800"/>
            <a:ext cx="3429000" cy="137160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eaLnBrk="1" hangingPunct="1"/>
            <a:r>
              <a:rPr lang="en-GB" altLang="el-GR" sz="2800" b="1">
                <a:solidFill>
                  <a:schemeClr val="bg2"/>
                </a:solidFill>
                <a:latin typeface="Times New Roman" pitchFamily="18" charset="0"/>
              </a:rPr>
              <a:t>PARTICIPATION</a:t>
            </a:r>
          </a:p>
          <a:p>
            <a:pPr algn="ctr" eaLnBrk="1" hangingPunct="1"/>
            <a:r>
              <a:rPr lang="en-GB" altLang="el-GR" sz="2800" b="1">
                <a:solidFill>
                  <a:schemeClr val="bg2"/>
                </a:solidFill>
                <a:latin typeface="Times New Roman" pitchFamily="18" charset="0"/>
              </a:rPr>
              <a:t>AND</a:t>
            </a:r>
          </a:p>
          <a:p>
            <a:pPr algn="ctr" eaLnBrk="1" hangingPunct="1"/>
            <a:r>
              <a:rPr lang="en-GB" altLang="el-GR" sz="2800" b="1">
                <a:solidFill>
                  <a:schemeClr val="bg2"/>
                </a:solidFill>
                <a:latin typeface="Times New Roman" pitchFamily="18" charset="0"/>
              </a:rPr>
              <a:t>INVOLVEMENT</a:t>
            </a:r>
            <a:endParaRPr lang="en-GB" altLang="el-GR" sz="2800" b="1">
              <a:latin typeface="Times New Roman" pitchFamily="18" charset="0"/>
            </a:endParaRPr>
          </a:p>
        </p:txBody>
      </p:sp>
      <p:sp>
        <p:nvSpPr>
          <p:cNvPr id="236549" name="Rectangle 5"/>
          <p:cNvSpPr>
            <a:spLocks noChangeArrowheads="1"/>
          </p:cNvSpPr>
          <p:nvPr/>
        </p:nvSpPr>
        <p:spPr bwMode="auto">
          <a:xfrm>
            <a:off x="4648200" y="2438400"/>
            <a:ext cx="3429000" cy="137160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eaLnBrk="1" hangingPunct="1"/>
            <a:r>
              <a:rPr lang="en-GB" altLang="el-GR" sz="2800" b="1">
                <a:solidFill>
                  <a:schemeClr val="bg2"/>
                </a:solidFill>
                <a:latin typeface="Times New Roman" pitchFamily="18" charset="0"/>
              </a:rPr>
              <a:t>IMPOSE</a:t>
            </a:r>
            <a:endParaRPr lang="en-GB" altLang="el-GR" sz="2800" b="1">
              <a:latin typeface="Times New Roman" pitchFamily="18" charset="0"/>
            </a:endParaRPr>
          </a:p>
        </p:txBody>
      </p:sp>
      <p:sp>
        <p:nvSpPr>
          <p:cNvPr id="236550" name="Rectangle 6"/>
          <p:cNvSpPr>
            <a:spLocks noChangeArrowheads="1"/>
          </p:cNvSpPr>
          <p:nvPr/>
        </p:nvSpPr>
        <p:spPr bwMode="auto">
          <a:xfrm>
            <a:off x="4800600" y="4419600"/>
            <a:ext cx="3429000" cy="137160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eaLnBrk="1" hangingPunct="1"/>
            <a:r>
              <a:rPr lang="en-GB" altLang="el-GR" sz="2800" b="1">
                <a:solidFill>
                  <a:schemeClr val="bg2"/>
                </a:solidFill>
                <a:latin typeface="Times New Roman" pitchFamily="18" charset="0"/>
              </a:rPr>
              <a:t>NEGOTIATION</a:t>
            </a:r>
            <a:endParaRPr lang="en-GB" altLang="el-GR" sz="2800" b="1">
              <a:latin typeface="Times New Roman" pitchFamily="18" charset="0"/>
            </a:endParaRPr>
          </a:p>
        </p:txBody>
      </p:sp>
      <p:sp>
        <p:nvSpPr>
          <p:cNvPr id="236551" name="Oval 7"/>
          <p:cNvSpPr>
            <a:spLocks noChangeArrowheads="1"/>
          </p:cNvSpPr>
          <p:nvPr/>
        </p:nvSpPr>
        <p:spPr bwMode="auto">
          <a:xfrm>
            <a:off x="195263" y="4298950"/>
            <a:ext cx="4016375" cy="1722438"/>
          </a:xfrm>
          <a:prstGeom prst="ellipse">
            <a:avLst/>
          </a:prstGeom>
          <a:noFill/>
          <a:ln w="101600">
            <a:solidFill>
              <a:srgbClr val="660033"/>
            </a:solidFill>
            <a:round/>
            <a:headEnd/>
            <a:tailEnd/>
          </a:ln>
          <a:effectLst>
            <a:outerShdw dist="107763" dir="2700000" algn="ctr" rotWithShape="0">
              <a:srgbClr val="000000"/>
            </a:outerShdw>
          </a:effectLst>
        </p:spPr>
        <p:txBody>
          <a:bodyPr wrap="none" anchor="ctr"/>
          <a:lstStyle/>
          <a:p>
            <a:pPr algn="ctr" eaLnBrk="1" hangingPunct="1">
              <a:defRPr/>
            </a:pPr>
            <a:endParaRPr lang="el-GR" sz="1800">
              <a:solidFill>
                <a:srgbClr val="FF6699"/>
              </a:solidFill>
              <a:cs typeface="+mn-cs"/>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6547"/>
                                        </p:tgtEl>
                                        <p:attrNameLst>
                                          <p:attrName>style.visibility</p:attrName>
                                        </p:attrNameLst>
                                      </p:cBhvr>
                                      <p:to>
                                        <p:strVal val="visible"/>
                                      </p:to>
                                    </p:set>
                                    <p:animEffect transition="in" filter="dissolve">
                                      <p:cBhvr>
                                        <p:cTn id="7" dur="500"/>
                                        <p:tgtEl>
                                          <p:spTgt spid="236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6548"/>
                                        </p:tgtEl>
                                        <p:attrNameLst>
                                          <p:attrName>style.visibility</p:attrName>
                                        </p:attrNameLst>
                                      </p:cBhvr>
                                      <p:to>
                                        <p:strVal val="visible"/>
                                      </p:to>
                                    </p:set>
                                    <p:animEffect transition="in" filter="dissolve">
                                      <p:cBhvr>
                                        <p:cTn id="12" dur="500"/>
                                        <p:tgtEl>
                                          <p:spTgt spid="2365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6549"/>
                                        </p:tgtEl>
                                        <p:attrNameLst>
                                          <p:attrName>style.visibility</p:attrName>
                                        </p:attrNameLst>
                                      </p:cBhvr>
                                      <p:to>
                                        <p:strVal val="visible"/>
                                      </p:to>
                                    </p:set>
                                    <p:animEffect transition="in" filter="dissolve">
                                      <p:cBhvr>
                                        <p:cTn id="17" dur="500"/>
                                        <p:tgtEl>
                                          <p:spTgt spid="2365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6550"/>
                                        </p:tgtEl>
                                        <p:attrNameLst>
                                          <p:attrName>style.visibility</p:attrName>
                                        </p:attrNameLst>
                                      </p:cBhvr>
                                      <p:to>
                                        <p:strVal val="visible"/>
                                      </p:to>
                                    </p:set>
                                    <p:animEffect transition="in" filter="dissolve">
                                      <p:cBhvr>
                                        <p:cTn id="22" dur="500"/>
                                        <p:tgtEl>
                                          <p:spTgt spid="2365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36551"/>
                                        </p:tgtEl>
                                        <p:attrNameLst>
                                          <p:attrName>style.visibility</p:attrName>
                                        </p:attrNameLst>
                                      </p:cBhvr>
                                      <p:to>
                                        <p:strVal val="visible"/>
                                      </p:to>
                                    </p:set>
                                    <p:animEffect transition="in" filter="strips(downLeft)">
                                      <p:cBhvr>
                                        <p:cTn id="27" dur="500"/>
                                        <p:tgtEl>
                                          <p:spTgt spid="236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nimBg="1" autoUpdateAnimBg="0"/>
      <p:bldP spid="236548" grpId="0" animBg="1" autoUpdateAnimBg="0"/>
      <p:bldP spid="236549" grpId="0" animBg="1" autoUpdateAnimBg="0"/>
      <p:bldP spid="236550" grpId="0" animBg="1" autoUpdateAnimBg="0"/>
      <p:bldP spid="2365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64B0AC-128B-F9A7-472B-E69DF2BC0E69}"/>
              </a:ext>
            </a:extLst>
          </p:cNvPr>
          <p:cNvSpPr>
            <a:spLocks noGrp="1"/>
          </p:cNvSpPr>
          <p:nvPr>
            <p:ph type="title"/>
          </p:nvPr>
        </p:nvSpPr>
        <p:spPr>
          <a:xfrm>
            <a:off x="457200" y="274638"/>
            <a:ext cx="8229600" cy="1143000"/>
          </a:xfrm>
        </p:spPr>
        <p:txBody>
          <a:bodyPr wrap="square" anchor="ctr">
            <a:normAutofit/>
          </a:bodyPr>
          <a:lstStyle/>
          <a:p>
            <a:r>
              <a:rPr lang="en-GR" dirty="0"/>
              <a:t>Practical</a:t>
            </a:r>
          </a:p>
        </p:txBody>
      </p:sp>
      <p:sp>
        <p:nvSpPr>
          <p:cNvPr id="3" name="Slide Number Placeholder 2">
            <a:extLst>
              <a:ext uri="{FF2B5EF4-FFF2-40B4-BE49-F238E27FC236}">
                <a16:creationId xmlns:a16="http://schemas.microsoft.com/office/drawing/2014/main" id="{AE24EF87-03F1-36CF-8563-6BDD2F432F8F}"/>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pPr>
            <a:fld id="{1BE61DC0-E076-43BB-9ED4-D5573ED42483}" type="slidenum">
              <a:rPr lang="el-GR" altLang="en-US" smtClean="0"/>
              <a:pPr>
                <a:spcAft>
                  <a:spcPts val="600"/>
                </a:spcAft>
              </a:pPr>
              <a:t>36</a:t>
            </a:fld>
            <a:endParaRPr lang="el-GR" altLang="en-US"/>
          </a:p>
        </p:txBody>
      </p:sp>
      <p:graphicFrame>
        <p:nvGraphicFramePr>
          <p:cNvPr id="7" name="Content Placeholder 4">
            <a:extLst>
              <a:ext uri="{FF2B5EF4-FFF2-40B4-BE49-F238E27FC236}">
                <a16:creationId xmlns:a16="http://schemas.microsoft.com/office/drawing/2014/main" id="{A75A6195-15C1-9649-C489-DF3DB8048DFF}"/>
              </a:ext>
            </a:extLst>
          </p:cNvPr>
          <p:cNvGraphicFramePr>
            <a:graphicFrameLocks noGrp="1"/>
          </p:cNvGraphicFramePr>
          <p:nvPr>
            <p:ph idx="1"/>
            <p:extLst>
              <p:ext uri="{D42A27DB-BD31-4B8C-83A1-F6EECF244321}">
                <p14:modId xmlns:p14="http://schemas.microsoft.com/office/powerpoint/2010/main" val="4337531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408246"/>
      </p:ext>
    </p:extLst>
  </p:cSld>
  <p:clrMapOvr>
    <a:masterClrMapping/>
  </p:clrMapOvr>
  <p:transition spd="med">
    <p:pull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2EDDFE3-FD95-2A56-EF8B-5FF2C7E1E019}"/>
              </a:ext>
            </a:extLst>
          </p:cNvPr>
          <p:cNvSpPr>
            <a:spLocks noGrp="1"/>
          </p:cNvSpPr>
          <p:nvPr>
            <p:ph idx="1"/>
          </p:nvPr>
        </p:nvSpPr>
        <p:spPr>
          <a:xfrm>
            <a:off x="3779912" y="809907"/>
            <a:ext cx="5111750" cy="5853113"/>
          </a:xfrm>
        </p:spPr>
        <p:txBody>
          <a:bodyPr/>
          <a:lstStyle/>
          <a:p>
            <a:endParaRPr lang="en-GR" dirty="0"/>
          </a:p>
          <a:p>
            <a:endParaRPr lang="en-GR" dirty="0"/>
          </a:p>
          <a:p>
            <a:pPr marL="0" indent="0" algn="ctr">
              <a:buNone/>
            </a:pPr>
            <a:r>
              <a:rPr lang="en-GR" sz="4400" dirty="0"/>
              <a:t>K</a:t>
            </a:r>
            <a:r>
              <a:rPr lang="en-GB" sz="4400" dirty="0"/>
              <a:t>o</a:t>
            </a:r>
            <a:r>
              <a:rPr lang="en-GR" sz="4400" dirty="0"/>
              <a:t>tter’ s 8 stage model</a:t>
            </a:r>
          </a:p>
        </p:txBody>
      </p:sp>
      <p:sp>
        <p:nvSpPr>
          <p:cNvPr id="8" name="Text Placeholder 7">
            <a:extLst>
              <a:ext uri="{FF2B5EF4-FFF2-40B4-BE49-F238E27FC236}">
                <a16:creationId xmlns:a16="http://schemas.microsoft.com/office/drawing/2014/main" id="{FC9F1453-55F3-3C7D-EA82-859EEDD9883D}"/>
              </a:ext>
            </a:extLst>
          </p:cNvPr>
          <p:cNvSpPr>
            <a:spLocks noGrp="1"/>
          </p:cNvSpPr>
          <p:nvPr>
            <p:ph type="body" sz="half" idx="2"/>
          </p:nvPr>
        </p:nvSpPr>
        <p:spPr/>
        <p:txBody>
          <a:bodyPr/>
          <a:lstStyle/>
          <a:p>
            <a:endParaRPr lang="en-GR" dirty="0"/>
          </a:p>
        </p:txBody>
      </p:sp>
      <p:sp>
        <p:nvSpPr>
          <p:cNvPr id="5" name="Slide Number Placeholder 4">
            <a:extLst>
              <a:ext uri="{FF2B5EF4-FFF2-40B4-BE49-F238E27FC236}">
                <a16:creationId xmlns:a16="http://schemas.microsoft.com/office/drawing/2014/main" id="{CF8C1FDE-6996-B395-A5CF-FEF821F6E152}"/>
              </a:ext>
            </a:extLst>
          </p:cNvPr>
          <p:cNvSpPr>
            <a:spLocks noGrp="1"/>
          </p:cNvSpPr>
          <p:nvPr>
            <p:ph type="sldNum" sz="quarter" idx="12"/>
          </p:nvPr>
        </p:nvSpPr>
        <p:spPr/>
        <p:txBody>
          <a:bodyPr/>
          <a:lstStyle/>
          <a:p>
            <a:fld id="{17040ABD-7BBD-40AC-9285-993CA0AE244B}" type="slidenum">
              <a:rPr lang="el-GR" altLang="en-US" smtClean="0"/>
              <a:pPr/>
              <a:t>37</a:t>
            </a:fld>
            <a:endParaRPr lang="el-GR" altLang="en-US"/>
          </a:p>
        </p:txBody>
      </p:sp>
      <p:pic>
        <p:nvPicPr>
          <p:cNvPr id="4098" name="Picture 2" descr="A sense of urgency by John P. Kotter | Summary on Dygest">
            <a:extLst>
              <a:ext uri="{FF2B5EF4-FFF2-40B4-BE49-F238E27FC236}">
                <a16:creationId xmlns:a16="http://schemas.microsoft.com/office/drawing/2014/main" id="{E8FB1C37-9A3D-E5DE-3E56-33800BD57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340768"/>
            <a:ext cx="2925961" cy="522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325866"/>
      </p:ext>
    </p:extLst>
  </p:cSld>
  <p:clrMapOvr>
    <a:masterClrMapping/>
  </p:clrMapOvr>
  <p:transition spd="med">
    <p:pull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26B204D-BF95-01F9-D2A3-8BC1A16F77C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88" y="1417922"/>
            <a:ext cx="8963025" cy="402215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hidden="1">
            <a:extLst>
              <a:ext uri="{FF2B5EF4-FFF2-40B4-BE49-F238E27FC236}">
                <a16:creationId xmlns:a16="http://schemas.microsoft.com/office/drawing/2014/main" id="{71294A3A-2F67-3CC5-B88C-2CB6BFD4015B}"/>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pPr>
            <a:fld id="{17040ABD-7BBD-40AC-9285-993CA0AE244B}" type="slidenum">
              <a:rPr lang="el-GR" altLang="en-US" smtClean="0"/>
              <a:pPr>
                <a:spcAft>
                  <a:spcPts val="600"/>
                </a:spcAft>
              </a:pPr>
              <a:t>38</a:t>
            </a:fld>
            <a:endParaRPr lang="el-GR" altLang="en-US"/>
          </a:p>
        </p:txBody>
      </p:sp>
    </p:spTree>
    <p:extLst>
      <p:ext uri="{BB962C8B-B14F-4D97-AF65-F5344CB8AC3E}">
        <p14:creationId xmlns:p14="http://schemas.microsoft.com/office/powerpoint/2010/main" val="935542019"/>
      </p:ext>
    </p:extLst>
  </p:cSld>
  <p:clrMapOvr>
    <a:masterClrMapping/>
  </p:clrMapOvr>
  <p:transition spd="med">
    <p:pull dir="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6C429B8-5CFA-1476-2816-6502A21201EE}"/>
              </a:ext>
            </a:extLst>
          </p:cNvPr>
          <p:cNvSpPr>
            <a:spLocks noGrp="1"/>
          </p:cNvSpPr>
          <p:nvPr>
            <p:ph type="title"/>
          </p:nvPr>
        </p:nvSpPr>
        <p:spPr>
          <a:xfrm>
            <a:off x="457200" y="274638"/>
            <a:ext cx="8229600" cy="1143000"/>
          </a:xfrm>
        </p:spPr>
        <p:txBody>
          <a:bodyPr/>
          <a:lstStyle/>
          <a:p>
            <a:r>
              <a:rPr lang="en-US" dirty="0"/>
              <a:t>Kotter’s model</a:t>
            </a:r>
          </a:p>
        </p:txBody>
      </p:sp>
      <p:sp>
        <p:nvSpPr>
          <p:cNvPr id="17" name="Footer Placeholder 4">
            <a:extLst>
              <a:ext uri="{FF2B5EF4-FFF2-40B4-BE49-F238E27FC236}">
                <a16:creationId xmlns:a16="http://schemas.microsoft.com/office/drawing/2014/main" id="{C3ECB2D8-27DB-DABF-EABC-114E23FD6C44}"/>
              </a:ext>
            </a:extLst>
          </p:cNvPr>
          <p:cNvSpPr>
            <a:spLocks noGrp="1"/>
          </p:cNvSpPr>
          <p:nvPr>
            <p:ph type="ftr" sz="quarter" idx="11"/>
          </p:nvPr>
        </p:nvSpPr>
        <p:spPr>
          <a:xfrm>
            <a:off x="3124200" y="6356350"/>
            <a:ext cx="2895600" cy="365125"/>
          </a:xfrm>
        </p:spPr>
        <p:txBody>
          <a:bodyPr anchor="ctr">
            <a:normAutofit/>
          </a:bodyPr>
          <a:lstStyle/>
          <a:p>
            <a:pPr>
              <a:lnSpc>
                <a:spcPct val="90000"/>
              </a:lnSpc>
              <a:spcAft>
                <a:spcPts val="600"/>
              </a:spcAft>
              <a:defRPr/>
            </a:pPr>
            <a:r>
              <a:rPr lang="el-GR" altLang="en-US" sz="900"/>
              <a:t>ΜΒακόλα-Οικονομικό Πανεπιστήμιο Αθηνών-mvakola@aueb.gr</a:t>
            </a:r>
          </a:p>
        </p:txBody>
      </p:sp>
      <p:sp>
        <p:nvSpPr>
          <p:cNvPr id="5" name="Slide Number Placeholder 4">
            <a:extLst>
              <a:ext uri="{FF2B5EF4-FFF2-40B4-BE49-F238E27FC236}">
                <a16:creationId xmlns:a16="http://schemas.microsoft.com/office/drawing/2014/main" id="{72C2E5AB-3F26-8CA3-EEA8-E271DD4B6079}"/>
              </a:ext>
            </a:extLst>
          </p:cNvPr>
          <p:cNvSpPr>
            <a:spLocks noGrp="1"/>
          </p:cNvSpPr>
          <p:nvPr>
            <p:ph type="sldNum" sz="quarter" idx="12"/>
          </p:nvPr>
        </p:nvSpPr>
        <p:spPr>
          <a:xfrm>
            <a:off x="6553200" y="6356350"/>
            <a:ext cx="2133600" cy="365125"/>
          </a:xfrm>
        </p:spPr>
        <p:txBody>
          <a:bodyPr vert="horz" wrap="square" lIns="91440" tIns="45720" rIns="91440" bIns="45720" numCol="1" anchor="ctr" anchorCtr="0" compatLnSpc="1">
            <a:prstTxWarp prst="textNoShape">
              <a:avLst/>
            </a:prstTxWarp>
            <a:normAutofit/>
          </a:bodyPr>
          <a:lstStyle/>
          <a:p>
            <a:pPr>
              <a:spcAft>
                <a:spcPts val="600"/>
              </a:spcAft>
            </a:pPr>
            <a:fld id="{17040ABD-7BBD-40AC-9285-993CA0AE244B}" type="slidenum">
              <a:rPr lang="el-GR" altLang="en-US" kern="1200"/>
              <a:pPr>
                <a:spcAft>
                  <a:spcPts val="600"/>
                </a:spcAft>
              </a:pPr>
              <a:t>39</a:t>
            </a:fld>
            <a:endParaRPr lang="el-GR" altLang="en-US" kern="1200"/>
          </a:p>
        </p:txBody>
      </p:sp>
      <p:graphicFrame>
        <p:nvGraphicFramePr>
          <p:cNvPr id="9" name="TextBox 6">
            <a:extLst>
              <a:ext uri="{FF2B5EF4-FFF2-40B4-BE49-F238E27FC236}">
                <a16:creationId xmlns:a16="http://schemas.microsoft.com/office/drawing/2014/main" id="{44532453-EC25-4A00-870E-38BC4570AABC}"/>
              </a:ext>
            </a:extLst>
          </p:cNvPr>
          <p:cNvGraphicFramePr/>
          <p:nvPr>
            <p:extLst>
              <p:ext uri="{D42A27DB-BD31-4B8C-83A1-F6EECF244321}">
                <p14:modId xmlns:p14="http://schemas.microsoft.com/office/powerpoint/2010/main" val="38255528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741557"/>
      </p:ext>
    </p:extLst>
  </p:cSld>
  <p:clrMapOvr>
    <a:masterClrMapping/>
  </p:clrMapOvr>
  <p:transition spd="med">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3124200" y="6172200"/>
            <a:ext cx="2995613" cy="685800"/>
          </a:xfrm>
        </p:spPr>
        <p:txBody>
          <a:bodyPr/>
          <a:lstStyle/>
          <a:p>
            <a:pPr>
              <a:defRPr/>
            </a:pPr>
            <a:r>
              <a:rPr lang="en-US" altLang="en-US" dirty="0" err="1"/>
              <a:t>MVakola</a:t>
            </a:r>
            <a:r>
              <a:rPr lang="el-GR" altLang="en-US" dirty="0"/>
              <a:t>-</a:t>
            </a:r>
            <a:r>
              <a:rPr lang="en-US" altLang="en-US" dirty="0"/>
              <a:t>Athens University of Economics and Business</a:t>
            </a:r>
            <a:r>
              <a:rPr lang="el-GR" altLang="en-US" dirty="0"/>
              <a:t>-mvakola@aueb.gr</a:t>
            </a:r>
          </a:p>
        </p:txBody>
      </p:sp>
      <p:sp>
        <p:nvSpPr>
          <p:cNvPr id="3" name="2 - Θέση αριθμού διαφάνειας"/>
          <p:cNvSpPr>
            <a:spLocks noGrp="1"/>
          </p:cNvSpPr>
          <p:nvPr>
            <p:ph type="sldNum" sz="quarter" idx="12"/>
          </p:nvPr>
        </p:nvSpPr>
        <p:spPr/>
        <p:txBody>
          <a:bodyPr/>
          <a:lstStyle/>
          <a:p>
            <a:fld id="{2D085FC1-1D88-40DE-A7CD-DAE516C2AAFF}" type="slidenum">
              <a:rPr lang="el-GR" altLang="en-US"/>
              <a:pPr/>
              <a:t>4</a:t>
            </a:fld>
            <a:endParaRPr lang="el-GR" altLang="en-US"/>
          </a:p>
        </p:txBody>
      </p:sp>
      <p:grpSp>
        <p:nvGrpSpPr>
          <p:cNvPr id="14340" name="Group 37"/>
          <p:cNvGrpSpPr>
            <a:grpSpLocks/>
          </p:cNvGrpSpPr>
          <p:nvPr/>
        </p:nvGrpSpPr>
        <p:grpSpPr bwMode="auto">
          <a:xfrm>
            <a:off x="1854200" y="1447800"/>
            <a:ext cx="1778000" cy="2835275"/>
            <a:chOff x="1903412" y="1676400"/>
            <a:chExt cx="1776606" cy="2835299"/>
          </a:xfrm>
        </p:grpSpPr>
        <p:sp>
          <p:nvSpPr>
            <p:cNvPr id="5" name="Freeform 7"/>
            <p:cNvSpPr>
              <a:spLocks/>
            </p:cNvSpPr>
            <p:nvPr/>
          </p:nvSpPr>
          <p:spPr bwMode="auto">
            <a:xfrm>
              <a:off x="2239698" y="1690688"/>
              <a:ext cx="1115138" cy="2808311"/>
            </a:xfrm>
            <a:custGeom>
              <a:avLst/>
              <a:gdLst/>
              <a:ahLst/>
              <a:cxnLst>
                <a:cxn ang="0">
                  <a:pos x="79" y="0"/>
                </a:cxn>
                <a:cxn ang="0">
                  <a:pos x="657" y="0"/>
                </a:cxn>
                <a:cxn ang="0">
                  <a:pos x="675" y="2"/>
                </a:cxn>
                <a:cxn ang="0">
                  <a:pos x="691" y="8"/>
                </a:cxn>
                <a:cxn ang="0">
                  <a:pos x="706" y="17"/>
                </a:cxn>
                <a:cxn ang="0">
                  <a:pos x="718" y="29"/>
                </a:cxn>
                <a:cxn ang="0">
                  <a:pos x="728" y="44"/>
                </a:cxn>
                <a:cxn ang="0">
                  <a:pos x="733" y="60"/>
                </a:cxn>
                <a:cxn ang="0">
                  <a:pos x="736" y="79"/>
                </a:cxn>
                <a:cxn ang="0">
                  <a:pos x="736" y="1776"/>
                </a:cxn>
                <a:cxn ang="0">
                  <a:pos x="733" y="1794"/>
                </a:cxn>
                <a:cxn ang="0">
                  <a:pos x="728" y="1811"/>
                </a:cxn>
                <a:cxn ang="0">
                  <a:pos x="718" y="1825"/>
                </a:cxn>
                <a:cxn ang="0">
                  <a:pos x="706" y="1838"/>
                </a:cxn>
                <a:cxn ang="0">
                  <a:pos x="691" y="1847"/>
                </a:cxn>
                <a:cxn ang="0">
                  <a:pos x="675" y="1853"/>
                </a:cxn>
                <a:cxn ang="0">
                  <a:pos x="657" y="1855"/>
                </a:cxn>
                <a:cxn ang="0">
                  <a:pos x="79" y="1855"/>
                </a:cxn>
                <a:cxn ang="0">
                  <a:pos x="61" y="1853"/>
                </a:cxn>
                <a:cxn ang="0">
                  <a:pos x="44" y="1847"/>
                </a:cxn>
                <a:cxn ang="0">
                  <a:pos x="30" y="1838"/>
                </a:cxn>
                <a:cxn ang="0">
                  <a:pos x="17" y="1825"/>
                </a:cxn>
                <a:cxn ang="0">
                  <a:pos x="8" y="1811"/>
                </a:cxn>
                <a:cxn ang="0">
                  <a:pos x="2" y="1794"/>
                </a:cxn>
                <a:cxn ang="0">
                  <a:pos x="0" y="1776"/>
                </a:cxn>
                <a:cxn ang="0">
                  <a:pos x="0" y="79"/>
                </a:cxn>
                <a:cxn ang="0">
                  <a:pos x="2" y="60"/>
                </a:cxn>
                <a:cxn ang="0">
                  <a:pos x="8" y="44"/>
                </a:cxn>
                <a:cxn ang="0">
                  <a:pos x="17" y="29"/>
                </a:cxn>
                <a:cxn ang="0">
                  <a:pos x="30" y="17"/>
                </a:cxn>
                <a:cxn ang="0">
                  <a:pos x="44" y="8"/>
                </a:cxn>
                <a:cxn ang="0">
                  <a:pos x="61" y="2"/>
                </a:cxn>
                <a:cxn ang="0">
                  <a:pos x="79" y="0"/>
                </a:cxn>
              </a:cxnLst>
              <a:rect l="0" t="0" r="r" b="b"/>
              <a:pathLst>
                <a:path w="736" h="1855">
                  <a:moveTo>
                    <a:pt x="79" y="0"/>
                  </a:moveTo>
                  <a:lnTo>
                    <a:pt x="657" y="0"/>
                  </a:lnTo>
                  <a:lnTo>
                    <a:pt x="675" y="2"/>
                  </a:lnTo>
                  <a:lnTo>
                    <a:pt x="691" y="8"/>
                  </a:lnTo>
                  <a:lnTo>
                    <a:pt x="706" y="17"/>
                  </a:lnTo>
                  <a:lnTo>
                    <a:pt x="718" y="29"/>
                  </a:lnTo>
                  <a:lnTo>
                    <a:pt x="728" y="44"/>
                  </a:lnTo>
                  <a:lnTo>
                    <a:pt x="733" y="60"/>
                  </a:lnTo>
                  <a:lnTo>
                    <a:pt x="736" y="79"/>
                  </a:lnTo>
                  <a:lnTo>
                    <a:pt x="736" y="1776"/>
                  </a:lnTo>
                  <a:lnTo>
                    <a:pt x="733" y="1794"/>
                  </a:lnTo>
                  <a:lnTo>
                    <a:pt x="728" y="1811"/>
                  </a:lnTo>
                  <a:lnTo>
                    <a:pt x="718" y="1825"/>
                  </a:lnTo>
                  <a:lnTo>
                    <a:pt x="706" y="1838"/>
                  </a:lnTo>
                  <a:lnTo>
                    <a:pt x="691" y="1847"/>
                  </a:lnTo>
                  <a:lnTo>
                    <a:pt x="675" y="1853"/>
                  </a:lnTo>
                  <a:lnTo>
                    <a:pt x="657" y="1855"/>
                  </a:lnTo>
                  <a:lnTo>
                    <a:pt x="79" y="1855"/>
                  </a:lnTo>
                  <a:lnTo>
                    <a:pt x="61" y="1853"/>
                  </a:lnTo>
                  <a:lnTo>
                    <a:pt x="44" y="1847"/>
                  </a:lnTo>
                  <a:lnTo>
                    <a:pt x="30" y="1838"/>
                  </a:lnTo>
                  <a:lnTo>
                    <a:pt x="17" y="1825"/>
                  </a:lnTo>
                  <a:lnTo>
                    <a:pt x="8" y="1811"/>
                  </a:lnTo>
                  <a:lnTo>
                    <a:pt x="2" y="1794"/>
                  </a:lnTo>
                  <a:lnTo>
                    <a:pt x="0" y="1776"/>
                  </a:lnTo>
                  <a:lnTo>
                    <a:pt x="0" y="79"/>
                  </a:lnTo>
                  <a:lnTo>
                    <a:pt x="2" y="60"/>
                  </a:lnTo>
                  <a:lnTo>
                    <a:pt x="8" y="44"/>
                  </a:lnTo>
                  <a:lnTo>
                    <a:pt x="17" y="29"/>
                  </a:lnTo>
                  <a:lnTo>
                    <a:pt x="30" y="17"/>
                  </a:lnTo>
                  <a:lnTo>
                    <a:pt x="44" y="8"/>
                  </a:lnTo>
                  <a:lnTo>
                    <a:pt x="61" y="2"/>
                  </a:lnTo>
                  <a:lnTo>
                    <a:pt x="79" y="0"/>
                  </a:lnTo>
                  <a:close/>
                </a:path>
              </a:pathLst>
            </a:custGeom>
            <a:gradFill flip="none" rotWithShape="1">
              <a:gsLst>
                <a:gs pos="0">
                  <a:schemeClr val="tx1">
                    <a:lumMod val="95000"/>
                    <a:lumOff val="5000"/>
                  </a:schemeClr>
                </a:gs>
                <a:gs pos="100000">
                  <a:schemeClr val="tx1">
                    <a:lumMod val="75000"/>
                    <a:lumOff val="25000"/>
                    <a:shade val="100000"/>
                    <a:satMod val="11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sp>
          <p:nvSpPr>
            <p:cNvPr id="6" name="Freeform 8"/>
            <p:cNvSpPr>
              <a:spLocks noEditPoints="1"/>
            </p:cNvSpPr>
            <p:nvPr/>
          </p:nvSpPr>
          <p:spPr bwMode="auto">
            <a:xfrm>
              <a:off x="2225422" y="1676400"/>
              <a:ext cx="1140517" cy="2835299"/>
            </a:xfrm>
            <a:custGeom>
              <a:avLst/>
              <a:gdLst/>
              <a:ahLst/>
              <a:cxnLst>
                <a:cxn ang="0">
                  <a:pos x="72" y="19"/>
                </a:cxn>
                <a:cxn ang="0">
                  <a:pos x="44" y="33"/>
                </a:cxn>
                <a:cxn ang="0">
                  <a:pos x="25" y="56"/>
                </a:cxn>
                <a:cxn ang="0">
                  <a:pos x="18" y="88"/>
                </a:cxn>
                <a:cxn ang="0">
                  <a:pos x="20" y="1801"/>
                </a:cxn>
                <a:cxn ang="0">
                  <a:pos x="33" y="1829"/>
                </a:cxn>
                <a:cxn ang="0">
                  <a:pos x="57" y="1848"/>
                </a:cxn>
                <a:cxn ang="0">
                  <a:pos x="88" y="1855"/>
                </a:cxn>
                <a:cxn ang="0">
                  <a:pos x="682" y="1853"/>
                </a:cxn>
                <a:cxn ang="0">
                  <a:pos x="709" y="1840"/>
                </a:cxn>
                <a:cxn ang="0">
                  <a:pos x="729" y="1816"/>
                </a:cxn>
                <a:cxn ang="0">
                  <a:pos x="735" y="1785"/>
                </a:cxn>
                <a:cxn ang="0">
                  <a:pos x="734" y="72"/>
                </a:cxn>
                <a:cxn ang="0">
                  <a:pos x="720" y="44"/>
                </a:cxn>
                <a:cxn ang="0">
                  <a:pos x="697" y="25"/>
                </a:cxn>
                <a:cxn ang="0">
                  <a:pos x="666" y="18"/>
                </a:cxn>
                <a:cxn ang="0">
                  <a:pos x="88" y="0"/>
                </a:cxn>
                <a:cxn ang="0">
                  <a:pos x="686" y="3"/>
                </a:cxn>
                <a:cxn ang="0">
                  <a:pos x="720" y="19"/>
                </a:cxn>
                <a:cxn ang="0">
                  <a:pos x="744" y="49"/>
                </a:cxn>
                <a:cxn ang="0">
                  <a:pos x="753" y="88"/>
                </a:cxn>
                <a:cxn ang="0">
                  <a:pos x="751" y="1805"/>
                </a:cxn>
                <a:cxn ang="0">
                  <a:pos x="734" y="1840"/>
                </a:cxn>
                <a:cxn ang="0">
                  <a:pos x="704" y="1863"/>
                </a:cxn>
                <a:cxn ang="0">
                  <a:pos x="666" y="1872"/>
                </a:cxn>
                <a:cxn ang="0">
                  <a:pos x="68" y="1870"/>
                </a:cxn>
                <a:cxn ang="0">
                  <a:pos x="33" y="1853"/>
                </a:cxn>
                <a:cxn ang="0">
                  <a:pos x="10" y="1824"/>
                </a:cxn>
                <a:cxn ang="0">
                  <a:pos x="0" y="1785"/>
                </a:cxn>
                <a:cxn ang="0">
                  <a:pos x="3" y="67"/>
                </a:cxn>
                <a:cxn ang="0">
                  <a:pos x="20" y="33"/>
                </a:cxn>
                <a:cxn ang="0">
                  <a:pos x="50" y="9"/>
                </a:cxn>
                <a:cxn ang="0">
                  <a:pos x="88" y="0"/>
                </a:cxn>
              </a:cxnLst>
              <a:rect l="0" t="0" r="r" b="b"/>
              <a:pathLst>
                <a:path w="753" h="1872">
                  <a:moveTo>
                    <a:pt x="88" y="18"/>
                  </a:moveTo>
                  <a:lnTo>
                    <a:pt x="72" y="19"/>
                  </a:lnTo>
                  <a:lnTo>
                    <a:pt x="57" y="25"/>
                  </a:lnTo>
                  <a:lnTo>
                    <a:pt x="44" y="33"/>
                  </a:lnTo>
                  <a:lnTo>
                    <a:pt x="33" y="44"/>
                  </a:lnTo>
                  <a:lnTo>
                    <a:pt x="25" y="56"/>
                  </a:lnTo>
                  <a:lnTo>
                    <a:pt x="20" y="72"/>
                  </a:lnTo>
                  <a:lnTo>
                    <a:pt x="18" y="88"/>
                  </a:lnTo>
                  <a:lnTo>
                    <a:pt x="18" y="1785"/>
                  </a:lnTo>
                  <a:lnTo>
                    <a:pt x="20" y="1801"/>
                  </a:lnTo>
                  <a:lnTo>
                    <a:pt x="25" y="1816"/>
                  </a:lnTo>
                  <a:lnTo>
                    <a:pt x="33" y="1829"/>
                  </a:lnTo>
                  <a:lnTo>
                    <a:pt x="44" y="1840"/>
                  </a:lnTo>
                  <a:lnTo>
                    <a:pt x="57" y="1848"/>
                  </a:lnTo>
                  <a:lnTo>
                    <a:pt x="72" y="1853"/>
                  </a:lnTo>
                  <a:lnTo>
                    <a:pt x="88" y="1855"/>
                  </a:lnTo>
                  <a:lnTo>
                    <a:pt x="666" y="1855"/>
                  </a:lnTo>
                  <a:lnTo>
                    <a:pt x="682" y="1853"/>
                  </a:lnTo>
                  <a:lnTo>
                    <a:pt x="697" y="1848"/>
                  </a:lnTo>
                  <a:lnTo>
                    <a:pt x="709" y="1840"/>
                  </a:lnTo>
                  <a:lnTo>
                    <a:pt x="720" y="1829"/>
                  </a:lnTo>
                  <a:lnTo>
                    <a:pt x="729" y="1816"/>
                  </a:lnTo>
                  <a:lnTo>
                    <a:pt x="734" y="1801"/>
                  </a:lnTo>
                  <a:lnTo>
                    <a:pt x="735" y="1785"/>
                  </a:lnTo>
                  <a:lnTo>
                    <a:pt x="735" y="88"/>
                  </a:lnTo>
                  <a:lnTo>
                    <a:pt x="734" y="72"/>
                  </a:lnTo>
                  <a:lnTo>
                    <a:pt x="729" y="56"/>
                  </a:lnTo>
                  <a:lnTo>
                    <a:pt x="720" y="44"/>
                  </a:lnTo>
                  <a:lnTo>
                    <a:pt x="709" y="33"/>
                  </a:lnTo>
                  <a:lnTo>
                    <a:pt x="697" y="25"/>
                  </a:lnTo>
                  <a:lnTo>
                    <a:pt x="682" y="19"/>
                  </a:lnTo>
                  <a:lnTo>
                    <a:pt x="666" y="18"/>
                  </a:lnTo>
                  <a:lnTo>
                    <a:pt x="88" y="18"/>
                  </a:lnTo>
                  <a:close/>
                  <a:moveTo>
                    <a:pt x="88" y="0"/>
                  </a:moveTo>
                  <a:lnTo>
                    <a:pt x="666" y="0"/>
                  </a:lnTo>
                  <a:lnTo>
                    <a:pt x="686" y="3"/>
                  </a:lnTo>
                  <a:lnTo>
                    <a:pt x="704" y="9"/>
                  </a:lnTo>
                  <a:lnTo>
                    <a:pt x="720" y="19"/>
                  </a:lnTo>
                  <a:lnTo>
                    <a:pt x="734" y="33"/>
                  </a:lnTo>
                  <a:lnTo>
                    <a:pt x="744" y="49"/>
                  </a:lnTo>
                  <a:lnTo>
                    <a:pt x="751" y="67"/>
                  </a:lnTo>
                  <a:lnTo>
                    <a:pt x="753" y="88"/>
                  </a:lnTo>
                  <a:lnTo>
                    <a:pt x="753" y="1785"/>
                  </a:lnTo>
                  <a:lnTo>
                    <a:pt x="751" y="1805"/>
                  </a:lnTo>
                  <a:lnTo>
                    <a:pt x="744" y="1824"/>
                  </a:lnTo>
                  <a:lnTo>
                    <a:pt x="734" y="1840"/>
                  </a:lnTo>
                  <a:lnTo>
                    <a:pt x="720" y="1853"/>
                  </a:lnTo>
                  <a:lnTo>
                    <a:pt x="704" y="1863"/>
                  </a:lnTo>
                  <a:lnTo>
                    <a:pt x="686" y="1870"/>
                  </a:lnTo>
                  <a:lnTo>
                    <a:pt x="666" y="1872"/>
                  </a:lnTo>
                  <a:lnTo>
                    <a:pt x="88" y="1872"/>
                  </a:lnTo>
                  <a:lnTo>
                    <a:pt x="68" y="1870"/>
                  </a:lnTo>
                  <a:lnTo>
                    <a:pt x="50" y="1863"/>
                  </a:lnTo>
                  <a:lnTo>
                    <a:pt x="33" y="1853"/>
                  </a:lnTo>
                  <a:lnTo>
                    <a:pt x="20" y="1840"/>
                  </a:lnTo>
                  <a:lnTo>
                    <a:pt x="10" y="1824"/>
                  </a:lnTo>
                  <a:lnTo>
                    <a:pt x="3" y="1805"/>
                  </a:lnTo>
                  <a:lnTo>
                    <a:pt x="0" y="1785"/>
                  </a:lnTo>
                  <a:lnTo>
                    <a:pt x="0" y="88"/>
                  </a:lnTo>
                  <a:lnTo>
                    <a:pt x="3" y="67"/>
                  </a:lnTo>
                  <a:lnTo>
                    <a:pt x="10" y="49"/>
                  </a:lnTo>
                  <a:lnTo>
                    <a:pt x="20" y="33"/>
                  </a:lnTo>
                  <a:lnTo>
                    <a:pt x="33" y="19"/>
                  </a:lnTo>
                  <a:lnTo>
                    <a:pt x="50" y="9"/>
                  </a:lnTo>
                  <a:lnTo>
                    <a:pt x="68" y="3"/>
                  </a:lnTo>
                  <a:lnTo>
                    <a:pt x="88"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sp>
          <p:nvSpPr>
            <p:cNvPr id="7" name="Freeform 24"/>
            <p:cNvSpPr>
              <a:spLocks/>
            </p:cNvSpPr>
            <p:nvPr/>
          </p:nvSpPr>
          <p:spPr bwMode="auto">
            <a:xfrm>
              <a:off x="1903412" y="1854202"/>
              <a:ext cx="322010" cy="758831"/>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sp>
          <p:nvSpPr>
            <p:cNvPr id="8" name="Freeform 25"/>
            <p:cNvSpPr>
              <a:spLocks/>
            </p:cNvSpPr>
            <p:nvPr/>
          </p:nvSpPr>
          <p:spPr bwMode="auto">
            <a:xfrm>
              <a:off x="1903412" y="2724159"/>
              <a:ext cx="322010" cy="758831"/>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sp>
          <p:nvSpPr>
            <p:cNvPr id="9" name="Freeform 26"/>
            <p:cNvSpPr>
              <a:spLocks/>
            </p:cNvSpPr>
            <p:nvPr/>
          </p:nvSpPr>
          <p:spPr bwMode="auto">
            <a:xfrm>
              <a:off x="1903412" y="3554429"/>
              <a:ext cx="322010" cy="757243"/>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sp>
          <p:nvSpPr>
            <p:cNvPr id="10" name="Freeform 27"/>
            <p:cNvSpPr>
              <a:spLocks/>
            </p:cNvSpPr>
            <p:nvPr/>
          </p:nvSpPr>
          <p:spPr bwMode="auto">
            <a:xfrm>
              <a:off x="3359594" y="1854202"/>
              <a:ext cx="320424" cy="758831"/>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sp>
          <p:nvSpPr>
            <p:cNvPr id="11" name="Freeform 28"/>
            <p:cNvSpPr>
              <a:spLocks/>
            </p:cNvSpPr>
            <p:nvPr/>
          </p:nvSpPr>
          <p:spPr bwMode="auto">
            <a:xfrm>
              <a:off x="3359594" y="2724159"/>
              <a:ext cx="320424" cy="758831"/>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sp>
          <p:nvSpPr>
            <p:cNvPr id="12" name="Freeform 29"/>
            <p:cNvSpPr>
              <a:spLocks/>
            </p:cNvSpPr>
            <p:nvPr/>
          </p:nvSpPr>
          <p:spPr bwMode="auto">
            <a:xfrm>
              <a:off x="3359594" y="3554429"/>
              <a:ext cx="320424" cy="757243"/>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grpSp>
          <p:nvGrpSpPr>
            <p:cNvPr id="13" name="Group 33"/>
            <p:cNvGrpSpPr/>
            <p:nvPr/>
          </p:nvGrpSpPr>
          <p:grpSpPr>
            <a:xfrm>
              <a:off x="2442604" y="1894500"/>
              <a:ext cx="708825" cy="707311"/>
              <a:chOff x="5722938" y="1676401"/>
              <a:chExt cx="742950" cy="741363"/>
            </a:xfrm>
            <a:effectLst>
              <a:outerShdw blurRad="38100" dist="63500" dir="2700000" algn="tl" rotWithShape="0">
                <a:prstClr val="black">
                  <a:alpha val="99000"/>
                </a:prstClr>
              </a:outerShdw>
            </a:effectLst>
          </p:grpSpPr>
          <p:sp>
            <p:nvSpPr>
              <p:cNvPr id="22" name="Freeform 17"/>
              <p:cNvSpPr>
                <a:spLocks/>
              </p:cNvSpPr>
              <p:nvPr/>
            </p:nvSpPr>
            <p:spPr bwMode="auto">
              <a:xfrm>
                <a:off x="5722938" y="1676401"/>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9"/>
                  </a:cxn>
                  <a:cxn ang="0">
                    <a:pos x="377" y="418"/>
                  </a:cxn>
                  <a:cxn ang="0">
                    <a:pos x="352" y="435"/>
                  </a:cxn>
                  <a:cxn ang="0">
                    <a:pos x="325" y="449"/>
                  </a:cxn>
                  <a:cxn ang="0">
                    <a:pos x="296" y="459"/>
                  </a:cxn>
                  <a:cxn ang="0">
                    <a:pos x="266" y="465"/>
                  </a:cxn>
                  <a:cxn ang="0">
                    <a:pos x="234" y="467"/>
                  </a:cxn>
                  <a:cxn ang="0">
                    <a:pos x="202" y="465"/>
                  </a:cxn>
                  <a:cxn ang="0">
                    <a:pos x="171" y="459"/>
                  </a:cxn>
                  <a:cxn ang="0">
                    <a:pos x="142" y="449"/>
                  </a:cxn>
                  <a:cxn ang="0">
                    <a:pos x="116" y="435"/>
                  </a:cxn>
                  <a:cxn ang="0">
                    <a:pos x="91" y="418"/>
                  </a:cxn>
                  <a:cxn ang="0">
                    <a:pos x="68" y="399"/>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9"/>
                    </a:lnTo>
                    <a:lnTo>
                      <a:pt x="377" y="418"/>
                    </a:lnTo>
                    <a:lnTo>
                      <a:pt x="352" y="435"/>
                    </a:lnTo>
                    <a:lnTo>
                      <a:pt x="325" y="449"/>
                    </a:lnTo>
                    <a:lnTo>
                      <a:pt x="296" y="459"/>
                    </a:lnTo>
                    <a:lnTo>
                      <a:pt x="266" y="465"/>
                    </a:lnTo>
                    <a:lnTo>
                      <a:pt x="234" y="467"/>
                    </a:lnTo>
                    <a:lnTo>
                      <a:pt x="202" y="465"/>
                    </a:lnTo>
                    <a:lnTo>
                      <a:pt x="171" y="459"/>
                    </a:lnTo>
                    <a:lnTo>
                      <a:pt x="142" y="449"/>
                    </a:lnTo>
                    <a:lnTo>
                      <a:pt x="116" y="435"/>
                    </a:lnTo>
                    <a:lnTo>
                      <a:pt x="91" y="418"/>
                    </a:lnTo>
                    <a:lnTo>
                      <a:pt x="68" y="399"/>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F0000"/>
              </a:solidFill>
              <a:ln w="0">
                <a:noFill/>
                <a:prstDash val="solid"/>
                <a:round/>
                <a:headEnd/>
                <a:tailEnd/>
              </a:ln>
              <a:effectLst>
                <a:innerShdw blurRad="368300">
                  <a:prstClr val="black"/>
                </a:innerShdw>
              </a:effectLst>
            </p:spPr>
            <p:txBody>
              <a:bodyPr/>
              <a:lstStyle/>
              <a:p>
                <a:pPr eaLnBrk="1" hangingPunct="1">
                  <a:defRPr/>
                </a:pPr>
                <a:endParaRPr lang="en-US">
                  <a:solidFill>
                    <a:prstClr val="black"/>
                  </a:solidFill>
                </a:endParaRPr>
              </a:p>
            </p:txBody>
          </p:sp>
          <p:sp>
            <p:nvSpPr>
              <p:cNvPr id="23" name="Freeform 18"/>
              <p:cNvSpPr>
                <a:spLocks/>
              </p:cNvSpPr>
              <p:nvPr/>
            </p:nvSpPr>
            <p:spPr bwMode="auto">
              <a:xfrm>
                <a:off x="5746750" y="2032001"/>
                <a:ext cx="695325" cy="360363"/>
              </a:xfrm>
              <a:custGeom>
                <a:avLst/>
                <a:gdLst/>
                <a:ahLst/>
                <a:cxnLst>
                  <a:cxn ang="0">
                    <a:pos x="0" y="0"/>
                  </a:cxn>
                  <a:cxn ang="0">
                    <a:pos x="4" y="31"/>
                  </a:cxn>
                  <a:cxn ang="0">
                    <a:pos x="12" y="61"/>
                  </a:cxn>
                  <a:cxn ang="0">
                    <a:pos x="23" y="89"/>
                  </a:cxn>
                  <a:cxn ang="0">
                    <a:pos x="38" y="115"/>
                  </a:cxn>
                  <a:cxn ang="0">
                    <a:pos x="56" y="138"/>
                  </a:cxn>
                  <a:cxn ang="0">
                    <a:pos x="78" y="159"/>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9"/>
                  </a:cxn>
                  <a:cxn ang="0">
                    <a:pos x="381" y="138"/>
                  </a:cxn>
                  <a:cxn ang="0">
                    <a:pos x="399" y="115"/>
                  </a:cxn>
                  <a:cxn ang="0">
                    <a:pos x="414" y="89"/>
                  </a:cxn>
                  <a:cxn ang="0">
                    <a:pos x="426" y="61"/>
                  </a:cxn>
                  <a:cxn ang="0">
                    <a:pos x="433" y="31"/>
                  </a:cxn>
                  <a:cxn ang="0">
                    <a:pos x="437" y="0"/>
                  </a:cxn>
                  <a:cxn ang="0">
                    <a:pos x="437" y="3"/>
                  </a:cxn>
                  <a:cxn ang="0">
                    <a:pos x="438" y="6"/>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5"/>
                  </a:cxn>
                  <a:cxn ang="0">
                    <a:pos x="219" y="227"/>
                  </a:cxn>
                  <a:cxn ang="0">
                    <a:pos x="186" y="225"/>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1"/>
                    </a:lnTo>
                    <a:lnTo>
                      <a:pt x="23" y="89"/>
                    </a:lnTo>
                    <a:lnTo>
                      <a:pt x="38" y="115"/>
                    </a:lnTo>
                    <a:lnTo>
                      <a:pt x="56" y="138"/>
                    </a:lnTo>
                    <a:lnTo>
                      <a:pt x="78" y="159"/>
                    </a:lnTo>
                    <a:lnTo>
                      <a:pt x="102" y="176"/>
                    </a:lnTo>
                    <a:lnTo>
                      <a:pt x="128" y="190"/>
                    </a:lnTo>
                    <a:lnTo>
                      <a:pt x="157" y="200"/>
                    </a:lnTo>
                    <a:lnTo>
                      <a:pt x="187" y="207"/>
                    </a:lnTo>
                    <a:lnTo>
                      <a:pt x="219" y="209"/>
                    </a:lnTo>
                    <a:lnTo>
                      <a:pt x="250" y="207"/>
                    </a:lnTo>
                    <a:lnTo>
                      <a:pt x="280" y="200"/>
                    </a:lnTo>
                    <a:lnTo>
                      <a:pt x="309" y="190"/>
                    </a:lnTo>
                    <a:lnTo>
                      <a:pt x="335" y="176"/>
                    </a:lnTo>
                    <a:lnTo>
                      <a:pt x="360" y="159"/>
                    </a:lnTo>
                    <a:lnTo>
                      <a:pt x="381" y="138"/>
                    </a:lnTo>
                    <a:lnTo>
                      <a:pt x="399" y="115"/>
                    </a:lnTo>
                    <a:lnTo>
                      <a:pt x="414" y="89"/>
                    </a:lnTo>
                    <a:lnTo>
                      <a:pt x="426" y="61"/>
                    </a:lnTo>
                    <a:lnTo>
                      <a:pt x="433" y="31"/>
                    </a:lnTo>
                    <a:lnTo>
                      <a:pt x="437" y="0"/>
                    </a:lnTo>
                    <a:lnTo>
                      <a:pt x="437" y="3"/>
                    </a:lnTo>
                    <a:lnTo>
                      <a:pt x="438" y="6"/>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5"/>
                    </a:lnTo>
                    <a:lnTo>
                      <a:pt x="219" y="227"/>
                    </a:lnTo>
                    <a:lnTo>
                      <a:pt x="186" y="225"/>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a:lstStyle/>
              <a:p>
                <a:pPr eaLnBrk="1" hangingPunct="1">
                  <a:defRPr/>
                </a:pPr>
                <a:endParaRPr lang="en-US">
                  <a:solidFill>
                    <a:prstClr val="black"/>
                  </a:solidFill>
                </a:endParaRPr>
              </a:p>
            </p:txBody>
          </p:sp>
          <p:sp>
            <p:nvSpPr>
              <p:cNvPr id="24" name="Oval 30"/>
              <p:cNvSpPr/>
              <p:nvPr/>
            </p:nvSpPr>
            <p:spPr>
              <a:xfrm>
                <a:off x="5773858" y="1719807"/>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grpSp>
          <p:nvGrpSpPr>
            <p:cNvPr id="14" name="Group 34"/>
            <p:cNvGrpSpPr/>
            <p:nvPr/>
          </p:nvGrpSpPr>
          <p:grpSpPr>
            <a:xfrm>
              <a:off x="2442604" y="2756297"/>
              <a:ext cx="708825" cy="707311"/>
              <a:chOff x="5722938" y="2579688"/>
              <a:chExt cx="742950" cy="741363"/>
            </a:xfrm>
            <a:effectLst>
              <a:outerShdw blurRad="38100" dist="63500" dir="2700000" algn="tl" rotWithShape="0">
                <a:prstClr val="black">
                  <a:alpha val="99000"/>
                </a:prstClr>
              </a:outerShdw>
            </a:effectLst>
          </p:grpSpPr>
          <p:sp>
            <p:nvSpPr>
              <p:cNvPr id="19" name="Freeform 13"/>
              <p:cNvSpPr>
                <a:spLocks/>
              </p:cNvSpPr>
              <p:nvPr/>
            </p:nvSpPr>
            <p:spPr bwMode="auto">
              <a:xfrm>
                <a:off x="5722938" y="2579688"/>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a:lstStyle/>
              <a:p>
                <a:pPr eaLnBrk="1" hangingPunct="1">
                  <a:defRPr/>
                </a:pPr>
                <a:endParaRPr lang="en-US">
                  <a:solidFill>
                    <a:prstClr val="black"/>
                  </a:solidFill>
                </a:endParaRPr>
              </a:p>
            </p:txBody>
          </p:sp>
          <p:sp>
            <p:nvSpPr>
              <p:cNvPr id="20" name="Freeform 14"/>
              <p:cNvSpPr>
                <a:spLocks/>
              </p:cNvSpPr>
              <p:nvPr/>
            </p:nvSpPr>
            <p:spPr bwMode="auto">
              <a:xfrm>
                <a:off x="5746750" y="2935288"/>
                <a:ext cx="695325" cy="360363"/>
              </a:xfrm>
              <a:custGeom>
                <a:avLst/>
                <a:gdLst/>
                <a:ahLst/>
                <a:cxnLst>
                  <a:cxn ang="0">
                    <a:pos x="0" y="0"/>
                  </a:cxn>
                  <a:cxn ang="0">
                    <a:pos x="4" y="31"/>
                  </a:cxn>
                  <a:cxn ang="0">
                    <a:pos x="12" y="60"/>
                  </a:cxn>
                  <a:cxn ang="0">
                    <a:pos x="23" y="89"/>
                  </a:cxn>
                  <a:cxn ang="0">
                    <a:pos x="38" y="114"/>
                  </a:cxn>
                  <a:cxn ang="0">
                    <a:pos x="56" y="137"/>
                  </a:cxn>
                  <a:cxn ang="0">
                    <a:pos x="78" y="158"/>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8"/>
                  </a:cxn>
                  <a:cxn ang="0">
                    <a:pos x="381" y="137"/>
                  </a:cxn>
                  <a:cxn ang="0">
                    <a:pos x="399" y="114"/>
                  </a:cxn>
                  <a:cxn ang="0">
                    <a:pos x="414" y="89"/>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4"/>
                  </a:cxn>
                  <a:cxn ang="0">
                    <a:pos x="219" y="227"/>
                  </a:cxn>
                  <a:cxn ang="0">
                    <a:pos x="186" y="224"/>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9"/>
                    </a:lnTo>
                    <a:lnTo>
                      <a:pt x="38" y="114"/>
                    </a:lnTo>
                    <a:lnTo>
                      <a:pt x="56" y="137"/>
                    </a:lnTo>
                    <a:lnTo>
                      <a:pt x="78" y="158"/>
                    </a:lnTo>
                    <a:lnTo>
                      <a:pt x="102" y="176"/>
                    </a:lnTo>
                    <a:lnTo>
                      <a:pt x="128" y="190"/>
                    </a:lnTo>
                    <a:lnTo>
                      <a:pt x="157" y="200"/>
                    </a:lnTo>
                    <a:lnTo>
                      <a:pt x="187" y="207"/>
                    </a:lnTo>
                    <a:lnTo>
                      <a:pt x="219" y="209"/>
                    </a:lnTo>
                    <a:lnTo>
                      <a:pt x="250" y="207"/>
                    </a:lnTo>
                    <a:lnTo>
                      <a:pt x="280" y="200"/>
                    </a:lnTo>
                    <a:lnTo>
                      <a:pt x="309" y="190"/>
                    </a:lnTo>
                    <a:lnTo>
                      <a:pt x="335" y="176"/>
                    </a:lnTo>
                    <a:lnTo>
                      <a:pt x="360" y="158"/>
                    </a:lnTo>
                    <a:lnTo>
                      <a:pt x="381" y="137"/>
                    </a:lnTo>
                    <a:lnTo>
                      <a:pt x="399" y="114"/>
                    </a:lnTo>
                    <a:lnTo>
                      <a:pt x="414" y="89"/>
                    </a:lnTo>
                    <a:lnTo>
                      <a:pt x="426" y="60"/>
                    </a:lnTo>
                    <a:lnTo>
                      <a:pt x="433" y="31"/>
                    </a:lnTo>
                    <a:lnTo>
                      <a:pt x="437" y="0"/>
                    </a:lnTo>
                    <a:lnTo>
                      <a:pt x="437" y="3"/>
                    </a:lnTo>
                    <a:lnTo>
                      <a:pt x="438" y="5"/>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4"/>
                    </a:lnTo>
                    <a:lnTo>
                      <a:pt x="219" y="227"/>
                    </a:lnTo>
                    <a:lnTo>
                      <a:pt x="186" y="224"/>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a:lstStyle/>
              <a:p>
                <a:pPr eaLnBrk="1" hangingPunct="1">
                  <a:defRPr/>
                </a:pPr>
                <a:endParaRPr lang="en-US">
                  <a:solidFill>
                    <a:prstClr val="black"/>
                  </a:solidFill>
                </a:endParaRPr>
              </a:p>
            </p:txBody>
          </p:sp>
          <p:sp>
            <p:nvSpPr>
              <p:cNvPr id="21" name="Oval 31"/>
              <p:cNvSpPr/>
              <p:nvPr/>
            </p:nvSpPr>
            <p:spPr>
              <a:xfrm>
                <a:off x="5773858" y="26231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grpSp>
          <p:nvGrpSpPr>
            <p:cNvPr id="15" name="Group 35"/>
            <p:cNvGrpSpPr/>
            <p:nvPr/>
          </p:nvGrpSpPr>
          <p:grpSpPr>
            <a:xfrm>
              <a:off x="2442604" y="3616580"/>
              <a:ext cx="708825" cy="708825"/>
              <a:chOff x="5722938" y="3481388"/>
              <a:chExt cx="742950" cy="742950"/>
            </a:xfrm>
            <a:effectLst>
              <a:outerShdw blurRad="38100" dist="63500" dir="2700000" algn="tl" rotWithShape="0">
                <a:prstClr val="black">
                  <a:alpha val="99000"/>
                </a:prstClr>
              </a:outerShdw>
            </a:effectLst>
          </p:grpSpPr>
          <p:sp>
            <p:nvSpPr>
              <p:cNvPr id="16" name="Freeform 9"/>
              <p:cNvSpPr>
                <a:spLocks/>
              </p:cNvSpPr>
              <p:nvPr/>
            </p:nvSpPr>
            <p:spPr bwMode="auto">
              <a:xfrm>
                <a:off x="5722938" y="3481388"/>
                <a:ext cx="742950" cy="742950"/>
              </a:xfrm>
              <a:custGeom>
                <a:avLst/>
                <a:gdLst/>
                <a:ahLst/>
                <a:cxnLst>
                  <a:cxn ang="0">
                    <a:pos x="234" y="0"/>
                  </a:cxn>
                  <a:cxn ang="0">
                    <a:pos x="266" y="3"/>
                  </a:cxn>
                  <a:cxn ang="0">
                    <a:pos x="296" y="9"/>
                  </a:cxn>
                  <a:cxn ang="0">
                    <a:pos x="325" y="19"/>
                  </a:cxn>
                  <a:cxn ang="0">
                    <a:pos x="352" y="32"/>
                  </a:cxn>
                  <a:cxn ang="0">
                    <a:pos x="377" y="49"/>
                  </a:cxn>
                  <a:cxn ang="0">
                    <a:pos x="400" y="69"/>
                  </a:cxn>
                  <a:cxn ang="0">
                    <a:pos x="420" y="91"/>
                  </a:cxn>
                  <a:cxn ang="0">
                    <a:pos x="436" y="116"/>
                  </a:cxn>
                  <a:cxn ang="0">
                    <a:pos x="450" y="142"/>
                  </a:cxn>
                  <a:cxn ang="0">
                    <a:pos x="460" y="171"/>
                  </a:cxn>
                  <a:cxn ang="0">
                    <a:pos x="466" y="202"/>
                  </a:cxn>
                  <a:cxn ang="0">
                    <a:pos x="468" y="234"/>
                  </a:cxn>
                  <a:cxn ang="0">
                    <a:pos x="466" y="266"/>
                  </a:cxn>
                  <a:cxn ang="0">
                    <a:pos x="460" y="296"/>
                  </a:cxn>
                  <a:cxn ang="0">
                    <a:pos x="450" y="325"/>
                  </a:cxn>
                  <a:cxn ang="0">
                    <a:pos x="436" y="351"/>
                  </a:cxn>
                  <a:cxn ang="0">
                    <a:pos x="420" y="376"/>
                  </a:cxn>
                  <a:cxn ang="0">
                    <a:pos x="400" y="399"/>
                  </a:cxn>
                  <a:cxn ang="0">
                    <a:pos x="377" y="419"/>
                  </a:cxn>
                  <a:cxn ang="0">
                    <a:pos x="352" y="436"/>
                  </a:cxn>
                  <a:cxn ang="0">
                    <a:pos x="325" y="449"/>
                  </a:cxn>
                  <a:cxn ang="0">
                    <a:pos x="296" y="459"/>
                  </a:cxn>
                  <a:cxn ang="0">
                    <a:pos x="266" y="465"/>
                  </a:cxn>
                  <a:cxn ang="0">
                    <a:pos x="234" y="468"/>
                  </a:cxn>
                  <a:cxn ang="0">
                    <a:pos x="202" y="465"/>
                  </a:cxn>
                  <a:cxn ang="0">
                    <a:pos x="171" y="459"/>
                  </a:cxn>
                  <a:cxn ang="0">
                    <a:pos x="142" y="449"/>
                  </a:cxn>
                  <a:cxn ang="0">
                    <a:pos x="116" y="436"/>
                  </a:cxn>
                  <a:cxn ang="0">
                    <a:pos x="91" y="419"/>
                  </a:cxn>
                  <a:cxn ang="0">
                    <a:pos x="68" y="399"/>
                  </a:cxn>
                  <a:cxn ang="0">
                    <a:pos x="49" y="376"/>
                  </a:cxn>
                  <a:cxn ang="0">
                    <a:pos x="32" y="351"/>
                  </a:cxn>
                  <a:cxn ang="0">
                    <a:pos x="18" y="325"/>
                  </a:cxn>
                  <a:cxn ang="0">
                    <a:pos x="8" y="296"/>
                  </a:cxn>
                  <a:cxn ang="0">
                    <a:pos x="2" y="266"/>
                  </a:cxn>
                  <a:cxn ang="0">
                    <a:pos x="0" y="234"/>
                  </a:cxn>
                  <a:cxn ang="0">
                    <a:pos x="2" y="202"/>
                  </a:cxn>
                  <a:cxn ang="0">
                    <a:pos x="8" y="171"/>
                  </a:cxn>
                  <a:cxn ang="0">
                    <a:pos x="18" y="142"/>
                  </a:cxn>
                  <a:cxn ang="0">
                    <a:pos x="32" y="116"/>
                  </a:cxn>
                  <a:cxn ang="0">
                    <a:pos x="49" y="91"/>
                  </a:cxn>
                  <a:cxn ang="0">
                    <a:pos x="68" y="69"/>
                  </a:cxn>
                  <a:cxn ang="0">
                    <a:pos x="91" y="49"/>
                  </a:cxn>
                  <a:cxn ang="0">
                    <a:pos x="116" y="32"/>
                  </a:cxn>
                  <a:cxn ang="0">
                    <a:pos x="142" y="19"/>
                  </a:cxn>
                  <a:cxn ang="0">
                    <a:pos x="171" y="9"/>
                  </a:cxn>
                  <a:cxn ang="0">
                    <a:pos x="202" y="3"/>
                  </a:cxn>
                  <a:cxn ang="0">
                    <a:pos x="234" y="0"/>
                  </a:cxn>
                </a:cxnLst>
                <a:rect l="0" t="0" r="r" b="b"/>
                <a:pathLst>
                  <a:path w="468" h="468">
                    <a:moveTo>
                      <a:pt x="234" y="0"/>
                    </a:moveTo>
                    <a:lnTo>
                      <a:pt x="266" y="3"/>
                    </a:lnTo>
                    <a:lnTo>
                      <a:pt x="296" y="9"/>
                    </a:lnTo>
                    <a:lnTo>
                      <a:pt x="325" y="19"/>
                    </a:lnTo>
                    <a:lnTo>
                      <a:pt x="352" y="32"/>
                    </a:lnTo>
                    <a:lnTo>
                      <a:pt x="377" y="49"/>
                    </a:lnTo>
                    <a:lnTo>
                      <a:pt x="400" y="69"/>
                    </a:lnTo>
                    <a:lnTo>
                      <a:pt x="420" y="91"/>
                    </a:lnTo>
                    <a:lnTo>
                      <a:pt x="436" y="116"/>
                    </a:lnTo>
                    <a:lnTo>
                      <a:pt x="450" y="142"/>
                    </a:lnTo>
                    <a:lnTo>
                      <a:pt x="460" y="171"/>
                    </a:lnTo>
                    <a:lnTo>
                      <a:pt x="466" y="202"/>
                    </a:lnTo>
                    <a:lnTo>
                      <a:pt x="468" y="234"/>
                    </a:lnTo>
                    <a:lnTo>
                      <a:pt x="466" y="266"/>
                    </a:lnTo>
                    <a:lnTo>
                      <a:pt x="460" y="296"/>
                    </a:lnTo>
                    <a:lnTo>
                      <a:pt x="450" y="325"/>
                    </a:lnTo>
                    <a:lnTo>
                      <a:pt x="436" y="351"/>
                    </a:lnTo>
                    <a:lnTo>
                      <a:pt x="420" y="376"/>
                    </a:lnTo>
                    <a:lnTo>
                      <a:pt x="400" y="399"/>
                    </a:lnTo>
                    <a:lnTo>
                      <a:pt x="377" y="419"/>
                    </a:lnTo>
                    <a:lnTo>
                      <a:pt x="352" y="436"/>
                    </a:lnTo>
                    <a:lnTo>
                      <a:pt x="325" y="449"/>
                    </a:lnTo>
                    <a:lnTo>
                      <a:pt x="296" y="459"/>
                    </a:lnTo>
                    <a:lnTo>
                      <a:pt x="266" y="465"/>
                    </a:lnTo>
                    <a:lnTo>
                      <a:pt x="234" y="468"/>
                    </a:lnTo>
                    <a:lnTo>
                      <a:pt x="202" y="465"/>
                    </a:lnTo>
                    <a:lnTo>
                      <a:pt x="171" y="459"/>
                    </a:lnTo>
                    <a:lnTo>
                      <a:pt x="142" y="449"/>
                    </a:lnTo>
                    <a:lnTo>
                      <a:pt x="116" y="436"/>
                    </a:lnTo>
                    <a:lnTo>
                      <a:pt x="91" y="419"/>
                    </a:lnTo>
                    <a:lnTo>
                      <a:pt x="68" y="399"/>
                    </a:lnTo>
                    <a:lnTo>
                      <a:pt x="49" y="376"/>
                    </a:lnTo>
                    <a:lnTo>
                      <a:pt x="32" y="351"/>
                    </a:lnTo>
                    <a:lnTo>
                      <a:pt x="18" y="325"/>
                    </a:lnTo>
                    <a:lnTo>
                      <a:pt x="8" y="296"/>
                    </a:lnTo>
                    <a:lnTo>
                      <a:pt x="2" y="266"/>
                    </a:lnTo>
                    <a:lnTo>
                      <a:pt x="0" y="234"/>
                    </a:lnTo>
                    <a:lnTo>
                      <a:pt x="2" y="202"/>
                    </a:lnTo>
                    <a:lnTo>
                      <a:pt x="8" y="171"/>
                    </a:lnTo>
                    <a:lnTo>
                      <a:pt x="18" y="142"/>
                    </a:lnTo>
                    <a:lnTo>
                      <a:pt x="32" y="116"/>
                    </a:lnTo>
                    <a:lnTo>
                      <a:pt x="49" y="91"/>
                    </a:lnTo>
                    <a:lnTo>
                      <a:pt x="68" y="69"/>
                    </a:lnTo>
                    <a:lnTo>
                      <a:pt x="91" y="49"/>
                    </a:lnTo>
                    <a:lnTo>
                      <a:pt x="116" y="32"/>
                    </a:lnTo>
                    <a:lnTo>
                      <a:pt x="142" y="19"/>
                    </a:lnTo>
                    <a:lnTo>
                      <a:pt x="171" y="9"/>
                    </a:lnTo>
                    <a:lnTo>
                      <a:pt x="202" y="3"/>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a:lstStyle/>
              <a:p>
                <a:pPr eaLnBrk="1" hangingPunct="1">
                  <a:defRPr/>
                </a:pPr>
                <a:endParaRPr lang="en-US">
                  <a:solidFill>
                    <a:prstClr val="black"/>
                  </a:solidFill>
                </a:endParaRPr>
              </a:p>
            </p:txBody>
          </p:sp>
          <p:sp>
            <p:nvSpPr>
              <p:cNvPr id="17" name="Freeform 12"/>
              <p:cNvSpPr>
                <a:spLocks/>
              </p:cNvSpPr>
              <p:nvPr/>
            </p:nvSpPr>
            <p:spPr bwMode="auto">
              <a:xfrm>
                <a:off x="5746750" y="3838576"/>
                <a:ext cx="695325" cy="360363"/>
              </a:xfrm>
              <a:custGeom>
                <a:avLst/>
                <a:gdLst/>
                <a:ahLst/>
                <a:cxnLst>
                  <a:cxn ang="0">
                    <a:pos x="0" y="0"/>
                  </a:cxn>
                  <a:cxn ang="0">
                    <a:pos x="4" y="31"/>
                  </a:cxn>
                  <a:cxn ang="0">
                    <a:pos x="12" y="60"/>
                  </a:cxn>
                  <a:cxn ang="0">
                    <a:pos x="23" y="88"/>
                  </a:cxn>
                  <a:cxn ang="0">
                    <a:pos x="38" y="114"/>
                  </a:cxn>
                  <a:cxn ang="0">
                    <a:pos x="56" y="137"/>
                  </a:cxn>
                  <a:cxn ang="0">
                    <a:pos x="78" y="157"/>
                  </a:cxn>
                  <a:cxn ang="0">
                    <a:pos x="102" y="176"/>
                  </a:cxn>
                  <a:cxn ang="0">
                    <a:pos x="128" y="189"/>
                  </a:cxn>
                  <a:cxn ang="0">
                    <a:pos x="157" y="200"/>
                  </a:cxn>
                  <a:cxn ang="0">
                    <a:pos x="187" y="207"/>
                  </a:cxn>
                  <a:cxn ang="0">
                    <a:pos x="219" y="209"/>
                  </a:cxn>
                  <a:cxn ang="0">
                    <a:pos x="250" y="207"/>
                  </a:cxn>
                  <a:cxn ang="0">
                    <a:pos x="280" y="200"/>
                  </a:cxn>
                  <a:cxn ang="0">
                    <a:pos x="309" y="189"/>
                  </a:cxn>
                  <a:cxn ang="0">
                    <a:pos x="335" y="176"/>
                  </a:cxn>
                  <a:cxn ang="0">
                    <a:pos x="360" y="157"/>
                  </a:cxn>
                  <a:cxn ang="0">
                    <a:pos x="381" y="137"/>
                  </a:cxn>
                  <a:cxn ang="0">
                    <a:pos x="399" y="114"/>
                  </a:cxn>
                  <a:cxn ang="0">
                    <a:pos x="414" y="88"/>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1"/>
                  </a:cxn>
                  <a:cxn ang="0">
                    <a:pos x="363" y="173"/>
                  </a:cxn>
                  <a:cxn ang="0">
                    <a:pos x="338" y="192"/>
                  </a:cxn>
                  <a:cxn ang="0">
                    <a:pos x="311" y="206"/>
                  </a:cxn>
                  <a:cxn ang="0">
                    <a:pos x="282" y="217"/>
                  </a:cxn>
                  <a:cxn ang="0">
                    <a:pos x="251" y="224"/>
                  </a:cxn>
                  <a:cxn ang="0">
                    <a:pos x="219" y="227"/>
                  </a:cxn>
                  <a:cxn ang="0">
                    <a:pos x="186" y="224"/>
                  </a:cxn>
                  <a:cxn ang="0">
                    <a:pos x="155" y="217"/>
                  </a:cxn>
                  <a:cxn ang="0">
                    <a:pos x="127" y="206"/>
                  </a:cxn>
                  <a:cxn ang="0">
                    <a:pos x="100" y="192"/>
                  </a:cxn>
                  <a:cxn ang="0">
                    <a:pos x="76" y="173"/>
                  </a:cxn>
                  <a:cxn ang="0">
                    <a:pos x="53" y="151"/>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8"/>
                    </a:lnTo>
                    <a:lnTo>
                      <a:pt x="38" y="114"/>
                    </a:lnTo>
                    <a:lnTo>
                      <a:pt x="56" y="137"/>
                    </a:lnTo>
                    <a:lnTo>
                      <a:pt x="78" y="157"/>
                    </a:lnTo>
                    <a:lnTo>
                      <a:pt x="102" y="176"/>
                    </a:lnTo>
                    <a:lnTo>
                      <a:pt x="128" y="189"/>
                    </a:lnTo>
                    <a:lnTo>
                      <a:pt x="157" y="200"/>
                    </a:lnTo>
                    <a:lnTo>
                      <a:pt x="187" y="207"/>
                    </a:lnTo>
                    <a:lnTo>
                      <a:pt x="219" y="209"/>
                    </a:lnTo>
                    <a:lnTo>
                      <a:pt x="250" y="207"/>
                    </a:lnTo>
                    <a:lnTo>
                      <a:pt x="280" y="200"/>
                    </a:lnTo>
                    <a:lnTo>
                      <a:pt x="309" y="189"/>
                    </a:lnTo>
                    <a:lnTo>
                      <a:pt x="335" y="176"/>
                    </a:lnTo>
                    <a:lnTo>
                      <a:pt x="360" y="157"/>
                    </a:lnTo>
                    <a:lnTo>
                      <a:pt x="381" y="137"/>
                    </a:lnTo>
                    <a:lnTo>
                      <a:pt x="399" y="114"/>
                    </a:lnTo>
                    <a:lnTo>
                      <a:pt x="414" y="88"/>
                    </a:lnTo>
                    <a:lnTo>
                      <a:pt x="426" y="60"/>
                    </a:lnTo>
                    <a:lnTo>
                      <a:pt x="433" y="31"/>
                    </a:lnTo>
                    <a:lnTo>
                      <a:pt x="437" y="0"/>
                    </a:lnTo>
                    <a:lnTo>
                      <a:pt x="437" y="3"/>
                    </a:lnTo>
                    <a:lnTo>
                      <a:pt x="438" y="5"/>
                    </a:lnTo>
                    <a:lnTo>
                      <a:pt x="438" y="8"/>
                    </a:lnTo>
                    <a:lnTo>
                      <a:pt x="436" y="41"/>
                    </a:lnTo>
                    <a:lnTo>
                      <a:pt x="429" y="71"/>
                    </a:lnTo>
                    <a:lnTo>
                      <a:pt x="417" y="100"/>
                    </a:lnTo>
                    <a:lnTo>
                      <a:pt x="403" y="127"/>
                    </a:lnTo>
                    <a:lnTo>
                      <a:pt x="384" y="151"/>
                    </a:lnTo>
                    <a:lnTo>
                      <a:pt x="363" y="173"/>
                    </a:lnTo>
                    <a:lnTo>
                      <a:pt x="338" y="192"/>
                    </a:lnTo>
                    <a:lnTo>
                      <a:pt x="311" y="206"/>
                    </a:lnTo>
                    <a:lnTo>
                      <a:pt x="282" y="217"/>
                    </a:lnTo>
                    <a:lnTo>
                      <a:pt x="251" y="224"/>
                    </a:lnTo>
                    <a:lnTo>
                      <a:pt x="219" y="227"/>
                    </a:lnTo>
                    <a:lnTo>
                      <a:pt x="186" y="224"/>
                    </a:lnTo>
                    <a:lnTo>
                      <a:pt x="155" y="217"/>
                    </a:lnTo>
                    <a:lnTo>
                      <a:pt x="127" y="206"/>
                    </a:lnTo>
                    <a:lnTo>
                      <a:pt x="100" y="192"/>
                    </a:lnTo>
                    <a:lnTo>
                      <a:pt x="76" y="173"/>
                    </a:lnTo>
                    <a:lnTo>
                      <a:pt x="53" y="151"/>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a:lstStyle/>
              <a:p>
                <a:pPr eaLnBrk="1" hangingPunct="1">
                  <a:defRPr/>
                </a:pPr>
                <a:endParaRPr lang="en-US">
                  <a:solidFill>
                    <a:prstClr val="black"/>
                  </a:solidFill>
                </a:endParaRPr>
              </a:p>
            </p:txBody>
          </p:sp>
          <p:sp>
            <p:nvSpPr>
              <p:cNvPr id="18" name="Oval 32"/>
              <p:cNvSpPr/>
              <p:nvPr/>
            </p:nvSpPr>
            <p:spPr>
              <a:xfrm>
                <a:off x="5773858" y="35375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grpSp>
      <p:grpSp>
        <p:nvGrpSpPr>
          <p:cNvPr id="14341" name="Group 60"/>
          <p:cNvGrpSpPr>
            <a:grpSpLocks/>
          </p:cNvGrpSpPr>
          <p:nvPr/>
        </p:nvGrpSpPr>
        <p:grpSpPr bwMode="auto">
          <a:xfrm>
            <a:off x="5580063" y="1412875"/>
            <a:ext cx="1776412" cy="2835275"/>
            <a:chOff x="1903412" y="1676400"/>
            <a:chExt cx="1776606" cy="2835299"/>
          </a:xfrm>
        </p:grpSpPr>
        <p:sp>
          <p:nvSpPr>
            <p:cNvPr id="26" name="Freeform 7"/>
            <p:cNvSpPr>
              <a:spLocks/>
            </p:cNvSpPr>
            <p:nvPr/>
          </p:nvSpPr>
          <p:spPr bwMode="auto">
            <a:xfrm>
              <a:off x="2239999" y="1690688"/>
              <a:ext cx="1114547" cy="2808311"/>
            </a:xfrm>
            <a:custGeom>
              <a:avLst/>
              <a:gdLst/>
              <a:ahLst/>
              <a:cxnLst>
                <a:cxn ang="0">
                  <a:pos x="79" y="0"/>
                </a:cxn>
                <a:cxn ang="0">
                  <a:pos x="657" y="0"/>
                </a:cxn>
                <a:cxn ang="0">
                  <a:pos x="675" y="2"/>
                </a:cxn>
                <a:cxn ang="0">
                  <a:pos x="691" y="8"/>
                </a:cxn>
                <a:cxn ang="0">
                  <a:pos x="706" y="17"/>
                </a:cxn>
                <a:cxn ang="0">
                  <a:pos x="718" y="29"/>
                </a:cxn>
                <a:cxn ang="0">
                  <a:pos x="728" y="44"/>
                </a:cxn>
                <a:cxn ang="0">
                  <a:pos x="733" y="60"/>
                </a:cxn>
                <a:cxn ang="0">
                  <a:pos x="736" y="79"/>
                </a:cxn>
                <a:cxn ang="0">
                  <a:pos x="736" y="1776"/>
                </a:cxn>
                <a:cxn ang="0">
                  <a:pos x="733" y="1794"/>
                </a:cxn>
                <a:cxn ang="0">
                  <a:pos x="728" y="1811"/>
                </a:cxn>
                <a:cxn ang="0">
                  <a:pos x="718" y="1825"/>
                </a:cxn>
                <a:cxn ang="0">
                  <a:pos x="706" y="1838"/>
                </a:cxn>
                <a:cxn ang="0">
                  <a:pos x="691" y="1847"/>
                </a:cxn>
                <a:cxn ang="0">
                  <a:pos x="675" y="1853"/>
                </a:cxn>
                <a:cxn ang="0">
                  <a:pos x="657" y="1855"/>
                </a:cxn>
                <a:cxn ang="0">
                  <a:pos x="79" y="1855"/>
                </a:cxn>
                <a:cxn ang="0">
                  <a:pos x="61" y="1853"/>
                </a:cxn>
                <a:cxn ang="0">
                  <a:pos x="44" y="1847"/>
                </a:cxn>
                <a:cxn ang="0">
                  <a:pos x="30" y="1838"/>
                </a:cxn>
                <a:cxn ang="0">
                  <a:pos x="17" y="1825"/>
                </a:cxn>
                <a:cxn ang="0">
                  <a:pos x="8" y="1811"/>
                </a:cxn>
                <a:cxn ang="0">
                  <a:pos x="2" y="1794"/>
                </a:cxn>
                <a:cxn ang="0">
                  <a:pos x="0" y="1776"/>
                </a:cxn>
                <a:cxn ang="0">
                  <a:pos x="0" y="79"/>
                </a:cxn>
                <a:cxn ang="0">
                  <a:pos x="2" y="60"/>
                </a:cxn>
                <a:cxn ang="0">
                  <a:pos x="8" y="44"/>
                </a:cxn>
                <a:cxn ang="0">
                  <a:pos x="17" y="29"/>
                </a:cxn>
                <a:cxn ang="0">
                  <a:pos x="30" y="17"/>
                </a:cxn>
                <a:cxn ang="0">
                  <a:pos x="44" y="8"/>
                </a:cxn>
                <a:cxn ang="0">
                  <a:pos x="61" y="2"/>
                </a:cxn>
                <a:cxn ang="0">
                  <a:pos x="79" y="0"/>
                </a:cxn>
              </a:cxnLst>
              <a:rect l="0" t="0" r="r" b="b"/>
              <a:pathLst>
                <a:path w="736" h="1855">
                  <a:moveTo>
                    <a:pt x="79" y="0"/>
                  </a:moveTo>
                  <a:lnTo>
                    <a:pt x="657" y="0"/>
                  </a:lnTo>
                  <a:lnTo>
                    <a:pt x="675" y="2"/>
                  </a:lnTo>
                  <a:lnTo>
                    <a:pt x="691" y="8"/>
                  </a:lnTo>
                  <a:lnTo>
                    <a:pt x="706" y="17"/>
                  </a:lnTo>
                  <a:lnTo>
                    <a:pt x="718" y="29"/>
                  </a:lnTo>
                  <a:lnTo>
                    <a:pt x="728" y="44"/>
                  </a:lnTo>
                  <a:lnTo>
                    <a:pt x="733" y="60"/>
                  </a:lnTo>
                  <a:lnTo>
                    <a:pt x="736" y="79"/>
                  </a:lnTo>
                  <a:lnTo>
                    <a:pt x="736" y="1776"/>
                  </a:lnTo>
                  <a:lnTo>
                    <a:pt x="733" y="1794"/>
                  </a:lnTo>
                  <a:lnTo>
                    <a:pt x="728" y="1811"/>
                  </a:lnTo>
                  <a:lnTo>
                    <a:pt x="718" y="1825"/>
                  </a:lnTo>
                  <a:lnTo>
                    <a:pt x="706" y="1838"/>
                  </a:lnTo>
                  <a:lnTo>
                    <a:pt x="691" y="1847"/>
                  </a:lnTo>
                  <a:lnTo>
                    <a:pt x="675" y="1853"/>
                  </a:lnTo>
                  <a:lnTo>
                    <a:pt x="657" y="1855"/>
                  </a:lnTo>
                  <a:lnTo>
                    <a:pt x="79" y="1855"/>
                  </a:lnTo>
                  <a:lnTo>
                    <a:pt x="61" y="1853"/>
                  </a:lnTo>
                  <a:lnTo>
                    <a:pt x="44" y="1847"/>
                  </a:lnTo>
                  <a:lnTo>
                    <a:pt x="30" y="1838"/>
                  </a:lnTo>
                  <a:lnTo>
                    <a:pt x="17" y="1825"/>
                  </a:lnTo>
                  <a:lnTo>
                    <a:pt x="8" y="1811"/>
                  </a:lnTo>
                  <a:lnTo>
                    <a:pt x="2" y="1794"/>
                  </a:lnTo>
                  <a:lnTo>
                    <a:pt x="0" y="1776"/>
                  </a:lnTo>
                  <a:lnTo>
                    <a:pt x="0" y="79"/>
                  </a:lnTo>
                  <a:lnTo>
                    <a:pt x="2" y="60"/>
                  </a:lnTo>
                  <a:lnTo>
                    <a:pt x="8" y="44"/>
                  </a:lnTo>
                  <a:lnTo>
                    <a:pt x="17" y="29"/>
                  </a:lnTo>
                  <a:lnTo>
                    <a:pt x="30" y="17"/>
                  </a:lnTo>
                  <a:lnTo>
                    <a:pt x="44" y="8"/>
                  </a:lnTo>
                  <a:lnTo>
                    <a:pt x="61" y="2"/>
                  </a:lnTo>
                  <a:lnTo>
                    <a:pt x="79" y="0"/>
                  </a:lnTo>
                  <a:close/>
                </a:path>
              </a:pathLst>
            </a:custGeom>
            <a:gradFill flip="none" rotWithShape="1">
              <a:gsLst>
                <a:gs pos="0">
                  <a:schemeClr val="tx1">
                    <a:lumMod val="95000"/>
                    <a:lumOff val="5000"/>
                  </a:schemeClr>
                </a:gs>
                <a:gs pos="100000">
                  <a:schemeClr val="tx1">
                    <a:lumMod val="75000"/>
                    <a:lumOff val="25000"/>
                    <a:shade val="100000"/>
                    <a:satMod val="11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sp>
          <p:nvSpPr>
            <p:cNvPr id="27" name="Freeform 8"/>
            <p:cNvSpPr>
              <a:spLocks noEditPoints="1"/>
            </p:cNvSpPr>
            <p:nvPr/>
          </p:nvSpPr>
          <p:spPr bwMode="auto">
            <a:xfrm>
              <a:off x="2225709" y="1676400"/>
              <a:ext cx="1141538" cy="2835299"/>
            </a:xfrm>
            <a:custGeom>
              <a:avLst/>
              <a:gdLst/>
              <a:ahLst/>
              <a:cxnLst>
                <a:cxn ang="0">
                  <a:pos x="72" y="19"/>
                </a:cxn>
                <a:cxn ang="0">
                  <a:pos x="44" y="33"/>
                </a:cxn>
                <a:cxn ang="0">
                  <a:pos x="25" y="56"/>
                </a:cxn>
                <a:cxn ang="0">
                  <a:pos x="18" y="88"/>
                </a:cxn>
                <a:cxn ang="0">
                  <a:pos x="20" y="1801"/>
                </a:cxn>
                <a:cxn ang="0">
                  <a:pos x="33" y="1829"/>
                </a:cxn>
                <a:cxn ang="0">
                  <a:pos x="57" y="1848"/>
                </a:cxn>
                <a:cxn ang="0">
                  <a:pos x="88" y="1855"/>
                </a:cxn>
                <a:cxn ang="0">
                  <a:pos x="682" y="1853"/>
                </a:cxn>
                <a:cxn ang="0">
                  <a:pos x="709" y="1840"/>
                </a:cxn>
                <a:cxn ang="0">
                  <a:pos x="729" y="1816"/>
                </a:cxn>
                <a:cxn ang="0">
                  <a:pos x="735" y="1785"/>
                </a:cxn>
                <a:cxn ang="0">
                  <a:pos x="734" y="72"/>
                </a:cxn>
                <a:cxn ang="0">
                  <a:pos x="720" y="44"/>
                </a:cxn>
                <a:cxn ang="0">
                  <a:pos x="697" y="25"/>
                </a:cxn>
                <a:cxn ang="0">
                  <a:pos x="666" y="18"/>
                </a:cxn>
                <a:cxn ang="0">
                  <a:pos x="88" y="0"/>
                </a:cxn>
                <a:cxn ang="0">
                  <a:pos x="686" y="3"/>
                </a:cxn>
                <a:cxn ang="0">
                  <a:pos x="720" y="19"/>
                </a:cxn>
                <a:cxn ang="0">
                  <a:pos x="744" y="49"/>
                </a:cxn>
                <a:cxn ang="0">
                  <a:pos x="753" y="88"/>
                </a:cxn>
                <a:cxn ang="0">
                  <a:pos x="751" y="1805"/>
                </a:cxn>
                <a:cxn ang="0">
                  <a:pos x="734" y="1840"/>
                </a:cxn>
                <a:cxn ang="0">
                  <a:pos x="704" y="1863"/>
                </a:cxn>
                <a:cxn ang="0">
                  <a:pos x="666" y="1872"/>
                </a:cxn>
                <a:cxn ang="0">
                  <a:pos x="68" y="1870"/>
                </a:cxn>
                <a:cxn ang="0">
                  <a:pos x="33" y="1853"/>
                </a:cxn>
                <a:cxn ang="0">
                  <a:pos x="10" y="1824"/>
                </a:cxn>
                <a:cxn ang="0">
                  <a:pos x="0" y="1785"/>
                </a:cxn>
                <a:cxn ang="0">
                  <a:pos x="3" y="67"/>
                </a:cxn>
                <a:cxn ang="0">
                  <a:pos x="20" y="33"/>
                </a:cxn>
                <a:cxn ang="0">
                  <a:pos x="50" y="9"/>
                </a:cxn>
                <a:cxn ang="0">
                  <a:pos x="88" y="0"/>
                </a:cxn>
              </a:cxnLst>
              <a:rect l="0" t="0" r="r" b="b"/>
              <a:pathLst>
                <a:path w="753" h="1872">
                  <a:moveTo>
                    <a:pt x="88" y="18"/>
                  </a:moveTo>
                  <a:lnTo>
                    <a:pt x="72" y="19"/>
                  </a:lnTo>
                  <a:lnTo>
                    <a:pt x="57" y="25"/>
                  </a:lnTo>
                  <a:lnTo>
                    <a:pt x="44" y="33"/>
                  </a:lnTo>
                  <a:lnTo>
                    <a:pt x="33" y="44"/>
                  </a:lnTo>
                  <a:lnTo>
                    <a:pt x="25" y="56"/>
                  </a:lnTo>
                  <a:lnTo>
                    <a:pt x="20" y="72"/>
                  </a:lnTo>
                  <a:lnTo>
                    <a:pt x="18" y="88"/>
                  </a:lnTo>
                  <a:lnTo>
                    <a:pt x="18" y="1785"/>
                  </a:lnTo>
                  <a:lnTo>
                    <a:pt x="20" y="1801"/>
                  </a:lnTo>
                  <a:lnTo>
                    <a:pt x="25" y="1816"/>
                  </a:lnTo>
                  <a:lnTo>
                    <a:pt x="33" y="1829"/>
                  </a:lnTo>
                  <a:lnTo>
                    <a:pt x="44" y="1840"/>
                  </a:lnTo>
                  <a:lnTo>
                    <a:pt x="57" y="1848"/>
                  </a:lnTo>
                  <a:lnTo>
                    <a:pt x="72" y="1853"/>
                  </a:lnTo>
                  <a:lnTo>
                    <a:pt x="88" y="1855"/>
                  </a:lnTo>
                  <a:lnTo>
                    <a:pt x="666" y="1855"/>
                  </a:lnTo>
                  <a:lnTo>
                    <a:pt x="682" y="1853"/>
                  </a:lnTo>
                  <a:lnTo>
                    <a:pt x="697" y="1848"/>
                  </a:lnTo>
                  <a:lnTo>
                    <a:pt x="709" y="1840"/>
                  </a:lnTo>
                  <a:lnTo>
                    <a:pt x="720" y="1829"/>
                  </a:lnTo>
                  <a:lnTo>
                    <a:pt x="729" y="1816"/>
                  </a:lnTo>
                  <a:lnTo>
                    <a:pt x="734" y="1801"/>
                  </a:lnTo>
                  <a:lnTo>
                    <a:pt x="735" y="1785"/>
                  </a:lnTo>
                  <a:lnTo>
                    <a:pt x="735" y="88"/>
                  </a:lnTo>
                  <a:lnTo>
                    <a:pt x="734" y="72"/>
                  </a:lnTo>
                  <a:lnTo>
                    <a:pt x="729" y="56"/>
                  </a:lnTo>
                  <a:lnTo>
                    <a:pt x="720" y="44"/>
                  </a:lnTo>
                  <a:lnTo>
                    <a:pt x="709" y="33"/>
                  </a:lnTo>
                  <a:lnTo>
                    <a:pt x="697" y="25"/>
                  </a:lnTo>
                  <a:lnTo>
                    <a:pt x="682" y="19"/>
                  </a:lnTo>
                  <a:lnTo>
                    <a:pt x="666" y="18"/>
                  </a:lnTo>
                  <a:lnTo>
                    <a:pt x="88" y="18"/>
                  </a:lnTo>
                  <a:close/>
                  <a:moveTo>
                    <a:pt x="88" y="0"/>
                  </a:moveTo>
                  <a:lnTo>
                    <a:pt x="666" y="0"/>
                  </a:lnTo>
                  <a:lnTo>
                    <a:pt x="686" y="3"/>
                  </a:lnTo>
                  <a:lnTo>
                    <a:pt x="704" y="9"/>
                  </a:lnTo>
                  <a:lnTo>
                    <a:pt x="720" y="19"/>
                  </a:lnTo>
                  <a:lnTo>
                    <a:pt x="734" y="33"/>
                  </a:lnTo>
                  <a:lnTo>
                    <a:pt x="744" y="49"/>
                  </a:lnTo>
                  <a:lnTo>
                    <a:pt x="751" y="67"/>
                  </a:lnTo>
                  <a:lnTo>
                    <a:pt x="753" y="88"/>
                  </a:lnTo>
                  <a:lnTo>
                    <a:pt x="753" y="1785"/>
                  </a:lnTo>
                  <a:lnTo>
                    <a:pt x="751" y="1805"/>
                  </a:lnTo>
                  <a:lnTo>
                    <a:pt x="744" y="1824"/>
                  </a:lnTo>
                  <a:lnTo>
                    <a:pt x="734" y="1840"/>
                  </a:lnTo>
                  <a:lnTo>
                    <a:pt x="720" y="1853"/>
                  </a:lnTo>
                  <a:lnTo>
                    <a:pt x="704" y="1863"/>
                  </a:lnTo>
                  <a:lnTo>
                    <a:pt x="686" y="1870"/>
                  </a:lnTo>
                  <a:lnTo>
                    <a:pt x="666" y="1872"/>
                  </a:lnTo>
                  <a:lnTo>
                    <a:pt x="88" y="1872"/>
                  </a:lnTo>
                  <a:lnTo>
                    <a:pt x="68" y="1870"/>
                  </a:lnTo>
                  <a:lnTo>
                    <a:pt x="50" y="1863"/>
                  </a:lnTo>
                  <a:lnTo>
                    <a:pt x="33" y="1853"/>
                  </a:lnTo>
                  <a:lnTo>
                    <a:pt x="20" y="1840"/>
                  </a:lnTo>
                  <a:lnTo>
                    <a:pt x="10" y="1824"/>
                  </a:lnTo>
                  <a:lnTo>
                    <a:pt x="3" y="1805"/>
                  </a:lnTo>
                  <a:lnTo>
                    <a:pt x="0" y="1785"/>
                  </a:lnTo>
                  <a:lnTo>
                    <a:pt x="0" y="88"/>
                  </a:lnTo>
                  <a:lnTo>
                    <a:pt x="3" y="67"/>
                  </a:lnTo>
                  <a:lnTo>
                    <a:pt x="10" y="49"/>
                  </a:lnTo>
                  <a:lnTo>
                    <a:pt x="20" y="33"/>
                  </a:lnTo>
                  <a:lnTo>
                    <a:pt x="33" y="19"/>
                  </a:lnTo>
                  <a:lnTo>
                    <a:pt x="50" y="9"/>
                  </a:lnTo>
                  <a:lnTo>
                    <a:pt x="68" y="3"/>
                  </a:lnTo>
                  <a:lnTo>
                    <a:pt x="88"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sp>
          <p:nvSpPr>
            <p:cNvPr id="28" name="Freeform 24"/>
            <p:cNvSpPr>
              <a:spLocks/>
            </p:cNvSpPr>
            <p:nvPr/>
          </p:nvSpPr>
          <p:spPr bwMode="auto">
            <a:xfrm>
              <a:off x="1903412" y="1854202"/>
              <a:ext cx="322297" cy="758831"/>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sp>
          <p:nvSpPr>
            <p:cNvPr id="29" name="Freeform 25"/>
            <p:cNvSpPr>
              <a:spLocks/>
            </p:cNvSpPr>
            <p:nvPr/>
          </p:nvSpPr>
          <p:spPr bwMode="auto">
            <a:xfrm>
              <a:off x="1903412" y="2724159"/>
              <a:ext cx="322297" cy="758831"/>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sp>
          <p:nvSpPr>
            <p:cNvPr id="30" name="Freeform 26"/>
            <p:cNvSpPr>
              <a:spLocks/>
            </p:cNvSpPr>
            <p:nvPr/>
          </p:nvSpPr>
          <p:spPr bwMode="auto">
            <a:xfrm>
              <a:off x="1903412" y="3554429"/>
              <a:ext cx="322297" cy="757243"/>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sp>
          <p:nvSpPr>
            <p:cNvPr id="31" name="Freeform 27"/>
            <p:cNvSpPr>
              <a:spLocks/>
            </p:cNvSpPr>
            <p:nvPr/>
          </p:nvSpPr>
          <p:spPr bwMode="auto">
            <a:xfrm>
              <a:off x="3359308" y="1854202"/>
              <a:ext cx="320710" cy="758831"/>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sp>
          <p:nvSpPr>
            <p:cNvPr id="32" name="Freeform 28"/>
            <p:cNvSpPr>
              <a:spLocks/>
            </p:cNvSpPr>
            <p:nvPr/>
          </p:nvSpPr>
          <p:spPr bwMode="auto">
            <a:xfrm>
              <a:off x="3359308" y="2724159"/>
              <a:ext cx="320710" cy="758831"/>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sp>
          <p:nvSpPr>
            <p:cNvPr id="33" name="Freeform 29"/>
            <p:cNvSpPr>
              <a:spLocks/>
            </p:cNvSpPr>
            <p:nvPr/>
          </p:nvSpPr>
          <p:spPr bwMode="auto">
            <a:xfrm>
              <a:off x="3359308" y="3554429"/>
              <a:ext cx="320710" cy="757243"/>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chemeClr val="tx1">
                    <a:lumMod val="75000"/>
                    <a:lumOff val="25000"/>
                  </a:schemeClr>
                </a:gs>
                <a:gs pos="100000">
                  <a:schemeClr val="tx1">
                    <a:lumMod val="95000"/>
                    <a:lumOff val="5000"/>
                  </a:schemeClr>
                </a:gs>
              </a:gsLst>
              <a:lin ang="16200000" scaled="1"/>
              <a:tileRect/>
            </a:gradFill>
            <a:ln w="0">
              <a:noFill/>
              <a:prstDash val="solid"/>
              <a:round/>
              <a:headEnd/>
              <a:tailEnd/>
            </a:ln>
          </p:spPr>
          <p:txBody>
            <a:bodyPr/>
            <a:lstStyle/>
            <a:p>
              <a:pPr eaLnBrk="1" hangingPunct="1">
                <a:defRPr/>
              </a:pPr>
              <a:endParaRPr lang="en-US">
                <a:solidFill>
                  <a:prstClr val="black"/>
                </a:solidFill>
              </a:endParaRPr>
            </a:p>
          </p:txBody>
        </p:sp>
        <p:grpSp>
          <p:nvGrpSpPr>
            <p:cNvPr id="34" name="Group 70"/>
            <p:cNvGrpSpPr/>
            <p:nvPr/>
          </p:nvGrpSpPr>
          <p:grpSpPr>
            <a:xfrm>
              <a:off x="2442604" y="1894500"/>
              <a:ext cx="708825" cy="707311"/>
              <a:chOff x="5722938" y="1676401"/>
              <a:chExt cx="742950" cy="741363"/>
            </a:xfrm>
            <a:effectLst>
              <a:outerShdw blurRad="38100" dist="63500" dir="2700000" algn="tl" rotWithShape="0">
                <a:prstClr val="black">
                  <a:alpha val="99000"/>
                </a:prstClr>
              </a:outerShdw>
            </a:effectLst>
          </p:grpSpPr>
          <p:sp>
            <p:nvSpPr>
              <p:cNvPr id="43" name="Freeform 17"/>
              <p:cNvSpPr>
                <a:spLocks/>
              </p:cNvSpPr>
              <p:nvPr/>
            </p:nvSpPr>
            <p:spPr bwMode="auto">
              <a:xfrm>
                <a:off x="5722938" y="1676401"/>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9"/>
                  </a:cxn>
                  <a:cxn ang="0">
                    <a:pos x="377" y="418"/>
                  </a:cxn>
                  <a:cxn ang="0">
                    <a:pos x="352" y="435"/>
                  </a:cxn>
                  <a:cxn ang="0">
                    <a:pos x="325" y="449"/>
                  </a:cxn>
                  <a:cxn ang="0">
                    <a:pos x="296" y="459"/>
                  </a:cxn>
                  <a:cxn ang="0">
                    <a:pos x="266" y="465"/>
                  </a:cxn>
                  <a:cxn ang="0">
                    <a:pos x="234" y="467"/>
                  </a:cxn>
                  <a:cxn ang="0">
                    <a:pos x="202" y="465"/>
                  </a:cxn>
                  <a:cxn ang="0">
                    <a:pos x="171" y="459"/>
                  </a:cxn>
                  <a:cxn ang="0">
                    <a:pos x="142" y="449"/>
                  </a:cxn>
                  <a:cxn ang="0">
                    <a:pos x="116" y="435"/>
                  </a:cxn>
                  <a:cxn ang="0">
                    <a:pos x="91" y="418"/>
                  </a:cxn>
                  <a:cxn ang="0">
                    <a:pos x="68" y="399"/>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9"/>
                    </a:lnTo>
                    <a:lnTo>
                      <a:pt x="377" y="418"/>
                    </a:lnTo>
                    <a:lnTo>
                      <a:pt x="352" y="435"/>
                    </a:lnTo>
                    <a:lnTo>
                      <a:pt x="325" y="449"/>
                    </a:lnTo>
                    <a:lnTo>
                      <a:pt x="296" y="459"/>
                    </a:lnTo>
                    <a:lnTo>
                      <a:pt x="266" y="465"/>
                    </a:lnTo>
                    <a:lnTo>
                      <a:pt x="234" y="467"/>
                    </a:lnTo>
                    <a:lnTo>
                      <a:pt x="202" y="465"/>
                    </a:lnTo>
                    <a:lnTo>
                      <a:pt x="171" y="459"/>
                    </a:lnTo>
                    <a:lnTo>
                      <a:pt x="142" y="449"/>
                    </a:lnTo>
                    <a:lnTo>
                      <a:pt x="116" y="435"/>
                    </a:lnTo>
                    <a:lnTo>
                      <a:pt x="91" y="418"/>
                    </a:lnTo>
                    <a:lnTo>
                      <a:pt x="68" y="399"/>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a:lstStyle/>
              <a:p>
                <a:pPr eaLnBrk="1" hangingPunct="1">
                  <a:defRPr/>
                </a:pPr>
                <a:endParaRPr lang="en-US">
                  <a:solidFill>
                    <a:prstClr val="black"/>
                  </a:solidFill>
                </a:endParaRPr>
              </a:p>
            </p:txBody>
          </p:sp>
          <p:sp>
            <p:nvSpPr>
              <p:cNvPr id="44" name="Freeform 18"/>
              <p:cNvSpPr>
                <a:spLocks/>
              </p:cNvSpPr>
              <p:nvPr/>
            </p:nvSpPr>
            <p:spPr bwMode="auto">
              <a:xfrm>
                <a:off x="5746750" y="2032001"/>
                <a:ext cx="695325" cy="360363"/>
              </a:xfrm>
              <a:custGeom>
                <a:avLst/>
                <a:gdLst/>
                <a:ahLst/>
                <a:cxnLst>
                  <a:cxn ang="0">
                    <a:pos x="0" y="0"/>
                  </a:cxn>
                  <a:cxn ang="0">
                    <a:pos x="4" y="31"/>
                  </a:cxn>
                  <a:cxn ang="0">
                    <a:pos x="12" y="61"/>
                  </a:cxn>
                  <a:cxn ang="0">
                    <a:pos x="23" y="89"/>
                  </a:cxn>
                  <a:cxn ang="0">
                    <a:pos x="38" y="115"/>
                  </a:cxn>
                  <a:cxn ang="0">
                    <a:pos x="56" y="138"/>
                  </a:cxn>
                  <a:cxn ang="0">
                    <a:pos x="78" y="159"/>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9"/>
                  </a:cxn>
                  <a:cxn ang="0">
                    <a:pos x="381" y="138"/>
                  </a:cxn>
                  <a:cxn ang="0">
                    <a:pos x="399" y="115"/>
                  </a:cxn>
                  <a:cxn ang="0">
                    <a:pos x="414" y="89"/>
                  </a:cxn>
                  <a:cxn ang="0">
                    <a:pos x="426" y="61"/>
                  </a:cxn>
                  <a:cxn ang="0">
                    <a:pos x="433" y="31"/>
                  </a:cxn>
                  <a:cxn ang="0">
                    <a:pos x="437" y="0"/>
                  </a:cxn>
                  <a:cxn ang="0">
                    <a:pos x="437" y="3"/>
                  </a:cxn>
                  <a:cxn ang="0">
                    <a:pos x="438" y="6"/>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5"/>
                  </a:cxn>
                  <a:cxn ang="0">
                    <a:pos x="219" y="227"/>
                  </a:cxn>
                  <a:cxn ang="0">
                    <a:pos x="186" y="225"/>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1"/>
                    </a:lnTo>
                    <a:lnTo>
                      <a:pt x="23" y="89"/>
                    </a:lnTo>
                    <a:lnTo>
                      <a:pt x="38" y="115"/>
                    </a:lnTo>
                    <a:lnTo>
                      <a:pt x="56" y="138"/>
                    </a:lnTo>
                    <a:lnTo>
                      <a:pt x="78" y="159"/>
                    </a:lnTo>
                    <a:lnTo>
                      <a:pt x="102" y="176"/>
                    </a:lnTo>
                    <a:lnTo>
                      <a:pt x="128" y="190"/>
                    </a:lnTo>
                    <a:lnTo>
                      <a:pt x="157" y="200"/>
                    </a:lnTo>
                    <a:lnTo>
                      <a:pt x="187" y="207"/>
                    </a:lnTo>
                    <a:lnTo>
                      <a:pt x="219" y="209"/>
                    </a:lnTo>
                    <a:lnTo>
                      <a:pt x="250" y="207"/>
                    </a:lnTo>
                    <a:lnTo>
                      <a:pt x="280" y="200"/>
                    </a:lnTo>
                    <a:lnTo>
                      <a:pt x="309" y="190"/>
                    </a:lnTo>
                    <a:lnTo>
                      <a:pt x="335" y="176"/>
                    </a:lnTo>
                    <a:lnTo>
                      <a:pt x="360" y="159"/>
                    </a:lnTo>
                    <a:lnTo>
                      <a:pt x="381" y="138"/>
                    </a:lnTo>
                    <a:lnTo>
                      <a:pt x="399" y="115"/>
                    </a:lnTo>
                    <a:lnTo>
                      <a:pt x="414" y="89"/>
                    </a:lnTo>
                    <a:lnTo>
                      <a:pt x="426" y="61"/>
                    </a:lnTo>
                    <a:lnTo>
                      <a:pt x="433" y="31"/>
                    </a:lnTo>
                    <a:lnTo>
                      <a:pt x="437" y="0"/>
                    </a:lnTo>
                    <a:lnTo>
                      <a:pt x="437" y="3"/>
                    </a:lnTo>
                    <a:lnTo>
                      <a:pt x="438" y="6"/>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5"/>
                    </a:lnTo>
                    <a:lnTo>
                      <a:pt x="219" y="227"/>
                    </a:lnTo>
                    <a:lnTo>
                      <a:pt x="186" y="225"/>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a:lstStyle/>
              <a:p>
                <a:pPr eaLnBrk="1" hangingPunct="1">
                  <a:defRPr/>
                </a:pPr>
                <a:endParaRPr lang="en-US">
                  <a:solidFill>
                    <a:prstClr val="black"/>
                  </a:solidFill>
                </a:endParaRPr>
              </a:p>
            </p:txBody>
          </p:sp>
          <p:sp>
            <p:nvSpPr>
              <p:cNvPr id="45" name="Oval 81"/>
              <p:cNvSpPr/>
              <p:nvPr/>
            </p:nvSpPr>
            <p:spPr>
              <a:xfrm>
                <a:off x="5773858" y="1719807"/>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grpSp>
          <p:nvGrpSpPr>
            <p:cNvPr id="35" name="Group 71"/>
            <p:cNvGrpSpPr/>
            <p:nvPr/>
          </p:nvGrpSpPr>
          <p:grpSpPr>
            <a:xfrm>
              <a:off x="2442604" y="2756297"/>
              <a:ext cx="708825" cy="707311"/>
              <a:chOff x="5722938" y="2579688"/>
              <a:chExt cx="742950" cy="741363"/>
            </a:xfrm>
            <a:effectLst>
              <a:outerShdw blurRad="38100" dist="63500" dir="2700000" algn="tl" rotWithShape="0">
                <a:prstClr val="black">
                  <a:alpha val="99000"/>
                </a:prstClr>
              </a:outerShdw>
            </a:effectLst>
          </p:grpSpPr>
          <p:sp>
            <p:nvSpPr>
              <p:cNvPr id="40" name="Freeform 13"/>
              <p:cNvSpPr>
                <a:spLocks/>
              </p:cNvSpPr>
              <p:nvPr/>
            </p:nvSpPr>
            <p:spPr bwMode="auto">
              <a:xfrm>
                <a:off x="5722938" y="2579688"/>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chemeClr val="tx1">
                  <a:lumMod val="75000"/>
                  <a:lumOff val="25000"/>
                </a:schemeClr>
              </a:solidFill>
              <a:ln w="0">
                <a:noFill/>
                <a:prstDash val="solid"/>
                <a:round/>
                <a:headEnd/>
                <a:tailEnd/>
              </a:ln>
              <a:effectLst>
                <a:innerShdw blurRad="368300">
                  <a:prstClr val="black"/>
                </a:innerShdw>
              </a:effectLst>
            </p:spPr>
            <p:txBody>
              <a:bodyPr/>
              <a:lstStyle/>
              <a:p>
                <a:pPr eaLnBrk="1" hangingPunct="1">
                  <a:defRPr/>
                </a:pPr>
                <a:endParaRPr lang="en-US">
                  <a:solidFill>
                    <a:prstClr val="black"/>
                  </a:solidFill>
                </a:endParaRPr>
              </a:p>
            </p:txBody>
          </p:sp>
          <p:sp>
            <p:nvSpPr>
              <p:cNvPr id="41" name="Freeform 14"/>
              <p:cNvSpPr>
                <a:spLocks/>
              </p:cNvSpPr>
              <p:nvPr/>
            </p:nvSpPr>
            <p:spPr bwMode="auto">
              <a:xfrm>
                <a:off x="5746750" y="2935288"/>
                <a:ext cx="695325" cy="360363"/>
              </a:xfrm>
              <a:custGeom>
                <a:avLst/>
                <a:gdLst/>
                <a:ahLst/>
                <a:cxnLst>
                  <a:cxn ang="0">
                    <a:pos x="0" y="0"/>
                  </a:cxn>
                  <a:cxn ang="0">
                    <a:pos x="4" y="31"/>
                  </a:cxn>
                  <a:cxn ang="0">
                    <a:pos x="12" y="60"/>
                  </a:cxn>
                  <a:cxn ang="0">
                    <a:pos x="23" y="89"/>
                  </a:cxn>
                  <a:cxn ang="0">
                    <a:pos x="38" y="114"/>
                  </a:cxn>
                  <a:cxn ang="0">
                    <a:pos x="56" y="137"/>
                  </a:cxn>
                  <a:cxn ang="0">
                    <a:pos x="78" y="158"/>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8"/>
                  </a:cxn>
                  <a:cxn ang="0">
                    <a:pos x="381" y="137"/>
                  </a:cxn>
                  <a:cxn ang="0">
                    <a:pos x="399" y="114"/>
                  </a:cxn>
                  <a:cxn ang="0">
                    <a:pos x="414" y="89"/>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4"/>
                  </a:cxn>
                  <a:cxn ang="0">
                    <a:pos x="219" y="227"/>
                  </a:cxn>
                  <a:cxn ang="0">
                    <a:pos x="186" y="224"/>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9"/>
                    </a:lnTo>
                    <a:lnTo>
                      <a:pt x="38" y="114"/>
                    </a:lnTo>
                    <a:lnTo>
                      <a:pt x="56" y="137"/>
                    </a:lnTo>
                    <a:lnTo>
                      <a:pt x="78" y="158"/>
                    </a:lnTo>
                    <a:lnTo>
                      <a:pt x="102" y="176"/>
                    </a:lnTo>
                    <a:lnTo>
                      <a:pt x="128" y="190"/>
                    </a:lnTo>
                    <a:lnTo>
                      <a:pt x="157" y="200"/>
                    </a:lnTo>
                    <a:lnTo>
                      <a:pt x="187" y="207"/>
                    </a:lnTo>
                    <a:lnTo>
                      <a:pt x="219" y="209"/>
                    </a:lnTo>
                    <a:lnTo>
                      <a:pt x="250" y="207"/>
                    </a:lnTo>
                    <a:lnTo>
                      <a:pt x="280" y="200"/>
                    </a:lnTo>
                    <a:lnTo>
                      <a:pt x="309" y="190"/>
                    </a:lnTo>
                    <a:lnTo>
                      <a:pt x="335" y="176"/>
                    </a:lnTo>
                    <a:lnTo>
                      <a:pt x="360" y="158"/>
                    </a:lnTo>
                    <a:lnTo>
                      <a:pt x="381" y="137"/>
                    </a:lnTo>
                    <a:lnTo>
                      <a:pt x="399" y="114"/>
                    </a:lnTo>
                    <a:lnTo>
                      <a:pt x="414" y="89"/>
                    </a:lnTo>
                    <a:lnTo>
                      <a:pt x="426" y="60"/>
                    </a:lnTo>
                    <a:lnTo>
                      <a:pt x="433" y="31"/>
                    </a:lnTo>
                    <a:lnTo>
                      <a:pt x="437" y="0"/>
                    </a:lnTo>
                    <a:lnTo>
                      <a:pt x="437" y="3"/>
                    </a:lnTo>
                    <a:lnTo>
                      <a:pt x="438" y="5"/>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4"/>
                    </a:lnTo>
                    <a:lnTo>
                      <a:pt x="219" y="227"/>
                    </a:lnTo>
                    <a:lnTo>
                      <a:pt x="186" y="224"/>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a:lstStyle/>
              <a:p>
                <a:pPr eaLnBrk="1" hangingPunct="1">
                  <a:defRPr/>
                </a:pPr>
                <a:endParaRPr lang="en-US">
                  <a:solidFill>
                    <a:prstClr val="black"/>
                  </a:solidFill>
                </a:endParaRPr>
              </a:p>
            </p:txBody>
          </p:sp>
          <p:sp>
            <p:nvSpPr>
              <p:cNvPr id="42" name="Oval 78"/>
              <p:cNvSpPr/>
              <p:nvPr/>
            </p:nvSpPr>
            <p:spPr>
              <a:xfrm>
                <a:off x="5773858" y="26231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grpSp>
          <p:nvGrpSpPr>
            <p:cNvPr id="36" name="Group 72"/>
            <p:cNvGrpSpPr/>
            <p:nvPr/>
          </p:nvGrpSpPr>
          <p:grpSpPr>
            <a:xfrm>
              <a:off x="2442604" y="3616580"/>
              <a:ext cx="708825" cy="708825"/>
              <a:chOff x="5722938" y="3481388"/>
              <a:chExt cx="742950" cy="742950"/>
            </a:xfrm>
            <a:effectLst>
              <a:outerShdw blurRad="38100" dist="63500" dir="2700000" algn="tl" rotWithShape="0">
                <a:prstClr val="black">
                  <a:alpha val="99000"/>
                </a:prstClr>
              </a:outerShdw>
            </a:effectLst>
          </p:grpSpPr>
          <p:sp>
            <p:nvSpPr>
              <p:cNvPr id="37" name="Freeform 9"/>
              <p:cNvSpPr>
                <a:spLocks/>
              </p:cNvSpPr>
              <p:nvPr/>
            </p:nvSpPr>
            <p:spPr bwMode="auto">
              <a:xfrm>
                <a:off x="5722938" y="3481388"/>
                <a:ext cx="742950" cy="742950"/>
              </a:xfrm>
              <a:custGeom>
                <a:avLst/>
                <a:gdLst/>
                <a:ahLst/>
                <a:cxnLst>
                  <a:cxn ang="0">
                    <a:pos x="234" y="0"/>
                  </a:cxn>
                  <a:cxn ang="0">
                    <a:pos x="266" y="3"/>
                  </a:cxn>
                  <a:cxn ang="0">
                    <a:pos x="296" y="9"/>
                  </a:cxn>
                  <a:cxn ang="0">
                    <a:pos x="325" y="19"/>
                  </a:cxn>
                  <a:cxn ang="0">
                    <a:pos x="352" y="32"/>
                  </a:cxn>
                  <a:cxn ang="0">
                    <a:pos x="377" y="49"/>
                  </a:cxn>
                  <a:cxn ang="0">
                    <a:pos x="400" y="69"/>
                  </a:cxn>
                  <a:cxn ang="0">
                    <a:pos x="420" y="91"/>
                  </a:cxn>
                  <a:cxn ang="0">
                    <a:pos x="436" y="116"/>
                  </a:cxn>
                  <a:cxn ang="0">
                    <a:pos x="450" y="142"/>
                  </a:cxn>
                  <a:cxn ang="0">
                    <a:pos x="460" y="171"/>
                  </a:cxn>
                  <a:cxn ang="0">
                    <a:pos x="466" y="202"/>
                  </a:cxn>
                  <a:cxn ang="0">
                    <a:pos x="468" y="234"/>
                  </a:cxn>
                  <a:cxn ang="0">
                    <a:pos x="466" y="266"/>
                  </a:cxn>
                  <a:cxn ang="0">
                    <a:pos x="460" y="296"/>
                  </a:cxn>
                  <a:cxn ang="0">
                    <a:pos x="450" y="325"/>
                  </a:cxn>
                  <a:cxn ang="0">
                    <a:pos x="436" y="351"/>
                  </a:cxn>
                  <a:cxn ang="0">
                    <a:pos x="420" y="376"/>
                  </a:cxn>
                  <a:cxn ang="0">
                    <a:pos x="400" y="399"/>
                  </a:cxn>
                  <a:cxn ang="0">
                    <a:pos x="377" y="419"/>
                  </a:cxn>
                  <a:cxn ang="0">
                    <a:pos x="352" y="436"/>
                  </a:cxn>
                  <a:cxn ang="0">
                    <a:pos x="325" y="449"/>
                  </a:cxn>
                  <a:cxn ang="0">
                    <a:pos x="296" y="459"/>
                  </a:cxn>
                  <a:cxn ang="0">
                    <a:pos x="266" y="465"/>
                  </a:cxn>
                  <a:cxn ang="0">
                    <a:pos x="234" y="468"/>
                  </a:cxn>
                  <a:cxn ang="0">
                    <a:pos x="202" y="465"/>
                  </a:cxn>
                  <a:cxn ang="0">
                    <a:pos x="171" y="459"/>
                  </a:cxn>
                  <a:cxn ang="0">
                    <a:pos x="142" y="449"/>
                  </a:cxn>
                  <a:cxn ang="0">
                    <a:pos x="116" y="436"/>
                  </a:cxn>
                  <a:cxn ang="0">
                    <a:pos x="91" y="419"/>
                  </a:cxn>
                  <a:cxn ang="0">
                    <a:pos x="68" y="399"/>
                  </a:cxn>
                  <a:cxn ang="0">
                    <a:pos x="49" y="376"/>
                  </a:cxn>
                  <a:cxn ang="0">
                    <a:pos x="32" y="351"/>
                  </a:cxn>
                  <a:cxn ang="0">
                    <a:pos x="18" y="325"/>
                  </a:cxn>
                  <a:cxn ang="0">
                    <a:pos x="8" y="296"/>
                  </a:cxn>
                  <a:cxn ang="0">
                    <a:pos x="2" y="266"/>
                  </a:cxn>
                  <a:cxn ang="0">
                    <a:pos x="0" y="234"/>
                  </a:cxn>
                  <a:cxn ang="0">
                    <a:pos x="2" y="202"/>
                  </a:cxn>
                  <a:cxn ang="0">
                    <a:pos x="8" y="171"/>
                  </a:cxn>
                  <a:cxn ang="0">
                    <a:pos x="18" y="142"/>
                  </a:cxn>
                  <a:cxn ang="0">
                    <a:pos x="32" y="116"/>
                  </a:cxn>
                  <a:cxn ang="0">
                    <a:pos x="49" y="91"/>
                  </a:cxn>
                  <a:cxn ang="0">
                    <a:pos x="68" y="69"/>
                  </a:cxn>
                  <a:cxn ang="0">
                    <a:pos x="91" y="49"/>
                  </a:cxn>
                  <a:cxn ang="0">
                    <a:pos x="116" y="32"/>
                  </a:cxn>
                  <a:cxn ang="0">
                    <a:pos x="142" y="19"/>
                  </a:cxn>
                  <a:cxn ang="0">
                    <a:pos x="171" y="9"/>
                  </a:cxn>
                  <a:cxn ang="0">
                    <a:pos x="202" y="3"/>
                  </a:cxn>
                  <a:cxn ang="0">
                    <a:pos x="234" y="0"/>
                  </a:cxn>
                </a:cxnLst>
                <a:rect l="0" t="0" r="r" b="b"/>
                <a:pathLst>
                  <a:path w="468" h="468">
                    <a:moveTo>
                      <a:pt x="234" y="0"/>
                    </a:moveTo>
                    <a:lnTo>
                      <a:pt x="266" y="3"/>
                    </a:lnTo>
                    <a:lnTo>
                      <a:pt x="296" y="9"/>
                    </a:lnTo>
                    <a:lnTo>
                      <a:pt x="325" y="19"/>
                    </a:lnTo>
                    <a:lnTo>
                      <a:pt x="352" y="32"/>
                    </a:lnTo>
                    <a:lnTo>
                      <a:pt x="377" y="49"/>
                    </a:lnTo>
                    <a:lnTo>
                      <a:pt x="400" y="69"/>
                    </a:lnTo>
                    <a:lnTo>
                      <a:pt x="420" y="91"/>
                    </a:lnTo>
                    <a:lnTo>
                      <a:pt x="436" y="116"/>
                    </a:lnTo>
                    <a:lnTo>
                      <a:pt x="450" y="142"/>
                    </a:lnTo>
                    <a:lnTo>
                      <a:pt x="460" y="171"/>
                    </a:lnTo>
                    <a:lnTo>
                      <a:pt x="466" y="202"/>
                    </a:lnTo>
                    <a:lnTo>
                      <a:pt x="468" y="234"/>
                    </a:lnTo>
                    <a:lnTo>
                      <a:pt x="466" y="266"/>
                    </a:lnTo>
                    <a:lnTo>
                      <a:pt x="460" y="296"/>
                    </a:lnTo>
                    <a:lnTo>
                      <a:pt x="450" y="325"/>
                    </a:lnTo>
                    <a:lnTo>
                      <a:pt x="436" y="351"/>
                    </a:lnTo>
                    <a:lnTo>
                      <a:pt x="420" y="376"/>
                    </a:lnTo>
                    <a:lnTo>
                      <a:pt x="400" y="399"/>
                    </a:lnTo>
                    <a:lnTo>
                      <a:pt x="377" y="419"/>
                    </a:lnTo>
                    <a:lnTo>
                      <a:pt x="352" y="436"/>
                    </a:lnTo>
                    <a:lnTo>
                      <a:pt x="325" y="449"/>
                    </a:lnTo>
                    <a:lnTo>
                      <a:pt x="296" y="459"/>
                    </a:lnTo>
                    <a:lnTo>
                      <a:pt x="266" y="465"/>
                    </a:lnTo>
                    <a:lnTo>
                      <a:pt x="234" y="468"/>
                    </a:lnTo>
                    <a:lnTo>
                      <a:pt x="202" y="465"/>
                    </a:lnTo>
                    <a:lnTo>
                      <a:pt x="171" y="459"/>
                    </a:lnTo>
                    <a:lnTo>
                      <a:pt x="142" y="449"/>
                    </a:lnTo>
                    <a:lnTo>
                      <a:pt x="116" y="436"/>
                    </a:lnTo>
                    <a:lnTo>
                      <a:pt x="91" y="419"/>
                    </a:lnTo>
                    <a:lnTo>
                      <a:pt x="68" y="399"/>
                    </a:lnTo>
                    <a:lnTo>
                      <a:pt x="49" y="376"/>
                    </a:lnTo>
                    <a:lnTo>
                      <a:pt x="32" y="351"/>
                    </a:lnTo>
                    <a:lnTo>
                      <a:pt x="18" y="325"/>
                    </a:lnTo>
                    <a:lnTo>
                      <a:pt x="8" y="296"/>
                    </a:lnTo>
                    <a:lnTo>
                      <a:pt x="2" y="266"/>
                    </a:lnTo>
                    <a:lnTo>
                      <a:pt x="0" y="234"/>
                    </a:lnTo>
                    <a:lnTo>
                      <a:pt x="2" y="202"/>
                    </a:lnTo>
                    <a:lnTo>
                      <a:pt x="8" y="171"/>
                    </a:lnTo>
                    <a:lnTo>
                      <a:pt x="18" y="142"/>
                    </a:lnTo>
                    <a:lnTo>
                      <a:pt x="32" y="116"/>
                    </a:lnTo>
                    <a:lnTo>
                      <a:pt x="49" y="91"/>
                    </a:lnTo>
                    <a:lnTo>
                      <a:pt x="68" y="69"/>
                    </a:lnTo>
                    <a:lnTo>
                      <a:pt x="91" y="49"/>
                    </a:lnTo>
                    <a:lnTo>
                      <a:pt x="116" y="32"/>
                    </a:lnTo>
                    <a:lnTo>
                      <a:pt x="142" y="19"/>
                    </a:lnTo>
                    <a:lnTo>
                      <a:pt x="171" y="9"/>
                    </a:lnTo>
                    <a:lnTo>
                      <a:pt x="202" y="3"/>
                    </a:lnTo>
                    <a:lnTo>
                      <a:pt x="234" y="0"/>
                    </a:lnTo>
                    <a:close/>
                  </a:path>
                </a:pathLst>
              </a:custGeom>
              <a:solidFill>
                <a:srgbClr val="92D050"/>
              </a:solidFill>
              <a:ln w="0">
                <a:noFill/>
                <a:prstDash val="solid"/>
                <a:round/>
                <a:headEnd/>
                <a:tailEnd/>
              </a:ln>
              <a:effectLst>
                <a:innerShdw blurRad="368300">
                  <a:prstClr val="black"/>
                </a:innerShdw>
              </a:effectLst>
            </p:spPr>
            <p:txBody>
              <a:bodyPr/>
              <a:lstStyle/>
              <a:p>
                <a:pPr eaLnBrk="1" hangingPunct="1">
                  <a:defRPr/>
                </a:pPr>
                <a:endParaRPr lang="en-US">
                  <a:solidFill>
                    <a:prstClr val="black"/>
                  </a:solidFill>
                </a:endParaRPr>
              </a:p>
            </p:txBody>
          </p:sp>
          <p:sp>
            <p:nvSpPr>
              <p:cNvPr id="38" name="Freeform 12"/>
              <p:cNvSpPr>
                <a:spLocks/>
              </p:cNvSpPr>
              <p:nvPr/>
            </p:nvSpPr>
            <p:spPr bwMode="auto">
              <a:xfrm>
                <a:off x="5746750" y="3838576"/>
                <a:ext cx="695325" cy="360363"/>
              </a:xfrm>
              <a:custGeom>
                <a:avLst/>
                <a:gdLst/>
                <a:ahLst/>
                <a:cxnLst>
                  <a:cxn ang="0">
                    <a:pos x="0" y="0"/>
                  </a:cxn>
                  <a:cxn ang="0">
                    <a:pos x="4" y="31"/>
                  </a:cxn>
                  <a:cxn ang="0">
                    <a:pos x="12" y="60"/>
                  </a:cxn>
                  <a:cxn ang="0">
                    <a:pos x="23" y="88"/>
                  </a:cxn>
                  <a:cxn ang="0">
                    <a:pos x="38" y="114"/>
                  </a:cxn>
                  <a:cxn ang="0">
                    <a:pos x="56" y="137"/>
                  </a:cxn>
                  <a:cxn ang="0">
                    <a:pos x="78" y="157"/>
                  </a:cxn>
                  <a:cxn ang="0">
                    <a:pos x="102" y="176"/>
                  </a:cxn>
                  <a:cxn ang="0">
                    <a:pos x="128" y="189"/>
                  </a:cxn>
                  <a:cxn ang="0">
                    <a:pos x="157" y="200"/>
                  </a:cxn>
                  <a:cxn ang="0">
                    <a:pos x="187" y="207"/>
                  </a:cxn>
                  <a:cxn ang="0">
                    <a:pos x="219" y="209"/>
                  </a:cxn>
                  <a:cxn ang="0">
                    <a:pos x="250" y="207"/>
                  </a:cxn>
                  <a:cxn ang="0">
                    <a:pos x="280" y="200"/>
                  </a:cxn>
                  <a:cxn ang="0">
                    <a:pos x="309" y="189"/>
                  </a:cxn>
                  <a:cxn ang="0">
                    <a:pos x="335" y="176"/>
                  </a:cxn>
                  <a:cxn ang="0">
                    <a:pos x="360" y="157"/>
                  </a:cxn>
                  <a:cxn ang="0">
                    <a:pos x="381" y="137"/>
                  </a:cxn>
                  <a:cxn ang="0">
                    <a:pos x="399" y="114"/>
                  </a:cxn>
                  <a:cxn ang="0">
                    <a:pos x="414" y="88"/>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1"/>
                  </a:cxn>
                  <a:cxn ang="0">
                    <a:pos x="363" y="173"/>
                  </a:cxn>
                  <a:cxn ang="0">
                    <a:pos x="338" y="192"/>
                  </a:cxn>
                  <a:cxn ang="0">
                    <a:pos x="311" y="206"/>
                  </a:cxn>
                  <a:cxn ang="0">
                    <a:pos x="282" y="217"/>
                  </a:cxn>
                  <a:cxn ang="0">
                    <a:pos x="251" y="224"/>
                  </a:cxn>
                  <a:cxn ang="0">
                    <a:pos x="219" y="227"/>
                  </a:cxn>
                  <a:cxn ang="0">
                    <a:pos x="186" y="224"/>
                  </a:cxn>
                  <a:cxn ang="0">
                    <a:pos x="155" y="217"/>
                  </a:cxn>
                  <a:cxn ang="0">
                    <a:pos x="127" y="206"/>
                  </a:cxn>
                  <a:cxn ang="0">
                    <a:pos x="100" y="192"/>
                  </a:cxn>
                  <a:cxn ang="0">
                    <a:pos x="76" y="173"/>
                  </a:cxn>
                  <a:cxn ang="0">
                    <a:pos x="53" y="151"/>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8"/>
                    </a:lnTo>
                    <a:lnTo>
                      <a:pt x="38" y="114"/>
                    </a:lnTo>
                    <a:lnTo>
                      <a:pt x="56" y="137"/>
                    </a:lnTo>
                    <a:lnTo>
                      <a:pt x="78" y="157"/>
                    </a:lnTo>
                    <a:lnTo>
                      <a:pt x="102" y="176"/>
                    </a:lnTo>
                    <a:lnTo>
                      <a:pt x="128" y="189"/>
                    </a:lnTo>
                    <a:lnTo>
                      <a:pt x="157" y="200"/>
                    </a:lnTo>
                    <a:lnTo>
                      <a:pt x="187" y="207"/>
                    </a:lnTo>
                    <a:lnTo>
                      <a:pt x="219" y="209"/>
                    </a:lnTo>
                    <a:lnTo>
                      <a:pt x="250" y="207"/>
                    </a:lnTo>
                    <a:lnTo>
                      <a:pt x="280" y="200"/>
                    </a:lnTo>
                    <a:lnTo>
                      <a:pt x="309" y="189"/>
                    </a:lnTo>
                    <a:lnTo>
                      <a:pt x="335" y="176"/>
                    </a:lnTo>
                    <a:lnTo>
                      <a:pt x="360" y="157"/>
                    </a:lnTo>
                    <a:lnTo>
                      <a:pt x="381" y="137"/>
                    </a:lnTo>
                    <a:lnTo>
                      <a:pt x="399" y="114"/>
                    </a:lnTo>
                    <a:lnTo>
                      <a:pt x="414" y="88"/>
                    </a:lnTo>
                    <a:lnTo>
                      <a:pt x="426" y="60"/>
                    </a:lnTo>
                    <a:lnTo>
                      <a:pt x="433" y="31"/>
                    </a:lnTo>
                    <a:lnTo>
                      <a:pt x="437" y="0"/>
                    </a:lnTo>
                    <a:lnTo>
                      <a:pt x="437" y="3"/>
                    </a:lnTo>
                    <a:lnTo>
                      <a:pt x="438" y="5"/>
                    </a:lnTo>
                    <a:lnTo>
                      <a:pt x="438" y="8"/>
                    </a:lnTo>
                    <a:lnTo>
                      <a:pt x="436" y="41"/>
                    </a:lnTo>
                    <a:lnTo>
                      <a:pt x="429" y="71"/>
                    </a:lnTo>
                    <a:lnTo>
                      <a:pt x="417" y="100"/>
                    </a:lnTo>
                    <a:lnTo>
                      <a:pt x="403" y="127"/>
                    </a:lnTo>
                    <a:lnTo>
                      <a:pt x="384" y="151"/>
                    </a:lnTo>
                    <a:lnTo>
                      <a:pt x="363" y="173"/>
                    </a:lnTo>
                    <a:lnTo>
                      <a:pt x="338" y="192"/>
                    </a:lnTo>
                    <a:lnTo>
                      <a:pt x="311" y="206"/>
                    </a:lnTo>
                    <a:lnTo>
                      <a:pt x="282" y="217"/>
                    </a:lnTo>
                    <a:lnTo>
                      <a:pt x="251" y="224"/>
                    </a:lnTo>
                    <a:lnTo>
                      <a:pt x="219" y="227"/>
                    </a:lnTo>
                    <a:lnTo>
                      <a:pt x="186" y="224"/>
                    </a:lnTo>
                    <a:lnTo>
                      <a:pt x="155" y="217"/>
                    </a:lnTo>
                    <a:lnTo>
                      <a:pt x="127" y="206"/>
                    </a:lnTo>
                    <a:lnTo>
                      <a:pt x="100" y="192"/>
                    </a:lnTo>
                    <a:lnTo>
                      <a:pt x="76" y="173"/>
                    </a:lnTo>
                    <a:lnTo>
                      <a:pt x="53" y="151"/>
                    </a:lnTo>
                    <a:lnTo>
                      <a:pt x="35" y="127"/>
                    </a:lnTo>
                    <a:lnTo>
                      <a:pt x="21" y="100"/>
                    </a:lnTo>
                    <a:lnTo>
                      <a:pt x="9" y="71"/>
                    </a:lnTo>
                    <a:lnTo>
                      <a:pt x="2" y="41"/>
                    </a:lnTo>
                    <a:lnTo>
                      <a:pt x="0" y="8"/>
                    </a:lnTo>
                    <a:lnTo>
                      <a:pt x="0" y="0"/>
                    </a:lnTo>
                    <a:close/>
                  </a:path>
                </a:pathLst>
              </a:custGeom>
              <a:solidFill>
                <a:schemeClr val="bg1">
                  <a:alpha val="33000"/>
                </a:schemeClr>
              </a:solidFill>
              <a:ln w="0">
                <a:noFill/>
                <a:prstDash val="solid"/>
                <a:round/>
                <a:headEnd/>
                <a:tailEnd/>
              </a:ln>
            </p:spPr>
            <p:txBody>
              <a:bodyPr/>
              <a:lstStyle/>
              <a:p>
                <a:pPr eaLnBrk="1" hangingPunct="1">
                  <a:defRPr/>
                </a:pPr>
                <a:endParaRPr lang="en-US">
                  <a:solidFill>
                    <a:prstClr val="black"/>
                  </a:solidFill>
                </a:endParaRPr>
              </a:p>
            </p:txBody>
          </p:sp>
          <p:sp>
            <p:nvSpPr>
              <p:cNvPr id="39" name="Oval 75"/>
              <p:cNvSpPr/>
              <p:nvPr/>
            </p:nvSpPr>
            <p:spPr>
              <a:xfrm>
                <a:off x="5773858" y="3537590"/>
                <a:ext cx="648976" cy="661956"/>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grpSp>
      <p:sp>
        <p:nvSpPr>
          <p:cNvPr id="46" name="Rectangle 82"/>
          <p:cNvSpPr/>
          <p:nvPr/>
        </p:nvSpPr>
        <p:spPr>
          <a:xfrm>
            <a:off x="1257300" y="4495800"/>
            <a:ext cx="2971800" cy="1524000"/>
          </a:xfrm>
          <a:prstGeom prst="rect">
            <a:avLst/>
          </a:prstGeom>
          <a:gradFill flip="none" rotWithShape="1">
            <a:gsLst>
              <a:gs pos="0">
                <a:schemeClr val="tx2">
                  <a:lumMod val="50000"/>
                </a:schemeClr>
              </a:gs>
              <a:gs pos="50000">
                <a:schemeClr val="accent1">
                  <a:lumMod val="75000"/>
                </a:schemeClr>
              </a:gs>
              <a:gs pos="100000">
                <a:schemeClr val="tx2"/>
              </a:gs>
            </a:gsLst>
            <a:lin ang="1620000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eaLnBrk="1" hangingPunct="1">
              <a:defRPr/>
            </a:pPr>
            <a:r>
              <a:rPr lang="en-US" sz="1800" kern="0" dirty="0">
                <a:solidFill>
                  <a:prstClr val="white"/>
                </a:solidFill>
                <a:latin typeface="Arial" pitchFamily="34" charset="0"/>
                <a:cs typeface="Arial" pitchFamily="34" charset="0"/>
              </a:rPr>
              <a:t>Bad news?</a:t>
            </a:r>
          </a:p>
        </p:txBody>
      </p:sp>
      <p:sp>
        <p:nvSpPr>
          <p:cNvPr id="47" name="Rectangle 82"/>
          <p:cNvSpPr/>
          <p:nvPr/>
        </p:nvSpPr>
        <p:spPr>
          <a:xfrm>
            <a:off x="5219700" y="4437063"/>
            <a:ext cx="2971800" cy="1524000"/>
          </a:xfrm>
          <a:prstGeom prst="rect">
            <a:avLst/>
          </a:prstGeom>
          <a:gradFill flip="none" rotWithShape="1">
            <a:gsLst>
              <a:gs pos="0">
                <a:schemeClr val="tx2">
                  <a:lumMod val="50000"/>
                </a:schemeClr>
              </a:gs>
              <a:gs pos="50000">
                <a:schemeClr val="accent1">
                  <a:lumMod val="75000"/>
                </a:schemeClr>
              </a:gs>
              <a:gs pos="100000">
                <a:schemeClr val="tx2"/>
              </a:gs>
            </a:gsLst>
            <a:lin ang="1620000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eaLnBrk="1" hangingPunct="1">
              <a:defRPr/>
            </a:pPr>
            <a:r>
              <a:rPr lang="en-US" sz="1800" kern="0" dirty="0">
                <a:solidFill>
                  <a:prstClr val="white"/>
                </a:solidFill>
                <a:latin typeface="Arial" pitchFamily="34" charset="0"/>
                <a:cs typeface="Arial" pitchFamily="34" charset="0"/>
              </a:rPr>
              <a:t>Good news?</a:t>
            </a:r>
          </a:p>
        </p:txBody>
      </p:sp>
    </p:spTree>
  </p:cSld>
  <p:clrMapOvr>
    <a:masterClrMapping/>
  </p:clrMapOvr>
  <p:transition spd="med">
    <p:pull dir="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CE124-8E42-E945-01B9-42A5B853CC8E}"/>
              </a:ext>
            </a:extLst>
          </p:cNvPr>
          <p:cNvSpPr>
            <a:spLocks noGrp="1"/>
          </p:cNvSpPr>
          <p:nvPr>
            <p:ph idx="1"/>
          </p:nvPr>
        </p:nvSpPr>
        <p:spPr>
          <a:xfrm>
            <a:off x="179512" y="102475"/>
            <a:ext cx="8229600" cy="4525963"/>
          </a:xfrm>
        </p:spPr>
        <p:txBody>
          <a:bodyPr/>
          <a:lstStyle/>
          <a:p>
            <a:pPr marL="0" indent="0">
              <a:lnSpc>
                <a:spcPct val="90000"/>
              </a:lnSpc>
              <a:spcBef>
                <a:spcPct val="20000"/>
              </a:spcBef>
              <a:buNone/>
            </a:pPr>
            <a:r>
              <a:rPr lang="el-GR" sz="2400" b="1" i="0" dirty="0">
                <a:effectLst/>
                <a:latin typeface="+mn-lt"/>
                <a:cs typeface="+mn-cs"/>
              </a:rPr>
              <a:t>6. </a:t>
            </a:r>
            <a:r>
              <a:rPr lang="el-GR" sz="2400" b="1" i="0" dirty="0" err="1">
                <a:effectLst/>
                <a:latin typeface="+mn-lt"/>
                <a:cs typeface="+mn-cs"/>
              </a:rPr>
              <a:t>Create</a:t>
            </a:r>
            <a:r>
              <a:rPr lang="el-GR" sz="2400" b="1" i="0" dirty="0">
                <a:effectLst/>
                <a:latin typeface="+mn-lt"/>
                <a:cs typeface="+mn-cs"/>
              </a:rPr>
              <a:t> </a:t>
            </a:r>
            <a:r>
              <a:rPr lang="el-GR" sz="2400" b="1" i="0" dirty="0" err="1">
                <a:effectLst/>
                <a:latin typeface="+mn-lt"/>
                <a:cs typeface="+mn-cs"/>
              </a:rPr>
              <a:t>Quick</a:t>
            </a:r>
            <a:r>
              <a:rPr lang="el-GR" sz="2400" b="1" i="0" dirty="0">
                <a:effectLst/>
                <a:latin typeface="+mn-lt"/>
                <a:cs typeface="+mn-cs"/>
              </a:rPr>
              <a:t> </a:t>
            </a:r>
            <a:r>
              <a:rPr lang="el-GR" sz="2400" b="1" i="0" dirty="0" err="1">
                <a:effectLst/>
                <a:latin typeface="+mn-lt"/>
                <a:cs typeface="+mn-cs"/>
              </a:rPr>
              <a:t>Wins</a:t>
            </a:r>
            <a:r>
              <a:rPr lang="el-GR" sz="2400" b="1" i="0" dirty="0">
                <a:effectLst/>
                <a:latin typeface="+mn-lt"/>
                <a:cs typeface="+mn-cs"/>
              </a:rPr>
              <a:t>:</a:t>
            </a:r>
          </a:p>
          <a:p>
            <a:pPr marL="0" indent="0">
              <a:lnSpc>
                <a:spcPct val="90000"/>
              </a:lnSpc>
              <a:spcBef>
                <a:spcPct val="20000"/>
              </a:spcBef>
              <a:buNone/>
            </a:pPr>
            <a:r>
              <a:rPr lang="el-GR" sz="2400" b="0" i="0" dirty="0" err="1">
                <a:effectLst/>
                <a:latin typeface="+mn-lt"/>
                <a:cs typeface="+mn-cs"/>
              </a:rPr>
              <a:t>Create</a:t>
            </a:r>
            <a:r>
              <a:rPr lang="el-GR" sz="2400" b="0" i="0" dirty="0">
                <a:effectLst/>
                <a:latin typeface="+mn-lt"/>
                <a:cs typeface="+mn-cs"/>
              </a:rPr>
              <a:t> and </a:t>
            </a:r>
            <a:r>
              <a:rPr lang="el-GR" sz="2400" b="0" i="0" dirty="0" err="1">
                <a:effectLst/>
                <a:latin typeface="+mn-lt"/>
                <a:cs typeface="+mn-cs"/>
              </a:rPr>
              <a:t>celebrate</a:t>
            </a:r>
            <a:r>
              <a:rPr lang="el-GR" sz="2400" b="0" i="0" dirty="0">
                <a:effectLst/>
                <a:latin typeface="+mn-lt"/>
                <a:cs typeface="+mn-cs"/>
              </a:rPr>
              <a:t> </a:t>
            </a:r>
            <a:r>
              <a:rPr lang="el-GR" sz="2400" b="0" i="0" dirty="0" err="1">
                <a:effectLst/>
                <a:latin typeface="+mn-lt"/>
                <a:cs typeface="+mn-cs"/>
              </a:rPr>
              <a:t>small</a:t>
            </a:r>
            <a:r>
              <a:rPr lang="el-GR" sz="2400" b="0" i="0" dirty="0">
                <a:effectLst/>
                <a:latin typeface="+mn-lt"/>
                <a:cs typeface="+mn-cs"/>
              </a:rPr>
              <a:t>, </a:t>
            </a:r>
            <a:r>
              <a:rPr lang="el-GR" sz="2400" b="0" i="0" dirty="0" err="1">
                <a:effectLst/>
                <a:latin typeface="+mn-lt"/>
                <a:cs typeface="+mn-cs"/>
              </a:rPr>
              <a:t>visible</a:t>
            </a:r>
            <a:r>
              <a:rPr lang="el-GR" sz="2400" b="0" i="0" dirty="0">
                <a:effectLst/>
                <a:latin typeface="+mn-lt"/>
                <a:cs typeface="+mn-cs"/>
              </a:rPr>
              <a:t> </a:t>
            </a:r>
            <a:r>
              <a:rPr lang="el-GR" sz="2400" b="0" i="0" dirty="0" err="1">
                <a:effectLst/>
                <a:latin typeface="+mn-lt"/>
                <a:cs typeface="+mn-cs"/>
              </a:rPr>
              <a:t>victories</a:t>
            </a:r>
            <a:r>
              <a:rPr lang="el-GR" sz="2400" b="0" i="0" dirty="0">
                <a:effectLst/>
                <a:latin typeface="+mn-lt"/>
                <a:cs typeface="+mn-cs"/>
              </a:rPr>
              <a:t> </a:t>
            </a:r>
            <a:r>
              <a:rPr lang="el-GR" sz="2400" b="0" i="0" dirty="0" err="1">
                <a:effectLst/>
                <a:latin typeface="+mn-lt"/>
                <a:cs typeface="+mn-cs"/>
              </a:rPr>
              <a:t>early</a:t>
            </a:r>
            <a:r>
              <a:rPr lang="el-GR" sz="2400" b="0" i="0" dirty="0">
                <a:effectLst/>
                <a:latin typeface="+mn-lt"/>
                <a:cs typeface="+mn-cs"/>
              </a:rPr>
              <a:t> in the </a:t>
            </a:r>
            <a:r>
              <a:rPr lang="el-GR" sz="2400" b="0" i="0" dirty="0" err="1">
                <a:effectLst/>
                <a:latin typeface="+mn-lt"/>
                <a:cs typeface="+mn-cs"/>
              </a:rPr>
              <a:t>change</a:t>
            </a:r>
            <a:r>
              <a:rPr lang="el-GR" sz="2400" b="0" i="0" dirty="0">
                <a:effectLst/>
                <a:latin typeface="+mn-lt"/>
                <a:cs typeface="+mn-cs"/>
              </a:rPr>
              <a:t> </a:t>
            </a:r>
            <a:r>
              <a:rPr lang="el-GR" sz="2400" b="0" i="0" dirty="0" err="1">
                <a:effectLst/>
                <a:latin typeface="+mn-lt"/>
                <a:cs typeface="+mn-cs"/>
              </a:rPr>
              <a:t>process</a:t>
            </a:r>
            <a:r>
              <a:rPr lang="el-GR" sz="2400" b="0" i="0" dirty="0">
                <a:effectLst/>
                <a:latin typeface="+mn-lt"/>
                <a:cs typeface="+mn-cs"/>
              </a:rPr>
              <a:t>.</a:t>
            </a:r>
          </a:p>
          <a:p>
            <a:pPr marL="0" indent="0">
              <a:lnSpc>
                <a:spcPct val="90000"/>
              </a:lnSpc>
              <a:spcBef>
                <a:spcPct val="20000"/>
              </a:spcBef>
              <a:buNone/>
            </a:pPr>
            <a:r>
              <a:rPr lang="el-GR" sz="2400" b="0" i="0" dirty="0" err="1">
                <a:effectLst/>
                <a:latin typeface="+mn-lt"/>
                <a:cs typeface="+mn-cs"/>
              </a:rPr>
              <a:t>These</a:t>
            </a:r>
            <a:r>
              <a:rPr lang="el-GR" sz="2400" b="0" i="0" dirty="0">
                <a:effectLst/>
                <a:latin typeface="+mn-lt"/>
                <a:cs typeface="+mn-cs"/>
              </a:rPr>
              <a:t> </a:t>
            </a:r>
            <a:r>
              <a:rPr lang="el-GR" sz="2400" b="0" i="0" dirty="0" err="1">
                <a:effectLst/>
                <a:latin typeface="+mn-lt"/>
                <a:cs typeface="+mn-cs"/>
              </a:rPr>
              <a:t>wins</a:t>
            </a:r>
            <a:r>
              <a:rPr lang="el-GR" sz="2400" b="0" i="0" dirty="0">
                <a:effectLst/>
                <a:latin typeface="+mn-lt"/>
                <a:cs typeface="+mn-cs"/>
              </a:rPr>
              <a:t> </a:t>
            </a:r>
            <a:r>
              <a:rPr lang="el-GR" sz="2400" b="0" i="0" dirty="0" err="1">
                <a:effectLst/>
                <a:latin typeface="+mn-lt"/>
                <a:cs typeface="+mn-cs"/>
              </a:rPr>
              <a:t>build</a:t>
            </a:r>
            <a:r>
              <a:rPr lang="el-GR" sz="2400" b="0" i="0" dirty="0">
                <a:effectLst/>
                <a:latin typeface="+mn-lt"/>
                <a:cs typeface="+mn-cs"/>
              </a:rPr>
              <a:t> </a:t>
            </a:r>
            <a:r>
              <a:rPr lang="el-GR" sz="2400" b="0" i="0" dirty="0" err="1">
                <a:effectLst/>
                <a:latin typeface="+mn-lt"/>
                <a:cs typeface="+mn-cs"/>
              </a:rPr>
              <a:t>momentum</a:t>
            </a:r>
            <a:r>
              <a:rPr lang="el-GR" sz="2400" b="0" i="0" dirty="0">
                <a:effectLst/>
                <a:latin typeface="+mn-lt"/>
                <a:cs typeface="+mn-cs"/>
              </a:rPr>
              <a:t>, </a:t>
            </a:r>
            <a:r>
              <a:rPr lang="el-GR" sz="2400" b="0" i="0" dirty="0" err="1">
                <a:effectLst/>
                <a:latin typeface="+mn-lt"/>
                <a:cs typeface="+mn-cs"/>
              </a:rPr>
              <a:t>boost</a:t>
            </a:r>
            <a:r>
              <a:rPr lang="el-GR" sz="2400" b="0" i="0" dirty="0">
                <a:effectLst/>
                <a:latin typeface="+mn-lt"/>
                <a:cs typeface="+mn-cs"/>
              </a:rPr>
              <a:t> </a:t>
            </a:r>
            <a:r>
              <a:rPr lang="el-GR" sz="2400" b="0" i="0" dirty="0" err="1">
                <a:effectLst/>
                <a:latin typeface="+mn-lt"/>
                <a:cs typeface="+mn-cs"/>
              </a:rPr>
              <a:t>morale</a:t>
            </a:r>
            <a:r>
              <a:rPr lang="el-GR" sz="2400" b="0" i="0" dirty="0">
                <a:effectLst/>
                <a:latin typeface="+mn-lt"/>
                <a:cs typeface="+mn-cs"/>
              </a:rPr>
              <a:t>, and </a:t>
            </a:r>
            <a:r>
              <a:rPr lang="el-GR" sz="2400" b="0" i="0" dirty="0" err="1">
                <a:effectLst/>
                <a:latin typeface="+mn-lt"/>
                <a:cs typeface="+mn-cs"/>
              </a:rPr>
              <a:t>demonstrate</a:t>
            </a:r>
            <a:r>
              <a:rPr lang="el-GR" sz="2400" b="0" i="0" dirty="0">
                <a:effectLst/>
                <a:latin typeface="+mn-lt"/>
                <a:cs typeface="+mn-cs"/>
              </a:rPr>
              <a:t> </a:t>
            </a:r>
            <a:r>
              <a:rPr lang="el-GR" sz="2400" b="0" i="0" dirty="0" err="1">
                <a:effectLst/>
                <a:latin typeface="+mn-lt"/>
                <a:cs typeface="+mn-cs"/>
              </a:rPr>
              <a:t>progress</a:t>
            </a:r>
            <a:r>
              <a:rPr lang="el-GR" sz="2400" b="0" i="0" dirty="0">
                <a:effectLst/>
                <a:latin typeface="+mn-lt"/>
                <a:cs typeface="+mn-cs"/>
              </a:rPr>
              <a:t>.</a:t>
            </a:r>
          </a:p>
          <a:p>
            <a:pPr marL="0" indent="0">
              <a:lnSpc>
                <a:spcPct val="90000"/>
              </a:lnSpc>
              <a:spcBef>
                <a:spcPct val="20000"/>
              </a:spcBef>
              <a:buNone/>
            </a:pPr>
            <a:r>
              <a:rPr lang="el-GR" sz="2400" b="1" i="0" dirty="0">
                <a:effectLst/>
                <a:latin typeface="+mn-lt"/>
                <a:cs typeface="+mn-cs"/>
              </a:rPr>
              <a:t>7. </a:t>
            </a:r>
            <a:r>
              <a:rPr lang="el-GR" sz="2400" b="1" i="0" dirty="0" err="1">
                <a:effectLst/>
                <a:latin typeface="+mn-lt"/>
                <a:cs typeface="+mn-cs"/>
              </a:rPr>
              <a:t>Build</a:t>
            </a:r>
            <a:r>
              <a:rPr lang="el-GR" sz="2400" b="1" i="0" dirty="0">
                <a:effectLst/>
                <a:latin typeface="+mn-lt"/>
                <a:cs typeface="+mn-cs"/>
              </a:rPr>
              <a:t> on the </a:t>
            </a:r>
            <a:r>
              <a:rPr lang="el-GR" sz="2400" b="1" i="0" dirty="0" err="1">
                <a:effectLst/>
                <a:latin typeface="+mn-lt"/>
                <a:cs typeface="+mn-cs"/>
              </a:rPr>
              <a:t>Change</a:t>
            </a:r>
            <a:r>
              <a:rPr lang="el-GR" sz="2400" b="1" i="0" dirty="0">
                <a:effectLst/>
                <a:latin typeface="+mn-lt"/>
                <a:cs typeface="+mn-cs"/>
              </a:rPr>
              <a:t>:</a:t>
            </a:r>
          </a:p>
          <a:p>
            <a:pPr marL="0" indent="0">
              <a:lnSpc>
                <a:spcPct val="90000"/>
              </a:lnSpc>
              <a:spcBef>
                <a:spcPct val="20000"/>
              </a:spcBef>
              <a:buNone/>
            </a:pPr>
            <a:r>
              <a:rPr lang="el-GR" sz="2400" b="0" i="0" dirty="0" err="1">
                <a:effectLst/>
                <a:latin typeface="+mn-lt"/>
                <a:cs typeface="+mn-cs"/>
              </a:rPr>
              <a:t>Reinforce</a:t>
            </a:r>
            <a:r>
              <a:rPr lang="el-GR" sz="2400" b="0" i="0" dirty="0">
                <a:effectLst/>
                <a:latin typeface="+mn-lt"/>
                <a:cs typeface="+mn-cs"/>
              </a:rPr>
              <a:t> the </a:t>
            </a:r>
            <a:r>
              <a:rPr lang="el-GR" sz="2400" b="0" i="0" dirty="0" err="1">
                <a:effectLst/>
                <a:latin typeface="+mn-lt"/>
                <a:cs typeface="+mn-cs"/>
              </a:rPr>
              <a:t>change</a:t>
            </a:r>
            <a:r>
              <a:rPr lang="el-GR" sz="2400" b="0" i="0" dirty="0">
                <a:effectLst/>
                <a:latin typeface="+mn-lt"/>
                <a:cs typeface="+mn-cs"/>
              </a:rPr>
              <a:t> </a:t>
            </a:r>
            <a:r>
              <a:rPr lang="el-GR" sz="2400" b="0" i="0" dirty="0" err="1">
                <a:effectLst/>
                <a:latin typeface="+mn-lt"/>
                <a:cs typeface="+mn-cs"/>
              </a:rPr>
              <a:t>by</a:t>
            </a:r>
            <a:r>
              <a:rPr lang="el-GR" sz="2400" b="0" i="0" dirty="0">
                <a:effectLst/>
                <a:latin typeface="+mn-lt"/>
                <a:cs typeface="+mn-cs"/>
              </a:rPr>
              <a:t> </a:t>
            </a:r>
            <a:r>
              <a:rPr lang="el-GR" sz="2400" b="0" i="0" dirty="0" err="1">
                <a:effectLst/>
                <a:latin typeface="+mn-lt"/>
                <a:cs typeface="+mn-cs"/>
              </a:rPr>
              <a:t>continually</a:t>
            </a:r>
            <a:r>
              <a:rPr lang="el-GR" sz="2400" b="0" i="0" dirty="0">
                <a:effectLst/>
                <a:latin typeface="+mn-lt"/>
                <a:cs typeface="+mn-cs"/>
              </a:rPr>
              <a:t> </a:t>
            </a:r>
            <a:r>
              <a:rPr lang="el-GR" sz="2400" b="0" i="0" dirty="0" err="1">
                <a:effectLst/>
                <a:latin typeface="+mn-lt"/>
                <a:cs typeface="+mn-cs"/>
              </a:rPr>
              <a:t>building</a:t>
            </a:r>
            <a:r>
              <a:rPr lang="el-GR" sz="2400" b="0" i="0" dirty="0">
                <a:effectLst/>
                <a:latin typeface="+mn-lt"/>
                <a:cs typeface="+mn-cs"/>
              </a:rPr>
              <a:t> on the </a:t>
            </a:r>
            <a:r>
              <a:rPr lang="el-GR" sz="2400" b="0" i="0" dirty="0" err="1">
                <a:effectLst/>
                <a:latin typeface="+mn-lt"/>
                <a:cs typeface="+mn-cs"/>
              </a:rPr>
              <a:t>momentum</a:t>
            </a:r>
            <a:r>
              <a:rPr lang="el-GR" sz="2400" b="0" i="0" dirty="0">
                <a:effectLst/>
                <a:latin typeface="+mn-lt"/>
                <a:cs typeface="+mn-cs"/>
              </a:rPr>
              <a:t> </a:t>
            </a:r>
            <a:r>
              <a:rPr lang="el-GR" sz="2400" b="0" i="0" dirty="0" err="1">
                <a:effectLst/>
                <a:latin typeface="+mn-lt"/>
                <a:cs typeface="+mn-cs"/>
              </a:rPr>
              <a:t>gained</a:t>
            </a:r>
            <a:r>
              <a:rPr lang="el-GR" sz="2400" b="0" i="0" dirty="0">
                <a:effectLst/>
                <a:latin typeface="+mn-lt"/>
                <a:cs typeface="+mn-cs"/>
              </a:rPr>
              <a:t> </a:t>
            </a:r>
            <a:r>
              <a:rPr lang="el-GR" sz="2400" b="0" i="0" dirty="0" err="1">
                <a:effectLst/>
                <a:latin typeface="+mn-lt"/>
                <a:cs typeface="+mn-cs"/>
              </a:rPr>
              <a:t>from</a:t>
            </a:r>
            <a:r>
              <a:rPr lang="el-GR" sz="2400" b="0" i="0" dirty="0">
                <a:effectLst/>
                <a:latin typeface="+mn-lt"/>
                <a:cs typeface="+mn-cs"/>
              </a:rPr>
              <a:t> the </a:t>
            </a:r>
            <a:r>
              <a:rPr lang="el-GR" sz="2400" b="0" i="0" dirty="0" err="1">
                <a:effectLst/>
                <a:latin typeface="+mn-lt"/>
                <a:cs typeface="+mn-cs"/>
              </a:rPr>
              <a:t>initial</a:t>
            </a:r>
            <a:r>
              <a:rPr lang="el-GR" sz="2400" b="0" i="0" dirty="0">
                <a:effectLst/>
                <a:latin typeface="+mn-lt"/>
                <a:cs typeface="+mn-cs"/>
              </a:rPr>
              <a:t> </a:t>
            </a:r>
            <a:r>
              <a:rPr lang="el-GR" sz="2400" b="0" i="0" dirty="0" err="1">
                <a:effectLst/>
                <a:latin typeface="+mn-lt"/>
                <a:cs typeface="+mn-cs"/>
              </a:rPr>
              <a:t>successes</a:t>
            </a:r>
            <a:r>
              <a:rPr lang="el-GR" sz="2400" b="0" i="0" dirty="0">
                <a:effectLst/>
                <a:latin typeface="+mn-lt"/>
                <a:cs typeface="+mn-cs"/>
              </a:rPr>
              <a:t>.</a:t>
            </a:r>
            <a:endParaRPr lang="en-US" sz="2400" b="0" i="0" dirty="0">
              <a:effectLst/>
              <a:latin typeface="+mn-lt"/>
              <a:cs typeface="+mn-cs"/>
            </a:endParaRPr>
          </a:p>
          <a:p>
            <a:pPr marL="0" indent="0">
              <a:lnSpc>
                <a:spcPct val="90000"/>
              </a:lnSpc>
              <a:spcBef>
                <a:spcPct val="20000"/>
              </a:spcBef>
              <a:buNone/>
            </a:pPr>
            <a:r>
              <a:rPr lang="el-GR" sz="2400" b="0" i="0" dirty="0" err="1">
                <a:effectLst/>
                <a:latin typeface="+mn-lt"/>
                <a:cs typeface="+mn-cs"/>
              </a:rPr>
              <a:t>Institutionalise</a:t>
            </a:r>
            <a:r>
              <a:rPr lang="el-GR" sz="2400" b="0" i="0" dirty="0">
                <a:effectLst/>
                <a:latin typeface="+mn-lt"/>
                <a:cs typeface="+mn-cs"/>
              </a:rPr>
              <a:t> </a:t>
            </a:r>
            <a:r>
              <a:rPr lang="el-GR" sz="2400" b="0" i="0" dirty="0" err="1">
                <a:effectLst/>
                <a:latin typeface="+mn-lt"/>
                <a:cs typeface="+mn-cs"/>
              </a:rPr>
              <a:t>new</a:t>
            </a:r>
            <a:r>
              <a:rPr lang="el-GR" sz="2400" b="0" i="0" dirty="0">
                <a:effectLst/>
                <a:latin typeface="+mn-lt"/>
                <a:cs typeface="+mn-cs"/>
              </a:rPr>
              <a:t> </a:t>
            </a:r>
            <a:r>
              <a:rPr lang="el-GR" sz="2400" b="0" i="0" dirty="0" err="1">
                <a:effectLst/>
                <a:latin typeface="+mn-lt"/>
                <a:cs typeface="+mn-cs"/>
              </a:rPr>
              <a:t>practices</a:t>
            </a:r>
            <a:r>
              <a:rPr lang="el-GR" sz="2400" b="0" i="0" dirty="0">
                <a:effectLst/>
                <a:latin typeface="+mn-lt"/>
                <a:cs typeface="+mn-cs"/>
              </a:rPr>
              <a:t> and </a:t>
            </a:r>
            <a:r>
              <a:rPr lang="el-GR" sz="2400" b="0" i="0" dirty="0" err="1">
                <a:effectLst/>
                <a:latin typeface="+mn-lt"/>
                <a:cs typeface="+mn-cs"/>
              </a:rPr>
              <a:t>behaviours</a:t>
            </a:r>
            <a:r>
              <a:rPr lang="el-GR" sz="2400" b="0" i="0" dirty="0">
                <a:effectLst/>
                <a:latin typeface="+mn-lt"/>
                <a:cs typeface="+mn-cs"/>
              </a:rPr>
              <a:t> </a:t>
            </a:r>
            <a:r>
              <a:rPr lang="el-GR" sz="2400" b="0" i="0" dirty="0" err="1">
                <a:effectLst/>
                <a:latin typeface="+mn-lt"/>
                <a:cs typeface="+mn-cs"/>
              </a:rPr>
              <a:t>to</a:t>
            </a:r>
            <a:r>
              <a:rPr lang="el-GR" sz="2400" b="0" i="0" dirty="0">
                <a:effectLst/>
                <a:latin typeface="+mn-lt"/>
                <a:cs typeface="+mn-cs"/>
              </a:rPr>
              <a:t> </a:t>
            </a:r>
            <a:r>
              <a:rPr lang="el-GR" sz="2400" b="0" i="0" dirty="0" err="1">
                <a:effectLst/>
                <a:latin typeface="+mn-lt"/>
                <a:cs typeface="+mn-cs"/>
              </a:rPr>
              <a:t>prevent</a:t>
            </a:r>
            <a:r>
              <a:rPr lang="el-GR" sz="2400" b="0" i="0" dirty="0">
                <a:effectLst/>
                <a:latin typeface="+mn-lt"/>
                <a:cs typeface="+mn-cs"/>
              </a:rPr>
              <a:t> a </a:t>
            </a:r>
            <a:r>
              <a:rPr lang="el-GR" sz="2400" b="0" i="0" dirty="0" err="1">
                <a:effectLst/>
                <a:latin typeface="+mn-lt"/>
                <a:cs typeface="+mn-cs"/>
              </a:rPr>
              <a:t>return</a:t>
            </a:r>
            <a:r>
              <a:rPr lang="el-GR" sz="2400" b="0" i="0" dirty="0">
                <a:effectLst/>
                <a:latin typeface="+mn-lt"/>
                <a:cs typeface="+mn-cs"/>
              </a:rPr>
              <a:t> </a:t>
            </a:r>
            <a:r>
              <a:rPr lang="el-GR" sz="2400" b="0" i="0" dirty="0" err="1">
                <a:effectLst/>
                <a:latin typeface="+mn-lt"/>
                <a:cs typeface="+mn-cs"/>
              </a:rPr>
              <a:t>to</a:t>
            </a:r>
            <a:r>
              <a:rPr lang="el-GR" sz="2400" b="0" i="0" dirty="0">
                <a:effectLst/>
                <a:latin typeface="+mn-lt"/>
                <a:cs typeface="+mn-cs"/>
              </a:rPr>
              <a:t> the </a:t>
            </a:r>
            <a:r>
              <a:rPr lang="el-GR" sz="2400" b="0" i="0" dirty="0" err="1">
                <a:effectLst/>
                <a:latin typeface="+mn-lt"/>
                <a:cs typeface="+mn-cs"/>
              </a:rPr>
              <a:t>old</a:t>
            </a:r>
            <a:r>
              <a:rPr lang="el-GR" sz="2400" b="0" i="0" dirty="0">
                <a:effectLst/>
                <a:latin typeface="+mn-lt"/>
                <a:cs typeface="+mn-cs"/>
              </a:rPr>
              <a:t> </a:t>
            </a:r>
            <a:r>
              <a:rPr lang="el-GR" sz="2400" b="0" i="0" dirty="0" err="1">
                <a:effectLst/>
                <a:latin typeface="+mn-lt"/>
                <a:cs typeface="+mn-cs"/>
              </a:rPr>
              <a:t>ways</a:t>
            </a:r>
            <a:r>
              <a:rPr lang="el-GR" sz="2400" b="0" i="0" dirty="0">
                <a:effectLst/>
                <a:latin typeface="+mn-lt"/>
                <a:cs typeface="+mn-cs"/>
              </a:rPr>
              <a:t>.</a:t>
            </a:r>
          </a:p>
          <a:p>
            <a:pPr marL="0" indent="0">
              <a:lnSpc>
                <a:spcPct val="90000"/>
              </a:lnSpc>
              <a:spcBef>
                <a:spcPct val="20000"/>
              </a:spcBef>
              <a:buNone/>
            </a:pPr>
            <a:r>
              <a:rPr lang="el-GR" sz="2400" b="1" i="0" dirty="0">
                <a:effectLst/>
                <a:latin typeface="+mn-lt"/>
                <a:cs typeface="+mn-cs"/>
              </a:rPr>
              <a:t>8. </a:t>
            </a:r>
            <a:r>
              <a:rPr lang="el-GR" sz="2400" b="1" i="0" dirty="0" err="1">
                <a:effectLst/>
                <a:latin typeface="+mn-lt"/>
                <a:cs typeface="+mn-cs"/>
              </a:rPr>
              <a:t>Make</a:t>
            </a:r>
            <a:r>
              <a:rPr lang="el-GR" sz="2400" b="1" i="0" dirty="0">
                <a:effectLst/>
                <a:latin typeface="+mn-lt"/>
                <a:cs typeface="+mn-cs"/>
              </a:rPr>
              <a:t> </a:t>
            </a:r>
            <a:r>
              <a:rPr lang="el-GR" sz="2400" b="1" i="0" dirty="0" err="1">
                <a:effectLst/>
                <a:latin typeface="+mn-lt"/>
                <a:cs typeface="+mn-cs"/>
              </a:rPr>
              <a:t>it</a:t>
            </a:r>
            <a:r>
              <a:rPr lang="el-GR" sz="2400" b="1" i="0" dirty="0">
                <a:effectLst/>
                <a:latin typeface="+mn-lt"/>
                <a:cs typeface="+mn-cs"/>
              </a:rPr>
              <a:t> </a:t>
            </a:r>
            <a:r>
              <a:rPr lang="el-GR" sz="2400" b="1" i="0" dirty="0" err="1">
                <a:effectLst/>
                <a:latin typeface="+mn-lt"/>
                <a:cs typeface="+mn-cs"/>
              </a:rPr>
              <a:t>Stick</a:t>
            </a:r>
            <a:r>
              <a:rPr lang="el-GR" sz="2400" b="1" i="0" dirty="0">
                <a:effectLst/>
                <a:latin typeface="+mn-lt"/>
                <a:cs typeface="+mn-cs"/>
              </a:rPr>
              <a:t>:</a:t>
            </a:r>
          </a:p>
          <a:p>
            <a:pPr marL="0" indent="0">
              <a:lnSpc>
                <a:spcPct val="90000"/>
              </a:lnSpc>
              <a:spcBef>
                <a:spcPct val="20000"/>
              </a:spcBef>
              <a:buNone/>
            </a:pPr>
            <a:r>
              <a:rPr lang="el-GR" sz="2400" b="0" i="0" dirty="0" err="1">
                <a:effectLst/>
                <a:latin typeface="+mn-lt"/>
                <a:cs typeface="+mn-cs"/>
              </a:rPr>
              <a:t>Embed</a:t>
            </a:r>
            <a:r>
              <a:rPr lang="el-GR" sz="2400" b="0" i="0" dirty="0">
                <a:effectLst/>
                <a:latin typeface="+mn-lt"/>
                <a:cs typeface="+mn-cs"/>
              </a:rPr>
              <a:t> the </a:t>
            </a:r>
            <a:r>
              <a:rPr lang="el-GR" sz="2400" b="0" i="0" dirty="0" err="1">
                <a:effectLst/>
                <a:latin typeface="+mn-lt"/>
                <a:cs typeface="+mn-cs"/>
              </a:rPr>
              <a:t>changes</a:t>
            </a:r>
            <a:r>
              <a:rPr lang="el-GR" sz="2400" b="0" i="0" dirty="0">
                <a:effectLst/>
                <a:latin typeface="+mn-lt"/>
                <a:cs typeface="+mn-cs"/>
              </a:rPr>
              <a:t> </a:t>
            </a:r>
            <a:r>
              <a:rPr lang="el-GR" sz="2400" b="0" i="0" dirty="0" err="1">
                <a:effectLst/>
                <a:latin typeface="+mn-lt"/>
                <a:cs typeface="+mn-cs"/>
              </a:rPr>
              <a:t>into</a:t>
            </a:r>
            <a:r>
              <a:rPr lang="el-GR" sz="2400" b="0" i="0" dirty="0">
                <a:effectLst/>
                <a:latin typeface="+mn-lt"/>
                <a:cs typeface="+mn-cs"/>
              </a:rPr>
              <a:t> the </a:t>
            </a:r>
            <a:r>
              <a:rPr lang="el-GR" sz="2400" b="0" i="0" dirty="0" err="1">
                <a:effectLst/>
                <a:latin typeface="+mn-lt"/>
                <a:cs typeface="+mn-cs"/>
              </a:rPr>
              <a:t>organization’s</a:t>
            </a:r>
            <a:r>
              <a:rPr lang="el-GR" sz="2400" b="0" i="0" dirty="0">
                <a:effectLst/>
                <a:latin typeface="+mn-lt"/>
                <a:cs typeface="+mn-cs"/>
              </a:rPr>
              <a:t> </a:t>
            </a:r>
            <a:r>
              <a:rPr lang="el-GR" sz="2400" b="0" i="0" dirty="0" err="1">
                <a:effectLst/>
                <a:latin typeface="+mn-lt"/>
                <a:cs typeface="+mn-cs"/>
              </a:rPr>
              <a:t>culture</a:t>
            </a:r>
            <a:r>
              <a:rPr lang="el-GR" sz="2400" b="0" i="0" dirty="0">
                <a:effectLst/>
                <a:latin typeface="+mn-lt"/>
                <a:cs typeface="+mn-cs"/>
              </a:rPr>
              <a:t> and </a:t>
            </a:r>
            <a:r>
              <a:rPr lang="el-GR" sz="2400" b="0" i="0" dirty="0" err="1">
                <a:effectLst/>
                <a:latin typeface="+mn-lt"/>
                <a:cs typeface="+mn-cs"/>
              </a:rPr>
              <a:t>processes</a:t>
            </a:r>
            <a:r>
              <a:rPr lang="el-GR" sz="2400" b="0" i="0" dirty="0">
                <a:effectLst/>
                <a:latin typeface="+mn-lt"/>
                <a:cs typeface="+mn-cs"/>
              </a:rPr>
              <a:t>.</a:t>
            </a:r>
          </a:p>
          <a:p>
            <a:pPr marL="0" indent="0">
              <a:lnSpc>
                <a:spcPct val="90000"/>
              </a:lnSpc>
              <a:spcBef>
                <a:spcPct val="20000"/>
              </a:spcBef>
              <a:buNone/>
            </a:pPr>
            <a:r>
              <a:rPr lang="el-GR" sz="2400" b="0" i="0" dirty="0" err="1">
                <a:effectLst/>
                <a:latin typeface="+mn-lt"/>
                <a:cs typeface="+mn-cs"/>
              </a:rPr>
              <a:t>Ensure</a:t>
            </a:r>
            <a:r>
              <a:rPr lang="el-GR" sz="2400" b="0" i="0" dirty="0">
                <a:effectLst/>
                <a:latin typeface="+mn-lt"/>
                <a:cs typeface="+mn-cs"/>
              </a:rPr>
              <a:t> </a:t>
            </a:r>
            <a:r>
              <a:rPr lang="el-GR" sz="2400" b="0" i="0" dirty="0" err="1">
                <a:effectLst/>
                <a:latin typeface="+mn-lt"/>
                <a:cs typeface="+mn-cs"/>
              </a:rPr>
              <a:t>that</a:t>
            </a:r>
            <a:r>
              <a:rPr lang="el-GR" sz="2400" b="0" i="0" dirty="0">
                <a:effectLst/>
                <a:latin typeface="+mn-lt"/>
                <a:cs typeface="+mn-cs"/>
              </a:rPr>
              <a:t> the </a:t>
            </a:r>
            <a:r>
              <a:rPr lang="el-GR" sz="2400" b="0" i="0" dirty="0" err="1">
                <a:effectLst/>
                <a:latin typeface="+mn-lt"/>
                <a:cs typeface="+mn-cs"/>
              </a:rPr>
              <a:t>new</a:t>
            </a:r>
            <a:r>
              <a:rPr lang="el-GR" sz="2400" b="0" i="0" dirty="0">
                <a:effectLst/>
                <a:latin typeface="+mn-lt"/>
                <a:cs typeface="+mn-cs"/>
              </a:rPr>
              <a:t> </a:t>
            </a:r>
            <a:r>
              <a:rPr lang="el-GR" sz="2400" b="0" i="0" dirty="0" err="1">
                <a:effectLst/>
                <a:latin typeface="+mn-lt"/>
                <a:cs typeface="+mn-cs"/>
              </a:rPr>
              <a:t>behaviours</a:t>
            </a:r>
            <a:r>
              <a:rPr lang="el-GR" sz="2400" b="0" i="0" dirty="0">
                <a:effectLst/>
                <a:latin typeface="+mn-lt"/>
                <a:cs typeface="+mn-cs"/>
              </a:rPr>
              <a:t> and </a:t>
            </a:r>
            <a:r>
              <a:rPr lang="el-GR" sz="2400" b="0" i="0" dirty="0" err="1">
                <a:effectLst/>
                <a:latin typeface="+mn-lt"/>
                <a:cs typeface="+mn-cs"/>
              </a:rPr>
              <a:t>practices</a:t>
            </a:r>
            <a:r>
              <a:rPr lang="el-GR" sz="2400" b="0" i="0" dirty="0">
                <a:effectLst/>
                <a:latin typeface="+mn-lt"/>
                <a:cs typeface="+mn-cs"/>
              </a:rPr>
              <a:t> </a:t>
            </a:r>
            <a:r>
              <a:rPr lang="el-GR" sz="2400" b="0" i="0" dirty="0" err="1">
                <a:effectLst/>
                <a:latin typeface="+mn-lt"/>
                <a:cs typeface="+mn-cs"/>
              </a:rPr>
              <a:t>become</a:t>
            </a:r>
            <a:r>
              <a:rPr lang="el-GR" sz="2400" b="0" i="0" dirty="0">
                <a:effectLst/>
                <a:latin typeface="+mn-lt"/>
                <a:cs typeface="+mn-cs"/>
              </a:rPr>
              <a:t> the </a:t>
            </a:r>
            <a:r>
              <a:rPr lang="el-GR" sz="2400" b="0" i="0" dirty="0" err="1">
                <a:effectLst/>
                <a:latin typeface="+mn-lt"/>
                <a:cs typeface="+mn-cs"/>
              </a:rPr>
              <a:t>new</a:t>
            </a:r>
            <a:r>
              <a:rPr lang="el-GR" sz="2400" b="0" i="0" dirty="0">
                <a:effectLst/>
                <a:latin typeface="+mn-lt"/>
                <a:cs typeface="+mn-cs"/>
              </a:rPr>
              <a:t> </a:t>
            </a:r>
            <a:r>
              <a:rPr lang="el-GR" sz="2400" b="0" i="0" dirty="0" err="1">
                <a:effectLst/>
                <a:latin typeface="+mn-lt"/>
                <a:cs typeface="+mn-cs"/>
              </a:rPr>
              <a:t>norm</a:t>
            </a:r>
            <a:r>
              <a:rPr lang="el-GR" sz="2400" b="0" i="0" dirty="0">
                <a:effectLst/>
                <a:latin typeface="+mn-lt"/>
                <a:cs typeface="+mn-cs"/>
              </a:rPr>
              <a:t>.</a:t>
            </a:r>
          </a:p>
          <a:p>
            <a:endParaRPr lang="en-GR" dirty="0"/>
          </a:p>
        </p:txBody>
      </p:sp>
      <p:sp>
        <p:nvSpPr>
          <p:cNvPr id="5" name="Slide Number Placeholder 4">
            <a:extLst>
              <a:ext uri="{FF2B5EF4-FFF2-40B4-BE49-F238E27FC236}">
                <a16:creationId xmlns:a16="http://schemas.microsoft.com/office/drawing/2014/main" id="{DE0EB741-0124-5E6E-58FB-DBC33F93D803}"/>
              </a:ext>
            </a:extLst>
          </p:cNvPr>
          <p:cNvSpPr>
            <a:spLocks noGrp="1"/>
          </p:cNvSpPr>
          <p:nvPr>
            <p:ph type="sldNum" sz="quarter" idx="12"/>
          </p:nvPr>
        </p:nvSpPr>
        <p:spPr/>
        <p:txBody>
          <a:bodyPr/>
          <a:lstStyle/>
          <a:p>
            <a:fld id="{17040ABD-7BBD-40AC-9285-993CA0AE244B}" type="slidenum">
              <a:rPr lang="el-GR" altLang="en-US" smtClean="0"/>
              <a:pPr/>
              <a:t>40</a:t>
            </a:fld>
            <a:endParaRPr lang="el-GR" altLang="en-US"/>
          </a:p>
        </p:txBody>
      </p:sp>
    </p:spTree>
    <p:extLst>
      <p:ext uri="{BB962C8B-B14F-4D97-AF65-F5344CB8AC3E}">
        <p14:creationId xmlns:p14="http://schemas.microsoft.com/office/powerpoint/2010/main" val="155494261"/>
      </p:ext>
    </p:extLst>
  </p:cSld>
  <p:clrMapOvr>
    <a:masterClrMapping/>
  </p:clrMapOvr>
  <p:transition spd="med">
    <p:pull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32EEB1CF-2F30-4550-8AB0-9EA697969F18}" type="slidenum">
              <a:rPr lang="el-GR" altLang="en-US"/>
              <a:pPr/>
              <a:t>41</a:t>
            </a:fld>
            <a:endParaRPr lang="el-GR" altLang="en-US"/>
          </a:p>
        </p:txBody>
      </p:sp>
      <p:pic>
        <p:nvPicPr>
          <p:cNvPr id="32772" name="3 - Εικόνα" descr="images.jpg"/>
          <p:cNvPicPr>
            <a:picLocks noChangeAspect="1"/>
          </p:cNvPicPr>
          <p:nvPr/>
        </p:nvPicPr>
        <p:blipFill>
          <a:blip r:embed="rId3" cstate="print"/>
          <a:srcRect/>
          <a:stretch>
            <a:fillRect/>
          </a:stretch>
        </p:blipFill>
        <p:spPr bwMode="auto">
          <a:xfrm>
            <a:off x="0" y="0"/>
            <a:ext cx="9144000" cy="2997200"/>
          </a:xfrm>
          <a:prstGeom prst="rect">
            <a:avLst/>
          </a:prstGeom>
          <a:noFill/>
          <a:ln w="9525">
            <a:noFill/>
            <a:miter lim="800000"/>
            <a:headEnd/>
            <a:tailEnd/>
          </a:ln>
        </p:spPr>
      </p:pic>
      <p:sp>
        <p:nvSpPr>
          <p:cNvPr id="32773" name="4 - TextBox"/>
          <p:cNvSpPr txBox="1">
            <a:spLocks noChangeArrowheads="1"/>
          </p:cNvSpPr>
          <p:nvPr/>
        </p:nvSpPr>
        <p:spPr bwMode="auto">
          <a:xfrm>
            <a:off x="1763713" y="3644900"/>
            <a:ext cx="5902325" cy="1262063"/>
          </a:xfrm>
          <a:prstGeom prst="rect">
            <a:avLst/>
          </a:prstGeom>
          <a:noFill/>
          <a:ln w="9525">
            <a:noFill/>
            <a:miter lim="800000"/>
            <a:headEnd/>
            <a:tailEnd/>
          </a:ln>
        </p:spPr>
        <p:txBody>
          <a:bodyPr>
            <a:spAutoFit/>
          </a:bodyPr>
          <a:lstStyle/>
          <a:p>
            <a:pPr algn="ctr" eaLnBrk="1" hangingPunct="1"/>
            <a:r>
              <a:rPr lang="en-US" altLang="el-GR" sz="2800"/>
              <a:t>ORGANIZATIONAL CULTURE</a:t>
            </a:r>
            <a:endParaRPr lang="el-GR" altLang="el-GR" sz="2800"/>
          </a:p>
          <a:p>
            <a:pPr algn="ctr" eaLnBrk="1" hangingPunct="1"/>
            <a:endParaRPr lang="el-GR" altLang="el-GR"/>
          </a:p>
          <a:p>
            <a:pPr algn="ctr" eaLnBrk="1" hangingPunct="1"/>
            <a:r>
              <a:rPr lang="en-US" altLang="el-GR"/>
              <a:t>How do we define it &amp; why is it important?</a:t>
            </a:r>
            <a:endParaRPr lang="el-GR" altLang="el-GR"/>
          </a:p>
        </p:txBody>
      </p:sp>
    </p:spTree>
  </p:cSld>
  <p:clrMapOvr>
    <a:masterClrMapping/>
  </p:clrMapOvr>
  <p:transition spd="med">
    <p:pull dir="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1CEB84-49DC-40A9-B2F0-D573658AE999}"/>
              </a:ext>
            </a:extLst>
          </p:cNvPr>
          <p:cNvSpPr>
            <a:spLocks noGrp="1"/>
          </p:cNvSpPr>
          <p:nvPr>
            <p:ph type="title"/>
          </p:nvPr>
        </p:nvSpPr>
        <p:spPr>
          <a:xfrm>
            <a:off x="5065866" y="2975232"/>
            <a:ext cx="3840480" cy="2544318"/>
          </a:xfrm>
        </p:spPr>
        <p:txBody>
          <a:bodyPr anchor="b">
            <a:normAutofit fontScale="90000"/>
          </a:bodyPr>
          <a:lstStyle/>
          <a:p>
            <a:r>
              <a:rPr lang="en-US" dirty="0"/>
              <a:t>Organizational Culture (the way we do things in our organization) is deep rooted and hard to change</a:t>
            </a:r>
          </a:p>
        </p:txBody>
      </p:sp>
      <p:sp>
        <p:nvSpPr>
          <p:cNvPr id="15" name="Subtitle 14">
            <a:extLst>
              <a:ext uri="{FF2B5EF4-FFF2-40B4-BE49-F238E27FC236}">
                <a16:creationId xmlns:a16="http://schemas.microsoft.com/office/drawing/2014/main" id="{B7886DF7-FA3D-4AD1-AEC1-578EA3AC8C7D}"/>
              </a:ext>
            </a:extLst>
          </p:cNvPr>
          <p:cNvSpPr>
            <a:spLocks noGrp="1"/>
          </p:cNvSpPr>
          <p:nvPr>
            <p:ph type="subTitle" idx="1"/>
          </p:nvPr>
        </p:nvSpPr>
        <p:spPr>
          <a:xfrm>
            <a:off x="5062371" y="4469525"/>
            <a:ext cx="3843975" cy="801697"/>
          </a:xfrm>
        </p:spPr>
        <p:txBody>
          <a:bodyPr anchor="t">
            <a:normAutofit/>
          </a:bodyPr>
          <a:lstStyle/>
          <a:p>
            <a:r>
              <a:rPr lang="en-US">
                <a:solidFill>
                  <a:schemeClr val="tx2"/>
                </a:solidFill>
              </a:rPr>
              <a:t>So?</a:t>
            </a:r>
          </a:p>
        </p:txBody>
      </p:sp>
      <p:pic>
        <p:nvPicPr>
          <p:cNvPr id="4" name="Picture Placeholder 3" descr="A group of people sitting around a table with a table with a word&#10;&#10;Description automatically generated">
            <a:extLst>
              <a:ext uri="{FF2B5EF4-FFF2-40B4-BE49-F238E27FC236}">
                <a16:creationId xmlns:a16="http://schemas.microsoft.com/office/drawing/2014/main" id="{A3AA5309-6C6C-1327-AC2C-AB62E168A063}"/>
              </a:ext>
            </a:extLst>
          </p:cNvPr>
          <p:cNvPicPr>
            <a:picLocks noGrp="1" noChangeAspect="1"/>
          </p:cNvPicPr>
          <p:nvPr>
            <p:ph type="pic" sz="quarter" idx="13"/>
          </p:nvPr>
        </p:nvPicPr>
        <p:blipFill rotWithShape="1">
          <a:blip r:embed="rId3"/>
          <a:srcRect l="5786" r="9434" b="1"/>
          <a:stretch/>
        </p:blipFill>
        <p:spPr>
          <a:xfrm>
            <a:off x="-4574" y="1678882"/>
            <a:ext cx="4793742" cy="3762669"/>
          </a:xfrm>
          <a:prstGeom prst="rect">
            <a:avLst/>
          </a:prstGeom>
          <a:noFill/>
        </p:spPr>
      </p:pic>
    </p:spTree>
    <p:extLst>
      <p:ext uri="{BB962C8B-B14F-4D97-AF65-F5344CB8AC3E}">
        <p14:creationId xmlns:p14="http://schemas.microsoft.com/office/powerpoint/2010/main" val="3709562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987675" y="6356350"/>
            <a:ext cx="3032125" cy="365125"/>
          </a:xfrm>
        </p:spPr>
        <p:txBody>
          <a:bodyPr/>
          <a:lstStyle/>
          <a:p>
            <a:pPr>
              <a:defRPr/>
            </a:pPr>
            <a:r>
              <a:rPr lang="el-GR" altLang="en-US" dirty="0"/>
              <a:t>Μ</a:t>
            </a:r>
            <a:r>
              <a:rPr lang="en-US" altLang="en-US" dirty="0" err="1"/>
              <a:t>Vakola</a:t>
            </a:r>
            <a:r>
              <a:rPr lang="el-GR" altLang="en-US" dirty="0"/>
              <a:t>-</a:t>
            </a:r>
            <a:r>
              <a:rPr lang="en-US" altLang="en-US" dirty="0"/>
              <a:t>Athens University of Economics and Business</a:t>
            </a:r>
            <a:r>
              <a:rPr lang="el-GR" altLang="en-US" dirty="0"/>
              <a:t>-mvakola@aueb.gr</a:t>
            </a:r>
          </a:p>
        </p:txBody>
      </p:sp>
      <p:sp>
        <p:nvSpPr>
          <p:cNvPr id="3" name="2 - Θέση αριθμού διαφάνειας"/>
          <p:cNvSpPr>
            <a:spLocks noGrp="1"/>
          </p:cNvSpPr>
          <p:nvPr>
            <p:ph type="sldNum" sz="quarter" idx="12"/>
          </p:nvPr>
        </p:nvSpPr>
        <p:spPr/>
        <p:txBody>
          <a:bodyPr/>
          <a:lstStyle/>
          <a:p>
            <a:fld id="{FCCB4393-E4DE-411A-8269-107ADDD94A20}" type="slidenum">
              <a:rPr lang="el-GR" altLang="en-US"/>
              <a:pPr/>
              <a:t>43</a:t>
            </a:fld>
            <a:endParaRPr lang="el-GR" altLang="en-US"/>
          </a:p>
        </p:txBody>
      </p:sp>
      <p:pic>
        <p:nvPicPr>
          <p:cNvPr id="34820" name="Picture 2" descr="http://www.hcamag.com/files/image/Glocalisation%20Fig%202.jpg"/>
          <p:cNvPicPr>
            <a:picLocks noChangeAspect="1" noChangeArrowheads="1"/>
          </p:cNvPicPr>
          <p:nvPr/>
        </p:nvPicPr>
        <p:blipFill>
          <a:blip r:embed="rId2" cstate="print"/>
          <a:srcRect/>
          <a:stretch>
            <a:fillRect/>
          </a:stretch>
        </p:blipFill>
        <p:spPr bwMode="auto">
          <a:xfrm>
            <a:off x="611188" y="692150"/>
            <a:ext cx="7921625" cy="5473700"/>
          </a:xfrm>
          <a:prstGeom prst="rect">
            <a:avLst/>
          </a:prstGeom>
          <a:noFill/>
          <a:ln w="9525">
            <a:noFill/>
            <a:miter lim="800000"/>
            <a:headEnd/>
            <a:tailEnd/>
          </a:ln>
        </p:spPr>
      </p:pic>
    </p:spTree>
  </p:cSld>
  <p:clrMapOvr>
    <a:masterClrMapping/>
  </p:clrMapOvr>
  <p:transition spd="med">
    <p:pull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dirty="0"/>
              <a:t>Organizational Culture</a:t>
            </a:r>
          </a:p>
        </p:txBody>
      </p:sp>
      <p:sp>
        <p:nvSpPr>
          <p:cNvPr id="21509" name="Rectangle 3"/>
          <p:cNvSpPr>
            <a:spLocks noGrp="1" noChangeArrowheads="1"/>
          </p:cNvSpPr>
          <p:nvPr>
            <p:ph idx="1"/>
          </p:nvPr>
        </p:nvSpPr>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buFont typeface="Arial" panose="020B0604020202020204" pitchFamily="34" charset="0"/>
              <a:buChar char="•"/>
              <a:defRPr/>
            </a:pPr>
            <a:endParaRPr lang="en-GB" sz="2100" dirty="0"/>
          </a:p>
          <a:p>
            <a:pPr eaLnBrk="1" fontAlgn="auto" hangingPunct="1">
              <a:spcAft>
                <a:spcPts val="0"/>
              </a:spcAft>
              <a:buNone/>
              <a:defRPr/>
            </a:pPr>
            <a:endParaRPr lang="el-GR" sz="2100" dirty="0">
              <a:solidFill>
                <a:schemeClr val="tx1"/>
              </a:solidFill>
            </a:endParaRPr>
          </a:p>
          <a:p>
            <a:pPr eaLnBrk="1" fontAlgn="auto" hangingPunct="1">
              <a:spcAft>
                <a:spcPts val="0"/>
              </a:spcAft>
              <a:buFont typeface="Arial" panose="020B0604020202020204" pitchFamily="34" charset="0"/>
              <a:buChar char="•"/>
              <a:defRPr/>
            </a:pPr>
            <a:r>
              <a:rPr lang="el-GR" sz="2100" dirty="0">
                <a:solidFill>
                  <a:schemeClr val="tx1"/>
                </a:solidFill>
              </a:rPr>
              <a:t>‘</a:t>
            </a:r>
            <a:r>
              <a:rPr lang="en-US" sz="2100" dirty="0">
                <a:solidFill>
                  <a:schemeClr val="tx1"/>
                </a:solidFill>
              </a:rPr>
              <a:t>Culture is the set of shared, taken-for-granted implicit assumptions that a group holds and that determines how it perceives, thinks about, and reacts to its various environments’ (Schein, 1996: pp236)</a:t>
            </a:r>
            <a:r>
              <a:rPr lang="el-GR" sz="2100" dirty="0">
                <a:solidFill>
                  <a:srgbClr val="FF0000"/>
                </a:solidFill>
              </a:rPr>
              <a:t> </a:t>
            </a:r>
          </a:p>
          <a:p>
            <a:pPr eaLnBrk="1" fontAlgn="auto" hangingPunct="1">
              <a:spcAft>
                <a:spcPts val="0"/>
              </a:spcAft>
              <a:buFont typeface="Arial" panose="020B0604020202020204" pitchFamily="34" charset="0"/>
              <a:buChar char="•"/>
              <a:defRPr/>
            </a:pPr>
            <a:endParaRPr lang="el-GR" sz="2100" dirty="0">
              <a:solidFill>
                <a:srgbClr val="FF0000"/>
              </a:solidFill>
            </a:endParaRPr>
          </a:p>
          <a:p>
            <a:pPr algn="ctr" eaLnBrk="1" fontAlgn="auto" hangingPunct="1">
              <a:spcAft>
                <a:spcPts val="0"/>
              </a:spcAft>
              <a:buFont typeface="Arial" panose="020B0604020202020204" pitchFamily="34" charset="0"/>
              <a:buChar char="•"/>
              <a:defRPr/>
            </a:pPr>
            <a:r>
              <a:rPr lang="en-GB" dirty="0"/>
              <a:t>‘The way we do things around here’</a:t>
            </a:r>
          </a:p>
        </p:txBody>
      </p:sp>
      <p:sp>
        <p:nvSpPr>
          <p:cNvPr id="21507" name="5 - Θέση αριθμού διαφάνειας"/>
          <p:cNvSpPr>
            <a:spLocks noGrp="1"/>
          </p:cNvSpPr>
          <p:nvPr>
            <p:ph type="sldNum" sz="quarter" idx="12"/>
          </p:nvPr>
        </p:nvSpPr>
        <p:spPr/>
        <p:txBody>
          <a:bodyPr>
            <a:normAutofit/>
          </a:bodyPr>
          <a:lstStyle/>
          <a:p>
            <a:fld id="{D3DFE933-D108-4F0C-B6D2-656235CB3ACE}" type="slidenum">
              <a:rPr lang="el-GR" altLang="en-US"/>
              <a:pPr/>
              <a:t>44</a:t>
            </a:fld>
            <a:endParaRPr lang="el-GR" altLang="en-US"/>
          </a:p>
        </p:txBody>
      </p:sp>
    </p:spTree>
  </p:cSld>
  <p:clrMapOvr>
    <a:masterClrMapping/>
  </p:clrMapOvr>
  <p:transition spd="med">
    <p:pull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D346-F90A-9FEB-A39B-06AD1FDDF266}"/>
              </a:ext>
            </a:extLst>
          </p:cNvPr>
          <p:cNvSpPr>
            <a:spLocks noGrp="1"/>
          </p:cNvSpPr>
          <p:nvPr>
            <p:ph type="title"/>
          </p:nvPr>
        </p:nvSpPr>
        <p:spPr/>
        <p:txBody>
          <a:bodyPr/>
          <a:lstStyle/>
          <a:p>
            <a:r>
              <a:rPr lang="en-GR" dirty="0"/>
              <a:t>Culture can eat change for breakfast</a:t>
            </a:r>
          </a:p>
        </p:txBody>
      </p:sp>
      <p:sp>
        <p:nvSpPr>
          <p:cNvPr id="3" name="Content Placeholder 2">
            <a:extLst>
              <a:ext uri="{FF2B5EF4-FFF2-40B4-BE49-F238E27FC236}">
                <a16:creationId xmlns:a16="http://schemas.microsoft.com/office/drawing/2014/main" id="{1AC2A303-34C1-6CD0-9D6E-03CDA7280D8D}"/>
              </a:ext>
            </a:extLst>
          </p:cNvPr>
          <p:cNvSpPr>
            <a:spLocks noGrp="1"/>
          </p:cNvSpPr>
          <p:nvPr>
            <p:ph idx="1"/>
          </p:nvPr>
        </p:nvSpPr>
        <p:spPr>
          <a:xfrm>
            <a:off x="457200" y="1844824"/>
            <a:ext cx="8229600" cy="4281339"/>
          </a:xfrm>
        </p:spPr>
        <p:txBody>
          <a:bodyPr/>
          <a:lstStyle/>
          <a:p>
            <a:r>
              <a:rPr lang="en-GR" dirty="0"/>
              <a:t>Organizational Silence </a:t>
            </a:r>
          </a:p>
          <a:p>
            <a:r>
              <a:rPr lang="en-GR" dirty="0"/>
              <a:t>Syndrom of burnout- Change fatigue</a:t>
            </a:r>
          </a:p>
          <a:p>
            <a:endParaRPr lang="en-GR" dirty="0"/>
          </a:p>
        </p:txBody>
      </p:sp>
      <p:sp>
        <p:nvSpPr>
          <p:cNvPr id="5" name="Slide Number Placeholder 4">
            <a:extLst>
              <a:ext uri="{FF2B5EF4-FFF2-40B4-BE49-F238E27FC236}">
                <a16:creationId xmlns:a16="http://schemas.microsoft.com/office/drawing/2014/main" id="{3735215A-E5B6-37A3-403A-170CD6577F88}"/>
              </a:ext>
            </a:extLst>
          </p:cNvPr>
          <p:cNvSpPr>
            <a:spLocks noGrp="1"/>
          </p:cNvSpPr>
          <p:nvPr>
            <p:ph type="sldNum" sz="quarter" idx="12"/>
          </p:nvPr>
        </p:nvSpPr>
        <p:spPr/>
        <p:txBody>
          <a:bodyPr/>
          <a:lstStyle/>
          <a:p>
            <a:fld id="{17040ABD-7BBD-40AC-9285-993CA0AE244B}" type="slidenum">
              <a:rPr lang="el-GR" altLang="en-US" smtClean="0"/>
              <a:pPr/>
              <a:t>45</a:t>
            </a:fld>
            <a:endParaRPr lang="el-GR" altLang="en-US"/>
          </a:p>
        </p:txBody>
      </p:sp>
    </p:spTree>
    <p:extLst>
      <p:ext uri="{BB962C8B-B14F-4D97-AF65-F5344CB8AC3E}">
        <p14:creationId xmlns:p14="http://schemas.microsoft.com/office/powerpoint/2010/main" val="2639210159"/>
      </p:ext>
    </p:extLst>
  </p:cSld>
  <p:clrMapOvr>
    <a:masterClrMapping/>
  </p:clrMapOvr>
  <p:transition spd="med">
    <p:pull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3 - Θέση αριθμού διαφάνειας"/>
          <p:cNvSpPr>
            <a:spLocks noGrp="1"/>
          </p:cNvSpPr>
          <p:nvPr>
            <p:ph type="sldNum" sz="quarter" idx="12"/>
          </p:nvPr>
        </p:nvSpPr>
        <p:spPr/>
        <p:txBody>
          <a:bodyPr/>
          <a:lstStyle/>
          <a:p>
            <a:fld id="{C48D6955-C43D-44B1-B8E5-E563DB1544A9}" type="slidenum">
              <a:rPr lang="el-GR" altLang="en-US"/>
              <a:pPr/>
              <a:t>46</a:t>
            </a:fld>
            <a:endParaRPr lang="el-GR" altLang="en-US"/>
          </a:p>
        </p:txBody>
      </p:sp>
      <p:sp>
        <p:nvSpPr>
          <p:cNvPr id="203778" name="Line 2"/>
          <p:cNvSpPr>
            <a:spLocks noChangeShapeType="1"/>
          </p:cNvSpPr>
          <p:nvPr/>
        </p:nvSpPr>
        <p:spPr bwMode="auto">
          <a:xfrm>
            <a:off x="4267200" y="609600"/>
            <a:ext cx="0" cy="5791200"/>
          </a:xfrm>
          <a:prstGeom prst="line">
            <a:avLst/>
          </a:prstGeom>
          <a:noFill/>
          <a:ln w="57150">
            <a:solidFill>
              <a:schemeClr val="tx1"/>
            </a:solidFill>
            <a:round/>
            <a:headEnd type="triangle" w="med" len="med"/>
            <a:tailEnd type="triangle" w="med" len="med"/>
          </a:ln>
        </p:spPr>
        <p:txBody>
          <a:bodyPr wrap="none" anchor="ctr"/>
          <a:lstStyle/>
          <a:p>
            <a:endParaRPr lang="el-GR"/>
          </a:p>
        </p:txBody>
      </p:sp>
      <p:sp>
        <p:nvSpPr>
          <p:cNvPr id="203779" name="Line 3"/>
          <p:cNvSpPr>
            <a:spLocks noChangeShapeType="1"/>
          </p:cNvSpPr>
          <p:nvPr/>
        </p:nvSpPr>
        <p:spPr bwMode="auto">
          <a:xfrm>
            <a:off x="457200" y="3505200"/>
            <a:ext cx="8001000" cy="0"/>
          </a:xfrm>
          <a:prstGeom prst="line">
            <a:avLst/>
          </a:prstGeom>
          <a:noFill/>
          <a:ln w="57150">
            <a:solidFill>
              <a:schemeClr val="tx1"/>
            </a:solidFill>
            <a:round/>
            <a:headEnd type="triangle" w="med" len="med"/>
            <a:tailEnd type="triangle" w="med" len="med"/>
          </a:ln>
        </p:spPr>
        <p:txBody>
          <a:bodyPr wrap="none" anchor="ctr"/>
          <a:lstStyle/>
          <a:p>
            <a:endParaRPr lang="el-GR"/>
          </a:p>
        </p:txBody>
      </p:sp>
      <p:sp>
        <p:nvSpPr>
          <p:cNvPr id="203780" name="Text Box 4"/>
          <p:cNvSpPr txBox="1">
            <a:spLocks noChangeArrowheads="1"/>
          </p:cNvSpPr>
          <p:nvPr/>
        </p:nvSpPr>
        <p:spPr bwMode="auto">
          <a:xfrm>
            <a:off x="74613" y="3068638"/>
            <a:ext cx="1785937" cy="400050"/>
          </a:xfrm>
          <a:prstGeom prst="rect">
            <a:avLst/>
          </a:prstGeom>
          <a:solidFill>
            <a:srgbClr val="CCCCFF"/>
          </a:solidFill>
          <a:ln w="12700">
            <a:noFill/>
            <a:miter lim="800000"/>
            <a:headEnd type="none" w="sm" len="sm"/>
            <a:tailEnd type="none" w="sm" len="sm"/>
          </a:ln>
        </p:spPr>
        <p:txBody>
          <a:bodyPr wrap="none">
            <a:spAutoFit/>
          </a:bodyPr>
          <a:lstStyle/>
          <a:p>
            <a:pPr eaLnBrk="1" hangingPunct="1"/>
            <a:r>
              <a:rPr lang="en-GB" altLang="el-GR" sz="2000" b="1">
                <a:latin typeface="Times New Roman" pitchFamily="18" charset="0"/>
              </a:rPr>
              <a:t>Internal Focus</a:t>
            </a:r>
          </a:p>
        </p:txBody>
      </p:sp>
      <p:sp>
        <p:nvSpPr>
          <p:cNvPr id="37895" name="Text Box 5"/>
          <p:cNvSpPr txBox="1">
            <a:spLocks noChangeArrowheads="1"/>
          </p:cNvSpPr>
          <p:nvPr/>
        </p:nvSpPr>
        <p:spPr bwMode="auto">
          <a:xfrm>
            <a:off x="2843213" y="620713"/>
            <a:ext cx="1292225" cy="400050"/>
          </a:xfrm>
          <a:prstGeom prst="rect">
            <a:avLst/>
          </a:prstGeom>
          <a:solidFill>
            <a:srgbClr val="CCCCFF"/>
          </a:solidFill>
          <a:ln w="12700">
            <a:noFill/>
            <a:miter lim="800000"/>
            <a:headEnd type="none" w="sm" len="sm"/>
            <a:tailEnd type="none" w="sm" len="sm"/>
          </a:ln>
        </p:spPr>
        <p:txBody>
          <a:bodyPr wrap="none">
            <a:spAutoFit/>
          </a:bodyPr>
          <a:lstStyle/>
          <a:p>
            <a:pPr eaLnBrk="1" hangingPunct="1"/>
            <a:r>
              <a:rPr lang="en-GB" altLang="el-GR" sz="2000" b="1">
                <a:latin typeface="Times New Roman" pitchFamily="18" charset="0"/>
              </a:rPr>
              <a:t>Flexibility</a:t>
            </a:r>
          </a:p>
        </p:txBody>
      </p:sp>
      <p:sp>
        <p:nvSpPr>
          <p:cNvPr id="37896" name="Text Box 6"/>
          <p:cNvSpPr txBox="1">
            <a:spLocks noChangeArrowheads="1"/>
          </p:cNvSpPr>
          <p:nvPr/>
        </p:nvSpPr>
        <p:spPr bwMode="auto">
          <a:xfrm>
            <a:off x="4500563" y="5734050"/>
            <a:ext cx="1035050" cy="400050"/>
          </a:xfrm>
          <a:prstGeom prst="rect">
            <a:avLst/>
          </a:prstGeom>
          <a:solidFill>
            <a:srgbClr val="CCCCFF"/>
          </a:solidFill>
          <a:ln w="12700">
            <a:noFill/>
            <a:miter lim="800000"/>
            <a:headEnd type="none" w="sm" len="sm"/>
            <a:tailEnd type="none" w="sm" len="sm"/>
          </a:ln>
        </p:spPr>
        <p:txBody>
          <a:bodyPr wrap="none">
            <a:spAutoFit/>
          </a:bodyPr>
          <a:lstStyle/>
          <a:p>
            <a:pPr eaLnBrk="1" hangingPunct="1"/>
            <a:r>
              <a:rPr lang="en-GB" altLang="el-GR" sz="2000" b="1">
                <a:latin typeface="Times New Roman" pitchFamily="18" charset="0"/>
              </a:rPr>
              <a:t>Control</a:t>
            </a:r>
          </a:p>
        </p:txBody>
      </p:sp>
      <p:sp>
        <p:nvSpPr>
          <p:cNvPr id="203783" name="Text Box 7"/>
          <p:cNvSpPr txBox="1">
            <a:spLocks noChangeArrowheads="1"/>
          </p:cNvSpPr>
          <p:nvPr/>
        </p:nvSpPr>
        <p:spPr bwMode="auto">
          <a:xfrm>
            <a:off x="6772275" y="3068638"/>
            <a:ext cx="1843088" cy="400050"/>
          </a:xfrm>
          <a:prstGeom prst="rect">
            <a:avLst/>
          </a:prstGeom>
          <a:solidFill>
            <a:srgbClr val="CCCCFF"/>
          </a:solidFill>
          <a:ln w="12700">
            <a:noFill/>
            <a:miter lim="800000"/>
            <a:headEnd type="none" w="sm" len="sm"/>
            <a:tailEnd type="none" w="sm" len="sm"/>
          </a:ln>
        </p:spPr>
        <p:txBody>
          <a:bodyPr wrap="none">
            <a:spAutoFit/>
          </a:bodyPr>
          <a:lstStyle/>
          <a:p>
            <a:pPr eaLnBrk="1" hangingPunct="1"/>
            <a:r>
              <a:rPr lang="en-GB" altLang="el-GR" sz="2000" b="1">
                <a:latin typeface="Times New Roman" pitchFamily="18" charset="0"/>
              </a:rPr>
              <a:t>External Focus</a:t>
            </a:r>
          </a:p>
        </p:txBody>
      </p:sp>
      <p:sp>
        <p:nvSpPr>
          <p:cNvPr id="37898" name="Rectangle 8"/>
          <p:cNvSpPr>
            <a:spLocks noChangeArrowheads="1"/>
          </p:cNvSpPr>
          <p:nvPr/>
        </p:nvSpPr>
        <p:spPr bwMode="auto">
          <a:xfrm>
            <a:off x="755650" y="1628775"/>
            <a:ext cx="2592388" cy="10795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eaLnBrk="1" hangingPunct="1"/>
            <a:r>
              <a:rPr lang="en-US" altLang="el-GR" sz="1800"/>
              <a:t>THE CLAN</a:t>
            </a:r>
            <a:endParaRPr lang="el-GR" altLang="el-GR" sz="1800"/>
          </a:p>
        </p:txBody>
      </p:sp>
      <p:sp>
        <p:nvSpPr>
          <p:cNvPr id="37899" name="Rectangle 9"/>
          <p:cNvSpPr>
            <a:spLocks noChangeArrowheads="1"/>
          </p:cNvSpPr>
          <p:nvPr/>
        </p:nvSpPr>
        <p:spPr bwMode="auto">
          <a:xfrm>
            <a:off x="971550" y="4005263"/>
            <a:ext cx="2592388" cy="10795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eaLnBrk="1" hangingPunct="1"/>
            <a:r>
              <a:rPr lang="en-US" altLang="el-GR" sz="1800"/>
              <a:t>THE HIERARCHY</a:t>
            </a:r>
            <a:endParaRPr lang="el-GR" altLang="el-GR" sz="1800"/>
          </a:p>
        </p:txBody>
      </p:sp>
      <p:sp>
        <p:nvSpPr>
          <p:cNvPr id="37900" name="Rectangle 10"/>
          <p:cNvSpPr>
            <a:spLocks noChangeArrowheads="1"/>
          </p:cNvSpPr>
          <p:nvPr/>
        </p:nvSpPr>
        <p:spPr bwMode="auto">
          <a:xfrm>
            <a:off x="5292725" y="1700213"/>
            <a:ext cx="2592388" cy="10795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eaLnBrk="1" hangingPunct="1"/>
            <a:r>
              <a:rPr lang="en-US" altLang="el-GR" sz="1800"/>
              <a:t>THE ADHOCRACY</a:t>
            </a:r>
            <a:endParaRPr lang="el-GR" altLang="el-GR" sz="1800"/>
          </a:p>
        </p:txBody>
      </p:sp>
      <p:sp>
        <p:nvSpPr>
          <p:cNvPr id="37901" name="Rectangle 11"/>
          <p:cNvSpPr>
            <a:spLocks noChangeArrowheads="1"/>
          </p:cNvSpPr>
          <p:nvPr/>
        </p:nvSpPr>
        <p:spPr bwMode="auto">
          <a:xfrm>
            <a:off x="5148263" y="4005263"/>
            <a:ext cx="2592387" cy="10795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eaLnBrk="1" hangingPunct="1"/>
            <a:r>
              <a:rPr lang="en-US" altLang="el-GR" sz="1800"/>
              <a:t>THE MARKET</a:t>
            </a:r>
            <a:endParaRPr lang="el-GR" altLang="el-GR" sz="1800"/>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3778"/>
                                        </p:tgtEl>
                                        <p:attrNameLst>
                                          <p:attrName>style.visibility</p:attrName>
                                        </p:attrNameLst>
                                      </p:cBhvr>
                                      <p:to>
                                        <p:strVal val="visible"/>
                                      </p:to>
                                    </p:set>
                                    <p:anim calcmode="lin" valueType="num">
                                      <p:cBhvr additive="base">
                                        <p:cTn id="7" dur="500" fill="hold"/>
                                        <p:tgtEl>
                                          <p:spTgt spid="203778"/>
                                        </p:tgtEl>
                                        <p:attrNameLst>
                                          <p:attrName>ppt_x</p:attrName>
                                        </p:attrNameLst>
                                      </p:cBhvr>
                                      <p:tavLst>
                                        <p:tav tm="0">
                                          <p:val>
                                            <p:strVal val="#ppt_x"/>
                                          </p:val>
                                        </p:tav>
                                        <p:tav tm="100000">
                                          <p:val>
                                            <p:strVal val="#ppt_x"/>
                                          </p:val>
                                        </p:tav>
                                      </p:tavLst>
                                    </p:anim>
                                    <p:anim calcmode="lin" valueType="num">
                                      <p:cBhvr additive="base">
                                        <p:cTn id="8" dur="500" fill="hold"/>
                                        <p:tgtEl>
                                          <p:spTgt spid="20377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3779"/>
                                        </p:tgtEl>
                                        <p:attrNameLst>
                                          <p:attrName>style.visibility</p:attrName>
                                        </p:attrNameLst>
                                      </p:cBhvr>
                                      <p:to>
                                        <p:strVal val="visible"/>
                                      </p:to>
                                    </p:set>
                                    <p:anim calcmode="lin" valueType="num">
                                      <p:cBhvr additive="base">
                                        <p:cTn id="12" dur="500" fill="hold"/>
                                        <p:tgtEl>
                                          <p:spTgt spid="203779"/>
                                        </p:tgtEl>
                                        <p:attrNameLst>
                                          <p:attrName>ppt_x</p:attrName>
                                        </p:attrNameLst>
                                      </p:cBhvr>
                                      <p:tavLst>
                                        <p:tav tm="0">
                                          <p:val>
                                            <p:strVal val="0-#ppt_w/2"/>
                                          </p:val>
                                        </p:tav>
                                        <p:tav tm="100000">
                                          <p:val>
                                            <p:strVal val="#ppt_x"/>
                                          </p:val>
                                        </p:tav>
                                      </p:tavLst>
                                    </p:anim>
                                    <p:anim calcmode="lin" valueType="num">
                                      <p:cBhvr additive="base">
                                        <p:cTn id="13" dur="500" fill="hold"/>
                                        <p:tgtEl>
                                          <p:spTgt spid="20377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0378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03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animBg="1"/>
      <p:bldP spid="203779" grpId="0" animBg="1"/>
      <p:bldP spid="203780" grpId="0" animBg="1" autoUpdateAnimBg="0"/>
      <p:bldP spid="203783"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3 - Θέση αριθμού διαφάνειας"/>
          <p:cNvSpPr>
            <a:spLocks noGrp="1"/>
          </p:cNvSpPr>
          <p:nvPr>
            <p:ph type="sldNum" sz="quarter" idx="12"/>
          </p:nvPr>
        </p:nvSpPr>
        <p:spPr/>
        <p:txBody>
          <a:bodyPr/>
          <a:lstStyle/>
          <a:p>
            <a:fld id="{5E234DA4-572A-41F2-ACFB-429D36788E04}" type="slidenum">
              <a:rPr lang="el-GR" altLang="en-US"/>
              <a:pPr/>
              <a:t>47</a:t>
            </a:fld>
            <a:endParaRPr lang="el-GR" altLang="en-US"/>
          </a:p>
        </p:txBody>
      </p:sp>
      <p:sp>
        <p:nvSpPr>
          <p:cNvPr id="39940" name="Rectangle 2"/>
          <p:cNvSpPr>
            <a:spLocks noChangeArrowheads="1"/>
          </p:cNvSpPr>
          <p:nvPr/>
        </p:nvSpPr>
        <p:spPr bwMode="auto">
          <a:xfrm>
            <a:off x="971550" y="260350"/>
            <a:ext cx="7772400" cy="1143000"/>
          </a:xfrm>
          <a:prstGeom prst="rect">
            <a:avLst/>
          </a:prstGeom>
          <a:noFill/>
          <a:ln w="9525">
            <a:noFill/>
            <a:miter lim="800000"/>
            <a:headEnd/>
            <a:tailEnd/>
          </a:ln>
        </p:spPr>
        <p:txBody>
          <a:bodyPr anchor="ctr"/>
          <a:lstStyle/>
          <a:p>
            <a:pPr eaLnBrk="1" hangingPunct="1"/>
            <a:r>
              <a:rPr lang="en-GB" altLang="el-GR" sz="4000">
                <a:solidFill>
                  <a:schemeClr val="tx2"/>
                </a:solidFill>
                <a:latin typeface="Times New Roman" pitchFamily="18" charset="0"/>
              </a:rPr>
              <a:t>Public and private sector</a:t>
            </a:r>
            <a:endParaRPr lang="el-GR" altLang="el-GR" sz="4000">
              <a:solidFill>
                <a:schemeClr val="tx2"/>
              </a:solidFill>
              <a:latin typeface="Times New Roman" pitchFamily="18" charset="0"/>
            </a:endParaRPr>
          </a:p>
        </p:txBody>
      </p:sp>
      <p:sp>
        <p:nvSpPr>
          <p:cNvPr id="204803" name="Freeform 3"/>
          <p:cNvSpPr>
            <a:spLocks/>
          </p:cNvSpPr>
          <p:nvPr/>
        </p:nvSpPr>
        <p:spPr bwMode="auto">
          <a:xfrm>
            <a:off x="3127375" y="3117850"/>
            <a:ext cx="2573338" cy="1446213"/>
          </a:xfrm>
          <a:custGeom>
            <a:avLst/>
            <a:gdLst/>
            <a:ahLst/>
            <a:cxnLst>
              <a:cxn ang="0">
                <a:pos x="1548" y="312"/>
              </a:cxn>
              <a:cxn ang="0">
                <a:pos x="1493" y="222"/>
              </a:cxn>
              <a:cxn ang="0">
                <a:pos x="1396" y="180"/>
              </a:cxn>
              <a:cxn ang="0">
                <a:pos x="1354" y="160"/>
              </a:cxn>
              <a:cxn ang="0">
                <a:pos x="1333" y="139"/>
              </a:cxn>
              <a:cxn ang="0">
                <a:pos x="1181" y="97"/>
              </a:cxn>
              <a:cxn ang="0">
                <a:pos x="730" y="21"/>
              </a:cxn>
              <a:cxn ang="0">
                <a:pos x="667" y="14"/>
              </a:cxn>
              <a:cxn ang="0">
                <a:pos x="473" y="0"/>
              </a:cxn>
              <a:cxn ang="0">
                <a:pos x="216" y="28"/>
              </a:cxn>
              <a:cxn ang="0">
                <a:pos x="126" y="69"/>
              </a:cxn>
              <a:cxn ang="0">
                <a:pos x="105" y="83"/>
              </a:cxn>
              <a:cxn ang="0">
                <a:pos x="36" y="187"/>
              </a:cxn>
              <a:cxn ang="0">
                <a:pos x="22" y="229"/>
              </a:cxn>
              <a:cxn ang="0">
                <a:pos x="22" y="604"/>
              </a:cxn>
              <a:cxn ang="0">
                <a:pos x="63" y="694"/>
              </a:cxn>
              <a:cxn ang="0">
                <a:pos x="369" y="888"/>
              </a:cxn>
              <a:cxn ang="0">
                <a:pos x="417" y="895"/>
              </a:cxn>
              <a:cxn ang="0">
                <a:pos x="535" y="909"/>
              </a:cxn>
              <a:cxn ang="0">
                <a:pos x="924" y="895"/>
              </a:cxn>
              <a:cxn ang="0">
                <a:pos x="1139" y="847"/>
              </a:cxn>
              <a:cxn ang="0">
                <a:pos x="1430" y="840"/>
              </a:cxn>
              <a:cxn ang="0">
                <a:pos x="1576" y="777"/>
              </a:cxn>
              <a:cxn ang="0">
                <a:pos x="1611" y="715"/>
              </a:cxn>
              <a:cxn ang="0">
                <a:pos x="1590" y="361"/>
              </a:cxn>
              <a:cxn ang="0">
                <a:pos x="1576" y="305"/>
              </a:cxn>
              <a:cxn ang="0">
                <a:pos x="1521" y="250"/>
              </a:cxn>
              <a:cxn ang="0">
                <a:pos x="1486" y="222"/>
              </a:cxn>
              <a:cxn ang="0">
                <a:pos x="1534" y="244"/>
              </a:cxn>
            </a:cxnLst>
            <a:rect l="0" t="0" r="r" b="b"/>
            <a:pathLst>
              <a:path w="1621" h="911">
                <a:moveTo>
                  <a:pt x="1548" y="312"/>
                </a:moveTo>
                <a:cubicBezTo>
                  <a:pt x="1541" y="272"/>
                  <a:pt x="1536" y="236"/>
                  <a:pt x="1493" y="222"/>
                </a:cubicBezTo>
                <a:cubicBezTo>
                  <a:pt x="1462" y="199"/>
                  <a:pt x="1433" y="189"/>
                  <a:pt x="1396" y="180"/>
                </a:cubicBezTo>
                <a:cubicBezTo>
                  <a:pt x="1383" y="172"/>
                  <a:pt x="1367" y="169"/>
                  <a:pt x="1354" y="160"/>
                </a:cubicBezTo>
                <a:cubicBezTo>
                  <a:pt x="1346" y="155"/>
                  <a:pt x="1342" y="144"/>
                  <a:pt x="1333" y="139"/>
                </a:cubicBezTo>
                <a:cubicBezTo>
                  <a:pt x="1289" y="114"/>
                  <a:pt x="1229" y="112"/>
                  <a:pt x="1181" y="97"/>
                </a:cubicBezTo>
                <a:cubicBezTo>
                  <a:pt x="1031" y="51"/>
                  <a:pt x="888" y="33"/>
                  <a:pt x="730" y="21"/>
                </a:cubicBezTo>
                <a:cubicBezTo>
                  <a:pt x="709" y="19"/>
                  <a:pt x="688" y="16"/>
                  <a:pt x="667" y="14"/>
                </a:cubicBezTo>
                <a:cubicBezTo>
                  <a:pt x="602" y="9"/>
                  <a:pt x="473" y="0"/>
                  <a:pt x="473" y="0"/>
                </a:cubicBezTo>
                <a:cubicBezTo>
                  <a:pt x="332" y="5"/>
                  <a:pt x="319" y="2"/>
                  <a:pt x="216" y="28"/>
                </a:cubicBezTo>
                <a:cubicBezTo>
                  <a:pt x="177" y="38"/>
                  <a:pt x="162" y="45"/>
                  <a:pt x="126" y="69"/>
                </a:cubicBezTo>
                <a:cubicBezTo>
                  <a:pt x="119" y="74"/>
                  <a:pt x="105" y="83"/>
                  <a:pt x="105" y="83"/>
                </a:cubicBezTo>
                <a:cubicBezTo>
                  <a:pt x="86" y="111"/>
                  <a:pt x="47" y="154"/>
                  <a:pt x="36" y="187"/>
                </a:cubicBezTo>
                <a:cubicBezTo>
                  <a:pt x="31" y="201"/>
                  <a:pt x="22" y="229"/>
                  <a:pt x="22" y="229"/>
                </a:cubicBezTo>
                <a:cubicBezTo>
                  <a:pt x="0" y="380"/>
                  <a:pt x="10" y="297"/>
                  <a:pt x="22" y="604"/>
                </a:cubicBezTo>
                <a:cubicBezTo>
                  <a:pt x="23" y="634"/>
                  <a:pt x="41" y="675"/>
                  <a:pt x="63" y="694"/>
                </a:cubicBezTo>
                <a:cubicBezTo>
                  <a:pt x="139" y="759"/>
                  <a:pt x="266" y="873"/>
                  <a:pt x="369" y="888"/>
                </a:cubicBezTo>
                <a:cubicBezTo>
                  <a:pt x="385" y="890"/>
                  <a:pt x="401" y="893"/>
                  <a:pt x="417" y="895"/>
                </a:cubicBezTo>
                <a:cubicBezTo>
                  <a:pt x="456" y="900"/>
                  <a:pt x="535" y="909"/>
                  <a:pt x="535" y="909"/>
                </a:cubicBezTo>
                <a:cubicBezTo>
                  <a:pt x="552" y="909"/>
                  <a:pt x="820" y="911"/>
                  <a:pt x="924" y="895"/>
                </a:cubicBezTo>
                <a:cubicBezTo>
                  <a:pt x="996" y="884"/>
                  <a:pt x="1065" y="850"/>
                  <a:pt x="1139" y="847"/>
                </a:cubicBezTo>
                <a:cubicBezTo>
                  <a:pt x="1236" y="843"/>
                  <a:pt x="1333" y="842"/>
                  <a:pt x="1430" y="840"/>
                </a:cubicBezTo>
                <a:cubicBezTo>
                  <a:pt x="1491" y="830"/>
                  <a:pt x="1528" y="816"/>
                  <a:pt x="1576" y="777"/>
                </a:cubicBezTo>
                <a:cubicBezTo>
                  <a:pt x="1587" y="756"/>
                  <a:pt x="1610" y="739"/>
                  <a:pt x="1611" y="715"/>
                </a:cubicBezTo>
                <a:cubicBezTo>
                  <a:pt x="1621" y="490"/>
                  <a:pt x="1615" y="497"/>
                  <a:pt x="1590" y="361"/>
                </a:cubicBezTo>
                <a:cubicBezTo>
                  <a:pt x="1589" y="354"/>
                  <a:pt x="1582" y="316"/>
                  <a:pt x="1576" y="305"/>
                </a:cubicBezTo>
                <a:cubicBezTo>
                  <a:pt x="1545" y="254"/>
                  <a:pt x="1558" y="262"/>
                  <a:pt x="1521" y="250"/>
                </a:cubicBezTo>
                <a:cubicBezTo>
                  <a:pt x="1496" y="225"/>
                  <a:pt x="1509" y="233"/>
                  <a:pt x="1486" y="222"/>
                </a:cubicBezTo>
                <a:lnTo>
                  <a:pt x="1534" y="244"/>
                </a:lnTo>
              </a:path>
            </a:pathLst>
          </a:custGeom>
          <a:solidFill>
            <a:srgbClr val="008080"/>
          </a:solidFill>
          <a:ln w="9525">
            <a:noFill/>
            <a:round/>
            <a:headEnd/>
            <a:tailEnd/>
          </a:ln>
          <a:effectLst>
            <a:outerShdw dist="53882" dir="2700000" algn="ctr" rotWithShape="0">
              <a:schemeClr val="bg2"/>
            </a:outerShdw>
          </a:effectLst>
        </p:spPr>
        <p:txBody>
          <a:bodyPr/>
          <a:lstStyle/>
          <a:p>
            <a:pPr eaLnBrk="1" hangingPunct="1">
              <a:defRPr/>
            </a:pPr>
            <a:endParaRPr lang="el-GR" sz="1800">
              <a:cs typeface="+mn-cs"/>
            </a:endParaRPr>
          </a:p>
        </p:txBody>
      </p:sp>
      <p:grpSp>
        <p:nvGrpSpPr>
          <p:cNvPr id="39942" name="Group 4"/>
          <p:cNvGrpSpPr>
            <a:grpSpLocks/>
          </p:cNvGrpSpPr>
          <p:nvPr/>
        </p:nvGrpSpPr>
        <p:grpSpPr bwMode="auto">
          <a:xfrm>
            <a:off x="1255713" y="1568450"/>
            <a:ext cx="7431087" cy="4757738"/>
            <a:chOff x="791" y="988"/>
            <a:chExt cx="4681" cy="2997"/>
          </a:xfrm>
        </p:grpSpPr>
        <p:sp>
          <p:nvSpPr>
            <p:cNvPr id="204805" name="Freeform 5"/>
            <p:cNvSpPr>
              <a:spLocks/>
            </p:cNvSpPr>
            <p:nvPr/>
          </p:nvSpPr>
          <p:spPr bwMode="auto">
            <a:xfrm>
              <a:off x="2832" y="1584"/>
              <a:ext cx="1208" cy="1637"/>
            </a:xfrm>
            <a:custGeom>
              <a:avLst/>
              <a:gdLst/>
              <a:ahLst/>
              <a:cxnLst>
                <a:cxn ang="0">
                  <a:pos x="7" y="424"/>
                </a:cxn>
                <a:cxn ang="0">
                  <a:pos x="91" y="215"/>
                </a:cxn>
                <a:cxn ang="0">
                  <a:pos x="181" y="28"/>
                </a:cxn>
                <a:cxn ang="0">
                  <a:pos x="250" y="0"/>
                </a:cxn>
                <a:cxn ang="0">
                  <a:pos x="431" y="7"/>
                </a:cxn>
                <a:cxn ang="0">
                  <a:pos x="486" y="42"/>
                </a:cxn>
                <a:cxn ang="0">
                  <a:pos x="639" y="90"/>
                </a:cxn>
                <a:cxn ang="0">
                  <a:pos x="729" y="125"/>
                </a:cxn>
                <a:cxn ang="0">
                  <a:pos x="799" y="167"/>
                </a:cxn>
                <a:cxn ang="0">
                  <a:pos x="819" y="181"/>
                </a:cxn>
                <a:cxn ang="0">
                  <a:pos x="840" y="299"/>
                </a:cxn>
                <a:cxn ang="0">
                  <a:pos x="889" y="472"/>
                </a:cxn>
                <a:cxn ang="0">
                  <a:pos x="903" y="542"/>
                </a:cxn>
                <a:cxn ang="0">
                  <a:pos x="979" y="653"/>
                </a:cxn>
                <a:cxn ang="0">
                  <a:pos x="1007" y="722"/>
                </a:cxn>
                <a:cxn ang="0">
                  <a:pos x="1035" y="972"/>
                </a:cxn>
                <a:cxn ang="0">
                  <a:pos x="889" y="1555"/>
                </a:cxn>
                <a:cxn ang="0">
                  <a:pos x="778" y="1610"/>
                </a:cxn>
                <a:cxn ang="0">
                  <a:pos x="243" y="1583"/>
                </a:cxn>
                <a:cxn ang="0">
                  <a:pos x="188" y="1430"/>
                </a:cxn>
                <a:cxn ang="0">
                  <a:pos x="174" y="1367"/>
                </a:cxn>
                <a:cxn ang="0">
                  <a:pos x="160" y="1326"/>
                </a:cxn>
                <a:cxn ang="0">
                  <a:pos x="105" y="1062"/>
                </a:cxn>
                <a:cxn ang="0">
                  <a:pos x="49" y="805"/>
                </a:cxn>
                <a:cxn ang="0">
                  <a:pos x="28" y="750"/>
                </a:cxn>
                <a:cxn ang="0">
                  <a:pos x="14" y="694"/>
                </a:cxn>
                <a:cxn ang="0">
                  <a:pos x="7" y="424"/>
                </a:cxn>
              </a:cxnLst>
              <a:rect l="0" t="0" r="r" b="b"/>
              <a:pathLst>
                <a:path w="1066" h="1637">
                  <a:moveTo>
                    <a:pt x="7" y="424"/>
                  </a:moveTo>
                  <a:cubicBezTo>
                    <a:pt x="28" y="342"/>
                    <a:pt x="53" y="291"/>
                    <a:pt x="91" y="215"/>
                  </a:cubicBezTo>
                  <a:cubicBezTo>
                    <a:pt x="118" y="162"/>
                    <a:pt x="126" y="65"/>
                    <a:pt x="181" y="28"/>
                  </a:cubicBezTo>
                  <a:cubicBezTo>
                    <a:pt x="200" y="15"/>
                    <a:pt x="228" y="6"/>
                    <a:pt x="250" y="0"/>
                  </a:cubicBezTo>
                  <a:cubicBezTo>
                    <a:pt x="310" y="2"/>
                    <a:pt x="371" y="1"/>
                    <a:pt x="431" y="7"/>
                  </a:cubicBezTo>
                  <a:cubicBezTo>
                    <a:pt x="451" y="9"/>
                    <a:pt x="471" y="33"/>
                    <a:pt x="486" y="42"/>
                  </a:cubicBezTo>
                  <a:cubicBezTo>
                    <a:pt x="532" y="69"/>
                    <a:pt x="587" y="83"/>
                    <a:pt x="639" y="90"/>
                  </a:cubicBezTo>
                  <a:cubicBezTo>
                    <a:pt x="705" y="123"/>
                    <a:pt x="674" y="114"/>
                    <a:pt x="729" y="125"/>
                  </a:cubicBezTo>
                  <a:cubicBezTo>
                    <a:pt x="770" y="146"/>
                    <a:pt x="751" y="135"/>
                    <a:pt x="799" y="167"/>
                  </a:cubicBezTo>
                  <a:cubicBezTo>
                    <a:pt x="806" y="172"/>
                    <a:pt x="819" y="181"/>
                    <a:pt x="819" y="181"/>
                  </a:cubicBezTo>
                  <a:cubicBezTo>
                    <a:pt x="832" y="219"/>
                    <a:pt x="831" y="260"/>
                    <a:pt x="840" y="299"/>
                  </a:cubicBezTo>
                  <a:cubicBezTo>
                    <a:pt x="853" y="358"/>
                    <a:pt x="876" y="414"/>
                    <a:pt x="889" y="472"/>
                  </a:cubicBezTo>
                  <a:cubicBezTo>
                    <a:pt x="894" y="495"/>
                    <a:pt x="894" y="520"/>
                    <a:pt x="903" y="542"/>
                  </a:cubicBezTo>
                  <a:cubicBezTo>
                    <a:pt x="921" y="586"/>
                    <a:pt x="961" y="609"/>
                    <a:pt x="979" y="653"/>
                  </a:cubicBezTo>
                  <a:cubicBezTo>
                    <a:pt x="988" y="676"/>
                    <a:pt x="1007" y="722"/>
                    <a:pt x="1007" y="722"/>
                  </a:cubicBezTo>
                  <a:cubicBezTo>
                    <a:pt x="1019" y="805"/>
                    <a:pt x="1026" y="889"/>
                    <a:pt x="1035" y="972"/>
                  </a:cubicBezTo>
                  <a:cubicBezTo>
                    <a:pt x="1031" y="1144"/>
                    <a:pt x="1066" y="1437"/>
                    <a:pt x="889" y="1555"/>
                  </a:cubicBezTo>
                  <a:cubicBezTo>
                    <a:pt x="865" y="1591"/>
                    <a:pt x="819" y="1602"/>
                    <a:pt x="778" y="1610"/>
                  </a:cubicBezTo>
                  <a:cubicBezTo>
                    <a:pt x="454" y="1605"/>
                    <a:pt x="434" y="1637"/>
                    <a:pt x="243" y="1583"/>
                  </a:cubicBezTo>
                  <a:cubicBezTo>
                    <a:pt x="222" y="1551"/>
                    <a:pt x="200" y="1471"/>
                    <a:pt x="188" y="1430"/>
                  </a:cubicBezTo>
                  <a:cubicBezTo>
                    <a:pt x="182" y="1409"/>
                    <a:pt x="180" y="1388"/>
                    <a:pt x="174" y="1367"/>
                  </a:cubicBezTo>
                  <a:cubicBezTo>
                    <a:pt x="170" y="1353"/>
                    <a:pt x="160" y="1326"/>
                    <a:pt x="160" y="1326"/>
                  </a:cubicBezTo>
                  <a:cubicBezTo>
                    <a:pt x="150" y="1236"/>
                    <a:pt x="127" y="1149"/>
                    <a:pt x="105" y="1062"/>
                  </a:cubicBezTo>
                  <a:cubicBezTo>
                    <a:pt x="96" y="978"/>
                    <a:pt x="87" y="880"/>
                    <a:pt x="49" y="805"/>
                  </a:cubicBezTo>
                  <a:cubicBezTo>
                    <a:pt x="44" y="795"/>
                    <a:pt x="32" y="764"/>
                    <a:pt x="28" y="750"/>
                  </a:cubicBezTo>
                  <a:cubicBezTo>
                    <a:pt x="23" y="731"/>
                    <a:pt x="14" y="694"/>
                    <a:pt x="14" y="694"/>
                  </a:cubicBezTo>
                  <a:cubicBezTo>
                    <a:pt x="0" y="558"/>
                    <a:pt x="7" y="648"/>
                    <a:pt x="7" y="424"/>
                  </a:cubicBezTo>
                  <a:close/>
                </a:path>
              </a:pathLst>
            </a:custGeom>
            <a:solidFill>
              <a:srgbClr val="FF9900"/>
            </a:solidFill>
            <a:ln w="9525">
              <a:noFill/>
              <a:round/>
              <a:headEnd/>
              <a:tailEnd/>
            </a:ln>
            <a:effectLst>
              <a:outerShdw dist="71842" dir="2700000" algn="ctr" rotWithShape="0">
                <a:schemeClr val="bg2"/>
              </a:outerShdw>
            </a:effectLst>
          </p:spPr>
          <p:txBody>
            <a:bodyPr/>
            <a:lstStyle/>
            <a:p>
              <a:pPr eaLnBrk="1" hangingPunct="1">
                <a:defRPr/>
              </a:pPr>
              <a:endParaRPr lang="el-GR" sz="1800">
                <a:cs typeface="+mn-cs"/>
              </a:endParaRPr>
            </a:p>
          </p:txBody>
        </p:sp>
        <p:sp>
          <p:nvSpPr>
            <p:cNvPr id="39946" name="Text Box 6"/>
            <p:cNvSpPr txBox="1">
              <a:spLocks noChangeArrowheads="1"/>
            </p:cNvSpPr>
            <p:nvPr/>
          </p:nvSpPr>
          <p:spPr bwMode="auto">
            <a:xfrm>
              <a:off x="2784" y="988"/>
              <a:ext cx="949" cy="213"/>
            </a:xfrm>
            <a:prstGeom prst="rect">
              <a:avLst/>
            </a:prstGeom>
            <a:noFill/>
            <a:ln w="9525">
              <a:noFill/>
              <a:miter lim="800000"/>
              <a:headEnd/>
              <a:tailEnd/>
            </a:ln>
          </p:spPr>
          <p:txBody>
            <a:bodyPr wrap="none">
              <a:spAutoFit/>
            </a:bodyPr>
            <a:lstStyle/>
            <a:p>
              <a:pPr eaLnBrk="1" hangingPunct="1"/>
              <a:r>
                <a:rPr lang="en-US" altLang="el-GR" sz="1600" b="1">
                  <a:latin typeface="Tahoma" pitchFamily="34" charset="0"/>
                </a:rPr>
                <a:t>FLEXIBILITY</a:t>
              </a:r>
              <a:endParaRPr lang="en-GB" altLang="el-GR" sz="1600" b="1">
                <a:latin typeface="Tahoma" pitchFamily="34" charset="0"/>
              </a:endParaRPr>
            </a:p>
          </p:txBody>
        </p:sp>
        <p:sp>
          <p:nvSpPr>
            <p:cNvPr id="39947" name="Text Box 7"/>
            <p:cNvSpPr txBox="1">
              <a:spLocks noChangeArrowheads="1"/>
            </p:cNvSpPr>
            <p:nvPr/>
          </p:nvSpPr>
          <p:spPr bwMode="auto">
            <a:xfrm>
              <a:off x="2780" y="3772"/>
              <a:ext cx="748" cy="213"/>
            </a:xfrm>
            <a:prstGeom prst="rect">
              <a:avLst/>
            </a:prstGeom>
            <a:noFill/>
            <a:ln w="9525">
              <a:noFill/>
              <a:miter lim="800000"/>
              <a:headEnd/>
              <a:tailEnd/>
            </a:ln>
          </p:spPr>
          <p:txBody>
            <a:bodyPr wrap="none">
              <a:spAutoFit/>
            </a:bodyPr>
            <a:lstStyle/>
            <a:p>
              <a:pPr algn="ctr" eaLnBrk="1" hangingPunct="1"/>
              <a:r>
                <a:rPr lang="en-US" altLang="el-GR" sz="1600" b="1">
                  <a:latin typeface="Tahoma" pitchFamily="34" charset="0"/>
                </a:rPr>
                <a:t>CONTROL</a:t>
              </a:r>
              <a:endParaRPr lang="en-GB" altLang="el-GR" sz="1600" b="1">
                <a:latin typeface="Tahoma" pitchFamily="34" charset="0"/>
              </a:endParaRPr>
            </a:p>
          </p:txBody>
        </p:sp>
        <p:sp>
          <p:nvSpPr>
            <p:cNvPr id="39948" name="Text Box 8"/>
            <p:cNvSpPr txBox="1">
              <a:spLocks noChangeArrowheads="1"/>
            </p:cNvSpPr>
            <p:nvPr/>
          </p:nvSpPr>
          <p:spPr bwMode="auto">
            <a:xfrm>
              <a:off x="791" y="2112"/>
              <a:ext cx="832" cy="368"/>
            </a:xfrm>
            <a:prstGeom prst="rect">
              <a:avLst/>
            </a:prstGeom>
            <a:noFill/>
            <a:ln w="9525">
              <a:noFill/>
              <a:miter lim="800000"/>
              <a:headEnd/>
              <a:tailEnd/>
            </a:ln>
          </p:spPr>
          <p:txBody>
            <a:bodyPr wrap="none">
              <a:spAutoFit/>
            </a:bodyPr>
            <a:lstStyle/>
            <a:p>
              <a:pPr eaLnBrk="1" hangingPunct="1"/>
              <a:r>
                <a:rPr lang="en-US" altLang="el-GR" sz="1600" b="1">
                  <a:latin typeface="Tahoma" pitchFamily="34" charset="0"/>
                </a:rPr>
                <a:t>INTERNAL </a:t>
              </a:r>
            </a:p>
            <a:p>
              <a:pPr eaLnBrk="1" hangingPunct="1"/>
              <a:r>
                <a:rPr lang="en-US" altLang="el-GR" sz="1600" b="1">
                  <a:latin typeface="Tahoma" pitchFamily="34" charset="0"/>
                </a:rPr>
                <a:t>FOCUS</a:t>
              </a:r>
              <a:endParaRPr lang="el-GR" altLang="el-GR" sz="1600" b="1">
                <a:latin typeface="Tahoma" pitchFamily="34" charset="0"/>
              </a:endParaRPr>
            </a:p>
          </p:txBody>
        </p:sp>
        <p:sp>
          <p:nvSpPr>
            <p:cNvPr id="39949" name="Text Box 9"/>
            <p:cNvSpPr txBox="1">
              <a:spLocks noChangeArrowheads="1"/>
            </p:cNvSpPr>
            <p:nvPr/>
          </p:nvSpPr>
          <p:spPr bwMode="auto">
            <a:xfrm>
              <a:off x="4672" y="2112"/>
              <a:ext cx="800" cy="368"/>
            </a:xfrm>
            <a:prstGeom prst="rect">
              <a:avLst/>
            </a:prstGeom>
            <a:noFill/>
            <a:ln w="9525">
              <a:noFill/>
              <a:miter lim="800000"/>
              <a:headEnd/>
              <a:tailEnd/>
            </a:ln>
          </p:spPr>
          <p:txBody>
            <a:bodyPr wrap="none">
              <a:spAutoFit/>
            </a:bodyPr>
            <a:lstStyle/>
            <a:p>
              <a:pPr algn="r" eaLnBrk="1" hangingPunct="1"/>
              <a:r>
                <a:rPr lang="en-US" altLang="el-GR" sz="1600" b="1">
                  <a:latin typeface="Tahoma" pitchFamily="34" charset="0"/>
                </a:rPr>
                <a:t>EXTERNAL</a:t>
              </a:r>
            </a:p>
            <a:p>
              <a:pPr algn="r" eaLnBrk="1" hangingPunct="1"/>
              <a:r>
                <a:rPr lang="en-US" altLang="el-GR" sz="1600" b="1">
                  <a:latin typeface="Tahoma" pitchFamily="34" charset="0"/>
                </a:rPr>
                <a:t>FOCUS</a:t>
              </a:r>
              <a:endParaRPr lang="el-GR" altLang="el-GR" sz="1600" b="1">
                <a:latin typeface="Tahoma" pitchFamily="34" charset="0"/>
              </a:endParaRPr>
            </a:p>
          </p:txBody>
        </p:sp>
        <p:sp>
          <p:nvSpPr>
            <p:cNvPr id="39950" name="Text Box 10"/>
            <p:cNvSpPr txBox="1">
              <a:spLocks noChangeArrowheads="1"/>
            </p:cNvSpPr>
            <p:nvPr/>
          </p:nvSpPr>
          <p:spPr bwMode="auto">
            <a:xfrm>
              <a:off x="1504" y="1248"/>
              <a:ext cx="840" cy="233"/>
            </a:xfrm>
            <a:prstGeom prst="rect">
              <a:avLst/>
            </a:prstGeom>
            <a:solidFill>
              <a:srgbClr val="FFCC99">
                <a:alpha val="50195"/>
              </a:srgbClr>
            </a:solidFill>
            <a:ln w="9525">
              <a:noFill/>
              <a:miter lim="800000"/>
              <a:headEnd/>
              <a:tailEnd/>
            </a:ln>
          </p:spPr>
          <p:txBody>
            <a:bodyPr wrap="none">
              <a:spAutoFit/>
            </a:bodyPr>
            <a:lstStyle/>
            <a:p>
              <a:pPr algn="ctr" eaLnBrk="1" hangingPunct="1"/>
              <a:r>
                <a:rPr lang="en-US" altLang="el-GR" sz="1800" b="1">
                  <a:latin typeface="Tahoma" pitchFamily="34" charset="0"/>
                </a:rPr>
                <a:t>THE CLAN</a:t>
              </a:r>
              <a:endParaRPr lang="en-GB" altLang="el-GR" sz="1800" b="1">
                <a:latin typeface="Tahoma" pitchFamily="34" charset="0"/>
              </a:endParaRPr>
            </a:p>
          </p:txBody>
        </p:sp>
        <p:sp>
          <p:nvSpPr>
            <p:cNvPr id="39951" name="Text Box 11"/>
            <p:cNvSpPr txBox="1">
              <a:spLocks noChangeArrowheads="1"/>
            </p:cNvSpPr>
            <p:nvPr/>
          </p:nvSpPr>
          <p:spPr bwMode="auto">
            <a:xfrm>
              <a:off x="3849" y="1200"/>
              <a:ext cx="1380" cy="233"/>
            </a:xfrm>
            <a:prstGeom prst="rect">
              <a:avLst/>
            </a:prstGeom>
            <a:solidFill>
              <a:srgbClr val="FFCC99">
                <a:alpha val="50195"/>
              </a:srgbClr>
            </a:solidFill>
            <a:ln w="9525">
              <a:noFill/>
              <a:miter lim="800000"/>
              <a:headEnd/>
              <a:tailEnd/>
            </a:ln>
          </p:spPr>
          <p:txBody>
            <a:bodyPr wrap="none">
              <a:spAutoFit/>
            </a:bodyPr>
            <a:lstStyle/>
            <a:p>
              <a:pPr algn="ctr" eaLnBrk="1" hangingPunct="1"/>
              <a:r>
                <a:rPr lang="en-US" altLang="el-GR" sz="1800" b="1">
                  <a:latin typeface="Tahoma" pitchFamily="34" charset="0"/>
                </a:rPr>
                <a:t>THE ADHOCRACY</a:t>
              </a:r>
              <a:endParaRPr lang="en-GB" altLang="el-GR" sz="1800" b="1">
                <a:latin typeface="Tahoma" pitchFamily="34" charset="0"/>
              </a:endParaRPr>
            </a:p>
          </p:txBody>
        </p:sp>
        <p:sp>
          <p:nvSpPr>
            <p:cNvPr id="39952" name="Text Box 12"/>
            <p:cNvSpPr txBox="1">
              <a:spLocks noChangeArrowheads="1"/>
            </p:cNvSpPr>
            <p:nvPr/>
          </p:nvSpPr>
          <p:spPr bwMode="auto">
            <a:xfrm>
              <a:off x="1245" y="2975"/>
              <a:ext cx="1338" cy="233"/>
            </a:xfrm>
            <a:prstGeom prst="rect">
              <a:avLst/>
            </a:prstGeom>
            <a:solidFill>
              <a:srgbClr val="FFCC99">
                <a:alpha val="50195"/>
              </a:srgbClr>
            </a:solidFill>
            <a:ln w="9525">
              <a:noFill/>
              <a:miter lim="800000"/>
              <a:headEnd/>
              <a:tailEnd/>
            </a:ln>
          </p:spPr>
          <p:txBody>
            <a:bodyPr wrap="none">
              <a:spAutoFit/>
            </a:bodyPr>
            <a:lstStyle/>
            <a:p>
              <a:pPr algn="ctr" eaLnBrk="1" hangingPunct="1"/>
              <a:r>
                <a:rPr lang="en-US" altLang="el-GR" sz="1800" b="1">
                  <a:latin typeface="Tahoma" pitchFamily="34" charset="0"/>
                </a:rPr>
                <a:t>THE HIERARCHY</a:t>
              </a:r>
              <a:endParaRPr lang="en-GB" altLang="el-GR" sz="1800" b="1">
                <a:latin typeface="Tahoma" pitchFamily="34" charset="0"/>
              </a:endParaRPr>
            </a:p>
          </p:txBody>
        </p:sp>
        <p:sp>
          <p:nvSpPr>
            <p:cNvPr id="39953" name="Text Box 13"/>
            <p:cNvSpPr txBox="1">
              <a:spLocks noChangeArrowheads="1"/>
            </p:cNvSpPr>
            <p:nvPr/>
          </p:nvSpPr>
          <p:spPr bwMode="auto">
            <a:xfrm>
              <a:off x="3996" y="3120"/>
              <a:ext cx="1064" cy="233"/>
            </a:xfrm>
            <a:prstGeom prst="rect">
              <a:avLst/>
            </a:prstGeom>
            <a:solidFill>
              <a:srgbClr val="FFCC99">
                <a:alpha val="50195"/>
              </a:srgbClr>
            </a:solidFill>
            <a:ln w="9525">
              <a:noFill/>
              <a:miter lim="800000"/>
              <a:headEnd/>
              <a:tailEnd/>
            </a:ln>
          </p:spPr>
          <p:txBody>
            <a:bodyPr wrap="none">
              <a:spAutoFit/>
            </a:bodyPr>
            <a:lstStyle/>
            <a:p>
              <a:pPr algn="ctr" eaLnBrk="1" hangingPunct="1"/>
              <a:r>
                <a:rPr lang="en-US" altLang="el-GR" sz="1800" b="1">
                  <a:latin typeface="Tahoma" pitchFamily="34" charset="0"/>
                </a:rPr>
                <a:t>THE MARKET</a:t>
              </a:r>
              <a:endParaRPr lang="en-GB" altLang="el-GR" sz="1800" b="1">
                <a:latin typeface="Tahoma" pitchFamily="34" charset="0"/>
              </a:endParaRPr>
            </a:p>
          </p:txBody>
        </p:sp>
        <p:grpSp>
          <p:nvGrpSpPr>
            <p:cNvPr id="39954" name="Group 14"/>
            <p:cNvGrpSpPr>
              <a:grpSpLocks/>
            </p:cNvGrpSpPr>
            <p:nvPr/>
          </p:nvGrpSpPr>
          <p:grpSpPr bwMode="auto">
            <a:xfrm>
              <a:off x="1680" y="1200"/>
              <a:ext cx="2880" cy="2544"/>
              <a:chOff x="1680" y="1200"/>
              <a:chExt cx="2880" cy="2544"/>
            </a:xfrm>
          </p:grpSpPr>
          <p:sp>
            <p:nvSpPr>
              <p:cNvPr id="39955" name="Line 15"/>
              <p:cNvSpPr>
                <a:spLocks noChangeShapeType="1"/>
              </p:cNvSpPr>
              <p:nvPr/>
            </p:nvSpPr>
            <p:spPr bwMode="auto">
              <a:xfrm>
                <a:off x="3143" y="1200"/>
                <a:ext cx="0" cy="2544"/>
              </a:xfrm>
              <a:prstGeom prst="line">
                <a:avLst/>
              </a:prstGeom>
              <a:noFill/>
              <a:ln w="38100">
                <a:solidFill>
                  <a:srgbClr val="5F5F5F"/>
                </a:solidFill>
                <a:round/>
                <a:headEnd type="triangle" w="med" len="med"/>
                <a:tailEnd type="triangle" w="med" len="med"/>
              </a:ln>
            </p:spPr>
            <p:txBody>
              <a:bodyPr wrap="none"/>
              <a:lstStyle/>
              <a:p>
                <a:endParaRPr lang="el-GR"/>
              </a:p>
            </p:txBody>
          </p:sp>
          <p:sp>
            <p:nvSpPr>
              <p:cNvPr id="39956" name="Line 16"/>
              <p:cNvSpPr>
                <a:spLocks noChangeShapeType="1"/>
              </p:cNvSpPr>
              <p:nvPr/>
            </p:nvSpPr>
            <p:spPr bwMode="auto">
              <a:xfrm>
                <a:off x="1680" y="2363"/>
                <a:ext cx="2880" cy="0"/>
              </a:xfrm>
              <a:prstGeom prst="line">
                <a:avLst/>
              </a:prstGeom>
              <a:noFill/>
              <a:ln w="38100">
                <a:solidFill>
                  <a:srgbClr val="5F5F5F"/>
                </a:solidFill>
                <a:round/>
                <a:headEnd type="triangle" w="med" len="med"/>
                <a:tailEnd type="triangle" w="med" len="med"/>
              </a:ln>
            </p:spPr>
            <p:txBody>
              <a:bodyPr wrap="none"/>
              <a:lstStyle/>
              <a:p>
                <a:endParaRPr lang="el-GR"/>
              </a:p>
            </p:txBody>
          </p:sp>
        </p:grpSp>
      </p:grpSp>
      <p:sp>
        <p:nvSpPr>
          <p:cNvPr id="39943" name="Text Box 17"/>
          <p:cNvSpPr txBox="1">
            <a:spLocks noChangeArrowheads="1"/>
          </p:cNvSpPr>
          <p:nvPr/>
        </p:nvSpPr>
        <p:spPr bwMode="auto">
          <a:xfrm>
            <a:off x="3294063" y="3751263"/>
            <a:ext cx="1504950" cy="646112"/>
          </a:xfrm>
          <a:prstGeom prst="rect">
            <a:avLst/>
          </a:prstGeom>
          <a:noFill/>
          <a:ln w="9525">
            <a:noFill/>
            <a:miter lim="800000"/>
            <a:headEnd/>
            <a:tailEnd/>
          </a:ln>
        </p:spPr>
        <p:txBody>
          <a:bodyPr wrap="none">
            <a:spAutoFit/>
          </a:bodyPr>
          <a:lstStyle/>
          <a:p>
            <a:pPr eaLnBrk="1" hangingPunct="1"/>
            <a:r>
              <a:rPr lang="en-US" altLang="el-GR" sz="1800" b="1">
                <a:solidFill>
                  <a:srgbClr val="FFFF99"/>
                </a:solidFill>
                <a:latin typeface="Tahoma" pitchFamily="34" charset="0"/>
              </a:rPr>
              <a:t>PUBLIC</a:t>
            </a:r>
          </a:p>
          <a:p>
            <a:pPr eaLnBrk="1" hangingPunct="1"/>
            <a:r>
              <a:rPr lang="en-US" altLang="el-GR" sz="1800">
                <a:solidFill>
                  <a:srgbClr val="FFFF99"/>
                </a:solidFill>
                <a:latin typeface="Tahoma" pitchFamily="34" charset="0"/>
              </a:rPr>
              <a:t>Management</a:t>
            </a:r>
            <a:endParaRPr lang="el-GR" altLang="el-GR" sz="1800">
              <a:solidFill>
                <a:srgbClr val="FFFF99"/>
              </a:solidFill>
              <a:latin typeface="Tahoma" pitchFamily="34" charset="0"/>
            </a:endParaRPr>
          </a:p>
        </p:txBody>
      </p:sp>
      <p:sp>
        <p:nvSpPr>
          <p:cNvPr id="204818" name="Text Box 18"/>
          <p:cNvSpPr txBox="1">
            <a:spLocks noChangeArrowheads="1"/>
          </p:cNvSpPr>
          <p:nvPr/>
        </p:nvSpPr>
        <p:spPr bwMode="auto">
          <a:xfrm>
            <a:off x="5021263" y="2743200"/>
            <a:ext cx="1504950" cy="646113"/>
          </a:xfrm>
          <a:prstGeom prst="rect">
            <a:avLst/>
          </a:prstGeom>
          <a:noFill/>
          <a:ln w="9525">
            <a:noFill/>
            <a:miter lim="800000"/>
            <a:headEnd/>
            <a:tailEnd/>
          </a:ln>
          <a:effectLst/>
        </p:spPr>
        <p:txBody>
          <a:bodyPr wrap="none">
            <a:spAutoFit/>
          </a:bodyPr>
          <a:lstStyle/>
          <a:p>
            <a:pPr eaLnBrk="1" hangingPunct="1">
              <a:defRPr/>
            </a:pPr>
            <a:r>
              <a:rPr lang="en-US" sz="1800" b="1" dirty="0">
                <a:solidFill>
                  <a:srgbClr val="800000"/>
                </a:solidFill>
                <a:effectLst>
                  <a:outerShdw blurRad="38100" dist="38100" dir="2700000" algn="tl">
                    <a:srgbClr val="C0C0C0"/>
                  </a:outerShdw>
                </a:effectLst>
                <a:latin typeface="Tahoma" charset="0"/>
                <a:cs typeface="+mn-cs"/>
              </a:rPr>
              <a:t>PRIVATE</a:t>
            </a:r>
            <a:endParaRPr lang="el-GR" sz="1800" b="1" dirty="0">
              <a:solidFill>
                <a:srgbClr val="800000"/>
              </a:solidFill>
              <a:effectLst>
                <a:outerShdw blurRad="38100" dist="38100" dir="2700000" algn="tl">
                  <a:srgbClr val="C0C0C0"/>
                </a:outerShdw>
              </a:effectLst>
              <a:latin typeface="Tahoma" charset="0"/>
              <a:cs typeface="+mn-cs"/>
            </a:endParaRPr>
          </a:p>
          <a:p>
            <a:pPr eaLnBrk="1" hangingPunct="1">
              <a:defRPr/>
            </a:pPr>
            <a:r>
              <a:rPr lang="en-US" sz="1800" dirty="0">
                <a:solidFill>
                  <a:srgbClr val="800000"/>
                </a:solidFill>
                <a:effectLst>
                  <a:outerShdw blurRad="38100" dist="38100" dir="2700000" algn="tl">
                    <a:srgbClr val="C0C0C0"/>
                  </a:outerShdw>
                </a:effectLst>
                <a:latin typeface="Tahoma" charset="0"/>
                <a:cs typeface="+mn-cs"/>
              </a:rPr>
              <a:t>Management</a:t>
            </a:r>
            <a:endParaRPr lang="el-GR" sz="1800" dirty="0">
              <a:solidFill>
                <a:srgbClr val="800000"/>
              </a:solidFill>
              <a:effectLst>
                <a:outerShdw blurRad="38100" dist="38100" dir="2700000" algn="tl">
                  <a:srgbClr val="C0C0C0"/>
                </a:outerShdw>
              </a:effectLst>
              <a:latin typeface="Tahoma" charset="0"/>
              <a:cs typeface="+mn-cs"/>
            </a:endParaRPr>
          </a:p>
        </p:txBody>
      </p:sp>
    </p:spTree>
  </p:cSld>
  <p:clrMapOvr>
    <a:masterClrMapping/>
  </p:clrMapOvr>
  <p:transition spd="med">
    <p:pull dir="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D532CA3-B6B5-746A-1E83-43F397778545}"/>
              </a:ext>
            </a:extLst>
          </p:cNvPr>
          <p:cNvSpPr txBox="1"/>
          <p:nvPr/>
        </p:nvSpPr>
        <p:spPr bwMode="auto">
          <a:xfrm>
            <a:off x="457200" y="292100"/>
            <a:ext cx="7931224"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lnSpc>
                <a:spcPct val="90000"/>
              </a:lnSpc>
              <a:spcAft>
                <a:spcPts val="600"/>
              </a:spcAft>
            </a:pPr>
            <a:r>
              <a:rPr lang="en-US" sz="1600" b="1" dirty="0">
                <a:solidFill>
                  <a:srgbClr val="FF0000"/>
                </a:solidFill>
                <a:latin typeface="Calibri" panose="020F0502020204030204" pitchFamily="34" charset="0"/>
                <a:ea typeface="+mj-ea"/>
                <a:cs typeface="+mj-cs"/>
              </a:rPr>
              <a:t>Problem:</a:t>
            </a:r>
            <a:r>
              <a:rPr lang="en-US" sz="1600" dirty="0">
                <a:solidFill>
                  <a:srgbClr val="FF0000"/>
                </a:solidFill>
                <a:latin typeface="Calibri" panose="020F0502020204030204" pitchFamily="34" charset="0"/>
                <a:ea typeface="+mj-ea"/>
                <a:cs typeface="+mj-cs"/>
              </a:rPr>
              <a:t> As the financial services industry underwent rapid digital transformation, this institution found itself lagging behind competitors who were embracing fintech innovations, AI-driven solutions, and streamlined customer experiences. Senior leadership recognized the need to move towards a more digital-first strategy, but the  bureaucratic culture made this transition incredibly difficult.</a:t>
            </a:r>
          </a:p>
        </p:txBody>
      </p:sp>
      <p:sp>
        <p:nvSpPr>
          <p:cNvPr id="7" name="TextBox 6">
            <a:extLst>
              <a:ext uri="{FF2B5EF4-FFF2-40B4-BE49-F238E27FC236}">
                <a16:creationId xmlns:a16="http://schemas.microsoft.com/office/drawing/2014/main" id="{CF9D1077-A39E-EC0A-BBD9-CEA1E9AA613B}"/>
              </a:ext>
            </a:extLst>
          </p:cNvPr>
          <p:cNvSpPr txBox="1"/>
          <p:nvPr/>
        </p:nvSpPr>
        <p:spPr bwMode="auto">
          <a:xfrm>
            <a:off x="457200" y="1905000"/>
            <a:ext cx="4038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indent="-342900">
              <a:lnSpc>
                <a:spcPct val="90000"/>
              </a:lnSpc>
              <a:spcBef>
                <a:spcPct val="20000"/>
              </a:spcBef>
              <a:buClr>
                <a:schemeClr val="hlink"/>
              </a:buClr>
              <a:buSzPct val="120000"/>
              <a:buChar char="•"/>
            </a:pPr>
            <a:r>
              <a:rPr lang="en-US" sz="1500" b="0" dirty="0">
                <a:solidFill>
                  <a:srgbClr val="161616"/>
                </a:solidFill>
                <a:latin typeface="Calibri" panose="020F0502020204030204" pitchFamily="34" charset="0"/>
                <a:cs typeface="+mn-cs"/>
              </a:rPr>
              <a:t>Background: A large, well-established financial institution, known for its conservative approach and rigid hierarchy, had maintained a bureaucratic culture for decades. The organization followed strict procedures, with multiple layers of approval for every decision, creating a slow-moving and risk-averse environment. Employees were accustomed to adhering to traditional methods of operation, including paper-based processes and in-person approvals. Decision-making was highly centralized, with little room for innovation or rapid response to market changes.</a:t>
            </a:r>
          </a:p>
          <a:p>
            <a:pPr marL="342900" indent="-342900">
              <a:lnSpc>
                <a:spcPct val="90000"/>
              </a:lnSpc>
              <a:spcBef>
                <a:spcPct val="20000"/>
              </a:spcBef>
              <a:buClr>
                <a:schemeClr val="hlink"/>
              </a:buClr>
              <a:buSzPct val="120000"/>
              <a:buChar char="•"/>
            </a:pPr>
            <a:endParaRPr lang="en-US" sz="1500" dirty="0">
              <a:solidFill>
                <a:srgbClr val="161616"/>
              </a:solidFill>
              <a:latin typeface="Calibri" panose="020F0502020204030204" pitchFamily="34" charset="0"/>
              <a:cs typeface="+mn-cs"/>
            </a:endParaRPr>
          </a:p>
          <a:p>
            <a:pPr>
              <a:lnSpc>
                <a:spcPct val="90000"/>
              </a:lnSpc>
              <a:spcBef>
                <a:spcPct val="20000"/>
              </a:spcBef>
              <a:buClr>
                <a:schemeClr val="hlink"/>
              </a:buClr>
              <a:buSzPct val="120000"/>
            </a:pPr>
            <a:endParaRPr lang="en-US" sz="1500" b="0" dirty="0">
              <a:solidFill>
                <a:srgbClr val="161616"/>
              </a:solidFill>
              <a:latin typeface="Calibri" panose="020F0502020204030204" pitchFamily="34" charset="0"/>
              <a:cs typeface="+mn-cs"/>
            </a:endParaRPr>
          </a:p>
        </p:txBody>
      </p:sp>
      <p:pic>
        <p:nvPicPr>
          <p:cNvPr id="11" name="Picture 10" descr="Digital numbers art">
            <a:extLst>
              <a:ext uri="{FF2B5EF4-FFF2-40B4-BE49-F238E27FC236}">
                <a16:creationId xmlns:a16="http://schemas.microsoft.com/office/drawing/2014/main" id="{80551238-DB70-6C62-7B21-B2E65B05203C}"/>
              </a:ext>
            </a:extLst>
          </p:cNvPr>
          <p:cNvPicPr>
            <a:picLocks noChangeAspect="1"/>
          </p:cNvPicPr>
          <p:nvPr/>
        </p:nvPicPr>
        <p:blipFill>
          <a:blip r:embed="rId2"/>
          <a:srcRect l="5258" r="29227" b="-2"/>
          <a:stretch/>
        </p:blipFill>
        <p:spPr>
          <a:xfrm>
            <a:off x="4648200" y="1905000"/>
            <a:ext cx="4038600" cy="4114800"/>
          </a:xfrm>
          <a:prstGeom prst="rect">
            <a:avLst/>
          </a:prstGeom>
          <a:noFill/>
        </p:spPr>
      </p:pic>
      <p:sp>
        <p:nvSpPr>
          <p:cNvPr id="15" name="Slide Number Placeholder 4">
            <a:extLst>
              <a:ext uri="{FF2B5EF4-FFF2-40B4-BE49-F238E27FC236}">
                <a16:creationId xmlns:a16="http://schemas.microsoft.com/office/drawing/2014/main" id="{C12FE081-5F99-2CF8-318A-F15FD9C9B874}"/>
              </a:ext>
            </a:extLst>
          </p:cNvPr>
          <p:cNvSpPr>
            <a:spLocks noGrp="1"/>
          </p:cNvSpPr>
          <p:nvPr>
            <p:ph type="sldNum" sz="quarter" idx="12"/>
          </p:nvPr>
        </p:nvSpPr>
        <p:spPr>
          <a:xfrm>
            <a:off x="6553200" y="6245225"/>
            <a:ext cx="2133600" cy="476250"/>
          </a:xfrm>
        </p:spPr>
        <p:txBody>
          <a:bodyPr vert="horz" wrap="square" lIns="91440" tIns="45720" rIns="91440" bIns="45720" numCol="1" anchor="b" anchorCtr="0" compatLnSpc="1">
            <a:prstTxWarp prst="textNoShape">
              <a:avLst/>
            </a:prstTxWarp>
            <a:normAutofit/>
          </a:bodyPr>
          <a:lstStyle/>
          <a:p>
            <a:pPr>
              <a:spcAft>
                <a:spcPts val="600"/>
              </a:spcAft>
              <a:defRPr/>
            </a:pPr>
            <a:fld id="{FAEF9944-A4F6-4C59-AEBD-678D6480B8EA}" type="slidenum">
              <a:rPr lang="el-GR" altLang="el-GR" kern="1200">
                <a:effectLst/>
                <a:latin typeface="Calibri" panose="020F0502020204030204" pitchFamily="34" charset="0"/>
                <a:ea typeface="+mn-ea"/>
                <a:cs typeface="+mn-cs"/>
              </a:rPr>
              <a:pPr>
                <a:spcAft>
                  <a:spcPts val="600"/>
                </a:spcAft>
                <a:defRPr/>
              </a:pPr>
              <a:t>48</a:t>
            </a:fld>
            <a:endParaRPr lang="el-GR" altLang="el-GR" kern="1200">
              <a:effectLst/>
              <a:latin typeface="Calibri" panose="020F0502020204030204" pitchFamily="34" charset="0"/>
              <a:ea typeface="+mn-ea"/>
              <a:cs typeface="+mn-cs"/>
            </a:endParaRPr>
          </a:p>
        </p:txBody>
      </p:sp>
    </p:spTree>
    <p:extLst>
      <p:ext uri="{BB962C8B-B14F-4D97-AF65-F5344CB8AC3E}">
        <p14:creationId xmlns:p14="http://schemas.microsoft.com/office/powerpoint/2010/main" val="4246129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6ECBEE-50D2-C708-D15E-DB8F1FFAEBB3}"/>
              </a:ext>
            </a:extLst>
          </p:cNvPr>
          <p:cNvSpPr>
            <a:spLocks noGrp="1"/>
          </p:cNvSpPr>
          <p:nvPr>
            <p:ph type="title"/>
          </p:nvPr>
        </p:nvSpPr>
        <p:spPr/>
        <p:txBody>
          <a:bodyPr/>
          <a:lstStyle/>
          <a:p>
            <a:r>
              <a:rPr lang="en-GR" dirty="0"/>
              <a:t>Challenge 1</a:t>
            </a:r>
          </a:p>
        </p:txBody>
      </p:sp>
      <p:sp>
        <p:nvSpPr>
          <p:cNvPr id="6" name="Text Placeholder 5">
            <a:extLst>
              <a:ext uri="{FF2B5EF4-FFF2-40B4-BE49-F238E27FC236}">
                <a16:creationId xmlns:a16="http://schemas.microsoft.com/office/drawing/2014/main" id="{36614003-C315-D715-B114-6BBBC9F93C7C}"/>
              </a:ext>
            </a:extLst>
          </p:cNvPr>
          <p:cNvSpPr>
            <a:spLocks noGrp="1"/>
          </p:cNvSpPr>
          <p:nvPr>
            <p:ph idx="1"/>
          </p:nvPr>
        </p:nvSpPr>
        <p:spPr/>
        <p:txBody>
          <a:bodyPr wrap="square" anchor="t">
            <a:normAutofit/>
          </a:bodyPr>
          <a:lstStyle/>
          <a:p>
            <a:r>
              <a:rPr lang="en-GR" dirty="0"/>
              <a:t>Identify the barriers</a:t>
            </a:r>
          </a:p>
        </p:txBody>
      </p:sp>
      <p:sp>
        <p:nvSpPr>
          <p:cNvPr id="5" name="Slide Number Placeholder 4">
            <a:extLst>
              <a:ext uri="{FF2B5EF4-FFF2-40B4-BE49-F238E27FC236}">
                <a16:creationId xmlns:a16="http://schemas.microsoft.com/office/drawing/2014/main" id="{EC735A0C-7DCB-5B47-F6A8-20B24807C8B3}"/>
              </a:ext>
            </a:extLst>
          </p:cNvPr>
          <p:cNvSpPr>
            <a:spLocks noGrp="1"/>
          </p:cNvSpPr>
          <p:nvPr>
            <p:ph type="sldNum" sz="quarter" idx="12"/>
          </p:nvPr>
        </p:nvSpPr>
        <p:spPr/>
        <p:txBody>
          <a:bodyPr wrap="square" anchor="b">
            <a:normAutofit/>
          </a:bodyPr>
          <a:lstStyle/>
          <a:p>
            <a:pPr>
              <a:spcAft>
                <a:spcPts val="600"/>
              </a:spcAft>
              <a:defRPr/>
            </a:pPr>
            <a:fld id="{0D721920-D39D-407A-9CC1-3890AE0F86CB}" type="slidenum">
              <a:rPr lang="el-GR" altLang="el-GR" smtClean="0"/>
              <a:pPr>
                <a:spcAft>
                  <a:spcPts val="600"/>
                </a:spcAft>
                <a:defRPr/>
              </a:pPr>
              <a:t>49</a:t>
            </a:fld>
            <a:endParaRPr lang="el-GR" altLang="el-GR"/>
          </a:p>
        </p:txBody>
      </p:sp>
    </p:spTree>
    <p:extLst>
      <p:ext uri="{BB962C8B-B14F-4D97-AF65-F5344CB8AC3E}">
        <p14:creationId xmlns:p14="http://schemas.microsoft.com/office/powerpoint/2010/main" val="3594847135"/>
      </p:ext>
    </p:extLst>
  </p:cSld>
  <p:clrMapOvr>
    <a:masterClrMapping/>
  </p:clrMapOvr>
  <p:transition spd="med">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6 - TextBox"/>
          <p:cNvSpPr txBox="1">
            <a:spLocks noChangeArrowheads="1"/>
          </p:cNvSpPr>
          <p:nvPr/>
        </p:nvSpPr>
        <p:spPr bwMode="auto">
          <a:xfrm>
            <a:off x="450850" y="142195"/>
            <a:ext cx="7937574"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Aft>
                <a:spcPts val="600"/>
              </a:spcAft>
            </a:pPr>
            <a:r>
              <a:rPr lang="en-US" altLang="el-GR" sz="4000" b="1">
                <a:solidFill>
                  <a:schemeClr val="tx2">
                    <a:lumMod val="85000"/>
                  </a:schemeClr>
                </a:solidFill>
                <a:latin typeface="Calibri" panose="020F0502020204030204" pitchFamily="34" charset="0"/>
                <a:ea typeface="+mj-ea"/>
                <a:cs typeface="+mj-cs"/>
              </a:rPr>
              <a:t>70% failure rate in change projects </a:t>
            </a:r>
            <a:endParaRPr lang="en-US" altLang="el-GR" sz="4000">
              <a:solidFill>
                <a:schemeClr val="tx2">
                  <a:lumMod val="85000"/>
                </a:schemeClr>
              </a:solidFill>
              <a:latin typeface="Calibri" panose="020F0502020204030204" pitchFamily="34" charset="0"/>
              <a:ea typeface="+mj-ea"/>
              <a:cs typeface="+mj-cs"/>
            </a:endParaRPr>
          </a:p>
        </p:txBody>
      </p:sp>
      <p:pic>
        <p:nvPicPr>
          <p:cNvPr id="15364" name="5 - Εικόνα" descr="Εικόνα2.jpg"/>
          <p:cNvPicPr>
            <a:picLocks noChangeAspect="1"/>
          </p:cNvPicPr>
          <p:nvPr/>
        </p:nvPicPr>
        <p:blipFill>
          <a:blip r:embed="rId3" cstate="print"/>
          <a:stretch>
            <a:fillRect/>
          </a:stretch>
        </p:blipFill>
        <p:spPr bwMode="auto">
          <a:xfrm>
            <a:off x="1009403" y="1905000"/>
            <a:ext cx="7125194" cy="4114800"/>
          </a:xfrm>
          <a:prstGeom prst="rect">
            <a:avLst/>
          </a:prstGeom>
          <a:noFill/>
          <a:ln w="9525">
            <a:noFill/>
            <a:miter lim="800000"/>
            <a:headEnd/>
            <a:tailEnd/>
          </a:ln>
        </p:spPr>
      </p:pic>
      <p:sp>
        <p:nvSpPr>
          <p:cNvPr id="10243" name="3 - Θέση αριθμού διαφάνειας"/>
          <p:cNvSpPr>
            <a:spLocks noGrp="1"/>
          </p:cNvSpPr>
          <p:nvPr>
            <p:ph type="sldNum" sz="quarter" idx="12"/>
          </p:nvPr>
        </p:nvSpPr>
        <p:spPr>
          <a:xfrm>
            <a:off x="6553200" y="6245225"/>
            <a:ext cx="2133600" cy="476250"/>
          </a:xfrm>
        </p:spPr>
        <p:txBody>
          <a:bodyPr vert="horz" wrap="square" lIns="91440" tIns="45720" rIns="91440" bIns="45720" numCol="1" anchor="b" anchorCtr="0" compatLnSpc="1">
            <a:prstTxWarp prst="textNoShape">
              <a:avLst/>
            </a:prstTxWarp>
            <a:normAutofit/>
          </a:bodyPr>
          <a:lstStyle/>
          <a:p>
            <a:pPr>
              <a:spcAft>
                <a:spcPts val="600"/>
              </a:spcAft>
              <a:defRPr/>
            </a:pPr>
            <a:fld id="{78D37452-65F0-4F91-A81F-DD6E59DD2AB8}" type="slidenum">
              <a:rPr lang="el-GR" altLang="el-GR" kern="1200">
                <a:effectLst/>
                <a:latin typeface="Calibri" panose="020F0502020204030204" pitchFamily="34" charset="0"/>
                <a:ea typeface="+mn-ea"/>
                <a:cs typeface="+mn-cs"/>
              </a:rPr>
              <a:pPr>
                <a:spcAft>
                  <a:spcPts val="600"/>
                </a:spcAft>
                <a:defRPr/>
              </a:pPr>
              <a:t>5</a:t>
            </a:fld>
            <a:endParaRPr lang="el-GR" altLang="el-GR" kern="1200">
              <a:effectLst/>
              <a:latin typeface="Calibri" panose="020F0502020204030204" pitchFamily="34" charset="0"/>
              <a:ea typeface="+mn-ea"/>
              <a:cs typeface="+mn-cs"/>
            </a:endParaRPr>
          </a:p>
        </p:txBody>
      </p:sp>
    </p:spTree>
  </p:cSld>
  <p:clrMapOvr>
    <a:masterClrMapping/>
  </p:clrMapOvr>
  <p:transition spd="med">
    <p:pull dir="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409C-0FDF-2032-6B48-D2B30F00761A}"/>
              </a:ext>
            </a:extLst>
          </p:cNvPr>
          <p:cNvSpPr>
            <a:spLocks noGrp="1"/>
          </p:cNvSpPr>
          <p:nvPr>
            <p:ph type="title"/>
          </p:nvPr>
        </p:nvSpPr>
        <p:spPr>
          <a:xfrm>
            <a:off x="457200" y="292100"/>
            <a:ext cx="7931224" cy="1384300"/>
          </a:xfrm>
        </p:spPr>
        <p:txBody>
          <a:bodyPr wrap="square" anchor="ctr">
            <a:normAutofit/>
          </a:bodyPr>
          <a:lstStyle/>
          <a:p>
            <a:r>
              <a:rPr lang="en-GR" dirty="0"/>
              <a:t>Suggestions</a:t>
            </a:r>
          </a:p>
        </p:txBody>
      </p:sp>
      <p:sp>
        <p:nvSpPr>
          <p:cNvPr id="3" name="Content Placeholder 2">
            <a:extLst>
              <a:ext uri="{FF2B5EF4-FFF2-40B4-BE49-F238E27FC236}">
                <a16:creationId xmlns:a16="http://schemas.microsoft.com/office/drawing/2014/main" id="{041F2B4E-22A4-4589-8201-81BA6AFE57F2}"/>
              </a:ext>
            </a:extLst>
          </p:cNvPr>
          <p:cNvSpPr>
            <a:spLocks noGrp="1"/>
          </p:cNvSpPr>
          <p:nvPr>
            <p:ph type="body" sz="half" idx="1"/>
          </p:nvPr>
        </p:nvSpPr>
        <p:spPr>
          <a:xfrm>
            <a:off x="457200" y="1905000"/>
            <a:ext cx="4038600" cy="4114800"/>
          </a:xfrm>
        </p:spPr>
        <p:txBody>
          <a:bodyPr wrap="square" anchor="t">
            <a:normAutofit/>
          </a:bodyPr>
          <a:lstStyle/>
          <a:p>
            <a:pPr>
              <a:lnSpc>
                <a:spcPct val="90000"/>
              </a:lnSpc>
              <a:buFont typeface="+mj-lt"/>
              <a:buAutoNum type="arabicPeriod"/>
            </a:pPr>
            <a:r>
              <a:rPr lang="en-GB" sz="1500" b="1"/>
              <a:t>Rigid Hierarchy:</a:t>
            </a:r>
            <a:r>
              <a:rPr lang="en-GB" sz="1500"/>
              <a:t> Decisions required multiple layers of approval, slowing down the implementation of digital projects.</a:t>
            </a:r>
          </a:p>
          <a:p>
            <a:pPr>
              <a:lnSpc>
                <a:spcPct val="90000"/>
              </a:lnSpc>
              <a:buFont typeface="+mj-lt"/>
              <a:buAutoNum type="arabicPeriod"/>
            </a:pPr>
            <a:r>
              <a:rPr lang="en-GB" sz="1500" b="1"/>
              <a:t>Siloed Departments:</a:t>
            </a:r>
            <a:r>
              <a:rPr lang="en-GB" sz="1500"/>
              <a:t> Collaboration between departments was minimal, causing delays in integrating new technologies across functions.</a:t>
            </a:r>
          </a:p>
          <a:p>
            <a:pPr>
              <a:lnSpc>
                <a:spcPct val="90000"/>
              </a:lnSpc>
              <a:buFont typeface="+mj-lt"/>
              <a:buAutoNum type="arabicPeriod"/>
            </a:pPr>
            <a:r>
              <a:rPr lang="en-GB" sz="1500" b="1"/>
              <a:t>Risk Aversion:</a:t>
            </a:r>
            <a:r>
              <a:rPr lang="en-GB" sz="1500"/>
              <a:t> Employees were resistant to adopting digital tools due to fear of failure or deviation from established norms.</a:t>
            </a:r>
          </a:p>
          <a:p>
            <a:pPr>
              <a:lnSpc>
                <a:spcPct val="90000"/>
              </a:lnSpc>
              <a:buFont typeface="+mj-lt"/>
              <a:buAutoNum type="arabicPeriod"/>
            </a:pPr>
            <a:r>
              <a:rPr lang="en-GB" sz="1500" b="1"/>
              <a:t>Lack of Innovation:</a:t>
            </a:r>
            <a:r>
              <a:rPr lang="en-GB" sz="1500"/>
              <a:t> The focus was on maintaining the status quo rather than experimenting with new digital initiatives that could enhance customer experience or operational efficiency.</a:t>
            </a:r>
          </a:p>
          <a:p>
            <a:pPr>
              <a:lnSpc>
                <a:spcPct val="90000"/>
              </a:lnSpc>
            </a:pPr>
            <a:endParaRPr lang="en-GR" sz="1500"/>
          </a:p>
        </p:txBody>
      </p:sp>
      <p:pic>
        <p:nvPicPr>
          <p:cNvPr id="1026" name="Picture 2" descr="What Is Digital Transformation? | 2022">
            <a:extLst>
              <a:ext uri="{FF2B5EF4-FFF2-40B4-BE49-F238E27FC236}">
                <a16:creationId xmlns:a16="http://schemas.microsoft.com/office/drawing/2014/main" id="{DDBC54D5-BE6E-5AC6-F752-DA40A65EDEE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952750"/>
            <a:ext cx="4038600" cy="2019300"/>
          </a:xfrm>
          <a:prstGeom prst="rect">
            <a:avLst/>
          </a:prstGeom>
          <a:solidFill>
            <a:srgbClr val="FFFFFF"/>
          </a:solidFill>
        </p:spPr>
      </p:pic>
      <p:sp>
        <p:nvSpPr>
          <p:cNvPr id="4" name="Slide Number Placeholder 3">
            <a:extLst>
              <a:ext uri="{FF2B5EF4-FFF2-40B4-BE49-F238E27FC236}">
                <a16:creationId xmlns:a16="http://schemas.microsoft.com/office/drawing/2014/main" id="{4236B4F2-F6F2-8140-7BB0-C828C84A5EED}"/>
              </a:ext>
            </a:extLst>
          </p:cNvPr>
          <p:cNvSpPr>
            <a:spLocks noGrp="1"/>
          </p:cNvSpPr>
          <p:nvPr>
            <p:ph type="sldNum" sz="quarter" idx="12"/>
          </p:nvPr>
        </p:nvSpPr>
        <p:spPr>
          <a:xfrm>
            <a:off x="6553200" y="6245225"/>
            <a:ext cx="2133600" cy="476250"/>
          </a:xfrm>
        </p:spPr>
        <p:txBody>
          <a:bodyPr wrap="square" anchor="b">
            <a:normAutofit/>
          </a:bodyPr>
          <a:lstStyle/>
          <a:p>
            <a:pPr>
              <a:spcAft>
                <a:spcPts val="600"/>
              </a:spcAft>
              <a:defRPr/>
            </a:pPr>
            <a:fld id="{42ED57C8-4246-4085-90AE-6C8758D67680}" type="slidenum">
              <a:rPr lang="el-GR" altLang="el-GR" smtClean="0"/>
              <a:pPr>
                <a:spcAft>
                  <a:spcPts val="600"/>
                </a:spcAft>
                <a:defRPr/>
              </a:pPr>
              <a:t>50</a:t>
            </a:fld>
            <a:endParaRPr lang="el-GR" altLang="el-GR"/>
          </a:p>
        </p:txBody>
      </p:sp>
    </p:spTree>
    <p:extLst>
      <p:ext uri="{BB962C8B-B14F-4D97-AF65-F5344CB8AC3E}">
        <p14:creationId xmlns:p14="http://schemas.microsoft.com/office/powerpoint/2010/main" val="1892049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0FC80-8772-5E9D-FE6C-E0365D7ED88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424DEC9-F1B3-37A9-73A2-DD93D83F1BFF}"/>
              </a:ext>
            </a:extLst>
          </p:cNvPr>
          <p:cNvSpPr>
            <a:spLocks noGrp="1"/>
          </p:cNvSpPr>
          <p:nvPr>
            <p:ph type="title"/>
          </p:nvPr>
        </p:nvSpPr>
        <p:spPr/>
        <p:txBody>
          <a:bodyPr/>
          <a:lstStyle/>
          <a:p>
            <a:r>
              <a:rPr lang="en-GR" dirty="0"/>
              <a:t>Challenge 2</a:t>
            </a:r>
          </a:p>
        </p:txBody>
      </p:sp>
      <p:sp>
        <p:nvSpPr>
          <p:cNvPr id="6" name="Text Placeholder 5">
            <a:extLst>
              <a:ext uri="{FF2B5EF4-FFF2-40B4-BE49-F238E27FC236}">
                <a16:creationId xmlns:a16="http://schemas.microsoft.com/office/drawing/2014/main" id="{EE53E706-0936-DE6F-3359-9A189E60818A}"/>
              </a:ext>
            </a:extLst>
          </p:cNvPr>
          <p:cNvSpPr>
            <a:spLocks noGrp="1"/>
          </p:cNvSpPr>
          <p:nvPr>
            <p:ph idx="1"/>
          </p:nvPr>
        </p:nvSpPr>
        <p:spPr/>
        <p:txBody>
          <a:bodyPr wrap="square" anchor="t">
            <a:normAutofit/>
          </a:bodyPr>
          <a:lstStyle/>
          <a:p>
            <a:r>
              <a:rPr lang="en-GR" dirty="0"/>
              <a:t>Key steps</a:t>
            </a:r>
          </a:p>
        </p:txBody>
      </p:sp>
      <p:sp>
        <p:nvSpPr>
          <p:cNvPr id="5" name="Slide Number Placeholder 4">
            <a:extLst>
              <a:ext uri="{FF2B5EF4-FFF2-40B4-BE49-F238E27FC236}">
                <a16:creationId xmlns:a16="http://schemas.microsoft.com/office/drawing/2014/main" id="{F1989D06-62FC-8BB3-3152-17D8C04CAD3B}"/>
              </a:ext>
            </a:extLst>
          </p:cNvPr>
          <p:cNvSpPr>
            <a:spLocks noGrp="1"/>
          </p:cNvSpPr>
          <p:nvPr>
            <p:ph type="sldNum" sz="quarter" idx="12"/>
          </p:nvPr>
        </p:nvSpPr>
        <p:spPr/>
        <p:txBody>
          <a:bodyPr wrap="square" anchor="b">
            <a:normAutofit/>
          </a:bodyPr>
          <a:lstStyle/>
          <a:p>
            <a:pPr>
              <a:spcAft>
                <a:spcPts val="600"/>
              </a:spcAft>
              <a:defRPr/>
            </a:pPr>
            <a:fld id="{0D721920-D39D-407A-9CC1-3890AE0F86CB}" type="slidenum">
              <a:rPr lang="el-GR" altLang="el-GR" smtClean="0"/>
              <a:pPr>
                <a:spcAft>
                  <a:spcPts val="600"/>
                </a:spcAft>
                <a:defRPr/>
              </a:pPr>
              <a:t>51</a:t>
            </a:fld>
            <a:endParaRPr lang="el-GR" altLang="el-GR"/>
          </a:p>
        </p:txBody>
      </p:sp>
    </p:spTree>
    <p:extLst>
      <p:ext uri="{BB962C8B-B14F-4D97-AF65-F5344CB8AC3E}">
        <p14:creationId xmlns:p14="http://schemas.microsoft.com/office/powerpoint/2010/main" val="3164691452"/>
      </p:ext>
    </p:extLst>
  </p:cSld>
  <p:clrMapOvr>
    <a:masterClrMapping/>
  </p:clrMapOvr>
  <p:transition spd="med">
    <p:pull dir="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4DED2-D554-93F8-2F27-B58739900835}"/>
              </a:ext>
            </a:extLst>
          </p:cNvPr>
          <p:cNvSpPr>
            <a:spLocks noGrp="1"/>
          </p:cNvSpPr>
          <p:nvPr>
            <p:ph type="title"/>
          </p:nvPr>
        </p:nvSpPr>
        <p:spPr/>
        <p:txBody>
          <a:bodyPr/>
          <a:lstStyle/>
          <a:p>
            <a:r>
              <a:rPr lang="en-GR" dirty="0"/>
              <a:t>Solutions</a:t>
            </a:r>
          </a:p>
        </p:txBody>
      </p:sp>
      <p:sp>
        <p:nvSpPr>
          <p:cNvPr id="3" name="Content Placeholder 2">
            <a:extLst>
              <a:ext uri="{FF2B5EF4-FFF2-40B4-BE49-F238E27FC236}">
                <a16:creationId xmlns:a16="http://schemas.microsoft.com/office/drawing/2014/main" id="{89EB6A38-F763-59AF-C957-E3A837EDACA7}"/>
              </a:ext>
            </a:extLst>
          </p:cNvPr>
          <p:cNvSpPr>
            <a:spLocks noGrp="1"/>
          </p:cNvSpPr>
          <p:nvPr>
            <p:ph idx="1"/>
          </p:nvPr>
        </p:nvSpPr>
        <p:spPr/>
        <p:txBody>
          <a:bodyPr/>
          <a:lstStyle/>
          <a:p>
            <a:pPr>
              <a:buFont typeface="+mj-lt"/>
              <a:buAutoNum type="arabicPeriod"/>
            </a:pPr>
            <a:r>
              <a:rPr lang="en-GB" sz="1600" b="1" dirty="0"/>
              <a:t>Decentralizing Decision-Making:</a:t>
            </a:r>
            <a:r>
              <a:rPr lang="en-GB" sz="1600" dirty="0"/>
              <a:t> Empowering middle managers and teams to make decisions related to digital projects without needing approval from top executives. This shift allowed for faster experimentation and implementation of digital solutions.</a:t>
            </a:r>
          </a:p>
          <a:p>
            <a:pPr>
              <a:buFont typeface="+mj-lt"/>
              <a:buAutoNum type="arabicPeriod"/>
            </a:pPr>
            <a:r>
              <a:rPr lang="en-GB" sz="1600" b="1" dirty="0"/>
              <a:t>Fostering Cross-Department Collaboration:</a:t>
            </a:r>
            <a:r>
              <a:rPr lang="en-GB" sz="1600" dirty="0"/>
              <a:t> Creating digital task forces composed of employees from various departments (IT, marketing, finance) to collaborate on technology-driven initiatives. This helped break down silos and encouraged knowledge-sharing.</a:t>
            </a:r>
          </a:p>
          <a:p>
            <a:pPr>
              <a:buFont typeface="+mj-lt"/>
              <a:buAutoNum type="arabicPeriod"/>
            </a:pPr>
            <a:r>
              <a:rPr lang="en-GB" sz="1600" b="1" dirty="0"/>
              <a:t>Encouraging Innovation and Risk-Taking:</a:t>
            </a:r>
            <a:r>
              <a:rPr lang="en-GB" sz="1600" dirty="0"/>
              <a:t> Establishing an innovation lab where employees were incentivized to pilot new technologies without fear of failure. This lab created a safe space for experimentation and the testing of digital solutions in a controlled environment.</a:t>
            </a:r>
          </a:p>
          <a:p>
            <a:pPr>
              <a:buFont typeface="+mj-lt"/>
              <a:buAutoNum type="arabicPeriod"/>
            </a:pPr>
            <a:r>
              <a:rPr lang="en-GB" sz="1600" b="1" dirty="0"/>
              <a:t>Training and Digital Upskilling:</a:t>
            </a:r>
            <a:r>
              <a:rPr lang="en-GB" sz="1600" dirty="0"/>
              <a:t> Providing comprehensive digital training programs to upskill employees, enabling them to feel more confident using new technologies and contributing to the digital transformation efforts.</a:t>
            </a:r>
          </a:p>
          <a:p>
            <a:pPr>
              <a:buFont typeface="+mj-lt"/>
              <a:buAutoNum type="arabicPeriod"/>
            </a:pPr>
            <a:r>
              <a:rPr lang="en-GB" sz="1600" b="1" dirty="0"/>
              <a:t>Revising Performance Metrics:</a:t>
            </a:r>
            <a:r>
              <a:rPr lang="en-GB" sz="1600" dirty="0"/>
              <a:t> Shifting performance evaluations to reward agility, innovation, and collaboration rather than adherence to rigid processes. This encouraged employees to prioritize digital initiatives and think creatively about their work.</a:t>
            </a:r>
          </a:p>
          <a:p>
            <a:endParaRPr lang="en-GR" dirty="0"/>
          </a:p>
        </p:txBody>
      </p:sp>
      <p:sp>
        <p:nvSpPr>
          <p:cNvPr id="4" name="Slide Number Placeholder 3">
            <a:extLst>
              <a:ext uri="{FF2B5EF4-FFF2-40B4-BE49-F238E27FC236}">
                <a16:creationId xmlns:a16="http://schemas.microsoft.com/office/drawing/2014/main" id="{45561D8B-6C47-2F13-19A4-FE31ED140093}"/>
              </a:ext>
            </a:extLst>
          </p:cNvPr>
          <p:cNvSpPr>
            <a:spLocks noGrp="1"/>
          </p:cNvSpPr>
          <p:nvPr>
            <p:ph type="sldNum" sz="quarter" idx="12"/>
          </p:nvPr>
        </p:nvSpPr>
        <p:spPr/>
        <p:txBody>
          <a:bodyPr/>
          <a:lstStyle/>
          <a:p>
            <a:pPr>
              <a:defRPr/>
            </a:pPr>
            <a:fld id="{42ED57C8-4246-4085-90AE-6C8758D67680}" type="slidenum">
              <a:rPr lang="el-GR" altLang="el-GR" smtClean="0"/>
              <a:pPr>
                <a:defRPr/>
              </a:pPr>
              <a:t>52</a:t>
            </a:fld>
            <a:endParaRPr lang="el-GR" altLang="el-GR"/>
          </a:p>
        </p:txBody>
      </p:sp>
    </p:spTree>
    <p:extLst>
      <p:ext uri="{BB962C8B-B14F-4D97-AF65-F5344CB8AC3E}">
        <p14:creationId xmlns:p14="http://schemas.microsoft.com/office/powerpoint/2010/main" val="2267900291"/>
      </p:ext>
    </p:extLst>
  </p:cSld>
  <p:clrMapOvr>
    <a:masterClrMapping/>
  </p:clrMapOvr>
  <p:transition spd="med">
    <p:pull dir="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B65A9-1ACB-EE49-7672-A927F8F3463B}"/>
              </a:ext>
            </a:extLst>
          </p:cNvPr>
          <p:cNvSpPr>
            <a:spLocks noGrp="1"/>
          </p:cNvSpPr>
          <p:nvPr>
            <p:ph type="title"/>
          </p:nvPr>
        </p:nvSpPr>
        <p:spPr>
          <a:xfrm>
            <a:off x="457200" y="173038"/>
            <a:ext cx="7931150" cy="1384300"/>
          </a:xfrm>
        </p:spPr>
        <p:txBody>
          <a:bodyPr wrap="square" anchor="ctr">
            <a:normAutofit fontScale="90000"/>
          </a:bodyPr>
          <a:lstStyle/>
          <a:p>
            <a:pPr>
              <a:lnSpc>
                <a:spcPct val="90000"/>
              </a:lnSpc>
            </a:pPr>
            <a:br>
              <a:rPr lang="en-US" sz="2200" dirty="0"/>
            </a:br>
            <a:r>
              <a:rPr lang="en-US" sz="2200" dirty="0"/>
              <a:t>Challenge 3</a:t>
            </a:r>
            <a:br>
              <a:rPr lang="en-US" sz="2200" dirty="0"/>
            </a:br>
            <a:r>
              <a:rPr lang="en-US" sz="2200" dirty="0"/>
              <a:t>Align our organizational culture with the digital vision</a:t>
            </a:r>
            <a:br>
              <a:rPr lang="en-US" sz="2200" dirty="0"/>
            </a:br>
            <a:br>
              <a:rPr lang="en-US" sz="2200" dirty="0"/>
            </a:br>
            <a:br>
              <a:rPr lang="en-US" sz="2200" dirty="0"/>
            </a:br>
            <a:endParaRPr lang="en-US" sz="2200" dirty="0"/>
          </a:p>
        </p:txBody>
      </p:sp>
      <p:pic>
        <p:nvPicPr>
          <p:cNvPr id="9" name="Content Placeholder 8" descr="Person alone in an office">
            <a:extLst>
              <a:ext uri="{FF2B5EF4-FFF2-40B4-BE49-F238E27FC236}">
                <a16:creationId xmlns:a16="http://schemas.microsoft.com/office/drawing/2014/main" id="{2C6BF86C-38BB-3B7E-9F36-9166C538BD1D}"/>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t="27225" r="-3" b="4255"/>
          <a:stretch/>
        </p:blipFill>
        <p:spPr>
          <a:xfrm>
            <a:off x="457200" y="1905000"/>
            <a:ext cx="4038600" cy="4114800"/>
          </a:xfrm>
          <a:noFill/>
        </p:spPr>
      </p:pic>
      <p:sp>
        <p:nvSpPr>
          <p:cNvPr id="14" name="Content Placeholder 3">
            <a:extLst>
              <a:ext uri="{FF2B5EF4-FFF2-40B4-BE49-F238E27FC236}">
                <a16:creationId xmlns:a16="http://schemas.microsoft.com/office/drawing/2014/main" id="{B1C05068-1D50-61C1-F33B-43F9511A7649}"/>
              </a:ext>
            </a:extLst>
          </p:cNvPr>
          <p:cNvSpPr>
            <a:spLocks noGrp="1"/>
          </p:cNvSpPr>
          <p:nvPr>
            <p:ph sz="half" idx="2"/>
          </p:nvPr>
        </p:nvSpPr>
        <p:spPr>
          <a:xfrm>
            <a:off x="4648200" y="1905000"/>
            <a:ext cx="4038600" cy="4114800"/>
          </a:xfrm>
        </p:spPr>
        <p:txBody>
          <a:bodyPr/>
          <a:lstStyle/>
          <a:p>
            <a:r>
              <a:rPr lang="en-US" dirty="0"/>
              <a:t>How?</a:t>
            </a:r>
          </a:p>
        </p:txBody>
      </p:sp>
      <p:sp>
        <p:nvSpPr>
          <p:cNvPr id="16" name="Slide Number Placeholder 4">
            <a:extLst>
              <a:ext uri="{FF2B5EF4-FFF2-40B4-BE49-F238E27FC236}">
                <a16:creationId xmlns:a16="http://schemas.microsoft.com/office/drawing/2014/main" id="{8C93B9AA-103F-E480-A5E3-F38B55EC035B}"/>
              </a:ext>
            </a:extLst>
          </p:cNvPr>
          <p:cNvSpPr>
            <a:spLocks noGrp="1"/>
          </p:cNvSpPr>
          <p:nvPr>
            <p:ph type="sldNum" sz="quarter" idx="12"/>
          </p:nvPr>
        </p:nvSpPr>
        <p:spPr>
          <a:xfrm>
            <a:off x="6553200" y="6245225"/>
            <a:ext cx="2133600" cy="476250"/>
          </a:xfrm>
        </p:spPr>
        <p:txBody>
          <a:bodyPr/>
          <a:lstStyle/>
          <a:p>
            <a:pPr>
              <a:spcAft>
                <a:spcPts val="600"/>
              </a:spcAft>
              <a:defRPr/>
            </a:pPr>
            <a:fld id="{8274986E-4ED0-4333-A188-31FD06DB3835}" type="slidenum">
              <a:rPr lang="el-GR" altLang="el-GR"/>
              <a:pPr>
                <a:spcAft>
                  <a:spcPts val="600"/>
                </a:spcAft>
                <a:defRPr/>
              </a:pPr>
              <a:t>53</a:t>
            </a:fld>
            <a:endParaRPr lang="el-GR" altLang="el-GR"/>
          </a:p>
        </p:txBody>
      </p:sp>
    </p:spTree>
    <p:extLst>
      <p:ext uri="{BB962C8B-B14F-4D97-AF65-F5344CB8AC3E}">
        <p14:creationId xmlns:p14="http://schemas.microsoft.com/office/powerpoint/2010/main" val="1338244078"/>
      </p:ext>
    </p:extLst>
  </p:cSld>
  <p:clrMapOvr>
    <a:masterClrMapping/>
  </p:clrMapOvr>
  <p:transition spd="med">
    <p:pull dir="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3059113" y="6356350"/>
            <a:ext cx="2960687" cy="365125"/>
          </a:xfrm>
        </p:spPr>
        <p:txBody>
          <a:bodyPr/>
          <a:lstStyle/>
          <a:p>
            <a:pPr>
              <a:defRPr/>
            </a:pPr>
            <a:r>
              <a:rPr lang="el-GR" altLang="en-US" dirty="0"/>
              <a:t>Μ</a:t>
            </a:r>
            <a:r>
              <a:rPr lang="en-US" altLang="en-US" dirty="0" err="1"/>
              <a:t>Vakola</a:t>
            </a:r>
            <a:r>
              <a:rPr lang="el-GR" altLang="en-US" dirty="0"/>
              <a:t>-</a:t>
            </a:r>
            <a:r>
              <a:rPr lang="en-US" altLang="en-US" dirty="0"/>
              <a:t>Athens University of Economics and Business</a:t>
            </a:r>
            <a:r>
              <a:rPr lang="el-GR" altLang="en-US" dirty="0"/>
              <a:t>-mvakola@aueb.gr</a:t>
            </a:r>
          </a:p>
        </p:txBody>
      </p:sp>
      <p:sp>
        <p:nvSpPr>
          <p:cNvPr id="3" name="2 - Θέση αριθμού διαφάνειας"/>
          <p:cNvSpPr>
            <a:spLocks noGrp="1"/>
          </p:cNvSpPr>
          <p:nvPr>
            <p:ph type="sldNum" sz="quarter" idx="12"/>
          </p:nvPr>
        </p:nvSpPr>
        <p:spPr/>
        <p:txBody>
          <a:bodyPr/>
          <a:lstStyle/>
          <a:p>
            <a:fld id="{C36E9F84-2859-493A-BEBE-C46372795D7B}" type="slidenum">
              <a:rPr lang="el-GR" altLang="en-US"/>
              <a:pPr/>
              <a:t>54</a:t>
            </a:fld>
            <a:endParaRPr lang="el-GR" altLang="en-US"/>
          </a:p>
        </p:txBody>
      </p:sp>
      <p:pic>
        <p:nvPicPr>
          <p:cNvPr id="41988" name="3 - Εικόνα" descr="Εικόνα5.jpg"/>
          <p:cNvPicPr>
            <a:picLocks noChangeAspect="1"/>
          </p:cNvPicPr>
          <p:nvPr/>
        </p:nvPicPr>
        <p:blipFill>
          <a:blip r:embed="rId3" cstate="print"/>
          <a:srcRect/>
          <a:stretch>
            <a:fillRect/>
          </a:stretch>
        </p:blipFill>
        <p:spPr bwMode="auto">
          <a:xfrm>
            <a:off x="0" y="382588"/>
            <a:ext cx="9144000" cy="6092825"/>
          </a:xfrm>
          <a:prstGeom prst="rect">
            <a:avLst/>
          </a:prstGeom>
          <a:noFill/>
          <a:ln w="9525">
            <a:noFill/>
            <a:miter lim="800000"/>
            <a:headEnd/>
            <a:tailEnd/>
          </a:ln>
        </p:spPr>
      </p:pic>
      <p:sp>
        <p:nvSpPr>
          <p:cNvPr id="5" name="Rectangle 5"/>
          <p:cNvSpPr/>
          <p:nvPr/>
        </p:nvSpPr>
        <p:spPr>
          <a:xfrm>
            <a:off x="146050" y="1916113"/>
            <a:ext cx="8997950" cy="2305050"/>
          </a:xfrm>
          <a:prstGeom prst="rect">
            <a:avLst/>
          </a:prstGeom>
          <a:solidFill>
            <a:schemeClr val="accent2">
              <a:lumMod val="40000"/>
              <a:lumOff val="6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eaLnBrk="1" hangingPunct="1">
              <a:defRPr/>
            </a:pPr>
            <a:endParaRPr lang="el-GR" sz="4800" dirty="0">
              <a:solidFill>
                <a:schemeClr val="accent4">
                  <a:lumMod val="50000"/>
                </a:schemeClr>
              </a:solidFill>
            </a:endParaRPr>
          </a:p>
          <a:p>
            <a:pPr algn="ctr" defTabSz="914126" eaLnBrk="1" hangingPunct="1">
              <a:defRPr/>
            </a:pPr>
            <a:endParaRPr lang="el-GR" sz="4800" dirty="0">
              <a:solidFill>
                <a:schemeClr val="accent4">
                  <a:lumMod val="50000"/>
                </a:schemeClr>
              </a:solidFill>
            </a:endParaRPr>
          </a:p>
          <a:p>
            <a:pPr algn="ctr" defTabSz="914126" eaLnBrk="1" hangingPunct="1">
              <a:defRPr/>
            </a:pPr>
            <a:endParaRPr lang="en-US" sz="4800" dirty="0">
              <a:solidFill>
                <a:schemeClr val="accent4">
                  <a:lumMod val="50000"/>
                </a:schemeClr>
              </a:solidFill>
            </a:endParaRPr>
          </a:p>
          <a:p>
            <a:pPr algn="ctr" defTabSz="914126" eaLnBrk="1" hangingPunct="1">
              <a:defRPr/>
            </a:pPr>
            <a:r>
              <a:rPr lang="en-US" sz="4800" dirty="0">
                <a:solidFill>
                  <a:schemeClr val="accent4">
                    <a:lumMod val="50000"/>
                  </a:schemeClr>
                </a:solidFill>
              </a:rPr>
              <a:t>ORGANIZATIONAL CULTURE ASSESSMENT</a:t>
            </a:r>
          </a:p>
          <a:p>
            <a:pPr algn="ctr" defTabSz="914126" eaLnBrk="1" hangingPunct="1">
              <a:defRPr/>
            </a:pPr>
            <a:r>
              <a:rPr lang="en-GB" sz="4000" dirty="0">
                <a:solidFill>
                  <a:srgbClr val="000000"/>
                </a:solidFill>
                <a:effectLst/>
                <a:latin typeface="Helvetica Neue" panose="02000503000000020004" pitchFamily="2" charset="0"/>
              </a:rPr>
              <a:t> </a:t>
            </a:r>
            <a:r>
              <a:rPr lang="en-GB" u="sng" dirty="0">
                <a:solidFill>
                  <a:srgbClr val="000000"/>
                </a:solidFill>
                <a:effectLst/>
                <a:latin typeface="Helvetica Neue" panose="02000503000000020004" pitchFamily="2" charset="0"/>
                <a:hlinkClick r:id="rId4"/>
              </a:rPr>
              <a:t>https://limesurvey.aueb.gr/limesurvey/index.php/359371</a:t>
            </a:r>
            <a:endParaRPr lang="en-GB" dirty="0">
              <a:solidFill>
                <a:srgbClr val="000000"/>
              </a:solidFill>
              <a:effectLst/>
              <a:latin typeface="Helvetica Neue" panose="02000503000000020004" pitchFamily="2" charset="0"/>
            </a:endParaRPr>
          </a:p>
          <a:p>
            <a:pPr algn="ctr" defTabSz="914126" eaLnBrk="1" hangingPunct="1">
              <a:defRPr/>
            </a:pPr>
            <a:endParaRPr lang="el-GR" sz="4800" dirty="0">
              <a:solidFill>
                <a:schemeClr val="accent4">
                  <a:lumMod val="50000"/>
                </a:schemeClr>
              </a:solidFill>
            </a:endParaRPr>
          </a:p>
          <a:p>
            <a:pPr algn="ctr" defTabSz="914126" eaLnBrk="1" hangingPunct="1">
              <a:defRPr/>
            </a:pPr>
            <a:endParaRPr lang="el-GR" sz="4800" dirty="0">
              <a:solidFill>
                <a:schemeClr val="accent4">
                  <a:lumMod val="50000"/>
                </a:schemeClr>
              </a:solidFill>
            </a:endParaRPr>
          </a:p>
          <a:p>
            <a:pPr algn="ctr" defTabSz="914126" eaLnBrk="1" hangingPunct="1">
              <a:defRPr/>
            </a:pPr>
            <a:endParaRPr lang="en-US" sz="4800" dirty="0">
              <a:solidFill>
                <a:schemeClr val="accent4">
                  <a:lumMod val="50000"/>
                </a:schemeClr>
              </a:solidFill>
            </a:endParaRPr>
          </a:p>
        </p:txBody>
      </p:sp>
    </p:spTree>
  </p:cSld>
  <p:clrMapOvr>
    <a:masterClrMapping/>
  </p:clrMapOvr>
  <p:transition spd="med">
    <p:pull dir="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 Θέση υποσέλιδου"/>
          <p:cNvSpPr>
            <a:spLocks noGrp="1"/>
          </p:cNvSpPr>
          <p:nvPr>
            <p:ph type="ftr" sz="quarter" idx="11"/>
          </p:nvPr>
        </p:nvSpPr>
        <p:spPr>
          <a:xfrm>
            <a:off x="3121025" y="6494463"/>
            <a:ext cx="3130550" cy="409575"/>
          </a:xfrm>
        </p:spPr>
        <p:txBody>
          <a:bodyPr/>
          <a:lstStyle/>
          <a:p>
            <a:pPr>
              <a:defRPr/>
            </a:pPr>
            <a:r>
              <a:rPr lang="el-GR" altLang="en-US" dirty="0"/>
              <a:t>Μ</a:t>
            </a:r>
            <a:r>
              <a:rPr lang="en-US" altLang="en-US" dirty="0" err="1"/>
              <a:t>Vakola</a:t>
            </a:r>
            <a:r>
              <a:rPr lang="el-GR" altLang="en-US" dirty="0"/>
              <a:t>-</a:t>
            </a:r>
            <a:r>
              <a:rPr lang="en-US" altLang="en-US" dirty="0"/>
              <a:t>Athens University of Economics and Business</a:t>
            </a:r>
            <a:r>
              <a:rPr lang="el-GR" altLang="en-US" dirty="0"/>
              <a:t>-mvakola@aueb.gr</a:t>
            </a:r>
          </a:p>
        </p:txBody>
      </p:sp>
      <p:sp>
        <p:nvSpPr>
          <p:cNvPr id="27651" name="3 - Θέση αριθμού διαφάνειας"/>
          <p:cNvSpPr>
            <a:spLocks noGrp="1"/>
          </p:cNvSpPr>
          <p:nvPr>
            <p:ph type="sldNum" sz="quarter" idx="12"/>
          </p:nvPr>
        </p:nvSpPr>
        <p:spPr/>
        <p:txBody>
          <a:bodyPr/>
          <a:lstStyle/>
          <a:p>
            <a:fld id="{85DCA4DD-6777-44B9-A71B-EE9790FE3491}" type="slidenum">
              <a:rPr lang="el-GR" altLang="en-US"/>
              <a:pPr/>
              <a:t>55</a:t>
            </a:fld>
            <a:endParaRPr lang="el-GR" altLang="en-US"/>
          </a:p>
        </p:txBody>
      </p:sp>
      <p:grpSp>
        <p:nvGrpSpPr>
          <p:cNvPr id="44036" name="Group 2"/>
          <p:cNvGrpSpPr>
            <a:grpSpLocks/>
          </p:cNvGrpSpPr>
          <p:nvPr/>
        </p:nvGrpSpPr>
        <p:grpSpPr bwMode="auto">
          <a:xfrm>
            <a:off x="324030" y="849313"/>
            <a:ext cx="8496480" cy="4419600"/>
            <a:chOff x="50" y="1248"/>
            <a:chExt cx="3502" cy="2448"/>
          </a:xfrm>
        </p:grpSpPr>
        <p:sp>
          <p:nvSpPr>
            <p:cNvPr id="44051" name="Rectangle 3"/>
            <p:cNvSpPr>
              <a:spLocks noChangeArrowheads="1"/>
            </p:cNvSpPr>
            <p:nvPr/>
          </p:nvSpPr>
          <p:spPr bwMode="auto">
            <a:xfrm>
              <a:off x="706" y="1317"/>
              <a:ext cx="2256" cy="2256"/>
            </a:xfrm>
            <a:prstGeom prst="rect">
              <a:avLst/>
            </a:prstGeom>
            <a:noFill/>
            <a:ln w="9525">
              <a:solidFill>
                <a:schemeClr val="tx1"/>
              </a:solidFill>
              <a:miter lim="800000"/>
              <a:headEnd/>
              <a:tailEnd/>
            </a:ln>
          </p:spPr>
          <p:txBody>
            <a:bodyPr wrap="none" anchor="ctr"/>
            <a:lstStyle/>
            <a:p>
              <a:pPr eaLnBrk="1" hangingPunct="1"/>
              <a:endParaRPr lang="el-GR" altLang="el-GR" sz="1800"/>
            </a:p>
          </p:txBody>
        </p:sp>
        <p:sp>
          <p:nvSpPr>
            <p:cNvPr id="44052" name="Line 4"/>
            <p:cNvSpPr>
              <a:spLocks noChangeShapeType="1"/>
            </p:cNvSpPr>
            <p:nvPr/>
          </p:nvSpPr>
          <p:spPr bwMode="auto">
            <a:xfrm>
              <a:off x="1824" y="1248"/>
              <a:ext cx="0" cy="2448"/>
            </a:xfrm>
            <a:prstGeom prst="line">
              <a:avLst/>
            </a:prstGeom>
            <a:noFill/>
            <a:ln w="28575">
              <a:solidFill>
                <a:schemeClr val="bg2"/>
              </a:solidFill>
              <a:round/>
              <a:headEnd type="triangle" w="med" len="med"/>
              <a:tailEnd type="triangle" w="med" len="med"/>
            </a:ln>
          </p:spPr>
          <p:txBody>
            <a:bodyPr/>
            <a:lstStyle/>
            <a:p>
              <a:endParaRPr lang="el-GR"/>
            </a:p>
          </p:txBody>
        </p:sp>
        <p:sp>
          <p:nvSpPr>
            <p:cNvPr id="44053" name="Line 5"/>
            <p:cNvSpPr>
              <a:spLocks noChangeShapeType="1"/>
            </p:cNvSpPr>
            <p:nvPr/>
          </p:nvSpPr>
          <p:spPr bwMode="auto">
            <a:xfrm>
              <a:off x="576" y="2448"/>
              <a:ext cx="2544" cy="0"/>
            </a:xfrm>
            <a:prstGeom prst="line">
              <a:avLst/>
            </a:prstGeom>
            <a:noFill/>
            <a:ln w="28575">
              <a:solidFill>
                <a:schemeClr val="bg2"/>
              </a:solidFill>
              <a:round/>
              <a:headEnd type="triangle" w="med" len="med"/>
              <a:tailEnd type="triangle" w="med" len="med"/>
            </a:ln>
          </p:spPr>
          <p:txBody>
            <a:bodyPr/>
            <a:lstStyle/>
            <a:p>
              <a:endParaRPr lang="el-GR"/>
            </a:p>
          </p:txBody>
        </p:sp>
        <p:grpSp>
          <p:nvGrpSpPr>
            <p:cNvPr id="44054" name="Group 6"/>
            <p:cNvGrpSpPr>
              <a:grpSpLocks/>
            </p:cNvGrpSpPr>
            <p:nvPr/>
          </p:nvGrpSpPr>
          <p:grpSpPr bwMode="auto">
            <a:xfrm>
              <a:off x="706" y="1324"/>
              <a:ext cx="2256" cy="2256"/>
              <a:chOff x="706" y="1324"/>
              <a:chExt cx="2256" cy="2256"/>
            </a:xfrm>
          </p:grpSpPr>
          <p:grpSp>
            <p:nvGrpSpPr>
              <p:cNvPr id="44082" name="Group 7"/>
              <p:cNvGrpSpPr>
                <a:grpSpLocks/>
              </p:cNvGrpSpPr>
              <p:nvPr/>
            </p:nvGrpSpPr>
            <p:grpSpPr bwMode="auto">
              <a:xfrm>
                <a:off x="706" y="1324"/>
                <a:ext cx="2256" cy="2256"/>
                <a:chOff x="706" y="1324"/>
                <a:chExt cx="2256" cy="2256"/>
              </a:xfrm>
            </p:grpSpPr>
            <p:sp>
              <p:nvSpPr>
                <p:cNvPr id="44088" name="Line 8"/>
                <p:cNvSpPr>
                  <a:spLocks noChangeShapeType="1"/>
                </p:cNvSpPr>
                <p:nvPr/>
              </p:nvSpPr>
              <p:spPr bwMode="auto">
                <a:xfrm>
                  <a:off x="706" y="1324"/>
                  <a:ext cx="2256" cy="2256"/>
                </a:xfrm>
                <a:prstGeom prst="line">
                  <a:avLst/>
                </a:prstGeom>
                <a:noFill/>
                <a:ln w="9525">
                  <a:solidFill>
                    <a:schemeClr val="bg2"/>
                  </a:solidFill>
                  <a:round/>
                  <a:headEnd/>
                  <a:tailEnd/>
                </a:ln>
              </p:spPr>
              <p:txBody>
                <a:bodyPr/>
                <a:lstStyle/>
                <a:p>
                  <a:endParaRPr lang="el-GR"/>
                </a:p>
              </p:txBody>
            </p:sp>
            <p:sp>
              <p:nvSpPr>
                <p:cNvPr id="44089" name="Line 9"/>
                <p:cNvSpPr>
                  <a:spLocks noChangeShapeType="1"/>
                </p:cNvSpPr>
                <p:nvPr/>
              </p:nvSpPr>
              <p:spPr bwMode="auto">
                <a:xfrm flipH="1">
                  <a:off x="1584" y="2256"/>
                  <a:ext cx="48" cy="0"/>
                </a:xfrm>
                <a:prstGeom prst="line">
                  <a:avLst/>
                </a:prstGeom>
                <a:noFill/>
                <a:ln w="9525">
                  <a:solidFill>
                    <a:schemeClr val="bg2"/>
                  </a:solidFill>
                  <a:round/>
                  <a:headEnd/>
                  <a:tailEnd/>
                </a:ln>
              </p:spPr>
              <p:txBody>
                <a:bodyPr/>
                <a:lstStyle/>
                <a:p>
                  <a:endParaRPr lang="el-GR"/>
                </a:p>
              </p:txBody>
            </p:sp>
            <p:sp>
              <p:nvSpPr>
                <p:cNvPr id="44090" name="Line 10"/>
                <p:cNvSpPr>
                  <a:spLocks noChangeShapeType="1"/>
                </p:cNvSpPr>
                <p:nvPr/>
              </p:nvSpPr>
              <p:spPr bwMode="auto">
                <a:xfrm flipH="1">
                  <a:off x="1392" y="2064"/>
                  <a:ext cx="48" cy="0"/>
                </a:xfrm>
                <a:prstGeom prst="line">
                  <a:avLst/>
                </a:prstGeom>
                <a:noFill/>
                <a:ln w="9525">
                  <a:solidFill>
                    <a:schemeClr val="bg2"/>
                  </a:solidFill>
                  <a:round/>
                  <a:headEnd/>
                  <a:tailEnd/>
                </a:ln>
              </p:spPr>
              <p:txBody>
                <a:bodyPr/>
                <a:lstStyle/>
                <a:p>
                  <a:endParaRPr lang="el-GR"/>
                </a:p>
              </p:txBody>
            </p:sp>
            <p:sp>
              <p:nvSpPr>
                <p:cNvPr id="44091" name="Line 11"/>
                <p:cNvSpPr>
                  <a:spLocks noChangeShapeType="1"/>
                </p:cNvSpPr>
                <p:nvPr/>
              </p:nvSpPr>
              <p:spPr bwMode="auto">
                <a:xfrm flipH="1">
                  <a:off x="1200" y="1872"/>
                  <a:ext cx="48" cy="0"/>
                </a:xfrm>
                <a:prstGeom prst="line">
                  <a:avLst/>
                </a:prstGeom>
                <a:noFill/>
                <a:ln w="9525">
                  <a:solidFill>
                    <a:schemeClr val="bg2"/>
                  </a:solidFill>
                  <a:round/>
                  <a:headEnd/>
                  <a:tailEnd/>
                </a:ln>
              </p:spPr>
              <p:txBody>
                <a:bodyPr/>
                <a:lstStyle/>
                <a:p>
                  <a:endParaRPr lang="el-GR"/>
                </a:p>
              </p:txBody>
            </p:sp>
            <p:sp>
              <p:nvSpPr>
                <p:cNvPr id="44092" name="Line 12"/>
                <p:cNvSpPr>
                  <a:spLocks noChangeShapeType="1"/>
                </p:cNvSpPr>
                <p:nvPr/>
              </p:nvSpPr>
              <p:spPr bwMode="auto">
                <a:xfrm flipH="1">
                  <a:off x="1008" y="1680"/>
                  <a:ext cx="48" cy="0"/>
                </a:xfrm>
                <a:prstGeom prst="line">
                  <a:avLst/>
                </a:prstGeom>
                <a:noFill/>
                <a:ln w="9525">
                  <a:solidFill>
                    <a:schemeClr val="bg2"/>
                  </a:solidFill>
                  <a:round/>
                  <a:headEnd/>
                  <a:tailEnd/>
                </a:ln>
              </p:spPr>
              <p:txBody>
                <a:bodyPr/>
                <a:lstStyle/>
                <a:p>
                  <a:endParaRPr lang="el-GR"/>
                </a:p>
              </p:txBody>
            </p:sp>
            <p:sp>
              <p:nvSpPr>
                <p:cNvPr id="44093" name="Line 13"/>
                <p:cNvSpPr>
                  <a:spLocks noChangeShapeType="1"/>
                </p:cNvSpPr>
                <p:nvPr/>
              </p:nvSpPr>
              <p:spPr bwMode="auto">
                <a:xfrm flipH="1">
                  <a:off x="816" y="1488"/>
                  <a:ext cx="48" cy="0"/>
                </a:xfrm>
                <a:prstGeom prst="line">
                  <a:avLst/>
                </a:prstGeom>
                <a:noFill/>
                <a:ln w="9525">
                  <a:solidFill>
                    <a:schemeClr val="bg2"/>
                  </a:solidFill>
                  <a:round/>
                  <a:headEnd/>
                  <a:tailEnd/>
                </a:ln>
              </p:spPr>
              <p:txBody>
                <a:bodyPr/>
                <a:lstStyle/>
                <a:p>
                  <a:endParaRPr lang="el-GR"/>
                </a:p>
              </p:txBody>
            </p:sp>
          </p:grpSp>
          <p:sp>
            <p:nvSpPr>
              <p:cNvPr id="44083" name="Line 14"/>
              <p:cNvSpPr>
                <a:spLocks noChangeShapeType="1"/>
              </p:cNvSpPr>
              <p:nvPr/>
            </p:nvSpPr>
            <p:spPr bwMode="auto">
              <a:xfrm>
                <a:off x="2016" y="2640"/>
                <a:ext cx="96" cy="0"/>
              </a:xfrm>
              <a:prstGeom prst="line">
                <a:avLst/>
              </a:prstGeom>
              <a:noFill/>
              <a:ln w="9525">
                <a:solidFill>
                  <a:schemeClr val="tx1"/>
                </a:solidFill>
                <a:round/>
                <a:headEnd/>
                <a:tailEnd/>
              </a:ln>
            </p:spPr>
            <p:txBody>
              <a:bodyPr/>
              <a:lstStyle/>
              <a:p>
                <a:endParaRPr lang="el-GR"/>
              </a:p>
            </p:txBody>
          </p:sp>
          <p:sp>
            <p:nvSpPr>
              <p:cNvPr id="44084" name="Line 15"/>
              <p:cNvSpPr>
                <a:spLocks noChangeShapeType="1"/>
              </p:cNvSpPr>
              <p:nvPr/>
            </p:nvSpPr>
            <p:spPr bwMode="auto">
              <a:xfrm>
                <a:off x="2784" y="3408"/>
                <a:ext cx="96" cy="0"/>
              </a:xfrm>
              <a:prstGeom prst="line">
                <a:avLst/>
              </a:prstGeom>
              <a:noFill/>
              <a:ln w="9525">
                <a:solidFill>
                  <a:schemeClr val="tx1"/>
                </a:solidFill>
                <a:round/>
                <a:headEnd/>
                <a:tailEnd/>
              </a:ln>
            </p:spPr>
            <p:txBody>
              <a:bodyPr/>
              <a:lstStyle/>
              <a:p>
                <a:endParaRPr lang="el-GR"/>
              </a:p>
            </p:txBody>
          </p:sp>
          <p:sp>
            <p:nvSpPr>
              <p:cNvPr id="44085" name="Line 16"/>
              <p:cNvSpPr>
                <a:spLocks noChangeShapeType="1"/>
              </p:cNvSpPr>
              <p:nvPr/>
            </p:nvSpPr>
            <p:spPr bwMode="auto">
              <a:xfrm>
                <a:off x="2400" y="3024"/>
                <a:ext cx="96" cy="0"/>
              </a:xfrm>
              <a:prstGeom prst="line">
                <a:avLst/>
              </a:prstGeom>
              <a:noFill/>
              <a:ln w="9525">
                <a:solidFill>
                  <a:schemeClr val="tx1"/>
                </a:solidFill>
                <a:round/>
                <a:headEnd/>
                <a:tailEnd/>
              </a:ln>
            </p:spPr>
            <p:txBody>
              <a:bodyPr/>
              <a:lstStyle/>
              <a:p>
                <a:endParaRPr lang="el-GR"/>
              </a:p>
            </p:txBody>
          </p:sp>
          <p:sp>
            <p:nvSpPr>
              <p:cNvPr id="44086" name="Line 17"/>
              <p:cNvSpPr>
                <a:spLocks noChangeShapeType="1"/>
              </p:cNvSpPr>
              <p:nvPr/>
            </p:nvSpPr>
            <p:spPr bwMode="auto">
              <a:xfrm>
                <a:off x="2592" y="3216"/>
                <a:ext cx="96" cy="0"/>
              </a:xfrm>
              <a:prstGeom prst="line">
                <a:avLst/>
              </a:prstGeom>
              <a:noFill/>
              <a:ln w="9525">
                <a:solidFill>
                  <a:schemeClr val="tx1"/>
                </a:solidFill>
                <a:round/>
                <a:headEnd/>
                <a:tailEnd/>
              </a:ln>
            </p:spPr>
            <p:txBody>
              <a:bodyPr/>
              <a:lstStyle/>
              <a:p>
                <a:endParaRPr lang="el-GR"/>
              </a:p>
            </p:txBody>
          </p:sp>
          <p:sp>
            <p:nvSpPr>
              <p:cNvPr id="44087" name="Line 18"/>
              <p:cNvSpPr>
                <a:spLocks noChangeShapeType="1"/>
              </p:cNvSpPr>
              <p:nvPr/>
            </p:nvSpPr>
            <p:spPr bwMode="auto">
              <a:xfrm>
                <a:off x="2208" y="2832"/>
                <a:ext cx="96" cy="0"/>
              </a:xfrm>
              <a:prstGeom prst="line">
                <a:avLst/>
              </a:prstGeom>
              <a:noFill/>
              <a:ln w="9525">
                <a:solidFill>
                  <a:schemeClr val="tx1"/>
                </a:solidFill>
                <a:round/>
                <a:headEnd/>
                <a:tailEnd/>
              </a:ln>
            </p:spPr>
            <p:txBody>
              <a:bodyPr/>
              <a:lstStyle/>
              <a:p>
                <a:endParaRPr lang="el-GR"/>
              </a:p>
            </p:txBody>
          </p:sp>
        </p:grpSp>
        <p:sp>
          <p:nvSpPr>
            <p:cNvPr id="44055" name="Text Box 19"/>
            <p:cNvSpPr txBox="1">
              <a:spLocks noChangeArrowheads="1"/>
            </p:cNvSpPr>
            <p:nvPr/>
          </p:nvSpPr>
          <p:spPr bwMode="auto">
            <a:xfrm>
              <a:off x="1851" y="2597"/>
              <a:ext cx="134" cy="135"/>
            </a:xfrm>
            <a:prstGeom prst="rect">
              <a:avLst/>
            </a:prstGeom>
            <a:noFill/>
            <a:ln w="9525">
              <a:noFill/>
              <a:miter lim="800000"/>
              <a:headEnd/>
              <a:tailEnd/>
            </a:ln>
          </p:spPr>
          <p:txBody>
            <a:bodyPr wrap="none">
              <a:spAutoFit/>
            </a:bodyPr>
            <a:lstStyle/>
            <a:p>
              <a:pPr eaLnBrk="1" hangingPunct="1"/>
              <a:r>
                <a:rPr lang="el-GR" altLang="el-GR" sz="1000">
                  <a:latin typeface="Tahoma" pitchFamily="34" charset="0"/>
                </a:rPr>
                <a:t>10</a:t>
              </a:r>
            </a:p>
          </p:txBody>
        </p:sp>
        <p:sp>
          <p:nvSpPr>
            <p:cNvPr id="44056" name="Text Box 20"/>
            <p:cNvSpPr txBox="1">
              <a:spLocks noChangeArrowheads="1"/>
            </p:cNvSpPr>
            <p:nvPr/>
          </p:nvSpPr>
          <p:spPr bwMode="auto">
            <a:xfrm>
              <a:off x="2030" y="2790"/>
              <a:ext cx="133" cy="135"/>
            </a:xfrm>
            <a:prstGeom prst="rect">
              <a:avLst/>
            </a:prstGeom>
            <a:noFill/>
            <a:ln w="9525">
              <a:noFill/>
              <a:miter lim="800000"/>
              <a:headEnd/>
              <a:tailEnd/>
            </a:ln>
          </p:spPr>
          <p:txBody>
            <a:bodyPr wrap="none">
              <a:spAutoFit/>
            </a:bodyPr>
            <a:lstStyle/>
            <a:p>
              <a:pPr eaLnBrk="1" hangingPunct="1"/>
              <a:r>
                <a:rPr lang="el-GR" altLang="el-GR" sz="1000">
                  <a:latin typeface="Tahoma" pitchFamily="34" charset="0"/>
                </a:rPr>
                <a:t>20</a:t>
              </a:r>
            </a:p>
          </p:txBody>
        </p:sp>
        <p:sp>
          <p:nvSpPr>
            <p:cNvPr id="44057" name="Text Box 21"/>
            <p:cNvSpPr txBox="1">
              <a:spLocks noChangeArrowheads="1"/>
            </p:cNvSpPr>
            <p:nvPr/>
          </p:nvSpPr>
          <p:spPr bwMode="auto">
            <a:xfrm>
              <a:off x="2237" y="2983"/>
              <a:ext cx="134" cy="135"/>
            </a:xfrm>
            <a:prstGeom prst="rect">
              <a:avLst/>
            </a:prstGeom>
            <a:noFill/>
            <a:ln w="9525">
              <a:noFill/>
              <a:miter lim="800000"/>
              <a:headEnd/>
              <a:tailEnd/>
            </a:ln>
          </p:spPr>
          <p:txBody>
            <a:bodyPr wrap="none">
              <a:spAutoFit/>
            </a:bodyPr>
            <a:lstStyle/>
            <a:p>
              <a:pPr eaLnBrk="1" hangingPunct="1"/>
              <a:r>
                <a:rPr lang="el-GR" altLang="el-GR" sz="1000">
                  <a:latin typeface="Tahoma" pitchFamily="34" charset="0"/>
                </a:rPr>
                <a:t>30</a:t>
              </a:r>
            </a:p>
          </p:txBody>
        </p:sp>
        <p:sp>
          <p:nvSpPr>
            <p:cNvPr id="44058" name="Text Box 22"/>
            <p:cNvSpPr txBox="1">
              <a:spLocks noChangeArrowheads="1"/>
            </p:cNvSpPr>
            <p:nvPr/>
          </p:nvSpPr>
          <p:spPr bwMode="auto">
            <a:xfrm>
              <a:off x="2424" y="3176"/>
              <a:ext cx="133" cy="135"/>
            </a:xfrm>
            <a:prstGeom prst="rect">
              <a:avLst/>
            </a:prstGeom>
            <a:noFill/>
            <a:ln w="9525">
              <a:noFill/>
              <a:miter lim="800000"/>
              <a:headEnd/>
              <a:tailEnd/>
            </a:ln>
          </p:spPr>
          <p:txBody>
            <a:bodyPr wrap="none">
              <a:spAutoFit/>
            </a:bodyPr>
            <a:lstStyle/>
            <a:p>
              <a:pPr eaLnBrk="1" hangingPunct="1"/>
              <a:r>
                <a:rPr lang="el-GR" altLang="el-GR" sz="1000">
                  <a:latin typeface="Tahoma" pitchFamily="34" charset="0"/>
                </a:rPr>
                <a:t>40</a:t>
              </a:r>
            </a:p>
          </p:txBody>
        </p:sp>
        <p:sp>
          <p:nvSpPr>
            <p:cNvPr id="44059" name="Text Box 23"/>
            <p:cNvSpPr txBox="1">
              <a:spLocks noChangeArrowheads="1"/>
            </p:cNvSpPr>
            <p:nvPr/>
          </p:nvSpPr>
          <p:spPr bwMode="auto">
            <a:xfrm>
              <a:off x="2611" y="3369"/>
              <a:ext cx="133" cy="135"/>
            </a:xfrm>
            <a:prstGeom prst="rect">
              <a:avLst/>
            </a:prstGeom>
            <a:noFill/>
            <a:ln w="9525">
              <a:noFill/>
              <a:miter lim="800000"/>
              <a:headEnd/>
              <a:tailEnd/>
            </a:ln>
          </p:spPr>
          <p:txBody>
            <a:bodyPr wrap="none">
              <a:spAutoFit/>
            </a:bodyPr>
            <a:lstStyle/>
            <a:p>
              <a:pPr eaLnBrk="1" hangingPunct="1"/>
              <a:r>
                <a:rPr lang="el-GR" altLang="el-GR" sz="1000">
                  <a:latin typeface="Tahoma" pitchFamily="34" charset="0"/>
                </a:rPr>
                <a:t>50</a:t>
              </a:r>
            </a:p>
          </p:txBody>
        </p:sp>
        <p:sp>
          <p:nvSpPr>
            <p:cNvPr id="44060" name="Text Box 24"/>
            <p:cNvSpPr txBox="1">
              <a:spLocks noChangeArrowheads="1"/>
            </p:cNvSpPr>
            <p:nvPr/>
          </p:nvSpPr>
          <p:spPr bwMode="auto">
            <a:xfrm>
              <a:off x="707" y="1461"/>
              <a:ext cx="133" cy="135"/>
            </a:xfrm>
            <a:prstGeom prst="rect">
              <a:avLst/>
            </a:prstGeom>
            <a:noFill/>
            <a:ln w="9525">
              <a:noFill/>
              <a:miter lim="800000"/>
              <a:headEnd/>
              <a:tailEnd/>
            </a:ln>
          </p:spPr>
          <p:txBody>
            <a:bodyPr wrap="none">
              <a:spAutoFit/>
            </a:bodyPr>
            <a:lstStyle/>
            <a:p>
              <a:pPr eaLnBrk="1" hangingPunct="1"/>
              <a:r>
                <a:rPr lang="el-GR" altLang="el-GR" sz="1000">
                  <a:latin typeface="Tahoma" pitchFamily="34" charset="0"/>
                </a:rPr>
                <a:t>50</a:t>
              </a:r>
            </a:p>
          </p:txBody>
        </p:sp>
        <p:sp>
          <p:nvSpPr>
            <p:cNvPr id="44061" name="Text Box 25"/>
            <p:cNvSpPr txBox="1">
              <a:spLocks noChangeArrowheads="1"/>
            </p:cNvSpPr>
            <p:nvPr/>
          </p:nvSpPr>
          <p:spPr bwMode="auto">
            <a:xfrm>
              <a:off x="899" y="1652"/>
              <a:ext cx="134" cy="136"/>
            </a:xfrm>
            <a:prstGeom prst="rect">
              <a:avLst/>
            </a:prstGeom>
            <a:noFill/>
            <a:ln w="9525">
              <a:noFill/>
              <a:miter lim="800000"/>
              <a:headEnd/>
              <a:tailEnd/>
            </a:ln>
          </p:spPr>
          <p:txBody>
            <a:bodyPr wrap="none">
              <a:spAutoFit/>
            </a:bodyPr>
            <a:lstStyle/>
            <a:p>
              <a:pPr eaLnBrk="1" hangingPunct="1"/>
              <a:r>
                <a:rPr lang="el-GR" altLang="el-GR" sz="1000">
                  <a:latin typeface="Tahoma" pitchFamily="34" charset="0"/>
                </a:rPr>
                <a:t>40</a:t>
              </a:r>
            </a:p>
          </p:txBody>
        </p:sp>
        <p:sp>
          <p:nvSpPr>
            <p:cNvPr id="44062" name="Text Box 26"/>
            <p:cNvSpPr txBox="1">
              <a:spLocks noChangeArrowheads="1"/>
            </p:cNvSpPr>
            <p:nvPr/>
          </p:nvSpPr>
          <p:spPr bwMode="auto">
            <a:xfrm>
              <a:off x="1104" y="1844"/>
              <a:ext cx="134" cy="135"/>
            </a:xfrm>
            <a:prstGeom prst="rect">
              <a:avLst/>
            </a:prstGeom>
            <a:noFill/>
            <a:ln w="9525">
              <a:noFill/>
              <a:miter lim="800000"/>
              <a:headEnd/>
              <a:tailEnd/>
            </a:ln>
          </p:spPr>
          <p:txBody>
            <a:bodyPr wrap="none">
              <a:spAutoFit/>
            </a:bodyPr>
            <a:lstStyle/>
            <a:p>
              <a:pPr eaLnBrk="1" hangingPunct="1"/>
              <a:r>
                <a:rPr lang="el-GR" altLang="el-GR" sz="1000">
                  <a:latin typeface="Tahoma" pitchFamily="34" charset="0"/>
                </a:rPr>
                <a:t>30</a:t>
              </a:r>
            </a:p>
          </p:txBody>
        </p:sp>
        <p:sp>
          <p:nvSpPr>
            <p:cNvPr id="44063" name="Text Box 27"/>
            <p:cNvSpPr txBox="1">
              <a:spLocks noChangeArrowheads="1"/>
            </p:cNvSpPr>
            <p:nvPr/>
          </p:nvSpPr>
          <p:spPr bwMode="auto">
            <a:xfrm>
              <a:off x="1276" y="2037"/>
              <a:ext cx="134" cy="135"/>
            </a:xfrm>
            <a:prstGeom prst="rect">
              <a:avLst/>
            </a:prstGeom>
            <a:noFill/>
            <a:ln w="9525">
              <a:noFill/>
              <a:miter lim="800000"/>
              <a:headEnd/>
              <a:tailEnd/>
            </a:ln>
          </p:spPr>
          <p:txBody>
            <a:bodyPr wrap="none">
              <a:spAutoFit/>
            </a:bodyPr>
            <a:lstStyle/>
            <a:p>
              <a:pPr eaLnBrk="1" hangingPunct="1"/>
              <a:r>
                <a:rPr lang="el-GR" altLang="el-GR" sz="1000">
                  <a:latin typeface="Tahoma" pitchFamily="34" charset="0"/>
                </a:rPr>
                <a:t>20</a:t>
              </a:r>
            </a:p>
          </p:txBody>
        </p:sp>
        <p:sp>
          <p:nvSpPr>
            <p:cNvPr id="44064" name="Text Box 28"/>
            <p:cNvSpPr txBox="1">
              <a:spLocks noChangeArrowheads="1"/>
            </p:cNvSpPr>
            <p:nvPr/>
          </p:nvSpPr>
          <p:spPr bwMode="auto">
            <a:xfrm>
              <a:off x="1474" y="2228"/>
              <a:ext cx="133" cy="136"/>
            </a:xfrm>
            <a:prstGeom prst="rect">
              <a:avLst/>
            </a:prstGeom>
            <a:noFill/>
            <a:ln w="9525">
              <a:noFill/>
              <a:miter lim="800000"/>
              <a:headEnd/>
              <a:tailEnd/>
            </a:ln>
          </p:spPr>
          <p:txBody>
            <a:bodyPr wrap="none">
              <a:spAutoFit/>
            </a:bodyPr>
            <a:lstStyle/>
            <a:p>
              <a:pPr eaLnBrk="1" hangingPunct="1"/>
              <a:r>
                <a:rPr lang="el-GR" altLang="el-GR" sz="1000">
                  <a:latin typeface="Tahoma" pitchFamily="34" charset="0"/>
                </a:rPr>
                <a:t>10</a:t>
              </a:r>
            </a:p>
          </p:txBody>
        </p:sp>
        <p:sp>
          <p:nvSpPr>
            <p:cNvPr id="44065" name="Text Box 29"/>
            <p:cNvSpPr txBox="1">
              <a:spLocks noChangeArrowheads="1"/>
            </p:cNvSpPr>
            <p:nvPr/>
          </p:nvSpPr>
          <p:spPr bwMode="auto">
            <a:xfrm>
              <a:off x="198" y="1321"/>
              <a:ext cx="433" cy="205"/>
            </a:xfrm>
            <a:prstGeom prst="rect">
              <a:avLst/>
            </a:prstGeom>
            <a:noFill/>
            <a:ln w="9525">
              <a:noFill/>
              <a:miter lim="800000"/>
              <a:headEnd/>
              <a:tailEnd/>
            </a:ln>
          </p:spPr>
          <p:txBody>
            <a:bodyPr wrap="none">
              <a:spAutoFit/>
            </a:bodyPr>
            <a:lstStyle/>
            <a:p>
              <a:pPr eaLnBrk="1" hangingPunct="1"/>
              <a:r>
                <a:rPr lang="en-GB" altLang="el-GR" sz="1800" dirty="0">
                  <a:latin typeface="Tahoma" pitchFamily="34" charset="0"/>
                </a:rPr>
                <a:t>The clan</a:t>
              </a:r>
              <a:endParaRPr lang="en-US" altLang="el-GR" sz="1800" dirty="0">
                <a:latin typeface="Tahoma" pitchFamily="34" charset="0"/>
              </a:endParaRPr>
            </a:p>
          </p:txBody>
        </p:sp>
        <p:sp>
          <p:nvSpPr>
            <p:cNvPr id="44066" name="Text Box 30"/>
            <p:cNvSpPr txBox="1">
              <a:spLocks noChangeArrowheads="1"/>
            </p:cNvSpPr>
            <p:nvPr/>
          </p:nvSpPr>
          <p:spPr bwMode="auto">
            <a:xfrm>
              <a:off x="3018" y="1321"/>
              <a:ext cx="534" cy="205"/>
            </a:xfrm>
            <a:prstGeom prst="rect">
              <a:avLst/>
            </a:prstGeom>
            <a:noFill/>
            <a:ln w="9525">
              <a:noFill/>
              <a:miter lim="800000"/>
              <a:headEnd/>
              <a:tailEnd/>
            </a:ln>
          </p:spPr>
          <p:txBody>
            <a:bodyPr wrap="square">
              <a:spAutoFit/>
            </a:bodyPr>
            <a:lstStyle/>
            <a:p>
              <a:pPr eaLnBrk="1" hangingPunct="1"/>
              <a:r>
                <a:rPr lang="en-US" altLang="el-GR" sz="1800" dirty="0">
                  <a:latin typeface="Tahoma" pitchFamily="34" charset="0"/>
                </a:rPr>
                <a:t>Adhocracy  </a:t>
              </a:r>
              <a:endParaRPr lang="el-GR" altLang="el-GR" sz="1800" dirty="0">
                <a:latin typeface="Tahoma" pitchFamily="34" charset="0"/>
              </a:endParaRPr>
            </a:p>
          </p:txBody>
        </p:sp>
        <p:sp>
          <p:nvSpPr>
            <p:cNvPr id="44067" name="Text Box 31"/>
            <p:cNvSpPr txBox="1">
              <a:spLocks noChangeArrowheads="1"/>
            </p:cNvSpPr>
            <p:nvPr/>
          </p:nvSpPr>
          <p:spPr bwMode="auto">
            <a:xfrm>
              <a:off x="50" y="3275"/>
              <a:ext cx="656" cy="205"/>
            </a:xfrm>
            <a:prstGeom prst="rect">
              <a:avLst/>
            </a:prstGeom>
            <a:noFill/>
            <a:ln w="9525">
              <a:noFill/>
              <a:miter lim="800000"/>
              <a:headEnd/>
              <a:tailEnd/>
            </a:ln>
          </p:spPr>
          <p:txBody>
            <a:bodyPr wrap="none">
              <a:spAutoFit/>
            </a:bodyPr>
            <a:lstStyle/>
            <a:p>
              <a:pPr eaLnBrk="1" hangingPunct="1"/>
              <a:r>
                <a:rPr lang="en-US" altLang="el-GR" sz="1800" dirty="0">
                  <a:latin typeface="Tahoma" pitchFamily="34" charset="0"/>
                </a:rPr>
                <a:t>Bureaucratic  </a:t>
              </a:r>
              <a:endParaRPr lang="el-GR" altLang="el-GR" sz="1800" dirty="0">
                <a:latin typeface="Tahoma" pitchFamily="34" charset="0"/>
              </a:endParaRPr>
            </a:p>
          </p:txBody>
        </p:sp>
        <p:sp>
          <p:nvSpPr>
            <p:cNvPr id="44068" name="Text Box 32"/>
            <p:cNvSpPr txBox="1">
              <a:spLocks noChangeArrowheads="1"/>
            </p:cNvSpPr>
            <p:nvPr/>
          </p:nvSpPr>
          <p:spPr bwMode="auto">
            <a:xfrm>
              <a:off x="3018" y="3395"/>
              <a:ext cx="392" cy="205"/>
            </a:xfrm>
            <a:prstGeom prst="rect">
              <a:avLst/>
            </a:prstGeom>
            <a:noFill/>
            <a:ln w="9525">
              <a:noFill/>
              <a:miter lim="800000"/>
              <a:headEnd/>
              <a:tailEnd/>
            </a:ln>
          </p:spPr>
          <p:txBody>
            <a:bodyPr wrap="none">
              <a:spAutoFit/>
            </a:bodyPr>
            <a:lstStyle/>
            <a:p>
              <a:pPr eaLnBrk="1" hangingPunct="1"/>
              <a:r>
                <a:rPr lang="en-US" altLang="el-GR" sz="1800" dirty="0">
                  <a:latin typeface="Tahoma" pitchFamily="34" charset="0"/>
                </a:rPr>
                <a:t>Market </a:t>
              </a:r>
            </a:p>
          </p:txBody>
        </p:sp>
        <p:grpSp>
          <p:nvGrpSpPr>
            <p:cNvPr id="44069" name="Group 33"/>
            <p:cNvGrpSpPr>
              <a:grpSpLocks/>
            </p:cNvGrpSpPr>
            <p:nvPr/>
          </p:nvGrpSpPr>
          <p:grpSpPr bwMode="auto">
            <a:xfrm flipH="1">
              <a:off x="701" y="1324"/>
              <a:ext cx="2256" cy="2256"/>
              <a:chOff x="706" y="1324"/>
              <a:chExt cx="2256" cy="2256"/>
            </a:xfrm>
          </p:grpSpPr>
          <p:grpSp>
            <p:nvGrpSpPr>
              <p:cNvPr id="44070" name="Group 34"/>
              <p:cNvGrpSpPr>
                <a:grpSpLocks/>
              </p:cNvGrpSpPr>
              <p:nvPr/>
            </p:nvGrpSpPr>
            <p:grpSpPr bwMode="auto">
              <a:xfrm>
                <a:off x="706" y="1324"/>
                <a:ext cx="2256" cy="2256"/>
                <a:chOff x="706" y="1324"/>
                <a:chExt cx="2256" cy="2256"/>
              </a:xfrm>
            </p:grpSpPr>
            <p:sp>
              <p:nvSpPr>
                <p:cNvPr id="44076" name="Line 35"/>
                <p:cNvSpPr>
                  <a:spLocks noChangeShapeType="1"/>
                </p:cNvSpPr>
                <p:nvPr/>
              </p:nvSpPr>
              <p:spPr bwMode="auto">
                <a:xfrm>
                  <a:off x="706" y="1324"/>
                  <a:ext cx="2256" cy="2256"/>
                </a:xfrm>
                <a:prstGeom prst="line">
                  <a:avLst/>
                </a:prstGeom>
                <a:noFill/>
                <a:ln w="9525">
                  <a:solidFill>
                    <a:schemeClr val="bg2"/>
                  </a:solidFill>
                  <a:round/>
                  <a:headEnd/>
                  <a:tailEnd/>
                </a:ln>
              </p:spPr>
              <p:txBody>
                <a:bodyPr/>
                <a:lstStyle/>
                <a:p>
                  <a:endParaRPr lang="el-GR"/>
                </a:p>
              </p:txBody>
            </p:sp>
            <p:sp>
              <p:nvSpPr>
                <p:cNvPr id="44077" name="Line 36"/>
                <p:cNvSpPr>
                  <a:spLocks noChangeShapeType="1"/>
                </p:cNvSpPr>
                <p:nvPr/>
              </p:nvSpPr>
              <p:spPr bwMode="auto">
                <a:xfrm flipH="1">
                  <a:off x="1584" y="2256"/>
                  <a:ext cx="48" cy="0"/>
                </a:xfrm>
                <a:prstGeom prst="line">
                  <a:avLst/>
                </a:prstGeom>
                <a:noFill/>
                <a:ln w="9525">
                  <a:solidFill>
                    <a:schemeClr val="bg2"/>
                  </a:solidFill>
                  <a:round/>
                  <a:headEnd/>
                  <a:tailEnd/>
                </a:ln>
              </p:spPr>
              <p:txBody>
                <a:bodyPr/>
                <a:lstStyle/>
                <a:p>
                  <a:endParaRPr lang="el-GR"/>
                </a:p>
              </p:txBody>
            </p:sp>
            <p:sp>
              <p:nvSpPr>
                <p:cNvPr id="44078" name="Line 37"/>
                <p:cNvSpPr>
                  <a:spLocks noChangeShapeType="1"/>
                </p:cNvSpPr>
                <p:nvPr/>
              </p:nvSpPr>
              <p:spPr bwMode="auto">
                <a:xfrm flipH="1">
                  <a:off x="1392" y="2064"/>
                  <a:ext cx="48" cy="0"/>
                </a:xfrm>
                <a:prstGeom prst="line">
                  <a:avLst/>
                </a:prstGeom>
                <a:noFill/>
                <a:ln w="9525">
                  <a:solidFill>
                    <a:schemeClr val="bg2"/>
                  </a:solidFill>
                  <a:round/>
                  <a:headEnd/>
                  <a:tailEnd/>
                </a:ln>
              </p:spPr>
              <p:txBody>
                <a:bodyPr/>
                <a:lstStyle/>
                <a:p>
                  <a:endParaRPr lang="el-GR"/>
                </a:p>
              </p:txBody>
            </p:sp>
            <p:sp>
              <p:nvSpPr>
                <p:cNvPr id="44079" name="Line 38"/>
                <p:cNvSpPr>
                  <a:spLocks noChangeShapeType="1"/>
                </p:cNvSpPr>
                <p:nvPr/>
              </p:nvSpPr>
              <p:spPr bwMode="auto">
                <a:xfrm flipH="1">
                  <a:off x="1200" y="1872"/>
                  <a:ext cx="48" cy="0"/>
                </a:xfrm>
                <a:prstGeom prst="line">
                  <a:avLst/>
                </a:prstGeom>
                <a:noFill/>
                <a:ln w="9525">
                  <a:solidFill>
                    <a:schemeClr val="bg2"/>
                  </a:solidFill>
                  <a:round/>
                  <a:headEnd/>
                  <a:tailEnd/>
                </a:ln>
              </p:spPr>
              <p:txBody>
                <a:bodyPr/>
                <a:lstStyle/>
                <a:p>
                  <a:endParaRPr lang="el-GR"/>
                </a:p>
              </p:txBody>
            </p:sp>
            <p:sp>
              <p:nvSpPr>
                <p:cNvPr id="44080" name="Line 39"/>
                <p:cNvSpPr>
                  <a:spLocks noChangeShapeType="1"/>
                </p:cNvSpPr>
                <p:nvPr/>
              </p:nvSpPr>
              <p:spPr bwMode="auto">
                <a:xfrm flipH="1">
                  <a:off x="1008" y="1680"/>
                  <a:ext cx="48" cy="0"/>
                </a:xfrm>
                <a:prstGeom prst="line">
                  <a:avLst/>
                </a:prstGeom>
                <a:noFill/>
                <a:ln w="9525">
                  <a:solidFill>
                    <a:schemeClr val="bg2"/>
                  </a:solidFill>
                  <a:round/>
                  <a:headEnd/>
                  <a:tailEnd/>
                </a:ln>
              </p:spPr>
              <p:txBody>
                <a:bodyPr/>
                <a:lstStyle/>
                <a:p>
                  <a:endParaRPr lang="el-GR"/>
                </a:p>
              </p:txBody>
            </p:sp>
            <p:sp>
              <p:nvSpPr>
                <p:cNvPr id="44081" name="Line 40"/>
                <p:cNvSpPr>
                  <a:spLocks noChangeShapeType="1"/>
                </p:cNvSpPr>
                <p:nvPr/>
              </p:nvSpPr>
              <p:spPr bwMode="auto">
                <a:xfrm flipH="1">
                  <a:off x="816" y="1488"/>
                  <a:ext cx="48" cy="0"/>
                </a:xfrm>
                <a:prstGeom prst="line">
                  <a:avLst/>
                </a:prstGeom>
                <a:noFill/>
                <a:ln w="9525">
                  <a:solidFill>
                    <a:schemeClr val="bg2"/>
                  </a:solidFill>
                  <a:round/>
                  <a:headEnd/>
                  <a:tailEnd/>
                </a:ln>
              </p:spPr>
              <p:txBody>
                <a:bodyPr/>
                <a:lstStyle/>
                <a:p>
                  <a:endParaRPr lang="el-GR"/>
                </a:p>
              </p:txBody>
            </p:sp>
          </p:grpSp>
          <p:sp>
            <p:nvSpPr>
              <p:cNvPr id="44071" name="Line 41"/>
              <p:cNvSpPr>
                <a:spLocks noChangeShapeType="1"/>
              </p:cNvSpPr>
              <p:nvPr/>
            </p:nvSpPr>
            <p:spPr bwMode="auto">
              <a:xfrm>
                <a:off x="2016" y="2640"/>
                <a:ext cx="96" cy="0"/>
              </a:xfrm>
              <a:prstGeom prst="line">
                <a:avLst/>
              </a:prstGeom>
              <a:noFill/>
              <a:ln w="9525">
                <a:solidFill>
                  <a:schemeClr val="bg2"/>
                </a:solidFill>
                <a:round/>
                <a:headEnd/>
                <a:tailEnd/>
              </a:ln>
            </p:spPr>
            <p:txBody>
              <a:bodyPr/>
              <a:lstStyle/>
              <a:p>
                <a:endParaRPr lang="el-GR"/>
              </a:p>
            </p:txBody>
          </p:sp>
          <p:sp>
            <p:nvSpPr>
              <p:cNvPr id="44072" name="Line 42"/>
              <p:cNvSpPr>
                <a:spLocks noChangeShapeType="1"/>
              </p:cNvSpPr>
              <p:nvPr/>
            </p:nvSpPr>
            <p:spPr bwMode="auto">
              <a:xfrm>
                <a:off x="2784" y="3408"/>
                <a:ext cx="96" cy="0"/>
              </a:xfrm>
              <a:prstGeom prst="line">
                <a:avLst/>
              </a:prstGeom>
              <a:noFill/>
              <a:ln w="9525">
                <a:solidFill>
                  <a:schemeClr val="bg2"/>
                </a:solidFill>
                <a:round/>
                <a:headEnd/>
                <a:tailEnd/>
              </a:ln>
            </p:spPr>
            <p:txBody>
              <a:bodyPr/>
              <a:lstStyle/>
              <a:p>
                <a:endParaRPr lang="el-GR"/>
              </a:p>
            </p:txBody>
          </p:sp>
          <p:sp>
            <p:nvSpPr>
              <p:cNvPr id="44073" name="Line 43"/>
              <p:cNvSpPr>
                <a:spLocks noChangeShapeType="1"/>
              </p:cNvSpPr>
              <p:nvPr/>
            </p:nvSpPr>
            <p:spPr bwMode="auto">
              <a:xfrm>
                <a:off x="2400" y="3024"/>
                <a:ext cx="96" cy="0"/>
              </a:xfrm>
              <a:prstGeom prst="line">
                <a:avLst/>
              </a:prstGeom>
              <a:noFill/>
              <a:ln w="9525">
                <a:solidFill>
                  <a:schemeClr val="bg2"/>
                </a:solidFill>
                <a:round/>
                <a:headEnd/>
                <a:tailEnd/>
              </a:ln>
            </p:spPr>
            <p:txBody>
              <a:bodyPr/>
              <a:lstStyle/>
              <a:p>
                <a:endParaRPr lang="el-GR"/>
              </a:p>
            </p:txBody>
          </p:sp>
          <p:sp>
            <p:nvSpPr>
              <p:cNvPr id="44074" name="Line 44"/>
              <p:cNvSpPr>
                <a:spLocks noChangeShapeType="1"/>
              </p:cNvSpPr>
              <p:nvPr/>
            </p:nvSpPr>
            <p:spPr bwMode="auto">
              <a:xfrm>
                <a:off x="2592" y="3216"/>
                <a:ext cx="96" cy="0"/>
              </a:xfrm>
              <a:prstGeom prst="line">
                <a:avLst/>
              </a:prstGeom>
              <a:noFill/>
              <a:ln w="9525">
                <a:solidFill>
                  <a:schemeClr val="bg2"/>
                </a:solidFill>
                <a:round/>
                <a:headEnd/>
                <a:tailEnd/>
              </a:ln>
            </p:spPr>
            <p:txBody>
              <a:bodyPr/>
              <a:lstStyle/>
              <a:p>
                <a:endParaRPr lang="el-GR"/>
              </a:p>
            </p:txBody>
          </p:sp>
          <p:sp>
            <p:nvSpPr>
              <p:cNvPr id="44075" name="Line 45"/>
              <p:cNvSpPr>
                <a:spLocks noChangeShapeType="1"/>
              </p:cNvSpPr>
              <p:nvPr/>
            </p:nvSpPr>
            <p:spPr bwMode="auto">
              <a:xfrm>
                <a:off x="2208" y="2832"/>
                <a:ext cx="96" cy="0"/>
              </a:xfrm>
              <a:prstGeom prst="line">
                <a:avLst/>
              </a:prstGeom>
              <a:noFill/>
              <a:ln w="9525">
                <a:solidFill>
                  <a:schemeClr val="bg2"/>
                </a:solidFill>
                <a:round/>
                <a:headEnd/>
                <a:tailEnd/>
              </a:ln>
            </p:spPr>
            <p:txBody>
              <a:bodyPr/>
              <a:lstStyle/>
              <a:p>
                <a:endParaRPr lang="el-GR"/>
              </a:p>
            </p:txBody>
          </p:sp>
        </p:grpSp>
      </p:grpSp>
      <p:grpSp>
        <p:nvGrpSpPr>
          <p:cNvPr id="7" name="Group 46"/>
          <p:cNvGrpSpPr>
            <a:grpSpLocks/>
          </p:cNvGrpSpPr>
          <p:nvPr/>
        </p:nvGrpSpPr>
        <p:grpSpPr bwMode="auto">
          <a:xfrm>
            <a:off x="3200400" y="3124200"/>
            <a:ext cx="2895600" cy="1676400"/>
            <a:chOff x="2016" y="1968"/>
            <a:chExt cx="1824" cy="1056"/>
          </a:xfrm>
        </p:grpSpPr>
        <p:sp>
          <p:nvSpPr>
            <p:cNvPr id="44047" name="Line 47"/>
            <p:cNvSpPr>
              <a:spLocks noChangeShapeType="1"/>
            </p:cNvSpPr>
            <p:nvPr/>
          </p:nvSpPr>
          <p:spPr bwMode="auto">
            <a:xfrm>
              <a:off x="2400" y="1968"/>
              <a:ext cx="1008" cy="0"/>
            </a:xfrm>
            <a:prstGeom prst="line">
              <a:avLst/>
            </a:prstGeom>
            <a:noFill/>
            <a:ln w="28575">
              <a:solidFill>
                <a:schemeClr val="tx1"/>
              </a:solidFill>
              <a:round/>
              <a:headEnd/>
              <a:tailEnd/>
            </a:ln>
          </p:spPr>
          <p:txBody>
            <a:bodyPr wrap="none" anchor="ctr"/>
            <a:lstStyle/>
            <a:p>
              <a:endParaRPr lang="el-GR"/>
            </a:p>
          </p:txBody>
        </p:sp>
        <p:sp>
          <p:nvSpPr>
            <p:cNvPr id="44048" name="Line 48"/>
            <p:cNvSpPr>
              <a:spLocks noChangeShapeType="1"/>
            </p:cNvSpPr>
            <p:nvPr/>
          </p:nvSpPr>
          <p:spPr bwMode="auto">
            <a:xfrm flipH="1">
              <a:off x="2016" y="1968"/>
              <a:ext cx="384" cy="1056"/>
            </a:xfrm>
            <a:prstGeom prst="line">
              <a:avLst/>
            </a:prstGeom>
            <a:noFill/>
            <a:ln w="28575">
              <a:solidFill>
                <a:schemeClr val="tx1"/>
              </a:solidFill>
              <a:round/>
              <a:headEnd/>
              <a:tailEnd/>
            </a:ln>
          </p:spPr>
          <p:txBody>
            <a:bodyPr wrap="none" anchor="ctr"/>
            <a:lstStyle/>
            <a:p>
              <a:endParaRPr lang="el-GR"/>
            </a:p>
          </p:txBody>
        </p:sp>
        <p:sp>
          <p:nvSpPr>
            <p:cNvPr id="44049" name="Line 49"/>
            <p:cNvSpPr>
              <a:spLocks noChangeShapeType="1"/>
            </p:cNvSpPr>
            <p:nvPr/>
          </p:nvSpPr>
          <p:spPr bwMode="auto">
            <a:xfrm>
              <a:off x="2016" y="3024"/>
              <a:ext cx="1824" cy="0"/>
            </a:xfrm>
            <a:prstGeom prst="line">
              <a:avLst/>
            </a:prstGeom>
            <a:noFill/>
            <a:ln w="28575">
              <a:solidFill>
                <a:schemeClr val="tx1"/>
              </a:solidFill>
              <a:round/>
              <a:headEnd/>
              <a:tailEnd/>
            </a:ln>
          </p:spPr>
          <p:txBody>
            <a:bodyPr wrap="none" anchor="ctr"/>
            <a:lstStyle/>
            <a:p>
              <a:endParaRPr lang="el-GR"/>
            </a:p>
          </p:txBody>
        </p:sp>
        <p:sp>
          <p:nvSpPr>
            <p:cNvPr id="44050" name="Line 50"/>
            <p:cNvSpPr>
              <a:spLocks noChangeShapeType="1"/>
            </p:cNvSpPr>
            <p:nvPr/>
          </p:nvSpPr>
          <p:spPr bwMode="auto">
            <a:xfrm>
              <a:off x="3408" y="1968"/>
              <a:ext cx="432" cy="1056"/>
            </a:xfrm>
            <a:prstGeom prst="line">
              <a:avLst/>
            </a:prstGeom>
            <a:noFill/>
            <a:ln w="28575">
              <a:solidFill>
                <a:schemeClr val="tx1"/>
              </a:solidFill>
              <a:round/>
              <a:headEnd/>
              <a:tailEnd/>
            </a:ln>
          </p:spPr>
          <p:txBody>
            <a:bodyPr wrap="none" anchor="ctr"/>
            <a:lstStyle/>
            <a:p>
              <a:endParaRPr lang="el-GR"/>
            </a:p>
          </p:txBody>
        </p:sp>
      </p:grpSp>
      <p:grpSp>
        <p:nvGrpSpPr>
          <p:cNvPr id="8" name="Group 51"/>
          <p:cNvGrpSpPr>
            <a:grpSpLocks/>
          </p:cNvGrpSpPr>
          <p:nvPr/>
        </p:nvGrpSpPr>
        <p:grpSpPr bwMode="auto">
          <a:xfrm>
            <a:off x="3276600" y="2667000"/>
            <a:ext cx="2819400" cy="1371600"/>
            <a:chOff x="2064" y="1680"/>
            <a:chExt cx="1776" cy="864"/>
          </a:xfrm>
        </p:grpSpPr>
        <p:sp>
          <p:nvSpPr>
            <p:cNvPr id="44042" name="Line 52"/>
            <p:cNvSpPr>
              <a:spLocks noChangeShapeType="1"/>
            </p:cNvSpPr>
            <p:nvPr/>
          </p:nvSpPr>
          <p:spPr bwMode="auto">
            <a:xfrm>
              <a:off x="2640" y="2544"/>
              <a:ext cx="624" cy="0"/>
            </a:xfrm>
            <a:prstGeom prst="line">
              <a:avLst/>
            </a:prstGeom>
            <a:noFill/>
            <a:ln w="38100">
              <a:solidFill>
                <a:schemeClr val="tx1"/>
              </a:solidFill>
              <a:prstDash val="dash"/>
              <a:round/>
              <a:headEnd/>
              <a:tailEnd/>
            </a:ln>
          </p:spPr>
          <p:txBody>
            <a:bodyPr wrap="none" anchor="ctr"/>
            <a:lstStyle/>
            <a:p>
              <a:endParaRPr lang="el-GR"/>
            </a:p>
          </p:txBody>
        </p:sp>
        <p:grpSp>
          <p:nvGrpSpPr>
            <p:cNvPr id="44043" name="Group 53"/>
            <p:cNvGrpSpPr>
              <a:grpSpLocks/>
            </p:cNvGrpSpPr>
            <p:nvPr/>
          </p:nvGrpSpPr>
          <p:grpSpPr bwMode="auto">
            <a:xfrm>
              <a:off x="2064" y="1680"/>
              <a:ext cx="1776" cy="864"/>
              <a:chOff x="2064" y="1680"/>
              <a:chExt cx="1776" cy="864"/>
            </a:xfrm>
          </p:grpSpPr>
          <p:sp>
            <p:nvSpPr>
              <p:cNvPr id="44044" name="Line 54"/>
              <p:cNvSpPr>
                <a:spLocks noChangeShapeType="1"/>
              </p:cNvSpPr>
              <p:nvPr/>
            </p:nvSpPr>
            <p:spPr bwMode="auto">
              <a:xfrm flipH="1" flipV="1">
                <a:off x="2064" y="1680"/>
                <a:ext cx="576" cy="864"/>
              </a:xfrm>
              <a:prstGeom prst="line">
                <a:avLst/>
              </a:prstGeom>
              <a:noFill/>
              <a:ln w="28575">
                <a:solidFill>
                  <a:schemeClr val="tx1"/>
                </a:solidFill>
                <a:prstDash val="dash"/>
                <a:round/>
                <a:headEnd/>
                <a:tailEnd/>
              </a:ln>
            </p:spPr>
            <p:txBody>
              <a:bodyPr wrap="none" anchor="ctr"/>
              <a:lstStyle/>
              <a:p>
                <a:endParaRPr lang="el-GR"/>
              </a:p>
            </p:txBody>
          </p:sp>
          <p:sp>
            <p:nvSpPr>
              <p:cNvPr id="44045" name="Line 55"/>
              <p:cNvSpPr>
                <a:spLocks noChangeShapeType="1"/>
              </p:cNvSpPr>
              <p:nvPr/>
            </p:nvSpPr>
            <p:spPr bwMode="auto">
              <a:xfrm>
                <a:off x="2064" y="1680"/>
                <a:ext cx="1776" cy="0"/>
              </a:xfrm>
              <a:prstGeom prst="line">
                <a:avLst/>
              </a:prstGeom>
              <a:noFill/>
              <a:ln w="28575">
                <a:solidFill>
                  <a:schemeClr val="tx1"/>
                </a:solidFill>
                <a:prstDash val="dash"/>
                <a:round/>
                <a:headEnd/>
                <a:tailEnd/>
              </a:ln>
            </p:spPr>
            <p:txBody>
              <a:bodyPr wrap="none" anchor="ctr"/>
              <a:lstStyle/>
              <a:p>
                <a:endParaRPr lang="el-GR"/>
              </a:p>
            </p:txBody>
          </p:sp>
          <p:sp>
            <p:nvSpPr>
              <p:cNvPr id="44046" name="Line 56"/>
              <p:cNvSpPr>
                <a:spLocks noChangeShapeType="1"/>
              </p:cNvSpPr>
              <p:nvPr/>
            </p:nvSpPr>
            <p:spPr bwMode="auto">
              <a:xfrm flipV="1">
                <a:off x="3264" y="1680"/>
                <a:ext cx="576" cy="864"/>
              </a:xfrm>
              <a:prstGeom prst="line">
                <a:avLst/>
              </a:prstGeom>
              <a:noFill/>
              <a:ln w="28575">
                <a:solidFill>
                  <a:schemeClr val="tx1"/>
                </a:solidFill>
                <a:prstDash val="dash"/>
                <a:round/>
                <a:headEnd/>
                <a:tailEnd/>
              </a:ln>
            </p:spPr>
            <p:txBody>
              <a:bodyPr wrap="none" anchor="ctr"/>
              <a:lstStyle/>
              <a:p>
                <a:endParaRPr lang="el-GR"/>
              </a:p>
            </p:txBody>
          </p:sp>
        </p:grpSp>
      </p:grpSp>
      <p:sp>
        <p:nvSpPr>
          <p:cNvPr id="44039" name="Text Box 57"/>
          <p:cNvSpPr txBox="1">
            <a:spLocks noChangeArrowheads="1"/>
          </p:cNvSpPr>
          <p:nvPr/>
        </p:nvSpPr>
        <p:spPr bwMode="auto">
          <a:xfrm>
            <a:off x="301625" y="5540375"/>
            <a:ext cx="7794625" cy="831850"/>
          </a:xfrm>
          <a:prstGeom prst="rect">
            <a:avLst/>
          </a:prstGeom>
          <a:noFill/>
          <a:ln w="12700">
            <a:noFill/>
            <a:miter lim="800000"/>
            <a:headEnd/>
            <a:tailEnd/>
          </a:ln>
        </p:spPr>
        <p:txBody>
          <a:bodyPr>
            <a:spAutoFit/>
          </a:bodyPr>
          <a:lstStyle/>
          <a:p>
            <a:pPr eaLnBrk="1" hangingPunct="1"/>
            <a:r>
              <a:rPr lang="en-GB" altLang="el-GR">
                <a:latin typeface="Times New Roman" pitchFamily="18" charset="0"/>
              </a:rPr>
              <a:t>THE DESIRED SITUATION  -----------</a:t>
            </a:r>
          </a:p>
          <a:p>
            <a:pPr eaLnBrk="1" hangingPunct="1"/>
            <a:r>
              <a:rPr lang="en-GB" altLang="el-GR">
                <a:latin typeface="Times New Roman" pitchFamily="18" charset="0"/>
              </a:rPr>
              <a:t>THE CURRENT SITUATION </a:t>
            </a:r>
          </a:p>
        </p:txBody>
      </p:sp>
      <p:sp>
        <p:nvSpPr>
          <p:cNvPr id="44040" name="Line 58"/>
          <p:cNvSpPr>
            <a:spLocks noChangeShapeType="1"/>
          </p:cNvSpPr>
          <p:nvPr/>
        </p:nvSpPr>
        <p:spPr bwMode="auto">
          <a:xfrm>
            <a:off x="4270375" y="6237288"/>
            <a:ext cx="1524000" cy="0"/>
          </a:xfrm>
          <a:prstGeom prst="line">
            <a:avLst/>
          </a:prstGeom>
          <a:noFill/>
          <a:ln w="28575">
            <a:solidFill>
              <a:schemeClr val="tx1"/>
            </a:solidFill>
            <a:round/>
            <a:headEnd/>
            <a:tailEnd/>
          </a:ln>
        </p:spPr>
        <p:txBody>
          <a:bodyPr wrap="none" anchor="ctr"/>
          <a:lstStyle/>
          <a:p>
            <a:endParaRPr lang="el-GR"/>
          </a:p>
        </p:txBody>
      </p:sp>
      <p:sp>
        <p:nvSpPr>
          <p:cNvPr id="44041" name="Text Box 59"/>
          <p:cNvSpPr txBox="1">
            <a:spLocks noChangeArrowheads="1"/>
          </p:cNvSpPr>
          <p:nvPr/>
        </p:nvSpPr>
        <p:spPr bwMode="auto">
          <a:xfrm>
            <a:off x="1855788" y="44450"/>
            <a:ext cx="5508625" cy="584200"/>
          </a:xfrm>
          <a:prstGeom prst="rect">
            <a:avLst/>
          </a:prstGeom>
          <a:noFill/>
          <a:ln w="12700">
            <a:noFill/>
            <a:miter lim="800000"/>
            <a:headEnd/>
            <a:tailEnd/>
          </a:ln>
        </p:spPr>
        <p:txBody>
          <a:bodyPr wrap="none">
            <a:spAutoFit/>
          </a:bodyPr>
          <a:lstStyle/>
          <a:p>
            <a:pPr algn="ctr" eaLnBrk="1" hangingPunct="1"/>
            <a:r>
              <a:rPr lang="en-GB" altLang="el-GR" sz="3200">
                <a:solidFill>
                  <a:schemeClr val="tx2"/>
                </a:solidFill>
              </a:rPr>
              <a:t>CULTURE GAP - EXERCISE</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3124200" y="6356350"/>
            <a:ext cx="2960688" cy="365125"/>
          </a:xfrm>
        </p:spPr>
        <p:txBody>
          <a:bodyPr/>
          <a:lstStyle/>
          <a:p>
            <a:pPr>
              <a:defRPr/>
            </a:pPr>
            <a:r>
              <a:rPr lang="el-GR" altLang="en-US" dirty="0"/>
              <a:t>Μ</a:t>
            </a:r>
            <a:r>
              <a:rPr lang="en-US" altLang="en-US" dirty="0" err="1"/>
              <a:t>Vakola</a:t>
            </a:r>
            <a:r>
              <a:rPr lang="el-GR" altLang="en-US" dirty="0"/>
              <a:t>-</a:t>
            </a:r>
            <a:r>
              <a:rPr lang="en-US" altLang="en-US" dirty="0"/>
              <a:t>Athens University of Economics and Business</a:t>
            </a:r>
            <a:r>
              <a:rPr lang="el-GR" altLang="en-US" dirty="0"/>
              <a:t>-mvakola@aueb.gr</a:t>
            </a:r>
          </a:p>
        </p:txBody>
      </p:sp>
      <p:sp>
        <p:nvSpPr>
          <p:cNvPr id="3" name="2 - Θέση αριθμού διαφάνειας"/>
          <p:cNvSpPr>
            <a:spLocks noGrp="1"/>
          </p:cNvSpPr>
          <p:nvPr>
            <p:ph type="sldNum" sz="quarter" idx="12"/>
          </p:nvPr>
        </p:nvSpPr>
        <p:spPr/>
        <p:txBody>
          <a:bodyPr/>
          <a:lstStyle/>
          <a:p>
            <a:fld id="{98791AA4-E21F-4027-B7F1-4E699CD0162D}" type="slidenum">
              <a:rPr lang="el-GR" altLang="en-US"/>
              <a:pPr/>
              <a:t>56</a:t>
            </a:fld>
            <a:endParaRPr lang="el-GR" altLang="en-US"/>
          </a:p>
        </p:txBody>
      </p:sp>
      <p:pic>
        <p:nvPicPr>
          <p:cNvPr id="46084" name="3 - Εικόνα" descr="IMG_1008.jpg"/>
          <p:cNvPicPr>
            <a:picLocks noChangeAspect="1"/>
          </p:cNvPicPr>
          <p:nvPr/>
        </p:nvPicPr>
        <p:blipFill>
          <a:blip r:embed="rId2" cstate="print"/>
          <a:srcRect/>
          <a:stretch>
            <a:fillRect/>
          </a:stretch>
        </p:blipFill>
        <p:spPr bwMode="auto">
          <a:xfrm>
            <a:off x="0" y="571500"/>
            <a:ext cx="9144000" cy="5715000"/>
          </a:xfrm>
          <a:prstGeom prst="rect">
            <a:avLst/>
          </a:prstGeom>
          <a:noFill/>
          <a:ln w="9525">
            <a:noFill/>
            <a:miter lim="800000"/>
            <a:headEnd/>
            <a:tailEnd/>
          </a:ln>
        </p:spPr>
      </p:pic>
      <p:sp>
        <p:nvSpPr>
          <p:cNvPr id="5" name="Rectangle 2"/>
          <p:cNvSpPr/>
          <p:nvPr/>
        </p:nvSpPr>
        <p:spPr>
          <a:xfrm>
            <a:off x="26988" y="1863725"/>
            <a:ext cx="3752850" cy="4422775"/>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40000"/>
              </a:spcBef>
              <a:spcAft>
                <a:spcPts val="1800"/>
              </a:spcAft>
              <a:defRPr/>
            </a:pPr>
            <a:r>
              <a:rPr lang="en-US" sz="2800" dirty="0">
                <a:latin typeface="Arial Narrow" pitchFamily="34" charset="0"/>
              </a:rPr>
              <a:t>Leadership</a:t>
            </a:r>
            <a:endParaRPr lang="el-GR" sz="2800" dirty="0">
              <a:latin typeface="Arial Narrow" pitchFamily="34" charset="0"/>
            </a:endParaRPr>
          </a:p>
          <a:p>
            <a:pPr eaLnBrk="1" hangingPunct="1">
              <a:spcBef>
                <a:spcPct val="40000"/>
              </a:spcBef>
              <a:spcAft>
                <a:spcPts val="1000"/>
              </a:spcAft>
              <a:defRPr/>
            </a:pPr>
            <a:r>
              <a:rPr lang="en-US" sz="2800" dirty="0">
                <a:latin typeface="Arial Narrow" pitchFamily="34" charset="0"/>
              </a:rPr>
              <a:t>Communication</a:t>
            </a:r>
            <a:endParaRPr lang="el-GR" sz="2800" dirty="0">
              <a:latin typeface="Arial Narrow" pitchFamily="34" charset="0"/>
            </a:endParaRPr>
          </a:p>
          <a:p>
            <a:pPr eaLnBrk="1" hangingPunct="1">
              <a:spcAft>
                <a:spcPts val="1000"/>
              </a:spcAft>
              <a:defRPr/>
            </a:pPr>
            <a:r>
              <a:rPr lang="en-US" sz="2800" dirty="0">
                <a:latin typeface="Arial Narrow" pitchFamily="34" charset="0"/>
              </a:rPr>
              <a:t>Selection</a:t>
            </a:r>
            <a:endParaRPr lang="el-GR" sz="2800" dirty="0">
              <a:latin typeface="Arial Narrow" pitchFamily="34" charset="0"/>
            </a:endParaRPr>
          </a:p>
          <a:p>
            <a:pPr eaLnBrk="1" hangingPunct="1">
              <a:spcAft>
                <a:spcPts val="1000"/>
              </a:spcAft>
              <a:defRPr/>
            </a:pPr>
            <a:r>
              <a:rPr lang="en-US" sz="2800" dirty="0">
                <a:latin typeface="Arial Narrow" pitchFamily="34" charset="0"/>
              </a:rPr>
              <a:t>Performance management</a:t>
            </a:r>
            <a:endParaRPr lang="el-GR" sz="2800" dirty="0">
              <a:latin typeface="Arial Narrow" pitchFamily="34" charset="0"/>
            </a:endParaRPr>
          </a:p>
          <a:p>
            <a:pPr eaLnBrk="1" hangingPunct="1">
              <a:spcAft>
                <a:spcPts val="1000"/>
              </a:spcAft>
              <a:defRPr/>
            </a:pPr>
            <a:r>
              <a:rPr lang="en-US" sz="2800" dirty="0">
                <a:latin typeface="Arial Narrow" pitchFamily="34" charset="0"/>
              </a:rPr>
              <a:t>Training and development</a:t>
            </a:r>
            <a:endParaRPr lang="en-GB" sz="2800" dirty="0">
              <a:latin typeface="Arial Narrow" pitchFamily="34" charset="0"/>
            </a:endParaRPr>
          </a:p>
        </p:txBody>
      </p:sp>
      <p:sp>
        <p:nvSpPr>
          <p:cNvPr id="46086" name="5 - TextBox"/>
          <p:cNvSpPr txBox="1">
            <a:spLocks noChangeArrowheads="1"/>
          </p:cNvSpPr>
          <p:nvPr/>
        </p:nvSpPr>
        <p:spPr bwMode="auto">
          <a:xfrm>
            <a:off x="0" y="593725"/>
            <a:ext cx="3635375" cy="1200150"/>
          </a:xfrm>
          <a:prstGeom prst="rect">
            <a:avLst/>
          </a:prstGeom>
          <a:noFill/>
          <a:ln w="9525">
            <a:noFill/>
            <a:miter lim="800000"/>
            <a:headEnd/>
            <a:tailEnd/>
          </a:ln>
        </p:spPr>
        <p:txBody>
          <a:bodyPr>
            <a:spAutoFit/>
          </a:bodyPr>
          <a:lstStyle/>
          <a:p>
            <a:pPr eaLnBrk="1" hangingPunct="1"/>
            <a:r>
              <a:rPr lang="en-US" altLang="el-GR" sz="3600">
                <a:solidFill>
                  <a:schemeClr val="bg1"/>
                </a:solidFill>
                <a:latin typeface="Arial Narrow" pitchFamily="34" charset="0"/>
              </a:rPr>
              <a:t>Is it possible to change?</a:t>
            </a:r>
            <a:endParaRPr lang="el-GR" altLang="el-GR" sz="3600">
              <a:solidFill>
                <a:schemeClr val="bg1"/>
              </a:solidFill>
              <a:latin typeface="Arial Narrow" pitchFamily="34" charset="0"/>
            </a:endParaRPr>
          </a:p>
        </p:txBody>
      </p:sp>
    </p:spTree>
  </p:cSld>
  <p:clrMapOvr>
    <a:masterClrMapping/>
  </p:clrMapOvr>
  <p:transition spd="med">
    <p:pull dir="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3124200" y="6356350"/>
            <a:ext cx="2971800" cy="365125"/>
          </a:xfrm>
        </p:spPr>
        <p:txBody>
          <a:bodyPr/>
          <a:lstStyle/>
          <a:p>
            <a:pPr>
              <a:defRPr/>
            </a:pPr>
            <a:r>
              <a:rPr lang="el-GR" altLang="en-US" dirty="0"/>
              <a:t>Μ</a:t>
            </a:r>
            <a:r>
              <a:rPr lang="en-US" altLang="en-US" dirty="0" err="1"/>
              <a:t>Vakola</a:t>
            </a:r>
            <a:r>
              <a:rPr lang="el-GR" altLang="en-US" dirty="0"/>
              <a:t>-</a:t>
            </a:r>
            <a:r>
              <a:rPr lang="en-US" altLang="en-US" dirty="0"/>
              <a:t>Athens University of Economics and Business</a:t>
            </a:r>
            <a:r>
              <a:rPr lang="el-GR" altLang="en-US" dirty="0"/>
              <a:t>-mvakola@aueb.gr</a:t>
            </a:r>
          </a:p>
        </p:txBody>
      </p:sp>
      <p:sp>
        <p:nvSpPr>
          <p:cNvPr id="3" name="2 - Θέση αριθμού διαφάνειας"/>
          <p:cNvSpPr>
            <a:spLocks noGrp="1"/>
          </p:cNvSpPr>
          <p:nvPr>
            <p:ph type="sldNum" sz="quarter" idx="12"/>
          </p:nvPr>
        </p:nvSpPr>
        <p:spPr/>
        <p:txBody>
          <a:bodyPr/>
          <a:lstStyle/>
          <a:p>
            <a:fld id="{22501779-70C6-49B1-A770-B3DA8D4E6B05}" type="slidenum">
              <a:rPr lang="el-GR" altLang="en-US"/>
              <a:pPr/>
              <a:t>57</a:t>
            </a:fld>
            <a:endParaRPr lang="el-GR" altLang="en-US"/>
          </a:p>
        </p:txBody>
      </p:sp>
      <p:pic>
        <p:nvPicPr>
          <p:cNvPr id="47108" name="3 - Εικόνα" descr="Εικόνα5.jpg"/>
          <p:cNvPicPr>
            <a:picLocks noChangeAspect="1"/>
          </p:cNvPicPr>
          <p:nvPr/>
        </p:nvPicPr>
        <p:blipFill>
          <a:blip r:embed="rId2" cstate="print"/>
          <a:srcRect/>
          <a:stretch>
            <a:fillRect/>
          </a:stretch>
        </p:blipFill>
        <p:spPr bwMode="auto">
          <a:xfrm>
            <a:off x="0" y="382588"/>
            <a:ext cx="9144000" cy="6092825"/>
          </a:xfrm>
          <a:prstGeom prst="rect">
            <a:avLst/>
          </a:prstGeom>
          <a:noFill/>
          <a:ln w="9525">
            <a:noFill/>
            <a:miter lim="800000"/>
            <a:headEnd/>
            <a:tailEnd/>
          </a:ln>
        </p:spPr>
      </p:pic>
      <p:sp>
        <p:nvSpPr>
          <p:cNvPr id="5" name="Rectangle 5"/>
          <p:cNvSpPr/>
          <p:nvPr/>
        </p:nvSpPr>
        <p:spPr>
          <a:xfrm>
            <a:off x="146050" y="1916113"/>
            <a:ext cx="8997950" cy="2305050"/>
          </a:xfrm>
          <a:prstGeom prst="rect">
            <a:avLst/>
          </a:prstGeom>
          <a:solidFill>
            <a:schemeClr val="accent2">
              <a:lumMod val="40000"/>
              <a:lumOff val="6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eaLnBrk="1" hangingPunct="1">
              <a:defRPr/>
            </a:pPr>
            <a:endParaRPr lang="el-GR" sz="4800" dirty="0">
              <a:solidFill>
                <a:schemeClr val="accent4">
                  <a:lumMod val="50000"/>
                </a:schemeClr>
              </a:solidFill>
            </a:endParaRPr>
          </a:p>
          <a:p>
            <a:pPr algn="ctr" defTabSz="914126" eaLnBrk="1" hangingPunct="1">
              <a:defRPr/>
            </a:pPr>
            <a:endParaRPr lang="el-GR" sz="4800" dirty="0">
              <a:solidFill>
                <a:schemeClr val="accent4">
                  <a:lumMod val="50000"/>
                </a:schemeClr>
              </a:solidFill>
            </a:endParaRPr>
          </a:p>
          <a:p>
            <a:pPr algn="ctr" defTabSz="914126" eaLnBrk="1" hangingPunct="1">
              <a:defRPr/>
            </a:pPr>
            <a:r>
              <a:rPr lang="en-US" sz="4800" dirty="0">
                <a:solidFill>
                  <a:schemeClr val="accent4">
                    <a:lumMod val="50000"/>
                  </a:schemeClr>
                </a:solidFill>
              </a:rPr>
              <a:t>CASE STUDY</a:t>
            </a:r>
            <a:endParaRPr lang="el-GR" sz="4800" dirty="0">
              <a:solidFill>
                <a:schemeClr val="accent4">
                  <a:lumMod val="50000"/>
                </a:schemeClr>
              </a:solidFill>
            </a:endParaRPr>
          </a:p>
          <a:p>
            <a:pPr algn="ctr" defTabSz="914126" eaLnBrk="1" hangingPunct="1">
              <a:defRPr/>
            </a:pPr>
            <a:endParaRPr lang="el-GR" sz="4800" dirty="0">
              <a:solidFill>
                <a:schemeClr val="accent4">
                  <a:lumMod val="50000"/>
                </a:schemeClr>
              </a:solidFill>
            </a:endParaRPr>
          </a:p>
          <a:p>
            <a:pPr algn="ctr" defTabSz="914126" eaLnBrk="1" hangingPunct="1">
              <a:defRPr/>
            </a:pPr>
            <a:endParaRPr lang="en-US" sz="4800" dirty="0">
              <a:solidFill>
                <a:schemeClr val="accent4">
                  <a:lumMod val="50000"/>
                </a:schemeClr>
              </a:solidFill>
            </a:endParaRPr>
          </a:p>
        </p:txBody>
      </p:sp>
    </p:spTree>
  </p:cSld>
  <p:clrMapOvr>
    <a:masterClrMapping/>
  </p:clrMapOvr>
  <p:transition spd="med">
    <p:pull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60956-74A7-8F19-F044-0EEA6997918B}"/>
              </a:ext>
            </a:extLst>
          </p:cNvPr>
          <p:cNvPicPr>
            <a:picLocks noChangeAspect="1"/>
          </p:cNvPicPr>
          <p:nvPr/>
        </p:nvPicPr>
        <p:blipFill rotWithShape="1">
          <a:blip r:embed="rId2"/>
          <a:srcRect t="39516" r="-1" b="19991"/>
          <a:stretch/>
        </p:blipFill>
        <p:spPr>
          <a:xfrm>
            <a:off x="15" y="858211"/>
            <a:ext cx="9143985" cy="5142539"/>
          </a:xfrm>
          <a:prstGeom prst="rect">
            <a:avLst/>
          </a:prstGeom>
        </p:spPr>
      </p:pic>
    </p:spTree>
    <p:extLst>
      <p:ext uri="{BB962C8B-B14F-4D97-AF65-F5344CB8AC3E}">
        <p14:creationId xmlns:p14="http://schemas.microsoft.com/office/powerpoint/2010/main" val="3788179124"/>
      </p:ext>
    </p:extLst>
  </p:cSld>
  <p:clrMapOvr>
    <a:masterClrMapping/>
  </p:clrMapOvr>
  <p:transition spd="med">
    <p:pull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3086100" y="6288088"/>
            <a:ext cx="3214688" cy="501650"/>
          </a:xfrm>
        </p:spPr>
        <p:txBody>
          <a:bodyPr/>
          <a:lstStyle/>
          <a:p>
            <a:pPr>
              <a:defRPr/>
            </a:pPr>
            <a:r>
              <a:rPr lang="en-US" altLang="en-US" dirty="0" err="1"/>
              <a:t>MVakola</a:t>
            </a:r>
            <a:r>
              <a:rPr lang="el-GR" altLang="en-US" dirty="0"/>
              <a:t>-</a:t>
            </a:r>
            <a:r>
              <a:rPr lang="en-US" altLang="en-US" dirty="0"/>
              <a:t>Athens University of Economics and Business</a:t>
            </a:r>
            <a:r>
              <a:rPr lang="el-GR" altLang="en-US" dirty="0"/>
              <a:t>-mvakola@aueb.gr</a:t>
            </a:r>
          </a:p>
        </p:txBody>
      </p:sp>
      <p:sp>
        <p:nvSpPr>
          <p:cNvPr id="3" name="2 - Θέση αριθμού διαφάνειας"/>
          <p:cNvSpPr>
            <a:spLocks noGrp="1"/>
          </p:cNvSpPr>
          <p:nvPr>
            <p:ph type="sldNum" sz="quarter" idx="12"/>
          </p:nvPr>
        </p:nvSpPr>
        <p:spPr/>
        <p:txBody>
          <a:bodyPr/>
          <a:lstStyle/>
          <a:p>
            <a:fld id="{F1671747-D09C-49B1-B14C-3DD3F142C8AA}" type="slidenum">
              <a:rPr lang="el-GR" altLang="en-US"/>
              <a:pPr/>
              <a:t>7</a:t>
            </a:fld>
            <a:endParaRPr lang="el-GR" altLang="en-US"/>
          </a:p>
        </p:txBody>
      </p:sp>
      <p:pic>
        <p:nvPicPr>
          <p:cNvPr id="17412" name="3 - Εικόνα" descr="Εικόνα3.jpg"/>
          <p:cNvPicPr>
            <a:picLocks noChangeAspect="1"/>
          </p:cNvPicPr>
          <p:nvPr/>
        </p:nvPicPr>
        <p:blipFill>
          <a:blip r:embed="rId3" cstate="print"/>
          <a:srcRect/>
          <a:stretch>
            <a:fillRect/>
          </a:stretch>
        </p:blipFill>
        <p:spPr bwMode="auto">
          <a:xfrm>
            <a:off x="0" y="382588"/>
            <a:ext cx="9144000" cy="6092825"/>
          </a:xfrm>
          <a:prstGeom prst="rect">
            <a:avLst/>
          </a:prstGeom>
          <a:noFill/>
          <a:ln w="9525">
            <a:noFill/>
            <a:miter lim="800000"/>
            <a:headEnd/>
            <a:tailEnd/>
          </a:ln>
        </p:spPr>
      </p:pic>
      <p:sp>
        <p:nvSpPr>
          <p:cNvPr id="5" name="Rectangle 3"/>
          <p:cNvSpPr/>
          <p:nvPr/>
        </p:nvSpPr>
        <p:spPr>
          <a:xfrm>
            <a:off x="4038600" y="476250"/>
            <a:ext cx="5105400" cy="4559300"/>
          </a:xfrm>
          <a:prstGeom prst="rect">
            <a:avLst/>
          </a:prstGeom>
          <a:solidFill>
            <a:schemeClr val="accent2">
              <a:alpha val="7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lvl="1" eaLnBrk="1" hangingPunct="1">
              <a:lnSpc>
                <a:spcPct val="90000"/>
              </a:lnSpc>
              <a:buFont typeface="Arial" pitchFamily="34" charset="0"/>
              <a:buChar char="•"/>
              <a:defRPr/>
            </a:pPr>
            <a:r>
              <a:rPr lang="en-US" dirty="0"/>
              <a:t>Lack of vision and strategy</a:t>
            </a:r>
            <a:r>
              <a:rPr lang="el-GR" dirty="0"/>
              <a:t>/ </a:t>
            </a:r>
            <a:r>
              <a:rPr lang="en-US" dirty="0"/>
              <a:t>Top management commitment</a:t>
            </a:r>
            <a:endParaRPr lang="el-GR" dirty="0"/>
          </a:p>
          <a:p>
            <a:pPr lvl="1" eaLnBrk="1" hangingPunct="1">
              <a:lnSpc>
                <a:spcPct val="90000"/>
              </a:lnSpc>
              <a:buFont typeface="Arial" pitchFamily="34" charset="0"/>
              <a:buChar char="•"/>
              <a:defRPr/>
            </a:pPr>
            <a:r>
              <a:rPr lang="en-US" dirty="0"/>
              <a:t>Arrogance</a:t>
            </a:r>
            <a:endParaRPr lang="el-GR" dirty="0"/>
          </a:p>
          <a:p>
            <a:pPr lvl="1" eaLnBrk="1" hangingPunct="1">
              <a:lnSpc>
                <a:spcPct val="90000"/>
              </a:lnSpc>
              <a:buFont typeface="Arial" pitchFamily="34" charset="0"/>
              <a:buChar char="•"/>
              <a:defRPr/>
            </a:pPr>
            <a:r>
              <a:rPr lang="en-US" dirty="0"/>
              <a:t> Lack of effective communication </a:t>
            </a:r>
            <a:endParaRPr lang="el-GR" dirty="0"/>
          </a:p>
          <a:p>
            <a:pPr lvl="1" eaLnBrk="1" hangingPunct="1">
              <a:lnSpc>
                <a:spcPct val="90000"/>
              </a:lnSpc>
              <a:buFont typeface="Arial" pitchFamily="34" charset="0"/>
              <a:buChar char="•"/>
              <a:defRPr/>
            </a:pPr>
            <a:r>
              <a:rPr lang="en-US" dirty="0"/>
              <a:t>Lack of Resources</a:t>
            </a:r>
            <a:r>
              <a:rPr lang="el-GR" dirty="0"/>
              <a:t> </a:t>
            </a:r>
          </a:p>
          <a:p>
            <a:pPr lvl="1" eaLnBrk="1" hangingPunct="1">
              <a:lnSpc>
                <a:spcPct val="90000"/>
              </a:lnSpc>
              <a:buFont typeface="Arial" pitchFamily="34" charset="0"/>
              <a:buChar char="•"/>
              <a:defRPr/>
            </a:pPr>
            <a:r>
              <a:rPr lang="en-US" dirty="0"/>
              <a:t>Lack of change management skills </a:t>
            </a:r>
            <a:endParaRPr lang="el-GR" dirty="0"/>
          </a:p>
          <a:p>
            <a:pPr lvl="1" eaLnBrk="1" hangingPunct="1">
              <a:lnSpc>
                <a:spcPct val="90000"/>
              </a:lnSpc>
              <a:buFont typeface="Arial" pitchFamily="34" charset="0"/>
              <a:buChar char="•"/>
              <a:defRPr/>
            </a:pPr>
            <a:r>
              <a:rPr lang="en-US" dirty="0"/>
              <a:t>Organizational Culture</a:t>
            </a:r>
            <a:endParaRPr lang="el-GR" dirty="0"/>
          </a:p>
          <a:p>
            <a:pPr lvl="1" eaLnBrk="1" hangingPunct="1">
              <a:lnSpc>
                <a:spcPct val="90000"/>
              </a:lnSpc>
              <a:buFont typeface="Arial" pitchFamily="34" charset="0"/>
              <a:buChar char="•"/>
              <a:defRPr/>
            </a:pPr>
            <a:r>
              <a:rPr lang="en-US" dirty="0"/>
              <a:t>Resistance to change</a:t>
            </a:r>
            <a:endParaRPr lang="el-GR" dirty="0"/>
          </a:p>
          <a:p>
            <a:pPr lvl="1" eaLnBrk="1" hangingPunct="1">
              <a:lnSpc>
                <a:spcPct val="90000"/>
              </a:lnSpc>
              <a:buFont typeface="Arial" pitchFamily="34" charset="0"/>
              <a:buChar char="•"/>
              <a:defRPr/>
            </a:pPr>
            <a:r>
              <a:rPr lang="el-GR" dirty="0"/>
              <a:t> </a:t>
            </a:r>
            <a:r>
              <a:rPr lang="en-US" dirty="0"/>
              <a:t>HR issues</a:t>
            </a:r>
            <a:r>
              <a:rPr lang="el-GR" dirty="0"/>
              <a:t>/ </a:t>
            </a:r>
            <a:r>
              <a:rPr lang="en-US" dirty="0"/>
              <a:t>e.g.</a:t>
            </a:r>
            <a:r>
              <a:rPr lang="el-GR" dirty="0"/>
              <a:t> </a:t>
            </a:r>
            <a:r>
              <a:rPr lang="en-US" dirty="0"/>
              <a:t>compensation systems</a:t>
            </a:r>
            <a:r>
              <a:rPr lang="el-GR" dirty="0"/>
              <a:t>, </a:t>
            </a:r>
            <a:r>
              <a:rPr lang="en-US" dirty="0"/>
              <a:t>structure</a:t>
            </a:r>
            <a:r>
              <a:rPr lang="el-GR" dirty="0"/>
              <a:t> </a:t>
            </a:r>
            <a:r>
              <a:rPr lang="en-US" dirty="0"/>
              <a:t>and training</a:t>
            </a:r>
            <a:endParaRPr lang="el-GR" sz="3200" dirty="0"/>
          </a:p>
        </p:txBody>
      </p:sp>
    </p:spTree>
  </p:cSld>
  <p:clrMapOvr>
    <a:masterClrMapping/>
  </p:clrMapOvr>
  <p:transition spd="med">
    <p:pull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3070225" y="6138863"/>
            <a:ext cx="3003550" cy="673100"/>
          </a:xfrm>
        </p:spPr>
        <p:txBody>
          <a:bodyPr/>
          <a:lstStyle/>
          <a:p>
            <a:pPr>
              <a:defRPr/>
            </a:pPr>
            <a:r>
              <a:rPr lang="en-US" altLang="en-US" dirty="0" err="1"/>
              <a:t>MVakola</a:t>
            </a:r>
            <a:r>
              <a:rPr lang="el-GR" altLang="en-US" dirty="0"/>
              <a:t>-</a:t>
            </a:r>
            <a:r>
              <a:rPr lang="en-US" altLang="en-US" dirty="0"/>
              <a:t>Athens University of Economics and Business</a:t>
            </a:r>
            <a:r>
              <a:rPr lang="el-GR" altLang="en-US" dirty="0"/>
              <a:t>-mvakola@aueb.gr</a:t>
            </a:r>
          </a:p>
        </p:txBody>
      </p:sp>
      <p:sp>
        <p:nvSpPr>
          <p:cNvPr id="3" name="2 - Θέση αριθμού διαφάνειας"/>
          <p:cNvSpPr>
            <a:spLocks noGrp="1"/>
          </p:cNvSpPr>
          <p:nvPr>
            <p:ph type="sldNum" sz="quarter" idx="12"/>
          </p:nvPr>
        </p:nvSpPr>
        <p:spPr/>
        <p:txBody>
          <a:bodyPr/>
          <a:lstStyle/>
          <a:p>
            <a:fld id="{15BB1F6B-E541-4C90-9AEE-9DFDAF8FD6AB}" type="slidenum">
              <a:rPr lang="el-GR" altLang="en-US"/>
              <a:pPr/>
              <a:t>8</a:t>
            </a:fld>
            <a:endParaRPr lang="el-GR" altLang="en-US"/>
          </a:p>
        </p:txBody>
      </p:sp>
      <p:pic>
        <p:nvPicPr>
          <p:cNvPr id="19460" name="3 - Εικόνα" descr="Εικόνα4.png"/>
          <p:cNvPicPr>
            <a:picLocks noChangeAspect="1"/>
          </p:cNvPicPr>
          <p:nvPr/>
        </p:nvPicPr>
        <p:blipFill>
          <a:blip r:embed="rId3" cstate="print"/>
          <a:srcRect/>
          <a:stretch>
            <a:fillRect/>
          </a:stretch>
        </p:blipFill>
        <p:spPr bwMode="auto">
          <a:xfrm>
            <a:off x="0" y="382588"/>
            <a:ext cx="9144000" cy="6092825"/>
          </a:xfrm>
          <a:prstGeom prst="rect">
            <a:avLst/>
          </a:prstGeom>
          <a:noFill/>
          <a:ln w="9525">
            <a:noFill/>
            <a:miter lim="800000"/>
            <a:headEnd/>
            <a:tailEnd/>
          </a:ln>
        </p:spPr>
      </p:pic>
      <p:sp>
        <p:nvSpPr>
          <p:cNvPr id="5" name="Rectangle 2"/>
          <p:cNvSpPr/>
          <p:nvPr/>
        </p:nvSpPr>
        <p:spPr>
          <a:xfrm>
            <a:off x="0" y="404813"/>
            <a:ext cx="6588125" cy="4865687"/>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eaLnBrk="1" hangingPunct="1">
              <a:defRPr/>
            </a:pPr>
            <a:endParaRPr lang="en-US" sz="6600" dirty="0">
              <a:solidFill>
                <a:prstClr val="white"/>
              </a:solidFill>
              <a:latin typeface="Arial Narrow" pitchFamily="34" charset="0"/>
            </a:endParaRPr>
          </a:p>
          <a:p>
            <a:pPr algn="ctr" defTabSz="914126" eaLnBrk="1" hangingPunct="1">
              <a:defRPr/>
            </a:pPr>
            <a:r>
              <a:rPr lang="en-US" sz="6600" dirty="0">
                <a:solidFill>
                  <a:prstClr val="white"/>
                </a:solidFill>
                <a:latin typeface="Arial Narrow" pitchFamily="34" charset="0"/>
              </a:rPr>
              <a:t>TOP MANAGEMENT COMMITMENT</a:t>
            </a:r>
            <a:endParaRPr lang="el-GR" sz="6600" dirty="0">
              <a:solidFill>
                <a:prstClr val="white"/>
              </a:solidFill>
              <a:latin typeface="Arial Narrow" pitchFamily="34" charset="0"/>
            </a:endParaRPr>
          </a:p>
          <a:p>
            <a:pPr algn="ctr" defTabSz="914126" eaLnBrk="1" hangingPunct="1">
              <a:defRPr/>
            </a:pPr>
            <a:endParaRPr lang="en-US" sz="8800" dirty="0">
              <a:solidFill>
                <a:prstClr val="white"/>
              </a:solidFill>
              <a:latin typeface="Arial Narrow" pitchFamily="34" charset="0"/>
            </a:endParaRPr>
          </a:p>
        </p:txBody>
      </p:sp>
    </p:spTree>
  </p:cSld>
  <p:clrMapOvr>
    <a:masterClrMapping/>
  </p:clrMapOvr>
  <p:transition spd="med">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2EF74FE8-9EF9-4E51-84F5-2DBA9C68521E}" type="slidenum">
              <a:rPr lang="el-GR" altLang="en-US"/>
              <a:pPr/>
              <a:t>9</a:t>
            </a:fld>
            <a:endParaRPr lang="el-GR" altLang="en-US"/>
          </a:p>
        </p:txBody>
      </p:sp>
      <p:pic>
        <p:nvPicPr>
          <p:cNvPr id="21508" name="Picture 2" descr="http://velvetloungedc.com/wp-content/uploads/stand.jpg"/>
          <p:cNvPicPr>
            <a:picLocks noChangeAspect="1" noChangeArrowheads="1"/>
          </p:cNvPicPr>
          <p:nvPr/>
        </p:nvPicPr>
        <p:blipFill>
          <a:blip r:embed="rId2" cstate="print"/>
          <a:srcRect/>
          <a:stretch>
            <a:fillRect/>
          </a:stretch>
        </p:blipFill>
        <p:spPr bwMode="auto">
          <a:xfrm>
            <a:off x="0" y="0"/>
            <a:ext cx="6581775" cy="3657600"/>
          </a:xfrm>
          <a:prstGeom prst="rect">
            <a:avLst/>
          </a:prstGeom>
          <a:noFill/>
          <a:ln w="9525">
            <a:noFill/>
            <a:miter lim="800000"/>
            <a:headEnd/>
            <a:tailEnd/>
          </a:ln>
        </p:spPr>
      </p:pic>
      <p:sp>
        <p:nvSpPr>
          <p:cNvPr id="21509" name="4 - TextBox"/>
          <p:cNvSpPr txBox="1">
            <a:spLocks noChangeArrowheads="1"/>
          </p:cNvSpPr>
          <p:nvPr/>
        </p:nvSpPr>
        <p:spPr bwMode="auto">
          <a:xfrm>
            <a:off x="1835150" y="4149725"/>
            <a:ext cx="5967413" cy="1014413"/>
          </a:xfrm>
          <a:prstGeom prst="rect">
            <a:avLst/>
          </a:prstGeom>
          <a:noFill/>
          <a:ln w="9525">
            <a:noFill/>
            <a:miter lim="800000"/>
            <a:headEnd/>
            <a:tailEnd/>
          </a:ln>
        </p:spPr>
        <p:txBody>
          <a:bodyPr wrap="none">
            <a:spAutoFit/>
          </a:bodyPr>
          <a:lstStyle/>
          <a:p>
            <a:pPr algn="ctr" eaLnBrk="1" hangingPunct="1"/>
            <a:r>
              <a:rPr lang="en-US" altLang="el-GR" sz="3200"/>
              <a:t>The role of middle management</a:t>
            </a:r>
            <a:endParaRPr lang="el-GR" altLang="el-GR" sz="3200"/>
          </a:p>
          <a:p>
            <a:pPr algn="ctr" eaLnBrk="1" hangingPunct="1"/>
            <a:r>
              <a:rPr lang="en-GB" altLang="el-GR" sz="2800" i="1"/>
              <a:t>The sandwich effect</a:t>
            </a:r>
            <a:endParaRPr lang="el-GR" altLang="el-GR" sz="2800" i="1"/>
          </a:p>
        </p:txBody>
      </p:sp>
    </p:spTree>
  </p:cSld>
  <p:clrMapOvr>
    <a:masterClrMapping/>
  </p:clrMapOvr>
  <p:transition spd="med">
    <p:pull dir="ru"/>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12457</TotalTime>
  <Words>2282</Words>
  <Application>Microsoft Macintosh PowerPoint</Application>
  <PresentationFormat>On-screen Show (4:3)</PresentationFormat>
  <Paragraphs>419</Paragraphs>
  <Slides>57</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Arial Narrow</vt:lpstr>
      <vt:lpstr>Calibri</vt:lpstr>
      <vt:lpstr>Calibri Light</vt:lpstr>
      <vt:lpstr>Helvetica Neue</vt:lpstr>
      <vt:lpstr>Tahoma</vt:lpstr>
      <vt:lpstr>Times New Roman</vt:lpstr>
      <vt:lpstr>Θέμα του Office</vt:lpstr>
      <vt:lpstr>Change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Digital Transformation is not (only)about technology…is about people and culture</vt:lpstr>
      <vt:lpstr>Obstacles to digital transformation</vt:lpstr>
      <vt:lpstr>PowerPoint Presentation</vt:lpstr>
      <vt:lpstr>PowerPoint Presentation</vt:lpstr>
      <vt:lpstr>Force field analysis</vt:lpstr>
      <vt:lpstr>PowerPoint Presentation</vt:lpstr>
      <vt:lpstr>PowerPoint Presentation</vt:lpstr>
      <vt:lpstr>PowerPoint Presentation</vt:lpstr>
      <vt:lpstr>PowerPoint Presentation</vt:lpstr>
      <vt:lpstr>People can make or break organizational change</vt:lpstr>
      <vt:lpstr>Why some people embrace change, and some other people resist change?</vt:lpstr>
      <vt:lpstr>Valence and Activation</vt:lpstr>
      <vt:lpstr>Explaining reactions (Oreg, Vakola &amp; Armenakis, 2011)</vt:lpstr>
      <vt:lpstr>Individual Differences</vt:lpstr>
      <vt:lpstr>Personality</vt:lpstr>
      <vt:lpstr>PowerPoint Presentation</vt:lpstr>
      <vt:lpstr>More specifically......</vt:lpstr>
      <vt:lpstr>Pre-change conditions</vt:lpstr>
      <vt:lpstr>Process of change </vt:lpstr>
      <vt:lpstr>Case study</vt:lpstr>
      <vt:lpstr>PowerPoint Presentation</vt:lpstr>
      <vt:lpstr>PowerPoint Presentation</vt:lpstr>
      <vt:lpstr>PowerPoint Presentation</vt:lpstr>
      <vt:lpstr>Practical</vt:lpstr>
      <vt:lpstr>PowerPoint Presentation</vt:lpstr>
      <vt:lpstr>PowerPoint Presentation</vt:lpstr>
      <vt:lpstr>Kotter’s model</vt:lpstr>
      <vt:lpstr>PowerPoint Presentation</vt:lpstr>
      <vt:lpstr>PowerPoint Presentation</vt:lpstr>
      <vt:lpstr>Organizational Culture (the way we do things in our organization) is deep rooted and hard to change</vt:lpstr>
      <vt:lpstr>PowerPoint Presentation</vt:lpstr>
      <vt:lpstr>Organizational Culture</vt:lpstr>
      <vt:lpstr>Culture can eat change for breakfast</vt:lpstr>
      <vt:lpstr>PowerPoint Presentation</vt:lpstr>
      <vt:lpstr>PowerPoint Presentation</vt:lpstr>
      <vt:lpstr>PowerPoint Presentation</vt:lpstr>
      <vt:lpstr>Challenge 1</vt:lpstr>
      <vt:lpstr>Suggestions</vt:lpstr>
      <vt:lpstr>Challenge 2</vt:lpstr>
      <vt:lpstr>Solutions</vt:lpstr>
      <vt:lpstr> Challenge 3 Align our organizational culture with the digital vision   </vt:lpstr>
      <vt:lpstr>PowerPoint Presentation</vt:lpstr>
      <vt:lpstr>PowerPoint Presentation</vt:lpstr>
      <vt:lpstr>PowerPoint Presentation</vt:lpstr>
      <vt:lpstr>PowerPoint Presentation</vt:lpstr>
    </vt:vector>
  </TitlesOfParts>
  <Company>ΟΙΚΟΝΟΜΙΚΟ ΠΑΝΕΠΙΣΤΗΜΙΟ ΑΘΗΝΩΝ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Το όνομα χρήστη σας</dc:creator>
  <cp:lastModifiedBy>MARIA VAKOLA</cp:lastModifiedBy>
  <cp:revision>432</cp:revision>
  <dcterms:created xsi:type="dcterms:W3CDTF">2003-05-28T13:56:07Z</dcterms:created>
  <dcterms:modified xsi:type="dcterms:W3CDTF">2025-03-13T11:39:34Z</dcterms:modified>
</cp:coreProperties>
</file>