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Google Sans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48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451525" y="461325"/>
            <a:ext cx="2758200" cy="2758200"/>
          </a:xfrm>
          <a:prstGeom prst="rect">
            <a:avLst/>
          </a:prstGeom>
          <a:solidFill>
            <a:schemeClr val="lt2"/>
          </a:solidFill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51450" y="3219525"/>
            <a:ext cx="2758200" cy="47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 b="1" i="0" u="none" strike="noStrike" cap="none">
                <a:solidFill>
                  <a:srgbClr val="1967D2"/>
                </a:solidFill>
                <a:latin typeface="Google Sans"/>
                <a:ea typeface="Google Sans"/>
                <a:cs typeface="Google Sans"/>
                <a:sym typeface="Google Sans"/>
              </a:rPr>
              <a:t>Name</a:t>
            </a:r>
            <a:endParaRPr sz="1800" b="1" i="0" u="none" strike="noStrike" cap="none">
              <a:solidFill>
                <a:srgbClr val="1967D2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23950" y="3614500"/>
            <a:ext cx="1501800" cy="12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Age: </a:t>
            </a: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Education: </a:t>
            </a: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Hometown: </a:t>
            </a: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Family: </a:t>
            </a: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1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Occupation:</a:t>
            </a: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707850" y="3614500"/>
            <a:ext cx="1817400" cy="12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 i="0" u="none" strike="noStrike" cap="none">
              <a:solidFill>
                <a:schemeClr val="dk1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651375" y="461325"/>
            <a:ext cx="5035800" cy="90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i="1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“Relevant personal quote that captures the persona’s attitude and personality” </a:t>
            </a:r>
            <a:endParaRPr sz="1800" i="1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651375" y="1492000"/>
            <a:ext cx="2522700" cy="19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" sz="1900" b="1" i="0" u="none" strike="noStrike" cap="none">
                <a:solidFill>
                  <a:srgbClr val="196702"/>
                </a:solidFill>
                <a:latin typeface="Google Sans"/>
                <a:ea typeface="Google Sans"/>
                <a:cs typeface="Google Sans"/>
                <a:sym typeface="Google Sans"/>
              </a:rPr>
              <a:t>Goals</a:t>
            </a:r>
            <a:r>
              <a:rPr lang="en" sz="1800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 </a:t>
            </a:r>
            <a:endParaRPr sz="18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Google Sans"/>
              <a:buChar char="●"/>
            </a:pPr>
            <a:r>
              <a:rPr lang="en" sz="1400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The related objectives this person wants to successfully complete  </a:t>
            </a: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6326475" y="1492000"/>
            <a:ext cx="2522700" cy="19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 b="1" i="0" u="none" strike="noStrike" cap="none">
                <a:solidFill>
                  <a:srgbClr val="C5221F"/>
                </a:solidFill>
                <a:latin typeface="Google Sans"/>
                <a:ea typeface="Google Sans"/>
                <a:cs typeface="Google Sans"/>
                <a:sym typeface="Google Sans"/>
              </a:rPr>
              <a:t>Frustrations</a:t>
            </a:r>
            <a:r>
              <a:rPr lang="en" sz="1800" b="1" i="0" u="none" strike="noStrike" cap="none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 </a:t>
            </a:r>
            <a:endParaRPr sz="1800" b="1" i="0" u="none" strike="noStrike" cap="none">
              <a:solidFill>
                <a:schemeClr val="dk1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oogle Sans"/>
              <a:buChar char="●"/>
            </a:pPr>
            <a:r>
              <a:rPr lang="en" sz="1400" i="0" u="none" strike="noStrike" cap="none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The issues or pain</a:t>
            </a:r>
            <a:r>
              <a:rPr lang="en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 </a:t>
            </a:r>
            <a:r>
              <a:rPr lang="en" sz="1400" i="0" u="none" strike="noStrike" cap="none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points that they</a:t>
            </a:r>
            <a:r>
              <a:rPr lang="en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 </a:t>
            </a:r>
            <a:r>
              <a:rPr lang="en" sz="1400" i="0" u="none" strike="noStrike" cap="none">
                <a:solidFill>
                  <a:schemeClr val="dk1"/>
                </a:solidFill>
                <a:latin typeface="Google Sans"/>
                <a:ea typeface="Google Sans"/>
                <a:cs typeface="Google Sans"/>
                <a:sym typeface="Google Sans"/>
              </a:rPr>
              <a:t>encounter or try to avoid</a:t>
            </a:r>
            <a:endParaRPr sz="1400" i="0" u="none" strike="noStrike" cap="none">
              <a:solidFill>
                <a:schemeClr val="dk1"/>
              </a:solidFill>
              <a:latin typeface="Google Sans"/>
              <a:ea typeface="Google Sans"/>
              <a:cs typeface="Google Sans"/>
              <a:sym typeface="Google San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651375" y="3547775"/>
            <a:ext cx="5197800" cy="1242300"/>
          </a:xfrm>
          <a:prstGeom prst="rect">
            <a:avLst/>
          </a:prstGeom>
          <a:noFill/>
          <a:ln w="28575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i="0" u="none" strike="noStrike" cap="none">
                <a:solidFill>
                  <a:srgbClr val="000000"/>
                </a:solidFill>
                <a:latin typeface="Google Sans"/>
                <a:ea typeface="Google Sans"/>
                <a:cs typeface="Google Sans"/>
                <a:sym typeface="Google Sans"/>
              </a:rPr>
              <a:t>Brief story or scenario that conveys the persona’s user journey, highlighting their goals, frustrations, and other relevant context. </a:t>
            </a:r>
            <a:endParaRPr sz="1400" i="0" u="none" strike="noStrike" cap="none">
              <a:solidFill>
                <a:srgbClr val="000000"/>
              </a:solidFill>
              <a:latin typeface="Google Sans"/>
              <a:ea typeface="Google Sans"/>
              <a:cs typeface="Google Sans"/>
              <a:sym typeface="Google Sans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985225" y="1442025"/>
            <a:ext cx="1666200" cy="7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i="1">
                <a:latin typeface="Google Sans"/>
                <a:ea typeface="Google Sans"/>
                <a:cs typeface="Google Sans"/>
                <a:sym typeface="Google Sans"/>
              </a:rPr>
              <a:t>Add image that represents this persona</a:t>
            </a:r>
            <a:endParaRPr sz="1100">
              <a:latin typeface="Google Sans"/>
              <a:ea typeface="Google Sans"/>
              <a:cs typeface="Google Sans"/>
              <a:sym typeface="Google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Προβολή στην οθόνη (16:9)</PresentationFormat>
  <Paragraphs>15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Google Sans</vt:lpstr>
      <vt:lpstr>Arial</vt:lpstr>
      <vt:lpstr>Simple Light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Th. Andr.</dc:creator>
  <cp:lastModifiedBy>Th. Andr.</cp:lastModifiedBy>
  <cp:revision>1</cp:revision>
  <dcterms:modified xsi:type="dcterms:W3CDTF">2022-12-23T06:56:26Z</dcterms:modified>
</cp:coreProperties>
</file>