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sldIdLst>
    <p:sldId id="375" r:id="rId3"/>
    <p:sldId id="259" r:id="rId4"/>
    <p:sldId id="257" r:id="rId5"/>
    <p:sldId id="261" r:id="rId6"/>
    <p:sldId id="262" r:id="rId7"/>
    <p:sldId id="374" r:id="rId8"/>
    <p:sldId id="383" r:id="rId9"/>
    <p:sldId id="384" r:id="rId10"/>
    <p:sldId id="385" r:id="rId11"/>
    <p:sldId id="389" r:id="rId12"/>
    <p:sldId id="387" r:id="rId13"/>
    <p:sldId id="388" r:id="rId14"/>
    <p:sldId id="390" r:id="rId15"/>
    <p:sldId id="354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0" autoAdjust="0"/>
    <p:restoredTop sz="99309" autoAdjust="0"/>
  </p:normalViewPr>
  <p:slideViewPr>
    <p:cSldViewPr>
      <p:cViewPr varScale="1">
        <p:scale>
          <a:sx n="53" d="100"/>
          <a:sy n="53" d="100"/>
        </p:scale>
        <p:origin x="-1354" y="-77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3/10/2015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Γενική Οικονομική Ιστορία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7776864" cy="206578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13:</a:t>
            </a:r>
            <a:r>
              <a:rPr lang="en-US" sz="2800" dirty="0" smtClean="0"/>
              <a:t> </a:t>
            </a:r>
            <a:r>
              <a:rPr lang="el-GR" sz="2800" dirty="0" smtClean="0"/>
              <a:t>Η Σοβιετική Ένωση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Ιωάννα-Σαπφώ Πεπελάση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Οικονομικής Επιστήμης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1917 – Ρωσική </a:t>
            </a:r>
            <a:r>
              <a:rPr lang="el-GR" dirty="0" smtClean="0"/>
              <a:t>Επανάσταση (3 από 4)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24535"/>
          </a:xfrm>
        </p:spPr>
        <p:txBody>
          <a:bodyPr>
            <a:noAutofit/>
          </a:bodyPr>
          <a:lstStyle/>
          <a:p>
            <a:r>
              <a:rPr lang="el-GR" sz="2800" dirty="0" smtClean="0"/>
              <a:t>Οι </a:t>
            </a:r>
            <a:r>
              <a:rPr lang="el-GR" sz="2800" dirty="0" smtClean="0"/>
              <a:t>άκληροι αγρότες κατέλαβαν τις μεγάλες γαιοκτησίες. </a:t>
            </a:r>
            <a:endParaRPr lang="el-GR" sz="2800" dirty="0" smtClean="0"/>
          </a:p>
          <a:p>
            <a:r>
              <a:rPr lang="el-GR" sz="2800" dirty="0" smtClean="0"/>
              <a:t>Ο </a:t>
            </a:r>
            <a:r>
              <a:rPr lang="el-GR" sz="2800" dirty="0" smtClean="0"/>
              <a:t>Λένιν θέτει περιορισμούς και διεξάγει </a:t>
            </a:r>
            <a:r>
              <a:rPr lang="el-GR" sz="2800" dirty="0" smtClean="0"/>
              <a:t>ελέγχους.</a:t>
            </a:r>
          </a:p>
          <a:p>
            <a:r>
              <a:rPr lang="el-GR" sz="2800" dirty="0" smtClean="0"/>
              <a:t>Επέτρεψε </a:t>
            </a:r>
            <a:r>
              <a:rPr lang="el-GR" sz="2800" dirty="0" smtClean="0"/>
              <a:t>στην ιδιωτική πρωτοβουλία να ασχοληθεί με τις μικρές βιομηχανικές μονάδες, έδωσε ελευθερία στους γεωργούς και μόνο οι πολύ μεγάλες βιομηχανικές και τραπεζικές επιχειρήσεις μένουν υπό τον έλεγχο του κράτους.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1917 – Ρωσική </a:t>
            </a:r>
            <a:r>
              <a:rPr lang="el-GR" dirty="0" smtClean="0"/>
              <a:t>Επανάσταση (4 από 4)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Τρία χρόνια μετά τη Ρωσική Επανάσταση η παραγωγή μειώνεται, υπάρχει </a:t>
            </a:r>
            <a:r>
              <a:rPr lang="el-GR" dirty="0" smtClean="0"/>
              <a:t>τρομερός πληθωρισμός</a:t>
            </a:r>
            <a:r>
              <a:rPr lang="el-GR" dirty="0" smtClean="0"/>
              <a:t>, καταρρέει η οικονομία και γίνεται μια </a:t>
            </a:r>
            <a:r>
              <a:rPr lang="el-GR" dirty="0" smtClean="0"/>
              <a:t>οικονομία αυτοσυντήρησης με ανταλλαγές σε είδος.</a:t>
            </a:r>
            <a:endParaRPr lang="el-GR" dirty="0" smtClean="0"/>
          </a:p>
          <a:p>
            <a:r>
              <a:rPr lang="el-GR" b="1" dirty="0" smtClean="0"/>
              <a:t>Οι αγρότες υπέστησαν μ</a:t>
            </a:r>
            <a:r>
              <a:rPr lang="el-GR" dirty="0" smtClean="0"/>
              <a:t>είωση </a:t>
            </a:r>
            <a:r>
              <a:rPr lang="el-GR" dirty="0" smtClean="0"/>
              <a:t>βιοτικού επιπέδου για να στηριχθεί η </a:t>
            </a:r>
            <a:r>
              <a:rPr lang="el-GR" dirty="0" smtClean="0"/>
              <a:t>εκβιομηχάνιση, εφόσον </a:t>
            </a:r>
            <a:r>
              <a:rPr lang="el-GR" dirty="0" smtClean="0"/>
              <a:t>μια γρήγορη βιομηχανική επανάσταση απαιτεί βαριά βιομηχανία και όχι παραγωγή καταναλωτικών αγαθών.</a:t>
            </a:r>
          </a:p>
          <a:p>
            <a:r>
              <a:rPr lang="el-GR" b="1" dirty="0" smtClean="0"/>
              <a:t>ΣΧΟΛΙΟ: </a:t>
            </a:r>
            <a:r>
              <a:rPr lang="el-GR" dirty="0" smtClean="0"/>
              <a:t>Η Σοβιετική Ένωση επιβεβαιώνει απόλυτα το μοντέλο </a:t>
            </a:r>
            <a:r>
              <a:rPr lang="en-US" dirty="0" err="1" smtClean="0"/>
              <a:t>Gerschenkron</a:t>
            </a:r>
            <a:r>
              <a:rPr lang="el-GR" dirty="0" smtClean="0"/>
              <a:t>. Δηλαδή ότι όσο πιο αργά ξεκινά μια βιομηχανική επανάσταση και όσο πιο πίσω είναι μια χώρα στη παραμονή της τόσο πιο βίαιη θα είναι η αλλαγή.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Σοβιετική Ένωση υπό τον Στάλιν (1 από 2)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 Στάλιν δημιουργεί μια </a:t>
            </a:r>
            <a:r>
              <a:rPr lang="el-GR" dirty="0" smtClean="0"/>
              <a:t>οικονομία επιταγής</a:t>
            </a:r>
            <a:r>
              <a:rPr lang="el-GR" dirty="0" smtClean="0"/>
              <a:t>. </a:t>
            </a:r>
            <a:endParaRPr lang="el-GR" dirty="0" smtClean="0"/>
          </a:p>
          <a:p>
            <a:r>
              <a:rPr lang="el-GR" dirty="0" smtClean="0"/>
              <a:t>Είναι </a:t>
            </a:r>
            <a:r>
              <a:rPr lang="el-GR" dirty="0" smtClean="0"/>
              <a:t>αδίστακτος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 smtClean="0"/>
              <a:t>Επέβαλε στους αγρότες ένα νέο </a:t>
            </a:r>
            <a:r>
              <a:rPr lang="el-GR" dirty="0" smtClean="0"/>
              <a:t>σύστημα: </a:t>
            </a:r>
            <a:r>
              <a:rPr lang="el-GR" dirty="0" err="1" smtClean="0"/>
              <a:t>κολεκτιβοποίησε</a:t>
            </a:r>
            <a:r>
              <a:rPr lang="el-GR" dirty="0" smtClean="0"/>
              <a:t> όλες τις αγροτικές ιδιοκτησίες </a:t>
            </a:r>
            <a:r>
              <a:rPr lang="el-GR" dirty="0" smtClean="0"/>
              <a:t>και έτσι η αγροτική παραγωγή και το πλεόνασμά της είναι υπό τη διαχείριση του κράτους.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 smtClean="0"/>
              <a:t>μεταφορά του πλεονάσματος της γεωργίας στη βιομηχανία γίνεται δια της βίας. 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Σοβιετική Ένωση υπό τον </a:t>
            </a:r>
            <a:r>
              <a:rPr lang="el-GR" dirty="0" smtClean="0"/>
              <a:t>Στάλιν (2 από 2)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Υπήρξε </a:t>
            </a:r>
            <a:r>
              <a:rPr lang="el-GR" dirty="0" smtClean="0"/>
              <a:t>τεράστια αντίσταση. </a:t>
            </a:r>
            <a:endParaRPr lang="el-GR" dirty="0" smtClean="0"/>
          </a:p>
          <a:p>
            <a:r>
              <a:rPr lang="el-GR" dirty="0" smtClean="0"/>
              <a:t>Πολλοί </a:t>
            </a:r>
            <a:r>
              <a:rPr lang="el-GR" dirty="0" smtClean="0"/>
              <a:t>αγρότες έκαψαν τα κτήματά τους και σκότωσαν τα ζωντανά τους. </a:t>
            </a:r>
            <a:endParaRPr lang="el-GR" dirty="0" smtClean="0"/>
          </a:p>
          <a:p>
            <a:r>
              <a:rPr lang="el-GR" dirty="0" smtClean="0"/>
              <a:t>5.000.000 </a:t>
            </a:r>
            <a:r>
              <a:rPr lang="el-GR" dirty="0" smtClean="0"/>
              <a:t>πλούσιοι αγρότες εκτελέστηκαν ή μεταφέρθηκαν σε στρατόπεδα συγκέντρωσης. </a:t>
            </a:r>
            <a:endParaRPr lang="el-GR" dirty="0" smtClean="0"/>
          </a:p>
          <a:p>
            <a:r>
              <a:rPr lang="el-GR" dirty="0" smtClean="0"/>
              <a:t>Στις </a:t>
            </a:r>
            <a:r>
              <a:rPr lang="el-GR" dirty="0" smtClean="0"/>
              <a:t>πόλεις οι εργάτες δεν είχαν ελευθερίες και απαγορευόταν να απεργούν</a:t>
            </a:r>
            <a:r>
              <a:rPr lang="el-GR" dirty="0" smtClean="0"/>
              <a:t>.  Τα συνδικάτα χάνουν όλη τους την εξουσία και το επίπεδο διαβίωσης  </a:t>
            </a:r>
            <a:r>
              <a:rPr lang="el-GR" dirty="0" smtClean="0"/>
              <a:t>έπεσε χαμηλά για όλη τη χώρα.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13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 Οικονομική Ιστορία,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13: </a:t>
            </a:r>
            <a:r>
              <a:rPr lang="el-GR" dirty="0" smtClean="0"/>
              <a:t>Η Σοβιετική Ένωση </a:t>
            </a:r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pPr algn="l">
              <a:buNone/>
            </a:pPr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Κατανόηση των βασικών χαρακτηριστικών του οικονομικού συστήματος της Σοβιετικής Ένωσης και </a:t>
            </a:r>
            <a:r>
              <a:rPr lang="el-GR" smtClean="0"/>
              <a:t>του πολιτικού-κοινωνικού </a:t>
            </a:r>
            <a:r>
              <a:rPr lang="el-GR" dirty="0" smtClean="0"/>
              <a:t>κόστους. 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Η Σοβιετική </a:t>
            </a:r>
            <a:r>
              <a:rPr lang="el-GR" altLang="el-GR" dirty="0" smtClean="0"/>
              <a:t>Ένωση-χαρακτηριστικά.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200" dirty="0" smtClean="0"/>
              <a:t>Η Σοβιετική Ένωση-χαρακτηριστικά</a:t>
            </a:r>
            <a:endParaRPr lang="el-GR" sz="3200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 Οικονομική Ιστορία,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13: </a:t>
            </a:r>
            <a:r>
              <a:rPr lang="el-GR" dirty="0" smtClean="0"/>
              <a:t>Η Σοβιετική Ένωση </a:t>
            </a:r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Βασικά χαρακτηριστικά της Σοβιετικής Ένωσης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Μια οικονομία που παίρνει την ολοκληρωμένη της μορφή μετά το Β' Παγκόσμιο πόλεμο και καταρρέει το 1991. </a:t>
            </a:r>
          </a:p>
          <a:p>
            <a:r>
              <a:rPr lang="el-GR" dirty="0" smtClean="0"/>
              <a:t>Το κράτος αποφασίζει </a:t>
            </a:r>
            <a:r>
              <a:rPr lang="el-GR" b="1" dirty="0" smtClean="0"/>
              <a:t>τι</a:t>
            </a:r>
            <a:r>
              <a:rPr lang="el-GR" dirty="0" smtClean="0"/>
              <a:t> θα παραχθεί, </a:t>
            </a:r>
            <a:r>
              <a:rPr lang="el-GR" b="1" dirty="0" smtClean="0"/>
              <a:t>πως</a:t>
            </a:r>
            <a:r>
              <a:rPr lang="el-GR" dirty="0" smtClean="0"/>
              <a:t> θα παραχθεί και </a:t>
            </a:r>
            <a:r>
              <a:rPr lang="el-GR" b="1" dirty="0" smtClean="0"/>
              <a:t>για ποιον </a:t>
            </a:r>
            <a:r>
              <a:rPr lang="el-GR" dirty="0" smtClean="0"/>
              <a:t>θα παραχθεί.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1917 – Ρωσική </a:t>
            </a:r>
            <a:r>
              <a:rPr lang="el-GR" dirty="0" smtClean="0"/>
              <a:t>Επανάσταση (1 από 4)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μετάβαση από το προηγούμενο σύστημα στον οικονομικό σχεδιασμό γίνεται δύσκολα και διαρκεί 10 χρόνια. </a:t>
            </a:r>
          </a:p>
          <a:p>
            <a:r>
              <a:rPr lang="el-GR" dirty="0" smtClean="0"/>
              <a:t>Τη περίοδο 1917 – 1928 ο Λένιν </a:t>
            </a:r>
            <a:r>
              <a:rPr lang="el-GR" dirty="0" smtClean="0"/>
              <a:t>εθνικοποίησε τις τράπεζες, τα μεγαλύτερα εργοστάσια, τους σιδηροδρόμους και τα κανάλια</a:t>
            </a:r>
            <a:r>
              <a:rPr lang="el-GR" dirty="0" smtClean="0"/>
              <a:t>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1917 – Ρωσική </a:t>
            </a:r>
            <a:r>
              <a:rPr lang="el-GR" dirty="0" smtClean="0"/>
              <a:t>Επανάσταση (2 από 4)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24535"/>
          </a:xfrm>
        </p:spPr>
        <p:txBody>
          <a:bodyPr>
            <a:noAutofit/>
          </a:bodyPr>
          <a:lstStyle/>
          <a:p>
            <a:r>
              <a:rPr lang="el-GR" sz="2800" dirty="0" smtClean="0"/>
              <a:t>Υπήρχε ένας τεράστιος αγροτικός </a:t>
            </a:r>
            <a:r>
              <a:rPr lang="el-GR" sz="2800" dirty="0" smtClean="0"/>
              <a:t>τομέας.</a:t>
            </a:r>
          </a:p>
          <a:p>
            <a:pPr lvl="1"/>
            <a:r>
              <a:rPr lang="el-GR" dirty="0" smtClean="0"/>
              <a:t>Η </a:t>
            </a:r>
            <a:r>
              <a:rPr lang="el-GR" dirty="0" smtClean="0"/>
              <a:t>Ρωσία</a:t>
            </a:r>
            <a:r>
              <a:rPr lang="el-GR" dirty="0" smtClean="0"/>
              <a:t> είναι ο </a:t>
            </a:r>
            <a:r>
              <a:rPr lang="el-GR" dirty="0" smtClean="0"/>
              <a:t>σιτοβολώνας </a:t>
            </a:r>
            <a:r>
              <a:rPr lang="el-GR" dirty="0" smtClean="0"/>
              <a:t>της </a:t>
            </a:r>
            <a:r>
              <a:rPr lang="el-GR" dirty="0" smtClean="0"/>
              <a:t>Δύσης, αλλά </a:t>
            </a:r>
            <a:r>
              <a:rPr lang="el-GR" dirty="0" smtClean="0"/>
              <a:t>μη παραγωγικός εξαιτίας της ύπαρξης φεουδαρχικών καταλοίπων.</a:t>
            </a:r>
          </a:p>
          <a:p>
            <a:r>
              <a:rPr lang="el-GR" sz="2800" dirty="0" smtClean="0"/>
              <a:t>Το </a:t>
            </a:r>
            <a:r>
              <a:rPr lang="el-GR" sz="2800" dirty="0" smtClean="0"/>
              <a:t>ξένο κεφάλαιο ελέγχει τις επενδύσεις </a:t>
            </a:r>
            <a:r>
              <a:rPr lang="el-GR" sz="2800" dirty="0" smtClean="0"/>
              <a:t>(Εβραίοι). </a:t>
            </a:r>
            <a:endParaRPr lang="el-GR" sz="28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_CC_BY_NC_ND_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Template_CC_BY_NC_ND_0</Template>
  <TotalTime>0</TotalTime>
  <Words>603</Words>
  <Application>Microsoft Office PowerPoint</Application>
  <PresentationFormat>Προβολή στην οθόνη (4:3)</PresentationFormat>
  <Paragraphs>65</Paragraphs>
  <Slides>14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Template_CC_BY_NC_ND_0</vt:lpstr>
      <vt:lpstr>Γενική Οικονομική Ιστορία</vt:lpstr>
      <vt:lpstr>Χρηματοδότηση</vt:lpstr>
      <vt:lpstr>Άδειες Χρήσης</vt:lpstr>
      <vt:lpstr>Σκοποί ενότητας</vt:lpstr>
      <vt:lpstr>Περιεχόμενα ενότητας</vt:lpstr>
      <vt:lpstr>Η Σοβιετική Ένωση-χαρακτηριστικά</vt:lpstr>
      <vt:lpstr>Βασικά χαρακτηριστικά της Σοβιετικής Ένωσης</vt:lpstr>
      <vt:lpstr>1917 – Ρωσική Επανάσταση (1 από 4) </vt:lpstr>
      <vt:lpstr>1917 – Ρωσική Επανάσταση (2 από 4) </vt:lpstr>
      <vt:lpstr>1917 – Ρωσική Επανάσταση (3 από 4) </vt:lpstr>
      <vt:lpstr>1917 – Ρωσική Επανάσταση (4 από 4) </vt:lpstr>
      <vt:lpstr>Η Σοβιετική Ένωση υπό τον Στάλιν (1 από 2) </vt:lpstr>
      <vt:lpstr>Η Σοβιετική Ένωση υπό τον Στάλιν (2 από 2) </vt:lpstr>
      <vt:lpstr>Τέλος Ενότητας #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2015-09-05T20:07:05Z</dcterms:created>
  <dcterms:modified xsi:type="dcterms:W3CDTF">2015-10-03T17:56:42Z</dcterms:modified>
</cp:coreProperties>
</file>