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00" r:id="rId3"/>
    <p:sldId id="301" r:id="rId4"/>
    <p:sldId id="302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9" r:id="rId13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>
        <p:scale>
          <a:sx n="107" d="100"/>
          <a:sy n="107" d="100"/>
        </p:scale>
        <p:origin x="230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8.xml"/><Relationship Id="rId5" Type="http://schemas.openxmlformats.org/officeDocument/2006/relationships/slide" Target="slides/slide9.xml"/><Relationship Id="rId1" Type="http://schemas.openxmlformats.org/officeDocument/2006/relationships/slide" Target="slides/slide5.xml"/><Relationship Id="rId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 smtClean="0"/>
            </a:lvl1pPr>
          </a:lstStyle>
          <a:p>
            <a:pPr>
              <a:defRPr/>
            </a:pPr>
            <a:fld id="{518CF6D9-996B-4C56-889D-C07C87186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6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 smtClean="0"/>
            </a:lvl1pPr>
          </a:lstStyle>
          <a:p>
            <a:pPr>
              <a:defRPr/>
            </a:pPr>
            <a:fld id="{C9B812C6-DDF3-49F0-8406-47362A41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7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6A895AC-4AB6-4572-9A4F-C8AA98876D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145E3067-E4BA-49A3-A71F-331A3B5839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3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86E39BB0-7D8E-4B02-AEB3-5E715D203F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41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A5418CE7-6F5B-44AF-8A35-BBF4A0876A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38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E0461E3A-5D8E-4BA6-87C5-825EF1A973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38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C5F2F5F3-7C0E-446B-AE1C-F0A9BF3567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16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02FB7252-2FD6-4F3A-B60D-E00E07B0EA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97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0DC1E2EB-585D-497E-A9E3-0D48EE42B1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F9B9CC00-EEB3-45C2-9872-32E7D2A2A1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2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7FF0A946-28A2-413A-A494-25CC513AB8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48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9A641BBB-8BE8-4BE6-AAEC-DF0E058509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8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1323BA00-53DB-4957-B9E6-568ED4C4F0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en-US" sz="2800" b="1" dirty="0" smtClean="0"/>
              <a:t>1</a:t>
            </a:r>
            <a:r>
              <a:rPr lang="fr-FR" sz="2800" b="1" dirty="0" smtClean="0"/>
              <a:t>.1</a:t>
            </a:r>
            <a:r>
              <a:rPr lang="el-GR" sz="2800" b="1" dirty="0" smtClean="0"/>
              <a:t>:</a:t>
            </a:r>
            <a:r>
              <a:rPr lang="en-US" sz="2800" smtClean="0"/>
              <a:t> </a:t>
            </a:r>
            <a:r>
              <a:rPr lang="en-US" sz="2800" b="1" smtClean="0"/>
              <a:t>Introduction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0E4BB3FF-08FB-4CA0-A02B-5176C7E69C92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Today’s topics: Clean slate</a:t>
            </a:r>
            <a:endParaRPr lang="el-GR" altLang="en-US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classic clean slate presentation by Van Jacobson</a:t>
            </a:r>
            <a:endParaRPr lang="el-GR" altLang="en-US" smtClean="0"/>
          </a:p>
          <a:p>
            <a:pPr lvl="1" eaLnBrk="1" hangingPunct="1"/>
            <a:r>
              <a:rPr lang="en-US" altLang="en-US" smtClean="0"/>
              <a:t>Van Jacobson: </a:t>
            </a:r>
            <a:r>
              <a:rPr lang="el-GR" altLang="en-US" smtClean="0"/>
              <a:t>If a Clean Slate is the solution what was the problem? Stanford ‘Clean Slate’ Seminar, February 27, 2006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This work led to CCN/NDN, which we will cover later on</a:t>
            </a:r>
            <a:endParaRPr lang="x-none" altLang="en-US" smtClean="0"/>
          </a:p>
          <a:p>
            <a:pPr eaLnBrk="1" hangingPunct="1"/>
            <a:r>
              <a:rPr lang="en-US" altLang="en-US" smtClean="0"/>
              <a:t>A presentation at an EU Future Internet meeting</a:t>
            </a:r>
          </a:p>
          <a:p>
            <a:pPr lvl="1" eaLnBrk="1" hangingPunct="1"/>
            <a:r>
              <a:rPr lang="en-US" altLang="en-US" smtClean="0"/>
              <a:t>Mark Handley: The Challenges of Evolving the Internet, EU Consultation meeting</a:t>
            </a:r>
            <a:r>
              <a:rPr lang="x-none" altLang="en-US" smtClean="0"/>
              <a:t>, </a:t>
            </a:r>
            <a:r>
              <a:rPr lang="el-GR" altLang="en-US" smtClean="0"/>
              <a:t>31 January 2008</a:t>
            </a:r>
            <a:r>
              <a:rPr lang="x-none" altLang="en-US" smtClean="0"/>
              <a:t>, </a:t>
            </a:r>
            <a:r>
              <a:rPr lang="el-GR" altLang="en-US" smtClean="0"/>
              <a:t>Brussels</a:t>
            </a:r>
            <a:r>
              <a:rPr lang="x-none" altLang="en-US" smtClean="0"/>
              <a:t>, </a:t>
            </a:r>
            <a:r>
              <a:rPr lang="el-GR" altLang="en-US" smtClean="0"/>
              <a:t>Belgium</a:t>
            </a:r>
            <a:endParaRPr lang="x-none" altLang="en-US" smtClean="0"/>
          </a:p>
          <a:p>
            <a:pPr lvl="2" eaLnBrk="1" hangingPunct="1"/>
            <a:r>
              <a:rPr lang="en-US" altLang="en-US" smtClean="0"/>
              <a:t>Related paper:</a:t>
            </a:r>
            <a:r>
              <a:rPr lang="el-GR" altLang="en-US" smtClean="0"/>
              <a:t> M</a:t>
            </a:r>
            <a:r>
              <a:rPr lang="en-US" altLang="en-US" smtClean="0"/>
              <a:t>ark</a:t>
            </a:r>
            <a:r>
              <a:rPr lang="el-GR" altLang="en-US" smtClean="0"/>
              <a:t> Handley: Why the Internet only just works</a:t>
            </a:r>
            <a:r>
              <a:rPr lang="x-none" altLang="en-US" smtClean="0"/>
              <a:t>, </a:t>
            </a:r>
            <a:r>
              <a:rPr lang="el-GR" altLang="en-US" smtClean="0"/>
              <a:t>BT Technology Journal</a:t>
            </a:r>
            <a:r>
              <a:rPr lang="x-none" altLang="en-US" smtClean="0"/>
              <a:t>, </a:t>
            </a:r>
            <a:r>
              <a:rPr lang="el-GR" altLang="en-US" smtClean="0"/>
              <a:t>Vol 24</a:t>
            </a:r>
            <a:r>
              <a:rPr lang="x-none" altLang="en-US" smtClean="0"/>
              <a:t>,</a:t>
            </a:r>
            <a:r>
              <a:rPr lang="el-GR" altLang="en-US" smtClean="0"/>
              <a:t> No 3</a:t>
            </a:r>
            <a:r>
              <a:rPr lang="x-none" altLang="en-US" smtClean="0"/>
              <a:t>, </a:t>
            </a:r>
            <a:r>
              <a:rPr lang="el-GR" altLang="en-US" smtClean="0"/>
              <a:t>July 2006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Another presentation at the same EU meeting</a:t>
            </a:r>
          </a:p>
          <a:p>
            <a:pPr lvl="1" eaLnBrk="1" hangingPunct="1"/>
            <a:r>
              <a:rPr lang="en-US" altLang="en-US" smtClean="0"/>
              <a:t>Anja Feldman: Internet Clean Slate, EU Consultation meeting, 31 January 2008, Brussels, Belgium</a:t>
            </a:r>
          </a:p>
          <a:p>
            <a:pPr lvl="2" eaLnBrk="1" hangingPunct="1"/>
            <a:r>
              <a:rPr lang="en-US" altLang="en-US" smtClean="0"/>
              <a:t>Related paper: Anja Feldman: Internet Clean-Slate Design: What and Why?, ACM CCR, Volume 37, Number 3, July 2007.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1.1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1.1</a:t>
            </a:r>
            <a:r>
              <a:rPr lang="el-GR" b="1" dirty="0" smtClean="0"/>
              <a:t>:</a:t>
            </a:r>
            <a:r>
              <a:rPr lang="en-US" b="1" dirty="0" smtClean="0"/>
              <a:t> Introduction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1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F2A53C3E-DBC8-428B-9A36-142E6FE832AE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  <a:p>
            <a:pPr eaLnBrk="1" hangingPunct="1"/>
            <a:r>
              <a:rPr lang="en-US" altLang="en-US" smtClean="0"/>
              <a:t>Teaching</a:t>
            </a:r>
          </a:p>
          <a:p>
            <a:pPr eaLnBrk="1" hangingPunct="1"/>
            <a:r>
              <a:rPr lang="en-US" altLang="en-US" smtClean="0"/>
              <a:t>Evaluation</a:t>
            </a:r>
          </a:p>
          <a:p>
            <a:pPr eaLnBrk="1" hangingPunct="1"/>
            <a:r>
              <a:rPr lang="en-US" altLang="en-US" smtClean="0"/>
              <a:t>References</a:t>
            </a:r>
          </a:p>
          <a:p>
            <a:pPr eaLnBrk="1" hangingPunct="1"/>
            <a:r>
              <a:rPr lang="en-US" altLang="en-US" smtClean="0"/>
              <a:t>Program</a:t>
            </a:r>
          </a:p>
          <a:p>
            <a:pPr eaLnBrk="1" hangingPunct="1"/>
            <a:r>
              <a:rPr lang="en-US" altLang="en-US" smtClean="0"/>
              <a:t>Today’s topics: Clean slate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4DC8967D-4A37-4C7B-B121-64D28AD37FAF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content</a:t>
            </a:r>
          </a:p>
          <a:p>
            <a:pPr lvl="1" eaLnBrk="1" hangingPunct="1"/>
            <a:r>
              <a:rPr lang="en-US" altLang="en-US" smtClean="0"/>
              <a:t>The content consists of three parts</a:t>
            </a:r>
          </a:p>
          <a:p>
            <a:pPr lvl="2" eaLnBrk="1" hangingPunct="1"/>
            <a:r>
              <a:rPr lang="en-US" altLang="en-US" smtClean="0"/>
              <a:t>Each part will be based on recent research papers</a:t>
            </a:r>
            <a:endParaRPr lang="el-GR" altLang="en-US" smtClean="0"/>
          </a:p>
          <a:p>
            <a:pPr lvl="1" eaLnBrk="1" hangingPunct="1"/>
            <a:r>
              <a:rPr lang="en-US" altLang="en-US" smtClean="0"/>
              <a:t>What problems is the Internet facing?</a:t>
            </a:r>
          </a:p>
          <a:p>
            <a:pPr lvl="1" eaLnBrk="1" hangingPunct="1"/>
            <a:r>
              <a:rPr lang="en-US" altLang="en-US" smtClean="0"/>
              <a:t>What are Information-Centric Networks?</a:t>
            </a:r>
          </a:p>
          <a:p>
            <a:pPr lvl="1" eaLnBrk="1" hangingPunct="1"/>
            <a:r>
              <a:rPr lang="en-US" altLang="en-US" smtClean="0"/>
              <a:t>Do we need them? Why not simply evolve the Internet?</a:t>
            </a:r>
          </a:p>
          <a:p>
            <a:pPr eaLnBrk="1" hangingPunct="1"/>
            <a:r>
              <a:rPr lang="en-US" altLang="en-US" smtClean="0"/>
              <a:t>Course objectives</a:t>
            </a:r>
          </a:p>
          <a:p>
            <a:pPr lvl="1" eaLnBrk="1" hangingPunct="1"/>
            <a:r>
              <a:rPr lang="en-US" altLang="en-US" smtClean="0"/>
              <a:t>Understand the problems of the Internet</a:t>
            </a:r>
          </a:p>
          <a:p>
            <a:pPr lvl="1" eaLnBrk="1" hangingPunct="1"/>
            <a:r>
              <a:rPr lang="en-US" altLang="en-US" smtClean="0"/>
              <a:t>Introduce Information-Centric Networks</a:t>
            </a:r>
          </a:p>
          <a:p>
            <a:pPr lvl="1" eaLnBrk="1" hangingPunct="1"/>
            <a:r>
              <a:rPr lang="en-US" altLang="en-US" smtClean="0"/>
              <a:t>Present the basic proposals in the area</a:t>
            </a:r>
          </a:p>
          <a:p>
            <a:pPr lvl="1" eaLnBrk="1" hangingPunct="1"/>
            <a:r>
              <a:rPr lang="en-US" altLang="en-US" smtClean="0"/>
              <a:t>Critically evaluate these proposals</a:t>
            </a:r>
          </a:p>
          <a:p>
            <a:pPr lvl="1" eaLnBrk="1" hangingPunct="1"/>
            <a:r>
              <a:rPr lang="en-US" altLang="en-US" smtClean="0"/>
              <a:t>Prepare for research in this area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3874E979-1E35-4A4C-B398-0E761F4B00A7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Teaching</a:t>
            </a:r>
            <a:endParaRPr lang="el-GR" altLang="en-US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is this course for?</a:t>
            </a:r>
          </a:p>
          <a:p>
            <a:pPr lvl="1" eaLnBrk="1" hangingPunct="1"/>
            <a:r>
              <a:rPr lang="en-US" altLang="en-US" smtClean="0"/>
              <a:t>Research oriented graduate or undergraduate students</a:t>
            </a:r>
          </a:p>
          <a:p>
            <a:pPr lvl="1" eaLnBrk="1" hangingPunct="1"/>
            <a:r>
              <a:rPr lang="en-US" altLang="en-US" smtClean="0"/>
              <a:t>Those interested in state of the art networking research</a:t>
            </a:r>
          </a:p>
          <a:p>
            <a:pPr eaLnBrk="1" hangingPunct="1"/>
            <a:r>
              <a:rPr lang="en-US" altLang="en-US" smtClean="0"/>
              <a:t>Instructor</a:t>
            </a:r>
            <a:endParaRPr lang="el-GR" altLang="en-US" smtClean="0"/>
          </a:p>
          <a:p>
            <a:pPr lvl="1" eaLnBrk="1" hangingPunct="1"/>
            <a:r>
              <a:rPr lang="en-US" altLang="en-US" smtClean="0"/>
              <a:t>George Xylomenos</a:t>
            </a:r>
            <a:r>
              <a:rPr lang="el-GR" altLang="en-US" smtClean="0"/>
              <a:t>, </a:t>
            </a:r>
            <a:r>
              <a:rPr lang="en-US" altLang="en-US" smtClean="0"/>
              <a:t>Assistant Professor </a:t>
            </a:r>
            <a:r>
              <a:rPr lang="el-GR" altLang="en-US" smtClean="0"/>
              <a:t>(</a:t>
            </a:r>
            <a:r>
              <a:rPr lang="en-US" altLang="en-US" smtClean="0"/>
              <a:t>xgeorge</a:t>
            </a:r>
            <a:r>
              <a:rPr lang="el-GR" altLang="en-US" smtClean="0"/>
              <a:t> ΑΤ </a:t>
            </a:r>
            <a:r>
              <a:rPr lang="en-US" altLang="en-US" smtClean="0"/>
              <a:t>aueb.gr)</a:t>
            </a:r>
            <a:endParaRPr lang="el-GR" altLang="en-US" smtClean="0"/>
          </a:p>
          <a:p>
            <a:pPr eaLnBrk="1" hangingPunct="1"/>
            <a:r>
              <a:rPr lang="en-US" altLang="en-US" smtClean="0"/>
              <a:t>Prerequisites</a:t>
            </a:r>
          </a:p>
          <a:p>
            <a:pPr lvl="1" eaLnBrk="1" hangingPunct="1"/>
            <a:r>
              <a:rPr lang="en-US" altLang="en-US" smtClean="0"/>
              <a:t>Advanced Computer Networks</a:t>
            </a:r>
          </a:p>
          <a:p>
            <a:pPr lvl="1" eaLnBrk="1" hangingPunct="1"/>
            <a:r>
              <a:rPr lang="en-US" altLang="en-US" smtClean="0"/>
              <a:t>Distributed Systems</a:t>
            </a:r>
          </a:p>
          <a:p>
            <a:pPr lvl="1" eaLnBrk="1" hangingPunct="1"/>
            <a:r>
              <a:rPr lang="en-US" altLang="en-US" smtClean="0"/>
              <a:t>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68F8EF58-1DD6-48B2-BD68-19329C5F5FE5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Evaluation</a:t>
            </a:r>
            <a:endParaRPr lang="el-GR" altLang="en-US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course consists of three parts</a:t>
            </a:r>
          </a:p>
          <a:p>
            <a:pPr eaLnBrk="1" hangingPunct="1"/>
            <a:r>
              <a:rPr lang="en-US" altLang="en-US" smtClean="0"/>
              <a:t>Part I: My presentations</a:t>
            </a:r>
          </a:p>
          <a:p>
            <a:pPr lvl="1" eaLnBrk="1" hangingPunct="1"/>
            <a:r>
              <a:rPr lang="en-US" altLang="en-US" smtClean="0"/>
              <a:t>Each week I will present a set of research papers</a:t>
            </a:r>
          </a:p>
          <a:p>
            <a:pPr lvl="1" eaLnBrk="1" hangingPunct="1"/>
            <a:r>
              <a:rPr lang="en-US" altLang="en-US" smtClean="0"/>
              <a:t>There will be an exam at the end based on these papers</a:t>
            </a:r>
          </a:p>
          <a:p>
            <a:pPr eaLnBrk="1" hangingPunct="1"/>
            <a:r>
              <a:rPr lang="en-US" altLang="en-US" smtClean="0"/>
              <a:t>Part II: Your presentations</a:t>
            </a:r>
          </a:p>
          <a:p>
            <a:pPr lvl="1" eaLnBrk="1" hangingPunct="1"/>
            <a:r>
              <a:rPr lang="en-US" altLang="en-US" smtClean="0"/>
              <a:t>Each of you will present a research paper</a:t>
            </a:r>
          </a:p>
          <a:p>
            <a:pPr lvl="1" eaLnBrk="1" hangingPunct="1"/>
            <a:r>
              <a:rPr lang="en-US" altLang="en-US" smtClean="0"/>
              <a:t>Your goal is to replace one of my presentations</a:t>
            </a:r>
          </a:p>
          <a:p>
            <a:pPr eaLnBrk="1" hangingPunct="1"/>
            <a:r>
              <a:rPr lang="en-US" altLang="en-US" smtClean="0"/>
              <a:t>Part III: Your reviews</a:t>
            </a:r>
          </a:p>
          <a:p>
            <a:pPr lvl="1" eaLnBrk="1" hangingPunct="1"/>
            <a:r>
              <a:rPr lang="en-US" altLang="en-US" smtClean="0"/>
              <a:t>Each of you will write a review of one of the areas covered</a:t>
            </a:r>
          </a:p>
          <a:p>
            <a:pPr lvl="1" eaLnBrk="1" hangingPunct="1"/>
            <a:r>
              <a:rPr lang="en-US" altLang="en-US" smtClean="0"/>
              <a:t>Your goal is to provide a summary of current research</a:t>
            </a:r>
          </a:p>
          <a:p>
            <a:pPr eaLnBrk="1" hangingPunct="1"/>
            <a:r>
              <a:rPr lang="en-US" altLang="en-US" smtClean="0"/>
              <a:t>Grading</a:t>
            </a:r>
          </a:p>
          <a:p>
            <a:pPr lvl="1" eaLnBrk="1" hangingPunct="1"/>
            <a:r>
              <a:rPr lang="en-US" altLang="en-US" smtClean="0"/>
              <a:t>Exam: 40%, Presentation: 20%, Review: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9CB0F331-0DD7-490B-A45C-25D14BC0CFEE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l-GR" alt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will use exclusively research papers</a:t>
            </a:r>
          </a:p>
          <a:p>
            <a:pPr lvl="1" eaLnBrk="1" hangingPunct="1"/>
            <a:r>
              <a:rPr lang="en-US" altLang="en-US" smtClean="0"/>
              <a:t>There are no textbooks at this level</a:t>
            </a:r>
          </a:p>
          <a:p>
            <a:pPr lvl="1" eaLnBrk="1" hangingPunct="1"/>
            <a:r>
              <a:rPr lang="en-US" altLang="en-US" smtClean="0"/>
              <a:t>You are expected to read all the papers</a:t>
            </a:r>
          </a:p>
          <a:p>
            <a:pPr eaLnBrk="1" hangingPunct="1"/>
            <a:r>
              <a:rPr lang="en-US" altLang="en-US" smtClean="0"/>
              <a:t>My presentations will be in English</a:t>
            </a:r>
          </a:p>
          <a:p>
            <a:pPr lvl="1" eaLnBrk="1" hangingPunct="1"/>
            <a:r>
              <a:rPr lang="en-US" altLang="en-US" smtClean="0"/>
              <a:t>All materials are in English anyway</a:t>
            </a:r>
          </a:p>
          <a:p>
            <a:pPr lvl="1" eaLnBrk="1" hangingPunct="1"/>
            <a:r>
              <a:rPr lang="en-US" altLang="en-US" smtClean="0"/>
              <a:t>Advanced research has not been translated yet</a:t>
            </a:r>
          </a:p>
          <a:p>
            <a:pPr eaLnBrk="1" hangingPunct="1"/>
            <a:r>
              <a:rPr lang="en-US" altLang="en-US" smtClean="0"/>
              <a:t>Your presentations and reviews will be in English</a:t>
            </a:r>
          </a:p>
          <a:p>
            <a:pPr lvl="1" eaLnBrk="1" hangingPunct="1"/>
            <a:r>
              <a:rPr lang="en-US" altLang="en-US" smtClean="0"/>
              <a:t>This is not an English class, so do not fear!</a:t>
            </a:r>
          </a:p>
          <a:p>
            <a:pPr lvl="1" eaLnBrk="1" hangingPunct="1"/>
            <a:r>
              <a:rPr lang="en-US" altLang="en-US" smtClean="0"/>
              <a:t>It will be easier to create slides in English</a:t>
            </a:r>
          </a:p>
          <a:p>
            <a:pPr lvl="1" eaLnBrk="1" hangingPunct="1"/>
            <a:r>
              <a:rPr lang="en-US" altLang="en-US" smtClean="0"/>
              <a:t>It will be impossible to write your review in anything but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0</a:t>
            </a:r>
            <a:r>
              <a:rPr lang="en-US"/>
              <a:t>1a</a:t>
            </a:r>
            <a:r>
              <a:rPr lang="el-GR"/>
              <a:t>-</a:t>
            </a:r>
            <a:fld id="{89B6D473-E893-4888-BADA-A6B124A51EEB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Program</a:t>
            </a:r>
            <a:endParaRPr lang="el-GR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program may be revised during the course</a:t>
            </a:r>
          </a:p>
          <a:p>
            <a:pPr lvl="1" eaLnBrk="1" hangingPunct="1"/>
            <a:r>
              <a:rPr lang="en-US" altLang="en-US" smtClean="0"/>
              <a:t>You will have to present some of these yourselves!</a:t>
            </a:r>
          </a:p>
          <a:p>
            <a:pPr eaLnBrk="1" hangingPunct="1"/>
            <a:r>
              <a:rPr lang="en-US" altLang="en-US" smtClean="0"/>
              <a:t>Clean slate network design</a:t>
            </a:r>
          </a:p>
          <a:p>
            <a:pPr eaLnBrk="1" hangingPunct="1"/>
            <a:r>
              <a:rPr lang="en-US" altLang="en-US" smtClean="0"/>
              <a:t>The design and evolution of the Internet</a:t>
            </a:r>
          </a:p>
          <a:p>
            <a:pPr eaLnBrk="1" hangingPunct="1"/>
            <a:r>
              <a:rPr lang="en-US" altLang="en-US" smtClean="0"/>
              <a:t>DNS and routing issues</a:t>
            </a:r>
          </a:p>
          <a:p>
            <a:pPr eaLnBrk="1" hangingPunct="1"/>
            <a:r>
              <a:rPr lang="en-US" altLang="en-US" smtClean="0"/>
              <a:t>Content distribution</a:t>
            </a:r>
          </a:p>
          <a:p>
            <a:pPr eaLnBrk="1" hangingPunct="1"/>
            <a:r>
              <a:rPr lang="en-US" altLang="en-US" smtClean="0"/>
              <a:t>Evolved naming &amp; resolution, addressing &amp; forwarding</a:t>
            </a:r>
          </a:p>
          <a:p>
            <a:pPr eaLnBrk="1" hangingPunct="1"/>
            <a:r>
              <a:rPr lang="en-US" altLang="en-US" smtClean="0"/>
              <a:t>ICN: Content routing &amp; clean-slate</a:t>
            </a:r>
          </a:p>
          <a:p>
            <a:pPr eaLnBrk="1" hangingPunct="1"/>
            <a:r>
              <a:rPr lang="en-US" altLang="en-US" smtClean="0"/>
              <a:t>ICN: Publish-subscribe &amp; other approaches</a:t>
            </a:r>
          </a:p>
          <a:p>
            <a:pPr eaLnBrk="1" hangingPunct="1"/>
            <a:r>
              <a:rPr lang="en-US" altLang="en-US" smtClean="0"/>
              <a:t>ICN: Clean-slate routing</a:t>
            </a:r>
          </a:p>
          <a:p>
            <a:pPr eaLnBrk="1" hangingPunct="1"/>
            <a:r>
              <a:rPr lang="en-US" altLang="en-US" smtClean="0"/>
              <a:t>Alternatives to ICN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679</Words>
  <Application>Microsoft Macintosh PowerPoint</Application>
  <PresentationFormat>On-screen Show (4:3)</PresentationFormat>
  <Paragraphs>107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Introduction</vt:lpstr>
      <vt:lpstr>Objectives</vt:lpstr>
      <vt:lpstr>Teaching</vt:lpstr>
      <vt:lpstr>Evaluation</vt:lpstr>
      <vt:lpstr>References</vt:lpstr>
      <vt:lpstr>Program</vt:lpstr>
      <vt:lpstr>Today’s topics: Clean slate</vt:lpstr>
      <vt:lpstr>End of Section # 1.1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173</cp:revision>
  <dcterms:created xsi:type="dcterms:W3CDTF">2002-02-24T19:33:17Z</dcterms:created>
  <dcterms:modified xsi:type="dcterms:W3CDTF">2015-11-23T21:55:06Z</dcterms:modified>
</cp:coreProperties>
</file>