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95" r:id="rId3"/>
    <p:sldId id="299" r:id="rId4"/>
    <p:sldId id="300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8" r:id="rId13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8CFC180E-A90B-4740-841F-917A876D98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482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31C3C23B-FF5A-4CB8-993E-3B6AE8132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12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0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8F3ACFDC-B6C9-4603-A2D9-302F0146A844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5A7DFC8A-CBCA-4245-A3B8-745165FDAB8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326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A2B0D6AE-2443-4686-B3ED-BCC7BE7E02C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0159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64EA8484-57B4-4E5F-8F1E-FA6926A192D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4149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0EF5E0C3-963E-4E79-92B1-7FB1138156D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9420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C8B3DEF1-2713-43ED-B5B5-61B25D29C89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614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61E4B0CB-26A9-4004-95BF-8C6290C9A8D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5446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A41CD0BA-F018-48ED-9699-4423F82F6A2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9077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B7248F09-91B8-494E-B7AE-2D6AB404AE2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6990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3D83AE38-1023-44C0-A12B-E9541D03412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3985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DCA286B4-DCED-4419-9AC4-DE5F9C7A4B3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8663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BA0AC82F-2313-410F-81CD-E54A767B45AE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5.1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Content Distribution</a:t>
            </a:r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DE50B286-1495-40A2-A8E9-4D44A4253BDE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load balancing</a:t>
            </a:r>
            <a:endParaRPr lang="el-GR" alt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DNS load balancing versus CDN server selection</a:t>
            </a:r>
          </a:p>
          <a:p>
            <a:pPr lvl="1"/>
            <a:r>
              <a:rPr lang="en-US" altLang="en-US"/>
              <a:t>CDNs return low TTLs to allow timely selection of servers</a:t>
            </a:r>
          </a:p>
          <a:p>
            <a:pPr lvl="1"/>
            <a:r>
              <a:rPr lang="en-US" altLang="en-US"/>
              <a:t>Is this worth the trouble of the additional lookups?</a:t>
            </a:r>
          </a:p>
          <a:p>
            <a:pPr lvl="1"/>
            <a:r>
              <a:rPr lang="en-US" altLang="en-US"/>
              <a:t>Modified test to remember CDN returned IP address</a:t>
            </a:r>
          </a:p>
          <a:p>
            <a:pPr lvl="1"/>
            <a:r>
              <a:rPr lang="en-US" altLang="en-US"/>
              <a:t>Mixed results for download time</a:t>
            </a:r>
          </a:p>
          <a:p>
            <a:pPr lvl="2"/>
            <a:r>
              <a:rPr lang="en-US" altLang="en-US"/>
              <a:t>Some times the new IP address is not better (may even be worse)</a:t>
            </a:r>
          </a:p>
          <a:p>
            <a:pPr lvl="1"/>
            <a:r>
              <a:rPr lang="en-US" altLang="en-US"/>
              <a:t>Bad results for total response time</a:t>
            </a:r>
          </a:p>
          <a:p>
            <a:pPr lvl="2"/>
            <a:r>
              <a:rPr lang="en-US" altLang="en-US"/>
              <a:t>Even if download time is OK, the extra DNS lookup has a cost</a:t>
            </a:r>
          </a:p>
          <a:p>
            <a:pPr lvl="1"/>
            <a:r>
              <a:rPr lang="en-US" altLang="en-US"/>
              <a:t>Result: the small TTL is not generally a good idea!</a:t>
            </a:r>
          </a:p>
          <a:p>
            <a:pPr lvl="2"/>
            <a:r>
              <a:rPr lang="en-US" altLang="en-US"/>
              <a:t>It may lead to small or no gains in download time</a:t>
            </a:r>
          </a:p>
          <a:p>
            <a:pPr lvl="2"/>
            <a:r>
              <a:rPr lang="en-US" altLang="en-US"/>
              <a:t>Plus it requires an extra DNS lookup</a:t>
            </a:r>
          </a:p>
          <a:p>
            <a:pPr lvl="2"/>
            <a:r>
              <a:rPr lang="en-US" altLang="en-US"/>
              <a:t>Also, it overloads DNS (but CDNs do not really care)</a:t>
            </a:r>
          </a:p>
          <a:p>
            <a:pPr lvl="1"/>
            <a:r>
              <a:rPr lang="en-US" altLang="en-US"/>
              <a:t>But, again, this is a 10 year old study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5.1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5.1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smtClean="0"/>
              <a:t>Content Distribution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58DC694B-676C-46FE-AC1C-7FA28AB01548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5 / Paper 1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 the use and performance of content distribution networks</a:t>
            </a:r>
          </a:p>
          <a:p>
            <a:pPr lvl="1"/>
            <a:r>
              <a:rPr lang="en-US" altLang="en-US"/>
              <a:t>Balachander Krishnamurthy, Craig Wills, Yin Zhang</a:t>
            </a:r>
          </a:p>
          <a:p>
            <a:pPr lvl="1"/>
            <a:r>
              <a:rPr lang="en-US" altLang="en-US"/>
              <a:t>IMC Workshop, 2001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CDNs offload work from origin servers</a:t>
            </a:r>
          </a:p>
          <a:p>
            <a:pPr lvl="1"/>
            <a:r>
              <a:rPr lang="en-US" altLang="en-US"/>
              <a:t>How are CDNs used?</a:t>
            </a:r>
          </a:p>
          <a:p>
            <a:pPr lvl="2"/>
            <a:r>
              <a:rPr lang="en-US" altLang="en-US"/>
              <a:t>DNS redirection and URL rewriting</a:t>
            </a:r>
          </a:p>
          <a:p>
            <a:pPr lvl="1"/>
            <a:r>
              <a:rPr lang="en-US" altLang="en-US"/>
              <a:t>How do CDNs perform?</a:t>
            </a:r>
          </a:p>
          <a:p>
            <a:pPr lvl="2"/>
            <a:r>
              <a:rPr lang="en-US" altLang="en-US"/>
              <a:t>DNS lookups may not be worthwhile</a:t>
            </a:r>
          </a:p>
          <a:p>
            <a:pPr lvl="1"/>
            <a:r>
              <a:rPr lang="en-US" altLang="en-US"/>
              <a:t>Note: things have changed a lot since 2001!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01AD1EE5-EDB0-486E-A540-EF6EAC9BD673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Content Distribution Network (CDN)</a:t>
            </a:r>
          </a:p>
          <a:p>
            <a:pPr lvl="1"/>
            <a:r>
              <a:rPr lang="en-US" altLang="en-US"/>
              <a:t>A collection of servers for content delivery</a:t>
            </a:r>
          </a:p>
          <a:p>
            <a:pPr lvl="1"/>
            <a:r>
              <a:rPr lang="en-US" altLang="en-US"/>
              <a:t>May be collocated with origin server or widespread</a:t>
            </a:r>
          </a:p>
          <a:p>
            <a:pPr lvl="1"/>
            <a:r>
              <a:rPr lang="en-US" altLang="en-US"/>
              <a:t>The origin server’s is cached/replicated at CDN servers</a:t>
            </a:r>
          </a:p>
          <a:p>
            <a:pPr lvl="1"/>
            <a:r>
              <a:rPr lang="en-US" altLang="en-US"/>
              <a:t>The CDN tries to locate a server “close” to the client</a:t>
            </a:r>
          </a:p>
          <a:p>
            <a:pPr lvl="1"/>
            <a:r>
              <a:rPr lang="en-US" altLang="en-US"/>
              <a:t>Origin servers are aware of CDNs</a:t>
            </a:r>
          </a:p>
          <a:p>
            <a:r>
              <a:rPr lang="en-US" altLang="en-US"/>
              <a:t>CDNs use mostly proprietary algorithms</a:t>
            </a:r>
          </a:p>
          <a:p>
            <a:pPr lvl="1"/>
            <a:r>
              <a:rPr lang="en-US" altLang="en-US"/>
              <a:t>What techniques are employed?</a:t>
            </a:r>
          </a:p>
          <a:p>
            <a:pPr lvl="1"/>
            <a:r>
              <a:rPr lang="en-US" altLang="en-US"/>
              <a:t>How much are CDNs used?</a:t>
            </a:r>
          </a:p>
          <a:p>
            <a:pPr lvl="1"/>
            <a:r>
              <a:rPr lang="en-US" altLang="en-US"/>
              <a:t>What kind of content is offloaded?</a:t>
            </a:r>
          </a:p>
          <a:p>
            <a:pPr lvl="1"/>
            <a:r>
              <a:rPr lang="en-US" altLang="en-US"/>
              <a:t>How can their performance be measured?</a:t>
            </a:r>
          </a:p>
          <a:p>
            <a:pPr lvl="1"/>
            <a:r>
              <a:rPr lang="en-US" altLang="en-US"/>
              <a:t>How do CDNs perform against each other and the origin server?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A31E85A0-043D-4CAE-BF3B-8DB981486F21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CDN techniques</a:t>
            </a:r>
            <a:endParaRPr lang="el-GR" alt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direct a client to the right CDN server?</a:t>
            </a:r>
          </a:p>
          <a:p>
            <a:r>
              <a:rPr lang="en-US" altLang="en-US"/>
              <a:t>DNS redirection: select server during DNS resolution</a:t>
            </a:r>
          </a:p>
          <a:p>
            <a:pPr lvl="1"/>
            <a:r>
              <a:rPr lang="en-US" altLang="en-US"/>
              <a:t>The CDN controls the authoritative DNS server</a:t>
            </a:r>
          </a:p>
          <a:p>
            <a:pPr lvl="1"/>
            <a:r>
              <a:rPr lang="en-US" altLang="en-US"/>
              <a:t>Decides based on load and proximity</a:t>
            </a:r>
          </a:p>
          <a:p>
            <a:pPr lvl="1"/>
            <a:r>
              <a:rPr lang="en-US" altLang="en-US"/>
              <a:t>Full-site: origin server is hidden behind the CDN</a:t>
            </a:r>
          </a:p>
          <a:p>
            <a:pPr lvl="1"/>
            <a:r>
              <a:rPr lang="en-US" altLang="en-US"/>
              <a:t>Partial-site: URLs embedded in pages modified for the CDN</a:t>
            </a:r>
          </a:p>
          <a:p>
            <a:pPr lvl="2"/>
            <a:r>
              <a:rPr lang="en-US" altLang="en-US"/>
              <a:t>www.foo.com/bar.gif-&gt;foo.cdn.net/www.foo.com/bar.gif</a:t>
            </a:r>
          </a:p>
          <a:p>
            <a:r>
              <a:rPr lang="en-US" altLang="en-US"/>
              <a:t>URL rewriting: dynamic rewriting of embedded URLs</a:t>
            </a:r>
          </a:p>
          <a:p>
            <a:pPr lvl="1"/>
            <a:r>
              <a:rPr lang="en-US" altLang="en-US"/>
              <a:t>The returned page has the selected IP addresses replaced</a:t>
            </a:r>
          </a:p>
          <a:p>
            <a:r>
              <a:rPr lang="en-US" altLang="en-US"/>
              <a:t>Mixed mode</a:t>
            </a:r>
          </a:p>
          <a:p>
            <a:pPr lvl="1"/>
            <a:r>
              <a:rPr lang="en-US" altLang="en-US"/>
              <a:t>First URL rewriting with DNS name of CDN server</a:t>
            </a:r>
          </a:p>
          <a:p>
            <a:pPr lvl="1"/>
            <a:r>
              <a:rPr lang="en-US" altLang="en-US"/>
              <a:t>Then DNS redirection depending on load and location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9DD06CE6-4342-49DC-8261-7420F91D27CB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CDNs</a:t>
            </a:r>
            <a:endParaRPr lang="el-GR" alt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much are CDNs used?</a:t>
            </a:r>
          </a:p>
          <a:p>
            <a:pPr lvl="1"/>
            <a:r>
              <a:rPr lang="en-US" altLang="en-US"/>
              <a:t>This study is 10 year old, around when CDN use exploded</a:t>
            </a:r>
          </a:p>
          <a:p>
            <a:pPr lvl="1"/>
            <a:r>
              <a:rPr lang="en-US" altLang="en-US"/>
              <a:t>17-30% of popular sites were found to use CDNs</a:t>
            </a:r>
          </a:p>
          <a:p>
            <a:pPr lvl="2"/>
            <a:r>
              <a:rPr lang="en-US" altLang="en-US"/>
              <a:t>Found either CDN DNS names or CDN DNS servers</a:t>
            </a:r>
          </a:p>
          <a:p>
            <a:pPr lvl="1"/>
            <a:r>
              <a:rPr lang="en-US" altLang="en-US"/>
              <a:t>Most sites used Akamai at that time</a:t>
            </a:r>
          </a:p>
          <a:p>
            <a:pPr lvl="2"/>
            <a:r>
              <a:rPr lang="en-US" altLang="en-US"/>
              <a:t>A custom list of sites was created to reflect other CDNs</a:t>
            </a:r>
          </a:p>
          <a:p>
            <a:r>
              <a:rPr lang="en-US" altLang="en-US"/>
              <a:t>Change characteristics of content</a:t>
            </a:r>
          </a:p>
          <a:p>
            <a:pPr lvl="1"/>
            <a:r>
              <a:rPr lang="en-US" altLang="en-US"/>
              <a:t>Less than 1% of the returned content changed</a:t>
            </a:r>
          </a:p>
          <a:p>
            <a:pPr lvl="1"/>
            <a:r>
              <a:rPr lang="en-US" altLang="en-US"/>
              <a:t>CDNs are used mostly for static content (images)</a:t>
            </a:r>
          </a:p>
          <a:p>
            <a:r>
              <a:rPr lang="en-US" altLang="en-US"/>
              <a:t>Nature of requested content</a:t>
            </a:r>
          </a:p>
          <a:p>
            <a:pPr lvl="1"/>
            <a:r>
              <a:rPr lang="en-US" altLang="en-US"/>
              <a:t>96-98% of objects were images</a:t>
            </a:r>
          </a:p>
          <a:p>
            <a:pPr lvl="1"/>
            <a:r>
              <a:rPr lang="en-US" altLang="en-US"/>
              <a:t>40-60% of bytes were images</a:t>
            </a:r>
          </a:p>
          <a:p>
            <a:pPr lvl="1"/>
            <a:r>
              <a:rPr lang="en-US" altLang="en-US"/>
              <a:t>CDN cached images had a 20-30% higher hit rate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980DD7FD-4DE9-4548-848F-2E9328FA202A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Measurement methodology</a:t>
            </a:r>
            <a:endParaRPr lang="el-GR" alt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Client-side study of image content delivery</a:t>
            </a:r>
          </a:p>
          <a:p>
            <a:pPr lvl="1"/>
            <a:r>
              <a:rPr lang="en-US" altLang="en-US"/>
              <a:t>Response latency and download time</a:t>
            </a:r>
          </a:p>
          <a:p>
            <a:r>
              <a:rPr lang="en-US" altLang="en-US"/>
              <a:t>Content for study: the canonical page</a:t>
            </a:r>
          </a:p>
          <a:p>
            <a:pPr lvl="1"/>
            <a:r>
              <a:rPr lang="en-US" altLang="en-US"/>
              <a:t>A large set of pages was analyzed</a:t>
            </a:r>
          </a:p>
          <a:p>
            <a:pPr lvl="1"/>
            <a:r>
              <a:rPr lang="en-US" altLang="en-US"/>
              <a:t>A page with 18 images of specific sizes was chosen</a:t>
            </a:r>
          </a:p>
          <a:p>
            <a:pPr lvl="1"/>
            <a:r>
              <a:rPr lang="en-US" altLang="en-US"/>
              <a:t>A similar page was found in each CDN</a:t>
            </a:r>
          </a:p>
          <a:p>
            <a:pPr lvl="1"/>
            <a:r>
              <a:rPr lang="en-US" altLang="en-US"/>
              <a:t>Similar pages were found in sites that do not use a CDN</a:t>
            </a:r>
          </a:p>
          <a:p>
            <a:r>
              <a:rPr lang="en-US" altLang="en-US"/>
              <a:t>Study description</a:t>
            </a:r>
          </a:p>
          <a:p>
            <a:pPr lvl="1"/>
            <a:r>
              <a:rPr lang="en-US" altLang="en-US"/>
              <a:t>Record DNS lookup time</a:t>
            </a:r>
          </a:p>
          <a:p>
            <a:pPr lvl="1"/>
            <a:r>
              <a:rPr lang="en-US" altLang="en-US"/>
              <a:t>Use httperf to download all images so as to prime the CDN</a:t>
            </a:r>
          </a:p>
          <a:p>
            <a:pPr lvl="1"/>
            <a:r>
              <a:rPr lang="en-US" altLang="en-US"/>
              <a:t>Fetch all images (from the CDN) and record the download time</a:t>
            </a:r>
          </a:p>
          <a:p>
            <a:pPr lvl="1"/>
            <a:r>
              <a:rPr lang="en-US" altLang="en-US"/>
              <a:t>Clients from the NIMI measurement infrastructure, no caching</a:t>
            </a:r>
          </a:p>
          <a:p>
            <a:pPr lvl="1"/>
            <a:r>
              <a:rPr lang="en-US" altLang="en-US"/>
              <a:t>Measurements were repeated one year later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5a</a:t>
            </a:r>
            <a:r>
              <a:rPr lang="el-GR" altLang="en-US"/>
              <a:t>-</a:t>
            </a:r>
            <a:fld id="{F103B3B9-78A9-4F03-9EEE-7EBC99B8DB8A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Response time results</a:t>
            </a:r>
            <a:endParaRPr lang="el-GR" altLang="en-US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Total DNS plus download time results</a:t>
            </a:r>
          </a:p>
          <a:p>
            <a:pPr lvl="1"/>
            <a:r>
              <a:rPr lang="en-US" altLang="en-US"/>
              <a:t>CDNs performed better than origin servers</a:t>
            </a:r>
          </a:p>
          <a:p>
            <a:pPr lvl="2"/>
            <a:r>
              <a:rPr lang="en-US" altLang="en-US"/>
              <a:t>CDNs improved during the second measurement period</a:t>
            </a:r>
          </a:p>
          <a:p>
            <a:pPr lvl="1"/>
            <a:r>
              <a:rPr lang="en-US" altLang="en-US"/>
              <a:t>One CDN had problems with high DNS lookup times</a:t>
            </a:r>
          </a:p>
          <a:p>
            <a:pPr lvl="2"/>
            <a:r>
              <a:rPr lang="en-US" altLang="en-US"/>
              <a:t>URL rewriting CDNs avoid additional DNS lookups</a:t>
            </a:r>
          </a:p>
          <a:p>
            <a:pPr lvl="1"/>
            <a:r>
              <a:rPr lang="en-US" altLang="en-US"/>
              <a:t>DNS redirection CDNs worked best overall</a:t>
            </a:r>
          </a:p>
          <a:p>
            <a:pPr lvl="2"/>
            <a:r>
              <a:rPr lang="en-US" altLang="en-US"/>
              <a:t>But they also had the highest number of servers!</a:t>
            </a:r>
          </a:p>
          <a:p>
            <a:r>
              <a:rPr lang="en-US" altLang="en-US"/>
              <a:t>Download time only</a:t>
            </a:r>
          </a:p>
          <a:p>
            <a:pPr lvl="1"/>
            <a:r>
              <a:rPr lang="en-US" altLang="en-US"/>
              <a:t>Isolates the results of CDN server selection</a:t>
            </a:r>
          </a:p>
          <a:p>
            <a:pPr lvl="1"/>
            <a:r>
              <a:rPr lang="en-US" altLang="en-US"/>
              <a:t>Akamai was the most inconsistent!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819</Words>
  <Application>Microsoft Macintosh PowerPoint</Application>
  <PresentationFormat>On-screen Show (4:3)</PresentationFormat>
  <Paragraphs>121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5 / Paper 1</vt:lpstr>
      <vt:lpstr>Introduction</vt:lpstr>
      <vt:lpstr>CDN techniques</vt:lpstr>
      <vt:lpstr>Use of CDNs</vt:lpstr>
      <vt:lpstr>Measurement methodology</vt:lpstr>
      <vt:lpstr>Response time results</vt:lpstr>
      <vt:lpstr>DNS load balancing</vt:lpstr>
      <vt:lpstr>End of Section # 5.1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210</cp:revision>
  <dcterms:created xsi:type="dcterms:W3CDTF">2002-02-24T19:33:17Z</dcterms:created>
  <dcterms:modified xsi:type="dcterms:W3CDTF">2015-11-23T21:34:23Z</dcterms:modified>
</cp:coreProperties>
</file>