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69" r:id="rId2"/>
    <p:sldId id="258" r:id="rId3"/>
    <p:sldId id="271" r:id="rId4"/>
    <p:sldId id="270" r:id="rId5"/>
    <p:sldId id="260" r:id="rId6"/>
    <p:sldId id="259" r:id="rId7"/>
    <p:sldId id="262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0" autoAdjust="0"/>
    <p:restoredTop sz="77092" autoAdjust="0"/>
  </p:normalViewPr>
  <p:slideViewPr>
    <p:cSldViewPr>
      <p:cViewPr>
        <p:scale>
          <a:sx n="76" d="100"/>
          <a:sy n="76" d="100"/>
        </p:scale>
        <p:origin x="-821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46A7-70DD-4343-BDF7-6B9DE9133E95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FA78-F176-4B3E-A92E-1FC0616C35F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57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94C3-FEA7-4FA6-8BC5-03CB5D699346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730D-9AB1-4406-B333-9BAB9C69E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Τμήμα Οικονομικής Επιστήμης</a:t>
            </a:r>
            <a:br>
              <a:rPr lang="el-GR" dirty="0" smtClean="0"/>
            </a:br>
            <a:r>
              <a:rPr lang="el-GR" dirty="0" smtClean="0"/>
              <a:t> Διδάσκουσα: Ιωάννα Πεπελάση</a:t>
            </a:r>
            <a:br>
              <a:rPr lang="el-GR" dirty="0" smtClean="0"/>
            </a:br>
            <a:r>
              <a:rPr lang="el-GR" dirty="0" smtClean="0"/>
              <a:t>Μάθημα: Οικονομική Ιστορία της Ελλάδος</a:t>
            </a:r>
            <a:br>
              <a:rPr lang="el-GR" dirty="0" smtClean="0"/>
            </a:b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28/05/2015</a:t>
            </a:r>
            <a:endParaRPr lang="el-GR" dirty="0"/>
          </a:p>
        </p:txBody>
      </p:sp>
      <p:pic>
        <p:nvPicPr>
          <p:cNvPr id="2050" name="Picture 2" descr="C:\Users\John Savvides\Desktop\Εργασία Ιστορίας\ERM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7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Ισραήλ </a:t>
            </a:r>
            <a:r>
              <a:rPr lang="en-US" dirty="0" err="1" smtClean="0">
                <a:solidFill>
                  <a:srgbClr val="FFFF00"/>
                </a:solidFill>
              </a:rPr>
              <a:t>v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l-GR" dirty="0" smtClean="0"/>
              <a:t>Ελλάδα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Τεχνολογικά αναπτυγμένη οικονομία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Εκβιομηχανισμένη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Κρίση του 2008: Ελάχιστες επιπτώσεις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Θετικό εμπορικό ισοζύγιο </a:t>
            </a: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Εξάγει τηλεπικοινωνίες και φαρμακευτικές υπηρεσίες, προϊόντα τελευταίας  τεχνολογίας.</a:t>
            </a:r>
          </a:p>
          <a:p>
            <a:pPr>
              <a:buNone/>
            </a:pPr>
            <a:endParaRPr lang="el-G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Μη ανεπτυγμένη βιομηχανία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Κρίση του 2008: Ένα βήμα πριν την χρεοκοπία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Αρνητικό εμπορικό ισοζύγιο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Εξάγει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 smtClean="0"/>
              <a:t>τουρισμό,ελαιόλαδο</a:t>
            </a:r>
            <a:endParaRPr lang="el-G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n Savvides\Desktop\Εργασία Ιστορίας\ermh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3456384" cy="3456384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4500" b="1" dirty="0" smtClean="0">
                <a:solidFill>
                  <a:srgbClr val="FF0000"/>
                </a:solidFill>
              </a:rPr>
              <a:t>                   </a:t>
            </a:r>
            <a:r>
              <a:rPr lang="el-GR" sz="4500" b="1" dirty="0" smtClean="0">
                <a:solidFill>
                  <a:srgbClr val="FFFF00"/>
                </a:solidFill>
              </a:rPr>
              <a:t>Από τους Φοιτητές:    </a:t>
            </a:r>
            <a:r>
              <a:rPr lang="el-GR" sz="4500" b="1" dirty="0" smtClean="0"/>
              <a:t/>
            </a:r>
            <a:br>
              <a:rPr lang="el-GR" sz="4500" b="1" dirty="0" smtClean="0"/>
            </a:br>
            <a:r>
              <a:rPr lang="el-GR" sz="4500" b="1" dirty="0" smtClean="0"/>
              <a:t>                  </a:t>
            </a:r>
            <a:r>
              <a:rPr lang="el-GR" sz="4500" b="1" dirty="0" smtClean="0">
                <a:solidFill>
                  <a:srgbClr val="FFFF00"/>
                </a:solidFill>
              </a:rPr>
              <a:t>Σαββίδη Γιάννη</a:t>
            </a:r>
            <a:br>
              <a:rPr lang="el-GR" sz="4500" b="1" dirty="0" smtClean="0">
                <a:solidFill>
                  <a:srgbClr val="FFFF00"/>
                </a:solidFill>
              </a:rPr>
            </a:br>
            <a:r>
              <a:rPr lang="el-GR" sz="4500" b="1" dirty="0" smtClean="0">
                <a:solidFill>
                  <a:srgbClr val="FFFF00"/>
                </a:solidFill>
              </a:rPr>
              <a:t>              </a:t>
            </a:r>
            <a:r>
              <a:rPr lang="el-GR" sz="4500" b="1" dirty="0" err="1" smtClean="0">
                <a:solidFill>
                  <a:srgbClr val="FFFF00"/>
                </a:solidFill>
              </a:rPr>
              <a:t>Δαρδαμάνη</a:t>
            </a:r>
            <a:r>
              <a:rPr lang="el-GR" sz="4500" b="1" dirty="0" smtClean="0">
                <a:solidFill>
                  <a:srgbClr val="FFFF00"/>
                </a:solidFill>
              </a:rPr>
              <a:t> Αντώνη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          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               Ευχαριστούμε για την προσοχή σας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hn Savvides\Desktop\Εργασία Ιστορίας\σημαία-ισραή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5017170" cy="319819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19672" y="1412776"/>
            <a:ext cx="7772400" cy="1470025"/>
          </a:xfrm>
        </p:spPr>
        <p:txBody>
          <a:bodyPr>
            <a:normAutofit/>
          </a:bodyPr>
          <a:lstStyle/>
          <a:p>
            <a:r>
              <a:rPr lang="he-IL" sz="5000" dirty="0"/>
              <a:t>מְדִינַת יִשְׂרָאֵל</a:t>
            </a:r>
            <a:endParaRPr lang="el-GR" sz="5000" dirty="0"/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>
            <a:noAutofit/>
          </a:bodyPr>
          <a:lstStyle/>
          <a:p>
            <a:r>
              <a:rPr lang="el-GR" sz="9000" b="1" i="1" u="sng" dirty="0" smtClean="0"/>
              <a:t>ΙΣΡΑΗΛ</a:t>
            </a:r>
            <a:endParaRPr lang="el-GR" sz="9000" b="1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14351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Μετανάστευση προς Ισραήλ </a:t>
            </a:r>
            <a:endParaRPr lang="el-GR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1484785"/>
            <a:ext cx="4211960" cy="53732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</a:t>
            </a:r>
            <a:r>
              <a:rPr lang="el-GR" sz="2500" dirty="0" smtClean="0">
                <a:solidFill>
                  <a:srgbClr val="FFFF00"/>
                </a:solidFill>
              </a:rPr>
              <a:t>Διπλασιασμός</a:t>
            </a:r>
            <a:r>
              <a:rPr lang="el-GR" sz="2500" dirty="0" smtClean="0"/>
              <a:t> του πληθυσμού των Εβραίων από ο 1948 έως το 1951.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sz="2500" dirty="0" smtClean="0"/>
              <a:t>Αύξηση πληθυσμού κατά 70% την ίδια περίοδο.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1026" name="Picture 2" descr="C:\Users\John Savvides\Desktop\Εργασία Ιστορίας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459" y="1628800"/>
            <a:ext cx="4906541" cy="341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hn Savvides\Desktop\Εργασία Ιστορίας\ΣΩΣΤΟΣ ΧΑΡΤΗΣ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9403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"/>
            <a:ext cx="9144000" cy="2924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                                                         </a:t>
            </a:r>
            <a:r>
              <a:rPr lang="el-GR" sz="2600" i="1" dirty="0" smtClean="0">
                <a:solidFill>
                  <a:srgbClr val="FFC000"/>
                </a:solidFill>
              </a:rPr>
              <a:t>ΑΕΠ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PPP)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                        </a:t>
            </a:r>
            <a:r>
              <a:rPr lang="el-GR" b="1" dirty="0" smtClean="0">
                <a:solidFill>
                  <a:srgbClr val="FFFF00"/>
                </a:solidFill>
              </a:rPr>
              <a:t>ΙΣΡΑΗΛ</a:t>
            </a:r>
            <a:r>
              <a:rPr lang="el-GR" dirty="0" smtClean="0"/>
              <a:t>                           ΕΛΛΑΔΑ</a:t>
            </a:r>
            <a:br>
              <a:rPr lang="el-GR" dirty="0" smtClean="0"/>
            </a:br>
            <a:r>
              <a:rPr lang="el-GR" dirty="0" smtClean="0"/>
              <a:t>             </a:t>
            </a:r>
            <a:r>
              <a:rPr lang="en-US" b="1" dirty="0" smtClean="0">
                <a:solidFill>
                  <a:srgbClr val="FFFF00"/>
                </a:solidFill>
              </a:rPr>
              <a:t>Total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$286.840 billion</a:t>
            </a:r>
            <a:r>
              <a:rPr lang="en-US" dirty="0" smtClean="0"/>
              <a:t> </a:t>
            </a:r>
            <a:r>
              <a:rPr lang="el-GR" dirty="0" smtClean="0"/>
              <a:t>        </a:t>
            </a:r>
            <a:r>
              <a:rPr lang="en-US" dirty="0" smtClean="0"/>
              <a:t>  Total</a:t>
            </a:r>
            <a:r>
              <a:rPr lang="el-GR" dirty="0" smtClean="0"/>
              <a:t> </a:t>
            </a:r>
            <a:r>
              <a:rPr lang="en-US" dirty="0" smtClean="0"/>
              <a:t>$294.014 billion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FFFF00"/>
                </a:solidFill>
              </a:rPr>
              <a:t>               </a:t>
            </a:r>
            <a:r>
              <a:rPr lang="en-US" b="1" dirty="0" smtClean="0">
                <a:solidFill>
                  <a:srgbClr val="FFFF00"/>
                </a:solidFill>
              </a:rPr>
              <a:t>Per capita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$35,658</a:t>
            </a:r>
            <a:r>
              <a:rPr lang="el-GR" b="1" dirty="0" smtClean="0">
                <a:solidFill>
                  <a:srgbClr val="FFFF00"/>
                </a:solidFill>
              </a:rPr>
              <a:t>                </a:t>
            </a:r>
            <a:r>
              <a:rPr lang="en-US" dirty="0" smtClean="0"/>
              <a:t>Per capita</a:t>
            </a:r>
            <a:r>
              <a:rPr lang="el-GR" dirty="0" smtClean="0"/>
              <a:t> </a:t>
            </a:r>
            <a:r>
              <a:rPr lang="en-US" dirty="0" smtClean="0"/>
              <a:t>$26,773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/>
              <a:t> </a:t>
            </a:r>
            <a:r>
              <a:rPr lang="el-GR" dirty="0" smtClean="0"/>
              <a:t>                                   </a:t>
            </a:r>
            <a:br>
              <a:rPr lang="el-GR" dirty="0" smtClean="0"/>
            </a:br>
            <a:r>
              <a:rPr lang="en-US" dirty="0" smtClean="0"/>
              <a:t> 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r>
              <a:rPr lang="el-GR" dirty="0" smtClean="0"/>
              <a:t>  Ανεξάρτητο κράτος από το 1948</a:t>
            </a:r>
          </a:p>
          <a:p>
            <a:r>
              <a:rPr lang="el-GR" dirty="0"/>
              <a:t> </a:t>
            </a:r>
            <a:r>
              <a:rPr lang="el-GR" dirty="0" smtClean="0"/>
              <a:t> Σημαντικές Πόλεις:                   Ιερουσαλήμ (πρωτεύουσα)</a:t>
            </a:r>
          </a:p>
          <a:p>
            <a:pPr>
              <a:buNone/>
            </a:pPr>
            <a:r>
              <a:rPr lang="el-GR" dirty="0" smtClean="0"/>
              <a:t>                                                           </a:t>
            </a:r>
            <a:r>
              <a:rPr lang="en-US" dirty="0" smtClean="0"/>
              <a:t> </a:t>
            </a:r>
            <a:r>
              <a:rPr lang="el-GR" dirty="0" smtClean="0"/>
              <a:t>Τελ Αβίβ (οικονομικό κέντρο)</a:t>
            </a:r>
          </a:p>
          <a:p>
            <a:pPr>
              <a:buNone/>
            </a:pPr>
            <a:endParaRPr lang="el-GR" dirty="0"/>
          </a:p>
          <a:p>
            <a:r>
              <a:rPr lang="el-GR" dirty="0" smtClean="0"/>
              <a:t>   Πληθυσμός: 8.051.200 (Απογραφή του 2013)</a:t>
            </a:r>
          </a:p>
          <a:p>
            <a:r>
              <a:rPr lang="el-GR" dirty="0" smtClean="0"/>
              <a:t>   Πολίτευμα: Κοινοβουλευτική Δημοκρατία </a:t>
            </a:r>
          </a:p>
          <a:p>
            <a:r>
              <a:rPr lang="el-GR" dirty="0"/>
              <a:t> </a:t>
            </a:r>
            <a:r>
              <a:rPr lang="el-GR" dirty="0" smtClean="0"/>
              <a:t>  Εμπορικές σχέσεις με: ΗΠΑ, Ευρωπαϊκή Ένωση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l-GR" dirty="0" smtClean="0"/>
              <a:t>Μεγάλη Εβραϊκή οικονομική παρουσία ανά τον κόσμο (Εβραίοι    έμποροι και χρηματιστές)</a:t>
            </a:r>
          </a:p>
          <a:p>
            <a:r>
              <a:rPr lang="el-GR" dirty="0" smtClean="0"/>
              <a:t>   Εξαιρετική ανώτατη εκπαίδευση στις φυσικές επιστήμες και τα μαθηματικά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John Savvides\Desktop\Εργασία Ιστορίας\Modern-Tel-Av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6192688" cy="4110663"/>
          </a:xfrm>
          <a:prstGeom prst="rect">
            <a:avLst/>
          </a:prstGeom>
          <a:noFill/>
        </p:spPr>
      </p:pic>
      <p:pic>
        <p:nvPicPr>
          <p:cNvPr id="2055" name="Picture 7" descr="C:\Users\John Savvides\Desktop\Εργασία Ιστορίας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5724128" cy="253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2996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3200" dirty="0" smtClean="0"/>
              <a:t>    Θεωρείται η πιο </a:t>
            </a:r>
            <a:r>
              <a:rPr lang="el-GR" sz="3200" dirty="0" smtClean="0">
                <a:solidFill>
                  <a:srgbClr val="FFFF00"/>
                </a:solidFill>
              </a:rPr>
              <a:t>προηγμένη</a:t>
            </a:r>
            <a:r>
              <a:rPr lang="el-GR" sz="3200" dirty="0" smtClean="0"/>
              <a:t> χώρα στην Μέση Ανατολή όσον αφορά την οικονομική και βιομηχανική ανάπτυξη.</a:t>
            </a:r>
          </a:p>
          <a:p>
            <a:pPr>
              <a:buNone/>
            </a:pPr>
            <a:endParaRPr lang="el-GR" sz="3200" dirty="0" smtClean="0"/>
          </a:p>
          <a:p>
            <a:pPr>
              <a:buNone/>
            </a:pPr>
            <a:r>
              <a:rPr lang="el-GR" sz="3200" dirty="0"/>
              <a:t> </a:t>
            </a:r>
            <a:r>
              <a:rPr lang="el-GR" sz="3200" dirty="0" smtClean="0"/>
              <a:t>   Από τις </a:t>
            </a:r>
            <a:r>
              <a:rPr lang="el-GR" sz="3200" dirty="0" smtClean="0">
                <a:solidFill>
                  <a:srgbClr val="FFFF00"/>
                </a:solidFill>
              </a:rPr>
              <a:t>πρωτοπόρες</a:t>
            </a:r>
            <a:r>
              <a:rPr lang="el-GR" sz="3200" dirty="0" smtClean="0"/>
              <a:t> στην ανάπτυξη ηλιακών συστημάτων.</a:t>
            </a:r>
          </a:p>
          <a:p>
            <a:endParaRPr lang="el-GR" sz="3200" dirty="0" smtClean="0"/>
          </a:p>
          <a:p>
            <a:endParaRPr lang="el-GR" sz="3200" dirty="0"/>
          </a:p>
          <a:p>
            <a:pPr>
              <a:buNone/>
            </a:pPr>
            <a:endParaRPr lang="el-GR" sz="3200" dirty="0" smtClean="0"/>
          </a:p>
          <a:p>
            <a:endParaRPr lang="el-G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996952"/>
            <a:ext cx="9144000" cy="3861048"/>
          </a:xfrm>
        </p:spPr>
        <p:txBody>
          <a:bodyPr>
            <a:normAutofit lnSpcReduction="10000"/>
          </a:bodyPr>
          <a:lstStyle/>
          <a:p>
            <a:endParaRPr lang="el-GR" sz="2400" dirty="0"/>
          </a:p>
          <a:p>
            <a:pPr>
              <a:buNone/>
            </a:pPr>
            <a:r>
              <a:rPr lang="el-GR" sz="2400" dirty="0"/>
              <a:t> </a:t>
            </a:r>
            <a:r>
              <a:rPr lang="el-GR" sz="2400" dirty="0" smtClean="0"/>
              <a:t>    </a:t>
            </a:r>
            <a:br>
              <a:rPr lang="el-GR" sz="2400" dirty="0" smtClean="0"/>
            </a:br>
            <a:r>
              <a:rPr lang="el-GR" sz="3000" dirty="0" smtClean="0"/>
              <a:t>Ένας από τους </a:t>
            </a:r>
            <a:r>
              <a:rPr lang="el-GR" sz="3000" dirty="0" smtClean="0">
                <a:solidFill>
                  <a:srgbClr val="FFFF00"/>
                </a:solidFill>
              </a:rPr>
              <a:t>παγκόσμιους ηγέτες </a:t>
            </a:r>
            <a:r>
              <a:rPr lang="el-GR" sz="3000" dirty="0" smtClean="0"/>
              <a:t>στην διατήρηση νερού και γεωθερμικής ενέργειας.</a:t>
            </a:r>
            <a:endParaRPr lang="en-US" sz="3000" dirty="0" smtClean="0"/>
          </a:p>
          <a:p>
            <a:endParaRPr lang="el-GR" sz="3000" dirty="0" smtClean="0"/>
          </a:p>
          <a:p>
            <a:pPr>
              <a:buNone/>
            </a:pPr>
            <a:r>
              <a:rPr lang="el-GR" sz="3000" dirty="0" smtClean="0"/>
              <a:t>  </a:t>
            </a:r>
            <a:r>
              <a:rPr lang="en-US" sz="3000" dirty="0" smtClean="0"/>
              <a:t> </a:t>
            </a:r>
            <a:r>
              <a:rPr lang="el-GR" sz="3000" dirty="0" smtClean="0">
                <a:solidFill>
                  <a:srgbClr val="FFFF00"/>
                </a:solidFill>
              </a:rPr>
              <a:t> </a:t>
            </a:r>
            <a:r>
              <a:rPr lang="en-US" sz="3400" dirty="0" smtClean="0">
                <a:solidFill>
                  <a:srgbClr val="FFFF00"/>
                </a:solidFill>
              </a:rPr>
              <a:t>Microsoft, Intel, IBM, Google, Apple, Hp </a:t>
            </a:r>
            <a:r>
              <a:rPr lang="el-GR" sz="3400" dirty="0" smtClean="0">
                <a:solidFill>
                  <a:srgbClr val="FFFF00"/>
                </a:solidFill>
              </a:rPr>
              <a:t>και άλλες </a:t>
            </a:r>
            <a:r>
              <a:rPr lang="el-GR" sz="3000" dirty="0" smtClean="0"/>
              <a:t>έχουν κέντρα Έρευνας και Ανάπτυξης (</a:t>
            </a:r>
            <a:r>
              <a:rPr lang="en-US" sz="3000" dirty="0" smtClean="0"/>
              <a:t>R&amp;D)</a:t>
            </a:r>
            <a:r>
              <a:rPr lang="el-GR" sz="3000" dirty="0" smtClean="0"/>
              <a:t> εκεί.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Πόλεμοι με </a:t>
            </a:r>
            <a:r>
              <a:rPr lang="el-GR" dirty="0" smtClean="0">
                <a:solidFill>
                  <a:srgbClr val="FFFF00"/>
                </a:solidFill>
              </a:rPr>
              <a:t>ταυτόχρονη</a:t>
            </a:r>
            <a:r>
              <a:rPr lang="el-GR" dirty="0" smtClean="0"/>
              <a:t> ανάπτυξη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1556792"/>
            <a:ext cx="3707904" cy="530120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1948-1949</a:t>
            </a:r>
            <a:r>
              <a:rPr lang="en-US" dirty="0" smtClean="0"/>
              <a:t> First Arab-Israeli War</a:t>
            </a:r>
            <a:endParaRPr lang="el-GR" dirty="0" smtClean="0"/>
          </a:p>
          <a:p>
            <a:endParaRPr lang="el-GR" dirty="0"/>
          </a:p>
          <a:p>
            <a:endParaRPr lang="en-US" dirty="0" smtClean="0"/>
          </a:p>
          <a:p>
            <a:r>
              <a:rPr lang="en-US" dirty="0" smtClean="0"/>
              <a:t>1956</a:t>
            </a:r>
            <a:r>
              <a:rPr lang="el-GR" dirty="0" smtClean="0"/>
              <a:t>:</a:t>
            </a:r>
            <a:r>
              <a:rPr lang="en-US" dirty="0" smtClean="0"/>
              <a:t> Second Arab-Israeli War</a:t>
            </a:r>
          </a:p>
          <a:p>
            <a:endParaRPr lang="en-US" dirty="0" smtClean="0"/>
          </a:p>
          <a:p>
            <a:endParaRPr lang="el-GR" dirty="0" smtClean="0"/>
          </a:p>
          <a:p>
            <a:r>
              <a:rPr lang="en-US" dirty="0"/>
              <a:t>1967 Six Day War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1973 </a:t>
            </a:r>
            <a:r>
              <a:rPr lang="en-US" dirty="0" smtClean="0"/>
              <a:t>Yom Kippur</a:t>
            </a:r>
            <a:endParaRPr lang="el-GR" dirty="0" smtClean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n Savvides\Desktop\Εργασία Ιστορίας\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3" cy="3985303"/>
          </a:xfrm>
          <a:prstGeom prst="rect">
            <a:avLst/>
          </a:prstGeom>
          <a:noFill/>
        </p:spPr>
      </p:pic>
      <p:pic>
        <p:nvPicPr>
          <p:cNvPr id="3078" name="Picture 6" descr="https://i0.wp.com/www.camera.org/images_user/palestinian%20fighters%201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10000" cy="2743201"/>
          </a:xfrm>
          <a:prstGeom prst="rect">
            <a:avLst/>
          </a:prstGeom>
          <a:noFill/>
        </p:spPr>
      </p:pic>
      <p:pic>
        <p:nvPicPr>
          <p:cNvPr id="1026" name="Picture 2" descr="C:\Users\John Savvides\Desktop\Εργασία Ιστορίας\Flickr_-_Israel_Defense_Forces_-_Becoming_A_Soldier_of_the_Caracal_Battalion_(5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4104456" cy="2730543"/>
          </a:xfrm>
          <a:prstGeom prst="rect">
            <a:avLst/>
          </a:prstGeom>
          <a:noFill/>
        </p:spPr>
      </p:pic>
      <p:pic>
        <p:nvPicPr>
          <p:cNvPr id="1027" name="Picture 3" descr="C:\Users\John Savvides\Desktop\Εργασία Ιστορίας\Flickr_-_Israel_Defense_Forces_-_Iron_Dome_Intercepts_Rockets_from_the_Gaza_Str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023" y="548680"/>
            <a:ext cx="3417977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Εργασία Ιστορία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Εργασία Ιστορίας</Template>
  <TotalTime>638</TotalTime>
  <Words>198</Words>
  <Application>Microsoft Office PowerPoint</Application>
  <PresentationFormat>Προβολή στην οθόνη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Εργασία Ιστορίας</vt:lpstr>
      <vt:lpstr>      Τμήμα Οικονομικής Επιστήμης  Διδάσκουσα: Ιωάννα Πεπελάση Μάθημα: Οικονομική Ιστορία της Ελλάδος   28/05/2015</vt:lpstr>
      <vt:lpstr>מְדִינַת יִשְׂרָאֵל</vt:lpstr>
      <vt:lpstr>Μετανάστευση προς Ισραήλ </vt:lpstr>
      <vt:lpstr>Παρουσίαση του PowerPoint</vt:lpstr>
      <vt:lpstr>Παρουσίαση του PowerPoint</vt:lpstr>
      <vt:lpstr>Παρουσίαση του PowerPoint</vt:lpstr>
      <vt:lpstr> </vt:lpstr>
      <vt:lpstr>Πόλεμοι με ταυτόχρονη ανάπτυξη</vt:lpstr>
      <vt:lpstr>Παρουσίαση του PowerPoint</vt:lpstr>
      <vt:lpstr>Ισραήλ vs Ελλάδα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Savvides</dc:creator>
  <cp:lastModifiedBy>Kalli</cp:lastModifiedBy>
  <cp:revision>82</cp:revision>
  <dcterms:created xsi:type="dcterms:W3CDTF">2015-05-26T10:18:49Z</dcterms:created>
  <dcterms:modified xsi:type="dcterms:W3CDTF">2015-06-17T09:03:07Z</dcterms:modified>
</cp:coreProperties>
</file>