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33" r:id="rId3"/>
    <p:sldId id="335" r:id="rId4"/>
  </p:sldIdLst>
  <p:sldSz cx="9144000" cy="6858000" type="screen4x3"/>
  <p:notesSz cx="7099300" cy="10234930"/>
  <p:defaultTextStyle>
    <a:defPPr>
      <a:defRPr lang="el-G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/>
    <p:restoredTop sz="94653"/>
  </p:normalViewPr>
  <p:slideViewPr>
    <p:cSldViewPr showGuides="1">
      <p:cViewPr>
        <p:scale>
          <a:sx n="107" d="100"/>
          <a:sy n="107" d="100"/>
        </p:scale>
        <p:origin x="-1782" y="-150"/>
      </p:cViewPr>
      <p:guideLst>
        <p:guide orient="horz" pos="2160"/>
        <p:guide pos="2862"/>
      </p:guideLst>
    </p:cSldViewPr>
  </p:slideViewPr>
  <p:outlineViewPr>
    <p:cViewPr>
      <p:scale>
        <a:sx n="33" d="100"/>
        <a:sy n="33" d="100"/>
      </p:scale>
      <p:origin x="0" y="87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p>
            <a:pPr lvl="0"/>
            <a:r>
              <a:rPr dirty="0"/>
              <a:t>Κάντε κλικ για να επεξεργαστείτε τα στυλ κειμένου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p>
            <a:pPr lvl="0" algn="r" defTabSz="990600" eaLnBrk="1" hangingPunct="1">
              <a:buNone/>
            </a:pPr>
            <a:fld id="{9A0DB2DC-4C9A-4742-B13C-FB6460FD3503}" type="slidenum">
              <a:rPr lang="el-GR" sz="1300" dirty="0"/>
            </a:fld>
            <a:endParaRPr lang="el-GR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4" name="2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8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2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l-GR" dirty="0">
                <a:solidFill>
                  <a:srgbClr val="D1EAEE"/>
                </a:solidFill>
              </a:rPr>
            </a:fld>
            <a:endParaRPr lang="el-GR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1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l-GR" dirty="0">
                <a:solidFill>
                  <a:srgbClr val="D1EAEE"/>
                </a:solidFill>
              </a:rPr>
            </a:fld>
            <a:endParaRPr lang="el-GR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- Ελεύθερη σχεδίαση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- Ελεύθερη σχεδίαση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l-GR" dirty="0"/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6 - Ελεύθερη σχεδίαση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el-GR" altLang="el-GR" dirty="0"/>
              <a:t>Kλικ για επεξεργασία του τίτλου</a:t>
            </a:r>
            <a:endParaRPr lang="en-US" altLang="el-GR" dirty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l-GR" altLang="el-GR" dirty="0"/>
              <a:t>Kλικ για επεξεργασία των στυλ του υποδείγματος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dirty="0">
                <a:latin typeface="Arial" panose="020B0604020202020204" pitchFamily="34" charset="0"/>
              </a:rPr>
            </a:fld>
            <a:endParaRPr lang="el-GR" dirty="0">
              <a:latin typeface="Arial" panose="020B0604020202020204" pitchFamily="34" charset="0"/>
            </a:endParaRPr>
          </a:p>
        </p:txBody>
      </p:sp>
      <p:grpSp>
        <p:nvGrpSpPr>
          <p:cNvPr id="1033" name="1 - Ομάδα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12 - Ελεύθερη σχεδίαση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youtube.com/watch?v=x4Y4DvpUI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360" y="476250"/>
            <a:ext cx="8229600" cy="1485265"/>
          </a:xfrm>
        </p:spPr>
        <p:txBody>
          <a:bodyPr vert="horz" wrap="square" lIns="0" tIns="45720" rIns="0" bIns="0" anchor="b" anchorCtr="0"/>
          <a:p>
            <a:pPr algn="ctr"/>
            <a:br>
              <a:rPr sz="4000" b="1" dirty="0"/>
            </a:br>
            <a:br>
              <a:rPr lang="en-US" altLang="x-none" sz="2400" b="1" dirty="0">
                <a:solidFill>
                  <a:srgbClr val="0070C0"/>
                </a:solidFill>
              </a:rPr>
            </a:br>
            <a:br>
              <a:rPr lang="en-US" altLang="x-none" sz="2400" b="1" dirty="0">
                <a:solidFill>
                  <a:srgbClr val="0070C0"/>
                </a:solidFill>
              </a:rPr>
            </a:br>
            <a:br>
              <a:rPr lang="en-US" altLang="x-none" sz="2800" b="1" dirty="0">
                <a:solidFill>
                  <a:srgbClr val="0070C0"/>
                </a:solidFill>
              </a:rPr>
            </a:br>
            <a:br>
              <a:rPr lang="en-US" altLang="x-none" sz="2800" b="1" dirty="0">
                <a:solidFill>
                  <a:srgbClr val="0070C0"/>
                </a:solidFill>
              </a:rPr>
            </a:br>
            <a:r>
              <a:rPr sz="3200" b="1" dirty="0">
                <a:solidFill>
                  <a:srgbClr val="0070C0"/>
                </a:solidFill>
              </a:rPr>
              <a:t>History of Economic Thought | </a:t>
            </a:r>
            <a:br>
              <a:rPr sz="3200" b="1" dirty="0">
                <a:solidFill>
                  <a:srgbClr val="0070C0"/>
                </a:solidFill>
              </a:rPr>
            </a:br>
            <a:r>
              <a:rPr sz="3200" b="1" dirty="0">
                <a:solidFill>
                  <a:srgbClr val="0070C0"/>
                </a:solidFill>
              </a:rPr>
              <a:t>How &amp; How NOT to Do Economics </a:t>
            </a:r>
            <a:br>
              <a:rPr sz="3200" b="1" dirty="0">
                <a:solidFill>
                  <a:srgbClr val="0070C0"/>
                </a:solidFill>
              </a:rPr>
            </a:br>
            <a:r>
              <a:rPr sz="3200" b="1" dirty="0">
                <a:solidFill>
                  <a:srgbClr val="0070C0"/>
                </a:solidFill>
              </a:rPr>
              <a:t>with Robert Skidelsky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360" y="2492375"/>
            <a:ext cx="8229600" cy="39331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1 - Τίτλος"/>
          <p:cNvSpPr>
            <a:spLocks noGrp="1"/>
          </p:cNvSpPr>
          <p:nvPr>
            <p:ph type="title" hasCustomPrompt="1"/>
          </p:nvPr>
        </p:nvSpPr>
        <p:spPr>
          <a:xfrm>
            <a:off x="500063" y="642938"/>
            <a:ext cx="8229600" cy="642937"/>
          </a:xfrm>
        </p:spPr>
        <p:txBody>
          <a:bodyPr vert="horz" wrap="square" lIns="0" tIns="45720" rIns="0" bIns="0" anchor="b" anchorCtr="0"/>
          <a:p>
            <a:pPr algn="ctr"/>
            <a:br>
              <a:rPr sz="4000" b="1" dirty="0"/>
            </a:br>
            <a:r>
              <a:rPr sz="4000" b="1" dirty="0">
                <a:solidFill>
                  <a:srgbClr val="0070C0"/>
                </a:solidFill>
              </a:rPr>
              <a:t>Άσκηση</a:t>
            </a:r>
            <a:r>
              <a:rPr lang="en-US" altLang="x-none" sz="4000" dirty="0"/>
              <a:t> </a:t>
            </a:r>
            <a:endParaRPr sz="6000" b="1" dirty="0">
              <a:solidFill>
                <a:srgbClr val="0070C0"/>
              </a:solidFill>
            </a:endParaRPr>
          </a:p>
        </p:txBody>
      </p:sp>
      <p:sp>
        <p:nvSpPr>
          <p:cNvPr id="6147" name="3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457200" y="1565275"/>
            <a:ext cx="8229600" cy="4721225"/>
          </a:xfrm>
        </p:spPr>
        <p:txBody>
          <a:bodyPr vert="horz" wrap="square" lIns="91440" tIns="45720" rIns="91440" bIns="45720" anchor="t" anchorCtr="0"/>
          <a:p>
            <a:pPr>
              <a:buFont typeface="Wingdings" panose="05000000000000000000" pitchFamily="2" charset="2"/>
              <a:buChar char="q"/>
            </a:pPr>
            <a:r>
              <a:rPr lang="en-US" altLang="x-none" sz="2800" dirty="0"/>
              <a:t> </a:t>
            </a:r>
            <a:r>
              <a:rPr lang="el-GR" altLang="x-none" sz="2400" dirty="0"/>
              <a:t>Με βάση το </a:t>
            </a:r>
            <a:r>
              <a:rPr lang="en-US" altLang="x-none" sz="2400" dirty="0"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70C0"/>
                      <wpsdc:folHlinkClr xmlns:wpsdc="http://www.wps.cn/officeDocument/2017/drawingmlCustomData" val="85DFD0"/>
                      <wpsdc:hlinkUnderline xmlns:wpsdc="http://www.wps.cn/officeDocument/2017/drawingmlCustomData" val="1"/>
                    </a:ext>
                  </a:extLst>
                </a:hlinkClick>
              </a:rPr>
              <a:t>video</a:t>
            </a:r>
            <a:r>
              <a:rPr lang="el-GR" altLang="en-US" sz="2400" dirty="0"/>
              <a:t> (</a:t>
            </a:r>
            <a:r>
              <a:rPr lang="en-US" altLang="x-none" sz="2400" dirty="0"/>
              <a:t>https://www.youtube.com/watch?v=x4Y4DvpUIlo</a:t>
            </a:r>
            <a:r>
              <a:rPr lang="el-GR" altLang="en-US" sz="2400" dirty="0"/>
              <a:t>) </a:t>
            </a:r>
            <a:r>
              <a:rPr lang="el-GR" altLang="x-none" sz="2400" dirty="0"/>
              <a:t>που παρακολουθήσαμε, να καταγράψετε προς συζήτηση</a:t>
            </a:r>
            <a:r>
              <a:rPr lang="en-US" altLang="x-none" sz="2400" dirty="0"/>
              <a:t>:</a:t>
            </a:r>
            <a:endParaRPr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επιχειρήματα σχετικά με την διαφοροποίηση της οικονομικής επιστήμης από τις φυσικές επιστήμες</a:t>
            </a:r>
            <a:r>
              <a:rPr b="1" dirty="0"/>
              <a:t> </a:t>
            </a:r>
            <a:endParaRPr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μεθοδολογικά ζητήματα που θίγονται σε σχέση με συγκεκριμένους φιλοσόφους </a:t>
            </a:r>
            <a:endParaRPr lang="el-G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την κριτική θεώρηση σχετικά με την χρήση μαθηματικών μοντέλων στα οικονομικά </a:t>
            </a:r>
            <a:endParaRPr dirty="0"/>
          </a:p>
          <a:p>
            <a:pPr>
              <a:buFont typeface="Wingdings" panose="05000000000000000000" pitchFamily="2" charset="2"/>
              <a:buChar char="q"/>
            </a:pPr>
            <a:endParaRPr lang="en-US" altLang="x-none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x-none" dirty="0"/>
          </a:p>
          <a:p>
            <a:pPr>
              <a:buFont typeface="Wingdings 2" panose="05020102010507070707" pitchFamily="18" charset="2"/>
              <a:buChar char=""/>
            </a:pPr>
            <a:endParaRPr lang="en-US" altLang="x-none"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454</Words>
  <Application>WPS Presentation</Application>
  <PresentationFormat>Προβολή στην οθόνη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Wingdings 2</vt:lpstr>
      <vt:lpstr>Wingdings 2</vt:lpstr>
      <vt:lpstr>Constantia</vt:lpstr>
      <vt:lpstr>Microsoft YaHei</vt:lpstr>
      <vt:lpstr>Arial Unicode MS</vt:lpstr>
      <vt:lpstr>Ροή</vt:lpstr>
      <vt:lpstr>     History of Economic Thought |  How &amp; How NOT to Do Economics  with Robert Skidelsky</vt:lpstr>
      <vt:lpstr> Άσκηση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K_gra</cp:lastModifiedBy>
  <cp:revision>202</cp:revision>
  <dcterms:created xsi:type="dcterms:W3CDTF">2011-01-09T02:13:00Z</dcterms:created>
  <dcterms:modified xsi:type="dcterms:W3CDTF">2023-03-27T11:32:25Z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C7743A0DE6C0400ABDFAACB2682E920F</vt:lpwstr>
  </property>
  <property fmtid="{D5CDD505-2E9C-101B-9397-08002B2CF9AE}" pid="3" name="KSOProductBuildVer">
    <vt:lpwstr>1033-11.2.0.11513</vt:lpwstr>
  </property>
</Properties>
</file>