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256" r:id="rId2"/>
    <p:sldId id="257" r:id="rId3"/>
    <p:sldId id="258" r:id="rId4"/>
    <p:sldId id="259" r:id="rId5"/>
    <p:sldId id="260" r:id="rId6"/>
    <p:sldId id="261" r:id="rId7"/>
    <p:sldId id="263" r:id="rId8"/>
    <p:sldId id="264" r:id="rId9"/>
    <p:sldId id="265" r:id="rId10"/>
    <p:sldId id="266" r:id="rId11"/>
    <p:sldId id="267" r:id="rId12"/>
    <p:sldId id="269" r:id="rId13"/>
    <p:sldId id="270" r:id="rId14"/>
    <p:sldId id="273" r:id="rId15"/>
    <p:sldId id="274" r:id="rId16"/>
    <p:sldId id="275" r:id="rId17"/>
    <p:sldId id="276" r:id="rId18"/>
    <p:sldId id="277" r:id="rId19"/>
    <p:sldId id="278" r:id="rId20"/>
    <p:sldId id="279" r:id="rId21"/>
    <p:sldId id="280" r:id="rId22"/>
    <p:sldId id="282" r:id="rId23"/>
    <p:sldId id="283" r:id="rId24"/>
    <p:sldId id="284" r:id="rId25"/>
    <p:sldId id="285" r:id="rId26"/>
    <p:sldId id="286" r:id="rId27"/>
    <p:sldId id="287" r:id="rId28"/>
    <p:sldId id="288" r:id="rId29"/>
    <p:sldId id="289" r:id="rId30"/>
    <p:sldId id="290"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08" r:id="rId48"/>
    <p:sldId id="309" r:id="rId49"/>
    <p:sldId id="310" r:id="rId50"/>
    <p:sldId id="311" r:id="rId5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09C1CD-F5AC-4E11-97F1-83E25BF52906}" v="5" dt="2020-02-13T12:15:38.05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5" d="100"/>
          <a:sy n="65" d="100"/>
        </p:scale>
        <p:origin x="840" y="35"/>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nagiotis Repoussis" userId="4dbdcee79e4050b3" providerId="LiveId" clId="{D809C1CD-F5AC-4E11-97F1-83E25BF52906}"/>
    <pc:docChg chg="undo custSel addSld delSld modSld">
      <pc:chgData name="Panagiotis Repoussis" userId="4dbdcee79e4050b3" providerId="LiveId" clId="{D809C1CD-F5AC-4E11-97F1-83E25BF52906}" dt="2020-02-13T12:15:58.768" v="422" actId="47"/>
      <pc:docMkLst>
        <pc:docMk/>
      </pc:docMkLst>
      <pc:sldChg chg="addSp delSp modSp mod modTransition">
        <pc:chgData name="Panagiotis Repoussis" userId="4dbdcee79e4050b3" providerId="LiveId" clId="{D809C1CD-F5AC-4E11-97F1-83E25BF52906}" dt="2020-02-13T11:54:54.321" v="190"/>
        <pc:sldMkLst>
          <pc:docMk/>
          <pc:sldMk cId="0" sldId="256"/>
        </pc:sldMkLst>
        <pc:spChg chg="mod">
          <ac:chgData name="Panagiotis Repoussis" userId="4dbdcee79e4050b3" providerId="LiveId" clId="{D809C1CD-F5AC-4E11-97F1-83E25BF52906}" dt="2020-02-13T11:51:22.142" v="89" actId="1076"/>
          <ac:spMkLst>
            <pc:docMk/>
            <pc:sldMk cId="0" sldId="256"/>
            <ac:spMk id="137" creationId="{00000000-0000-0000-0000-000000000000}"/>
          </ac:spMkLst>
        </pc:spChg>
        <pc:spChg chg="add del">
          <ac:chgData name="Panagiotis Repoussis" userId="4dbdcee79e4050b3" providerId="LiveId" clId="{D809C1CD-F5AC-4E11-97F1-83E25BF52906}" dt="2020-02-13T11:50:13.420" v="26" actId="478"/>
          <ac:spMkLst>
            <pc:docMk/>
            <pc:sldMk cId="0" sldId="256"/>
            <ac:spMk id="138" creationId="{00000000-0000-0000-0000-000000000000}"/>
          </ac:spMkLst>
        </pc:spChg>
        <pc:spChg chg="add del">
          <ac:chgData name="Panagiotis Repoussis" userId="4dbdcee79e4050b3" providerId="LiveId" clId="{D809C1CD-F5AC-4E11-97F1-83E25BF52906}" dt="2020-02-13T11:50:10.696" v="25" actId="478"/>
          <ac:spMkLst>
            <pc:docMk/>
            <pc:sldMk cId="0" sldId="256"/>
            <ac:spMk id="139" creationId="{00000000-0000-0000-0000-000000000000}"/>
          </ac:spMkLst>
        </pc:spChg>
        <pc:grpChg chg="mod">
          <ac:chgData name="Panagiotis Repoussis" userId="4dbdcee79e4050b3" providerId="LiveId" clId="{D809C1CD-F5AC-4E11-97F1-83E25BF52906}" dt="2020-02-13T11:51:19.297" v="88" actId="1076"/>
          <ac:grpSpMkLst>
            <pc:docMk/>
            <pc:sldMk cId="0" sldId="256"/>
            <ac:grpSpMk id="142" creationId="{00000000-0000-0000-0000-000000000000}"/>
          </ac:grpSpMkLst>
        </pc:grpChg>
        <pc:grpChg chg="add del">
          <ac:chgData name="Panagiotis Repoussis" userId="4dbdcee79e4050b3" providerId="LiveId" clId="{D809C1CD-F5AC-4E11-97F1-83E25BF52906}" dt="2020-02-13T11:50:08.210" v="24" actId="478"/>
          <ac:grpSpMkLst>
            <pc:docMk/>
            <pc:sldMk cId="0" sldId="256"/>
            <ac:grpSpMk id="145" creationId="{00000000-0000-0000-0000-000000000000}"/>
          </ac:grpSpMkLst>
        </pc:grpChg>
      </pc:sldChg>
      <pc:sldChg chg="addSp delSp mod modTransition">
        <pc:chgData name="Panagiotis Repoussis" userId="4dbdcee79e4050b3" providerId="LiveId" clId="{D809C1CD-F5AC-4E11-97F1-83E25BF52906}" dt="2020-02-13T11:54:54.321" v="190"/>
        <pc:sldMkLst>
          <pc:docMk/>
          <pc:sldMk cId="0" sldId="257"/>
        </pc:sldMkLst>
        <pc:spChg chg="add del">
          <ac:chgData name="Panagiotis Repoussis" userId="4dbdcee79e4050b3" providerId="LiveId" clId="{D809C1CD-F5AC-4E11-97F1-83E25BF52906}" dt="2020-02-13T11:50:29.143" v="28" actId="478"/>
          <ac:spMkLst>
            <pc:docMk/>
            <pc:sldMk cId="0" sldId="257"/>
            <ac:spMk id="148" creationId="{00000000-0000-0000-0000-000000000000}"/>
          </ac:spMkLst>
        </pc:spChg>
      </pc:sldChg>
      <pc:sldChg chg="addSp delSp add del mod modTransition">
        <pc:chgData name="Panagiotis Repoussis" userId="4dbdcee79e4050b3" providerId="LiveId" clId="{D809C1CD-F5AC-4E11-97F1-83E25BF52906}" dt="2020-02-13T11:54:54.321" v="190"/>
        <pc:sldMkLst>
          <pc:docMk/>
          <pc:sldMk cId="0" sldId="258"/>
        </pc:sldMkLst>
        <pc:spChg chg="add del">
          <ac:chgData name="Panagiotis Repoussis" userId="4dbdcee79e4050b3" providerId="LiveId" clId="{D809C1CD-F5AC-4E11-97F1-83E25BF52906}" dt="2020-02-13T11:50:38.800" v="31" actId="478"/>
          <ac:spMkLst>
            <pc:docMk/>
            <pc:sldMk cId="0" sldId="258"/>
            <ac:spMk id="175" creationId="{00000000-0000-0000-0000-000000000000}"/>
          </ac:spMkLst>
        </pc:spChg>
      </pc:sldChg>
      <pc:sldChg chg="addSp delSp modSp mod modTransition">
        <pc:chgData name="Panagiotis Repoussis" userId="4dbdcee79e4050b3" providerId="LiveId" clId="{D809C1CD-F5AC-4E11-97F1-83E25BF52906}" dt="2020-02-13T11:54:54.321" v="190"/>
        <pc:sldMkLst>
          <pc:docMk/>
          <pc:sldMk cId="0" sldId="259"/>
        </pc:sldMkLst>
        <pc:spChg chg="add del">
          <ac:chgData name="Panagiotis Repoussis" userId="4dbdcee79e4050b3" providerId="LiveId" clId="{D809C1CD-F5AC-4E11-97F1-83E25BF52906}" dt="2020-02-13T11:53:10.019" v="147" actId="478"/>
          <ac:spMkLst>
            <pc:docMk/>
            <pc:sldMk cId="0" sldId="259"/>
            <ac:spMk id="203" creationId="{00000000-0000-0000-0000-000000000000}"/>
          </ac:spMkLst>
        </pc:spChg>
        <pc:spChg chg="mod">
          <ac:chgData name="Panagiotis Repoussis" userId="4dbdcee79e4050b3" providerId="LiveId" clId="{D809C1CD-F5AC-4E11-97F1-83E25BF52906}" dt="2020-02-13T11:53:06.860" v="146" actId="1076"/>
          <ac:spMkLst>
            <pc:docMk/>
            <pc:sldMk cId="0" sldId="259"/>
            <ac:spMk id="209" creationId="{00000000-0000-0000-0000-000000000000}"/>
          </ac:spMkLst>
        </pc:spChg>
        <pc:picChg chg="del">
          <ac:chgData name="Panagiotis Repoussis" userId="4dbdcee79e4050b3" providerId="LiveId" clId="{D809C1CD-F5AC-4E11-97F1-83E25BF52906}" dt="2020-02-13T11:52:16.696" v="114" actId="478"/>
          <ac:picMkLst>
            <pc:docMk/>
            <pc:sldMk cId="0" sldId="259"/>
            <ac:picMk id="210" creationId="{00000000-0000-0000-0000-000000000000}"/>
          </ac:picMkLst>
        </pc:picChg>
        <pc:picChg chg="del">
          <ac:chgData name="Panagiotis Repoussis" userId="4dbdcee79e4050b3" providerId="LiveId" clId="{D809C1CD-F5AC-4E11-97F1-83E25BF52906}" dt="2020-02-13T11:52:13.373" v="112" actId="478"/>
          <ac:picMkLst>
            <pc:docMk/>
            <pc:sldMk cId="0" sldId="259"/>
            <ac:picMk id="211" creationId="{00000000-0000-0000-0000-000000000000}"/>
          </ac:picMkLst>
        </pc:picChg>
        <pc:picChg chg="del">
          <ac:chgData name="Panagiotis Repoussis" userId="4dbdcee79e4050b3" providerId="LiveId" clId="{D809C1CD-F5AC-4E11-97F1-83E25BF52906}" dt="2020-02-13T11:52:15.266" v="113" actId="478"/>
          <ac:picMkLst>
            <pc:docMk/>
            <pc:sldMk cId="0" sldId="259"/>
            <ac:picMk id="212" creationId="{00000000-0000-0000-0000-000000000000}"/>
          </ac:picMkLst>
        </pc:picChg>
      </pc:sldChg>
      <pc:sldChg chg="addSp delSp mod modTransition">
        <pc:chgData name="Panagiotis Repoussis" userId="4dbdcee79e4050b3" providerId="LiveId" clId="{D809C1CD-F5AC-4E11-97F1-83E25BF52906}" dt="2020-02-13T11:54:54.321" v="190"/>
        <pc:sldMkLst>
          <pc:docMk/>
          <pc:sldMk cId="0" sldId="260"/>
        </pc:sldMkLst>
        <pc:spChg chg="add del">
          <ac:chgData name="Panagiotis Repoussis" userId="4dbdcee79e4050b3" providerId="LiveId" clId="{D809C1CD-F5AC-4E11-97F1-83E25BF52906}" dt="2020-02-13T11:53:35.362" v="148" actId="478"/>
          <ac:spMkLst>
            <pc:docMk/>
            <pc:sldMk cId="0" sldId="260"/>
            <ac:spMk id="215" creationId="{00000000-0000-0000-0000-000000000000}"/>
          </ac:spMkLst>
        </pc:spChg>
      </pc:sldChg>
      <pc:sldChg chg="addSp delSp mod modTransition">
        <pc:chgData name="Panagiotis Repoussis" userId="4dbdcee79e4050b3" providerId="LiveId" clId="{D809C1CD-F5AC-4E11-97F1-83E25BF52906}" dt="2020-02-13T11:55:23.094" v="192" actId="478"/>
        <pc:sldMkLst>
          <pc:docMk/>
          <pc:sldMk cId="0" sldId="261"/>
        </pc:sldMkLst>
        <pc:spChg chg="add del">
          <ac:chgData name="Panagiotis Repoussis" userId="4dbdcee79e4050b3" providerId="LiveId" clId="{D809C1CD-F5AC-4E11-97F1-83E25BF52906}" dt="2020-02-13T11:55:23.094" v="192" actId="478"/>
          <ac:spMkLst>
            <pc:docMk/>
            <pc:sldMk cId="0" sldId="261"/>
            <ac:spMk id="228" creationId="{00000000-0000-0000-0000-000000000000}"/>
          </ac:spMkLst>
        </pc:spChg>
      </pc:sldChg>
      <pc:sldChg chg="add del">
        <pc:chgData name="Panagiotis Repoussis" userId="4dbdcee79e4050b3" providerId="LiveId" clId="{D809C1CD-F5AC-4E11-97F1-83E25BF52906}" dt="2020-02-13T11:53:41.681" v="149" actId="47"/>
        <pc:sldMkLst>
          <pc:docMk/>
          <pc:sldMk cId="0" sldId="262"/>
        </pc:sldMkLst>
      </pc:sldChg>
      <pc:sldChg chg="addSp delSp modSp mod modTransition">
        <pc:chgData name="Panagiotis Repoussis" userId="4dbdcee79e4050b3" providerId="LiveId" clId="{D809C1CD-F5AC-4E11-97F1-83E25BF52906}" dt="2020-02-13T11:54:54.321" v="190"/>
        <pc:sldMkLst>
          <pc:docMk/>
          <pc:sldMk cId="0" sldId="263"/>
        </pc:sldMkLst>
        <pc:spChg chg="add del">
          <ac:chgData name="Panagiotis Repoussis" userId="4dbdcee79e4050b3" providerId="LiveId" clId="{D809C1CD-F5AC-4E11-97F1-83E25BF52906}" dt="2020-02-13T11:53:46.313" v="150" actId="478"/>
          <ac:spMkLst>
            <pc:docMk/>
            <pc:sldMk cId="0" sldId="263"/>
            <ac:spMk id="270" creationId="{00000000-0000-0000-0000-000000000000}"/>
          </ac:spMkLst>
        </pc:spChg>
        <pc:spChg chg="mod">
          <ac:chgData name="Panagiotis Repoussis" userId="4dbdcee79e4050b3" providerId="LiveId" clId="{D809C1CD-F5AC-4E11-97F1-83E25BF52906}" dt="2020-02-13T11:54:03.426" v="187" actId="14100"/>
          <ac:spMkLst>
            <pc:docMk/>
            <pc:sldMk cId="0" sldId="263"/>
            <ac:spMk id="277" creationId="{00000000-0000-0000-0000-000000000000}"/>
          </ac:spMkLst>
        </pc:spChg>
      </pc:sldChg>
      <pc:sldChg chg="delSp mod modTransition">
        <pc:chgData name="Panagiotis Repoussis" userId="4dbdcee79e4050b3" providerId="LiveId" clId="{D809C1CD-F5AC-4E11-97F1-83E25BF52906}" dt="2020-02-13T11:54:54.321" v="190"/>
        <pc:sldMkLst>
          <pc:docMk/>
          <pc:sldMk cId="0" sldId="264"/>
        </pc:sldMkLst>
        <pc:spChg chg="del">
          <ac:chgData name="Panagiotis Repoussis" userId="4dbdcee79e4050b3" providerId="LiveId" clId="{D809C1CD-F5AC-4E11-97F1-83E25BF52906}" dt="2020-02-13T11:54:26.048" v="188" actId="478"/>
          <ac:spMkLst>
            <pc:docMk/>
            <pc:sldMk cId="0" sldId="264"/>
            <ac:spMk id="280" creationId="{00000000-0000-0000-0000-000000000000}"/>
          </ac:spMkLst>
        </pc:spChg>
      </pc:sldChg>
      <pc:sldChg chg="delSp mod modTransition">
        <pc:chgData name="Panagiotis Repoussis" userId="4dbdcee79e4050b3" providerId="LiveId" clId="{D809C1CD-F5AC-4E11-97F1-83E25BF52906}" dt="2020-02-13T11:55:28.149" v="193" actId="478"/>
        <pc:sldMkLst>
          <pc:docMk/>
          <pc:sldMk cId="0" sldId="265"/>
        </pc:sldMkLst>
        <pc:spChg chg="del">
          <ac:chgData name="Panagiotis Repoussis" userId="4dbdcee79e4050b3" providerId="LiveId" clId="{D809C1CD-F5AC-4E11-97F1-83E25BF52906}" dt="2020-02-13T11:55:28.149" v="193" actId="478"/>
          <ac:spMkLst>
            <pc:docMk/>
            <pc:sldMk cId="0" sldId="265"/>
            <ac:spMk id="305" creationId="{00000000-0000-0000-0000-000000000000}"/>
          </ac:spMkLst>
        </pc:spChg>
      </pc:sldChg>
      <pc:sldChg chg="delSp mod modTransition">
        <pc:chgData name="Panagiotis Repoussis" userId="4dbdcee79e4050b3" providerId="LiveId" clId="{D809C1CD-F5AC-4E11-97F1-83E25BF52906}" dt="2020-02-13T11:54:54.321" v="190"/>
        <pc:sldMkLst>
          <pc:docMk/>
          <pc:sldMk cId="0" sldId="266"/>
        </pc:sldMkLst>
        <pc:spChg chg="del">
          <ac:chgData name="Panagiotis Repoussis" userId="4dbdcee79e4050b3" providerId="LiveId" clId="{D809C1CD-F5AC-4E11-97F1-83E25BF52906}" dt="2020-02-13T11:54:40.629" v="189" actId="478"/>
          <ac:spMkLst>
            <pc:docMk/>
            <pc:sldMk cId="0" sldId="266"/>
            <ac:spMk id="335" creationId="{00000000-0000-0000-0000-000000000000}"/>
          </ac:spMkLst>
        </pc:spChg>
      </pc:sldChg>
      <pc:sldChg chg="delSp mod modTransition">
        <pc:chgData name="Panagiotis Repoussis" userId="4dbdcee79e4050b3" providerId="LiveId" clId="{D809C1CD-F5AC-4E11-97F1-83E25BF52906}" dt="2020-02-13T11:56:41.228" v="194" actId="478"/>
        <pc:sldMkLst>
          <pc:docMk/>
          <pc:sldMk cId="0" sldId="267"/>
        </pc:sldMkLst>
        <pc:spChg chg="del">
          <ac:chgData name="Panagiotis Repoussis" userId="4dbdcee79e4050b3" providerId="LiveId" clId="{D809C1CD-F5AC-4E11-97F1-83E25BF52906}" dt="2020-02-13T11:56:41.228" v="194" actId="478"/>
          <ac:spMkLst>
            <pc:docMk/>
            <pc:sldMk cId="0" sldId="267"/>
            <ac:spMk id="354" creationId="{00000000-0000-0000-0000-000000000000}"/>
          </ac:spMkLst>
        </pc:spChg>
      </pc:sldChg>
      <pc:sldChg chg="add del modTransition">
        <pc:chgData name="Panagiotis Repoussis" userId="4dbdcee79e4050b3" providerId="LiveId" clId="{D809C1CD-F5AC-4E11-97F1-83E25BF52906}" dt="2020-02-13T11:55:12.592" v="191" actId="47"/>
        <pc:sldMkLst>
          <pc:docMk/>
          <pc:sldMk cId="0" sldId="268"/>
        </pc:sldMkLst>
      </pc:sldChg>
      <pc:sldChg chg="delSp mod modTransition">
        <pc:chgData name="Panagiotis Repoussis" userId="4dbdcee79e4050b3" providerId="LiveId" clId="{D809C1CD-F5AC-4E11-97F1-83E25BF52906}" dt="2020-02-13T11:56:43.929" v="195" actId="478"/>
        <pc:sldMkLst>
          <pc:docMk/>
          <pc:sldMk cId="0" sldId="269"/>
        </pc:sldMkLst>
        <pc:spChg chg="del">
          <ac:chgData name="Panagiotis Repoussis" userId="4dbdcee79e4050b3" providerId="LiveId" clId="{D809C1CD-F5AC-4E11-97F1-83E25BF52906}" dt="2020-02-13T11:56:43.929" v="195" actId="478"/>
          <ac:spMkLst>
            <pc:docMk/>
            <pc:sldMk cId="0" sldId="269"/>
            <ac:spMk id="381" creationId="{00000000-0000-0000-0000-000000000000}"/>
          </ac:spMkLst>
        </pc:spChg>
      </pc:sldChg>
      <pc:sldChg chg="addSp delSp mod modTransition">
        <pc:chgData name="Panagiotis Repoussis" userId="4dbdcee79e4050b3" providerId="LiveId" clId="{D809C1CD-F5AC-4E11-97F1-83E25BF52906}" dt="2020-02-13T11:56:47.420" v="196" actId="478"/>
        <pc:sldMkLst>
          <pc:docMk/>
          <pc:sldMk cId="0" sldId="270"/>
        </pc:sldMkLst>
        <pc:spChg chg="add del">
          <ac:chgData name="Panagiotis Repoussis" userId="4dbdcee79e4050b3" providerId="LiveId" clId="{D809C1CD-F5AC-4E11-97F1-83E25BF52906}" dt="2020-02-13T11:56:47.420" v="196" actId="478"/>
          <ac:spMkLst>
            <pc:docMk/>
            <pc:sldMk cId="0" sldId="270"/>
            <ac:spMk id="390" creationId="{00000000-0000-0000-0000-000000000000}"/>
          </ac:spMkLst>
        </pc:spChg>
      </pc:sldChg>
      <pc:sldChg chg="del modTransition">
        <pc:chgData name="Panagiotis Repoussis" userId="4dbdcee79e4050b3" providerId="LiveId" clId="{D809C1CD-F5AC-4E11-97F1-83E25BF52906}" dt="2020-02-13T11:56:54.531" v="197" actId="47"/>
        <pc:sldMkLst>
          <pc:docMk/>
          <pc:sldMk cId="0" sldId="271"/>
        </pc:sldMkLst>
      </pc:sldChg>
      <pc:sldChg chg="del modTransition">
        <pc:chgData name="Panagiotis Repoussis" userId="4dbdcee79e4050b3" providerId="LiveId" clId="{D809C1CD-F5AC-4E11-97F1-83E25BF52906}" dt="2020-02-13T11:56:56.904" v="198" actId="47"/>
        <pc:sldMkLst>
          <pc:docMk/>
          <pc:sldMk cId="0" sldId="272"/>
        </pc:sldMkLst>
      </pc:sldChg>
      <pc:sldChg chg="delSp mod modTransition">
        <pc:chgData name="Panagiotis Repoussis" userId="4dbdcee79e4050b3" providerId="LiveId" clId="{D809C1CD-F5AC-4E11-97F1-83E25BF52906}" dt="2020-02-13T11:57:13.661" v="200" actId="478"/>
        <pc:sldMkLst>
          <pc:docMk/>
          <pc:sldMk cId="0" sldId="273"/>
        </pc:sldMkLst>
        <pc:spChg chg="del">
          <ac:chgData name="Panagiotis Repoussis" userId="4dbdcee79e4050b3" providerId="LiveId" clId="{D809C1CD-F5AC-4E11-97F1-83E25BF52906}" dt="2020-02-13T11:57:11.724" v="199" actId="478"/>
          <ac:spMkLst>
            <pc:docMk/>
            <pc:sldMk cId="0" sldId="273"/>
            <ac:spMk id="437" creationId="{00000000-0000-0000-0000-000000000000}"/>
          </ac:spMkLst>
        </pc:spChg>
        <pc:picChg chg="del">
          <ac:chgData name="Panagiotis Repoussis" userId="4dbdcee79e4050b3" providerId="LiveId" clId="{D809C1CD-F5AC-4E11-97F1-83E25BF52906}" dt="2020-02-13T11:57:13.661" v="200" actId="478"/>
          <ac:picMkLst>
            <pc:docMk/>
            <pc:sldMk cId="0" sldId="273"/>
            <ac:picMk id="443" creationId="{00000000-0000-0000-0000-000000000000}"/>
          </ac:picMkLst>
        </pc:picChg>
      </pc:sldChg>
      <pc:sldChg chg="delSp mod modTransition">
        <pc:chgData name="Panagiotis Repoussis" userId="4dbdcee79e4050b3" providerId="LiveId" clId="{D809C1CD-F5AC-4E11-97F1-83E25BF52906}" dt="2020-02-13T11:57:35.404" v="201" actId="478"/>
        <pc:sldMkLst>
          <pc:docMk/>
          <pc:sldMk cId="0" sldId="274"/>
        </pc:sldMkLst>
        <pc:spChg chg="del">
          <ac:chgData name="Panagiotis Repoussis" userId="4dbdcee79e4050b3" providerId="LiveId" clId="{D809C1CD-F5AC-4E11-97F1-83E25BF52906}" dt="2020-02-13T11:57:35.404" v="201" actId="478"/>
          <ac:spMkLst>
            <pc:docMk/>
            <pc:sldMk cId="0" sldId="274"/>
            <ac:spMk id="449" creationId="{00000000-0000-0000-0000-000000000000}"/>
          </ac:spMkLst>
        </pc:spChg>
      </pc:sldChg>
      <pc:sldChg chg="delSp mod modTransition">
        <pc:chgData name="Panagiotis Repoussis" userId="4dbdcee79e4050b3" providerId="LiveId" clId="{D809C1CD-F5AC-4E11-97F1-83E25BF52906}" dt="2020-02-13T11:57:41.734" v="202" actId="478"/>
        <pc:sldMkLst>
          <pc:docMk/>
          <pc:sldMk cId="0" sldId="275"/>
        </pc:sldMkLst>
        <pc:spChg chg="del">
          <ac:chgData name="Panagiotis Repoussis" userId="4dbdcee79e4050b3" providerId="LiveId" clId="{D809C1CD-F5AC-4E11-97F1-83E25BF52906}" dt="2020-02-13T11:57:41.734" v="202" actId="478"/>
          <ac:spMkLst>
            <pc:docMk/>
            <pc:sldMk cId="0" sldId="275"/>
            <ac:spMk id="465" creationId="{00000000-0000-0000-0000-000000000000}"/>
          </ac:spMkLst>
        </pc:spChg>
      </pc:sldChg>
      <pc:sldChg chg="delSp mod modTransition">
        <pc:chgData name="Panagiotis Repoussis" userId="4dbdcee79e4050b3" providerId="LiveId" clId="{D809C1CD-F5AC-4E11-97F1-83E25BF52906}" dt="2020-02-13T11:57:46.037" v="203" actId="478"/>
        <pc:sldMkLst>
          <pc:docMk/>
          <pc:sldMk cId="0" sldId="276"/>
        </pc:sldMkLst>
        <pc:spChg chg="del">
          <ac:chgData name="Panagiotis Repoussis" userId="4dbdcee79e4050b3" providerId="LiveId" clId="{D809C1CD-F5AC-4E11-97F1-83E25BF52906}" dt="2020-02-13T11:57:46.037" v="203" actId="478"/>
          <ac:spMkLst>
            <pc:docMk/>
            <pc:sldMk cId="0" sldId="276"/>
            <ac:spMk id="474" creationId="{00000000-0000-0000-0000-000000000000}"/>
          </ac:spMkLst>
        </pc:spChg>
      </pc:sldChg>
      <pc:sldChg chg="delSp mod modTransition">
        <pc:chgData name="Panagiotis Repoussis" userId="4dbdcee79e4050b3" providerId="LiveId" clId="{D809C1CD-F5AC-4E11-97F1-83E25BF52906}" dt="2020-02-13T11:57:50.217" v="204" actId="478"/>
        <pc:sldMkLst>
          <pc:docMk/>
          <pc:sldMk cId="0" sldId="277"/>
        </pc:sldMkLst>
        <pc:spChg chg="del">
          <ac:chgData name="Panagiotis Repoussis" userId="4dbdcee79e4050b3" providerId="LiveId" clId="{D809C1CD-F5AC-4E11-97F1-83E25BF52906}" dt="2020-02-13T11:57:50.217" v="204" actId="478"/>
          <ac:spMkLst>
            <pc:docMk/>
            <pc:sldMk cId="0" sldId="277"/>
            <ac:spMk id="503" creationId="{00000000-0000-0000-0000-000000000000}"/>
          </ac:spMkLst>
        </pc:spChg>
      </pc:sldChg>
      <pc:sldChg chg="delSp modSp mod modTransition">
        <pc:chgData name="Panagiotis Repoussis" userId="4dbdcee79e4050b3" providerId="LiveId" clId="{D809C1CD-F5AC-4E11-97F1-83E25BF52906}" dt="2020-02-13T12:00:09.991" v="232" actId="20577"/>
        <pc:sldMkLst>
          <pc:docMk/>
          <pc:sldMk cId="0" sldId="278"/>
        </pc:sldMkLst>
        <pc:spChg chg="del">
          <ac:chgData name="Panagiotis Repoussis" userId="4dbdcee79e4050b3" providerId="LiveId" clId="{D809C1CD-F5AC-4E11-97F1-83E25BF52906}" dt="2020-02-13T11:57:57.984" v="205" actId="478"/>
          <ac:spMkLst>
            <pc:docMk/>
            <pc:sldMk cId="0" sldId="278"/>
            <ac:spMk id="513" creationId="{00000000-0000-0000-0000-000000000000}"/>
          </ac:spMkLst>
        </pc:spChg>
        <pc:spChg chg="mod">
          <ac:chgData name="Panagiotis Repoussis" userId="4dbdcee79e4050b3" providerId="LiveId" clId="{D809C1CD-F5AC-4E11-97F1-83E25BF52906}" dt="2020-02-13T11:59:17.971" v="229" actId="20577"/>
          <ac:spMkLst>
            <pc:docMk/>
            <pc:sldMk cId="0" sldId="278"/>
            <ac:spMk id="519" creationId="{00000000-0000-0000-0000-000000000000}"/>
          </ac:spMkLst>
        </pc:spChg>
        <pc:spChg chg="mod">
          <ac:chgData name="Panagiotis Repoussis" userId="4dbdcee79e4050b3" providerId="LiveId" clId="{D809C1CD-F5AC-4E11-97F1-83E25BF52906}" dt="2020-02-13T12:00:09.991" v="232" actId="20577"/>
          <ac:spMkLst>
            <pc:docMk/>
            <pc:sldMk cId="0" sldId="278"/>
            <ac:spMk id="522" creationId="{00000000-0000-0000-0000-000000000000}"/>
          </ac:spMkLst>
        </pc:spChg>
        <pc:picChg chg="mod">
          <ac:chgData name="Panagiotis Repoussis" userId="4dbdcee79e4050b3" providerId="LiveId" clId="{D809C1CD-F5AC-4E11-97F1-83E25BF52906}" dt="2020-02-13T11:58:25.246" v="211" actId="14100"/>
          <ac:picMkLst>
            <pc:docMk/>
            <pc:sldMk cId="0" sldId="278"/>
            <ac:picMk id="520" creationId="{00000000-0000-0000-0000-000000000000}"/>
          </ac:picMkLst>
        </pc:picChg>
        <pc:picChg chg="mod">
          <ac:chgData name="Panagiotis Repoussis" userId="4dbdcee79e4050b3" providerId="LiveId" clId="{D809C1CD-F5AC-4E11-97F1-83E25BF52906}" dt="2020-02-13T11:59:25.851" v="231" actId="1076"/>
          <ac:picMkLst>
            <pc:docMk/>
            <pc:sldMk cId="0" sldId="278"/>
            <ac:picMk id="521" creationId="{00000000-0000-0000-0000-000000000000}"/>
          </ac:picMkLst>
        </pc:picChg>
      </pc:sldChg>
      <pc:sldChg chg="delSp mod modTransition">
        <pc:chgData name="Panagiotis Repoussis" userId="4dbdcee79e4050b3" providerId="LiveId" clId="{D809C1CD-F5AC-4E11-97F1-83E25BF52906}" dt="2020-02-13T12:00:15.465" v="233" actId="478"/>
        <pc:sldMkLst>
          <pc:docMk/>
          <pc:sldMk cId="0" sldId="279"/>
        </pc:sldMkLst>
        <pc:spChg chg="del">
          <ac:chgData name="Panagiotis Repoussis" userId="4dbdcee79e4050b3" providerId="LiveId" clId="{D809C1CD-F5AC-4E11-97F1-83E25BF52906}" dt="2020-02-13T12:00:15.465" v="233" actId="478"/>
          <ac:spMkLst>
            <pc:docMk/>
            <pc:sldMk cId="0" sldId="279"/>
            <ac:spMk id="525" creationId="{00000000-0000-0000-0000-000000000000}"/>
          </ac:spMkLst>
        </pc:spChg>
      </pc:sldChg>
      <pc:sldChg chg="delSp mod modTransition">
        <pc:chgData name="Panagiotis Repoussis" userId="4dbdcee79e4050b3" providerId="LiveId" clId="{D809C1CD-F5AC-4E11-97F1-83E25BF52906}" dt="2020-02-13T12:00:41.706" v="234" actId="478"/>
        <pc:sldMkLst>
          <pc:docMk/>
          <pc:sldMk cId="0" sldId="280"/>
        </pc:sldMkLst>
        <pc:spChg chg="del">
          <ac:chgData name="Panagiotis Repoussis" userId="4dbdcee79e4050b3" providerId="LiveId" clId="{D809C1CD-F5AC-4E11-97F1-83E25BF52906}" dt="2020-02-13T12:00:41.706" v="234" actId="478"/>
          <ac:spMkLst>
            <pc:docMk/>
            <pc:sldMk cId="0" sldId="280"/>
            <ac:spMk id="539" creationId="{00000000-0000-0000-0000-000000000000}"/>
          </ac:spMkLst>
        </pc:spChg>
      </pc:sldChg>
      <pc:sldChg chg="del modTransition">
        <pc:chgData name="Panagiotis Repoussis" userId="4dbdcee79e4050b3" providerId="LiveId" clId="{D809C1CD-F5AC-4E11-97F1-83E25BF52906}" dt="2020-02-13T12:00:48.554" v="235" actId="47"/>
        <pc:sldMkLst>
          <pc:docMk/>
          <pc:sldMk cId="0" sldId="281"/>
        </pc:sldMkLst>
      </pc:sldChg>
      <pc:sldChg chg="delSp mod modTransition">
        <pc:chgData name="Panagiotis Repoussis" userId="4dbdcee79e4050b3" providerId="LiveId" clId="{D809C1CD-F5AC-4E11-97F1-83E25BF52906}" dt="2020-02-13T12:00:54.450" v="236" actId="478"/>
        <pc:sldMkLst>
          <pc:docMk/>
          <pc:sldMk cId="0" sldId="282"/>
        </pc:sldMkLst>
        <pc:spChg chg="del">
          <ac:chgData name="Panagiotis Repoussis" userId="4dbdcee79e4050b3" providerId="LiveId" clId="{D809C1CD-F5AC-4E11-97F1-83E25BF52906}" dt="2020-02-13T12:00:54.450" v="236" actId="478"/>
          <ac:spMkLst>
            <pc:docMk/>
            <pc:sldMk cId="0" sldId="282"/>
            <ac:spMk id="563" creationId="{00000000-0000-0000-0000-000000000000}"/>
          </ac:spMkLst>
        </pc:spChg>
      </pc:sldChg>
      <pc:sldChg chg="delSp mod modTransition">
        <pc:chgData name="Panagiotis Repoussis" userId="4dbdcee79e4050b3" providerId="LiveId" clId="{D809C1CD-F5AC-4E11-97F1-83E25BF52906}" dt="2020-02-13T12:01:05.211" v="237" actId="478"/>
        <pc:sldMkLst>
          <pc:docMk/>
          <pc:sldMk cId="0" sldId="283"/>
        </pc:sldMkLst>
        <pc:spChg chg="del">
          <ac:chgData name="Panagiotis Repoussis" userId="4dbdcee79e4050b3" providerId="LiveId" clId="{D809C1CD-F5AC-4E11-97F1-83E25BF52906}" dt="2020-02-13T12:01:05.211" v="237" actId="478"/>
          <ac:spMkLst>
            <pc:docMk/>
            <pc:sldMk cId="0" sldId="283"/>
            <ac:spMk id="579" creationId="{00000000-0000-0000-0000-000000000000}"/>
          </ac:spMkLst>
        </pc:spChg>
      </pc:sldChg>
      <pc:sldChg chg="delSp mod modTransition">
        <pc:chgData name="Panagiotis Repoussis" userId="4dbdcee79e4050b3" providerId="LiveId" clId="{D809C1CD-F5AC-4E11-97F1-83E25BF52906}" dt="2020-02-13T12:01:16.979" v="239" actId="478"/>
        <pc:sldMkLst>
          <pc:docMk/>
          <pc:sldMk cId="0" sldId="284"/>
        </pc:sldMkLst>
        <pc:spChg chg="del">
          <ac:chgData name="Panagiotis Repoussis" userId="4dbdcee79e4050b3" providerId="LiveId" clId="{D809C1CD-F5AC-4E11-97F1-83E25BF52906}" dt="2020-02-13T12:01:11.804" v="238" actId="478"/>
          <ac:spMkLst>
            <pc:docMk/>
            <pc:sldMk cId="0" sldId="284"/>
            <ac:spMk id="591" creationId="{00000000-0000-0000-0000-000000000000}"/>
          </ac:spMkLst>
        </pc:spChg>
        <pc:picChg chg="del">
          <ac:chgData name="Panagiotis Repoussis" userId="4dbdcee79e4050b3" providerId="LiveId" clId="{D809C1CD-F5AC-4E11-97F1-83E25BF52906}" dt="2020-02-13T12:01:16.979" v="239" actId="478"/>
          <ac:picMkLst>
            <pc:docMk/>
            <pc:sldMk cId="0" sldId="284"/>
            <ac:picMk id="600" creationId="{00000000-0000-0000-0000-000000000000}"/>
          </ac:picMkLst>
        </pc:picChg>
      </pc:sldChg>
      <pc:sldChg chg="delSp mod modTransition">
        <pc:chgData name="Panagiotis Repoussis" userId="4dbdcee79e4050b3" providerId="LiveId" clId="{D809C1CD-F5AC-4E11-97F1-83E25BF52906}" dt="2020-02-13T12:01:29.339" v="241" actId="478"/>
        <pc:sldMkLst>
          <pc:docMk/>
          <pc:sldMk cId="0" sldId="285"/>
        </pc:sldMkLst>
        <pc:spChg chg="del">
          <ac:chgData name="Panagiotis Repoussis" userId="4dbdcee79e4050b3" providerId="LiveId" clId="{D809C1CD-F5AC-4E11-97F1-83E25BF52906}" dt="2020-02-13T12:01:29.339" v="241" actId="478"/>
          <ac:spMkLst>
            <pc:docMk/>
            <pc:sldMk cId="0" sldId="285"/>
            <ac:spMk id="603" creationId="{00000000-0000-0000-0000-000000000000}"/>
          </ac:spMkLst>
        </pc:spChg>
        <pc:picChg chg="del">
          <ac:chgData name="Panagiotis Repoussis" userId="4dbdcee79e4050b3" providerId="LiveId" clId="{D809C1CD-F5AC-4E11-97F1-83E25BF52906}" dt="2020-02-13T12:01:26.167" v="240" actId="478"/>
          <ac:picMkLst>
            <pc:docMk/>
            <pc:sldMk cId="0" sldId="285"/>
            <ac:picMk id="612" creationId="{00000000-0000-0000-0000-000000000000}"/>
          </ac:picMkLst>
        </pc:picChg>
      </pc:sldChg>
      <pc:sldChg chg="delSp mod modTransition">
        <pc:chgData name="Panagiotis Repoussis" userId="4dbdcee79e4050b3" providerId="LiveId" clId="{D809C1CD-F5AC-4E11-97F1-83E25BF52906}" dt="2020-02-13T12:01:37.589" v="243" actId="478"/>
        <pc:sldMkLst>
          <pc:docMk/>
          <pc:sldMk cId="0" sldId="286"/>
        </pc:sldMkLst>
        <pc:spChg chg="del">
          <ac:chgData name="Panagiotis Repoussis" userId="4dbdcee79e4050b3" providerId="LiveId" clId="{D809C1CD-F5AC-4E11-97F1-83E25BF52906}" dt="2020-02-13T12:01:37.589" v="243" actId="478"/>
          <ac:spMkLst>
            <pc:docMk/>
            <pc:sldMk cId="0" sldId="286"/>
            <ac:spMk id="615" creationId="{00000000-0000-0000-0000-000000000000}"/>
          </ac:spMkLst>
        </pc:spChg>
        <pc:picChg chg="del">
          <ac:chgData name="Panagiotis Repoussis" userId="4dbdcee79e4050b3" providerId="LiveId" clId="{D809C1CD-F5AC-4E11-97F1-83E25BF52906}" dt="2020-02-13T12:01:34.239" v="242" actId="478"/>
          <ac:picMkLst>
            <pc:docMk/>
            <pc:sldMk cId="0" sldId="286"/>
            <ac:picMk id="624" creationId="{00000000-0000-0000-0000-000000000000}"/>
          </ac:picMkLst>
        </pc:picChg>
      </pc:sldChg>
      <pc:sldChg chg="delSp mod modTransition">
        <pc:chgData name="Panagiotis Repoussis" userId="4dbdcee79e4050b3" providerId="LiveId" clId="{D809C1CD-F5AC-4E11-97F1-83E25BF52906}" dt="2020-02-13T12:01:43.891" v="244" actId="478"/>
        <pc:sldMkLst>
          <pc:docMk/>
          <pc:sldMk cId="0" sldId="287"/>
        </pc:sldMkLst>
        <pc:spChg chg="del">
          <ac:chgData name="Panagiotis Repoussis" userId="4dbdcee79e4050b3" providerId="LiveId" clId="{D809C1CD-F5AC-4E11-97F1-83E25BF52906}" dt="2020-02-13T12:01:43.891" v="244" actId="478"/>
          <ac:spMkLst>
            <pc:docMk/>
            <pc:sldMk cId="0" sldId="287"/>
            <ac:spMk id="627" creationId="{00000000-0000-0000-0000-000000000000}"/>
          </ac:spMkLst>
        </pc:spChg>
      </pc:sldChg>
      <pc:sldChg chg="modTransition">
        <pc:chgData name="Panagiotis Repoussis" userId="4dbdcee79e4050b3" providerId="LiveId" clId="{D809C1CD-F5AC-4E11-97F1-83E25BF52906}" dt="2020-02-13T11:54:54.321" v="190"/>
        <pc:sldMkLst>
          <pc:docMk/>
          <pc:sldMk cId="0" sldId="288"/>
        </pc:sldMkLst>
      </pc:sldChg>
      <pc:sldChg chg="delSp mod modTransition">
        <pc:chgData name="Panagiotis Repoussis" userId="4dbdcee79e4050b3" providerId="LiveId" clId="{D809C1CD-F5AC-4E11-97F1-83E25BF52906}" dt="2020-02-13T12:01:56.136" v="245" actId="478"/>
        <pc:sldMkLst>
          <pc:docMk/>
          <pc:sldMk cId="0" sldId="289"/>
        </pc:sldMkLst>
        <pc:spChg chg="del">
          <ac:chgData name="Panagiotis Repoussis" userId="4dbdcee79e4050b3" providerId="LiveId" clId="{D809C1CD-F5AC-4E11-97F1-83E25BF52906}" dt="2020-02-13T12:01:56.136" v="245" actId="478"/>
          <ac:spMkLst>
            <pc:docMk/>
            <pc:sldMk cId="0" sldId="289"/>
            <ac:spMk id="646" creationId="{00000000-0000-0000-0000-000000000000}"/>
          </ac:spMkLst>
        </pc:spChg>
      </pc:sldChg>
      <pc:sldChg chg="delSp modSp mod modTransition">
        <pc:chgData name="Panagiotis Repoussis" userId="4dbdcee79e4050b3" providerId="LiveId" clId="{D809C1CD-F5AC-4E11-97F1-83E25BF52906}" dt="2020-02-13T12:02:26.952" v="263" actId="1076"/>
        <pc:sldMkLst>
          <pc:docMk/>
          <pc:sldMk cId="0" sldId="290"/>
        </pc:sldMkLst>
        <pc:spChg chg="del">
          <ac:chgData name="Panagiotis Repoussis" userId="4dbdcee79e4050b3" providerId="LiveId" clId="{D809C1CD-F5AC-4E11-97F1-83E25BF52906}" dt="2020-02-13T12:02:01.722" v="246" actId="478"/>
          <ac:spMkLst>
            <pc:docMk/>
            <pc:sldMk cId="0" sldId="290"/>
            <ac:spMk id="659" creationId="{00000000-0000-0000-0000-000000000000}"/>
          </ac:spMkLst>
        </pc:spChg>
        <pc:spChg chg="mod">
          <ac:chgData name="Panagiotis Repoussis" userId="4dbdcee79e4050b3" providerId="LiveId" clId="{D809C1CD-F5AC-4E11-97F1-83E25BF52906}" dt="2020-02-13T12:02:16.301" v="261" actId="20577"/>
          <ac:spMkLst>
            <pc:docMk/>
            <pc:sldMk cId="0" sldId="290"/>
            <ac:spMk id="665" creationId="{00000000-0000-0000-0000-000000000000}"/>
          </ac:spMkLst>
        </pc:spChg>
        <pc:spChg chg="mod">
          <ac:chgData name="Panagiotis Repoussis" userId="4dbdcee79e4050b3" providerId="LiveId" clId="{D809C1CD-F5AC-4E11-97F1-83E25BF52906}" dt="2020-02-13T12:02:23.127" v="262" actId="1076"/>
          <ac:spMkLst>
            <pc:docMk/>
            <pc:sldMk cId="0" sldId="290"/>
            <ac:spMk id="671" creationId="{00000000-0000-0000-0000-000000000000}"/>
          </ac:spMkLst>
        </pc:spChg>
        <pc:spChg chg="mod">
          <ac:chgData name="Panagiotis Repoussis" userId="4dbdcee79e4050b3" providerId="LiveId" clId="{D809C1CD-F5AC-4E11-97F1-83E25BF52906}" dt="2020-02-13T12:02:26.952" v="263" actId="1076"/>
          <ac:spMkLst>
            <pc:docMk/>
            <pc:sldMk cId="0" sldId="290"/>
            <ac:spMk id="672" creationId="{00000000-0000-0000-0000-000000000000}"/>
          </ac:spMkLst>
        </pc:spChg>
      </pc:sldChg>
      <pc:sldChg chg="del modTransition">
        <pc:chgData name="Panagiotis Repoussis" userId="4dbdcee79e4050b3" providerId="LiveId" clId="{D809C1CD-F5AC-4E11-97F1-83E25BF52906}" dt="2020-02-13T12:02:41.663" v="264" actId="47"/>
        <pc:sldMkLst>
          <pc:docMk/>
          <pc:sldMk cId="0" sldId="291"/>
        </pc:sldMkLst>
      </pc:sldChg>
      <pc:sldChg chg="delSp mod modTransition">
        <pc:chgData name="Panagiotis Repoussis" userId="4dbdcee79e4050b3" providerId="LiveId" clId="{D809C1CD-F5AC-4E11-97F1-83E25BF52906}" dt="2020-02-13T12:02:48.140" v="265" actId="478"/>
        <pc:sldMkLst>
          <pc:docMk/>
          <pc:sldMk cId="0" sldId="292"/>
        </pc:sldMkLst>
        <pc:spChg chg="del">
          <ac:chgData name="Panagiotis Repoussis" userId="4dbdcee79e4050b3" providerId="LiveId" clId="{D809C1CD-F5AC-4E11-97F1-83E25BF52906}" dt="2020-02-13T12:02:48.140" v="265" actId="478"/>
          <ac:spMkLst>
            <pc:docMk/>
            <pc:sldMk cId="0" sldId="292"/>
            <ac:spMk id="685" creationId="{00000000-0000-0000-0000-000000000000}"/>
          </ac:spMkLst>
        </pc:spChg>
      </pc:sldChg>
      <pc:sldChg chg="delSp mod modTransition">
        <pc:chgData name="Panagiotis Repoussis" userId="4dbdcee79e4050b3" providerId="LiveId" clId="{D809C1CD-F5AC-4E11-97F1-83E25BF52906}" dt="2020-02-13T12:02:58.663" v="266" actId="478"/>
        <pc:sldMkLst>
          <pc:docMk/>
          <pc:sldMk cId="0" sldId="293"/>
        </pc:sldMkLst>
        <pc:spChg chg="del">
          <ac:chgData name="Panagiotis Repoussis" userId="4dbdcee79e4050b3" providerId="LiveId" clId="{D809C1CD-F5AC-4E11-97F1-83E25BF52906}" dt="2020-02-13T12:02:58.663" v="266" actId="478"/>
          <ac:spMkLst>
            <pc:docMk/>
            <pc:sldMk cId="0" sldId="293"/>
            <ac:spMk id="698" creationId="{00000000-0000-0000-0000-000000000000}"/>
          </ac:spMkLst>
        </pc:spChg>
      </pc:sldChg>
      <pc:sldChg chg="delSp mod modTransition">
        <pc:chgData name="Panagiotis Repoussis" userId="4dbdcee79e4050b3" providerId="LiveId" clId="{D809C1CD-F5AC-4E11-97F1-83E25BF52906}" dt="2020-02-13T12:03:02.940" v="267" actId="478"/>
        <pc:sldMkLst>
          <pc:docMk/>
          <pc:sldMk cId="0" sldId="294"/>
        </pc:sldMkLst>
        <pc:spChg chg="del">
          <ac:chgData name="Panagiotis Repoussis" userId="4dbdcee79e4050b3" providerId="LiveId" clId="{D809C1CD-F5AC-4E11-97F1-83E25BF52906}" dt="2020-02-13T12:03:02.940" v="267" actId="478"/>
          <ac:spMkLst>
            <pc:docMk/>
            <pc:sldMk cId="0" sldId="294"/>
            <ac:spMk id="707" creationId="{00000000-0000-0000-0000-000000000000}"/>
          </ac:spMkLst>
        </pc:spChg>
      </pc:sldChg>
      <pc:sldChg chg="delSp mod modTransition">
        <pc:chgData name="Panagiotis Repoussis" userId="4dbdcee79e4050b3" providerId="LiveId" clId="{D809C1CD-F5AC-4E11-97F1-83E25BF52906}" dt="2020-02-13T12:03:18.902" v="268" actId="478"/>
        <pc:sldMkLst>
          <pc:docMk/>
          <pc:sldMk cId="0" sldId="295"/>
        </pc:sldMkLst>
        <pc:spChg chg="del">
          <ac:chgData name="Panagiotis Repoussis" userId="4dbdcee79e4050b3" providerId="LiveId" clId="{D809C1CD-F5AC-4E11-97F1-83E25BF52906}" dt="2020-02-13T12:03:18.902" v="268" actId="478"/>
          <ac:spMkLst>
            <pc:docMk/>
            <pc:sldMk cId="0" sldId="295"/>
            <ac:spMk id="717" creationId="{00000000-0000-0000-0000-000000000000}"/>
          </ac:spMkLst>
        </pc:spChg>
      </pc:sldChg>
      <pc:sldChg chg="delSp mod modTransition">
        <pc:chgData name="Panagiotis Repoussis" userId="4dbdcee79e4050b3" providerId="LiveId" clId="{D809C1CD-F5AC-4E11-97F1-83E25BF52906}" dt="2020-02-13T12:03:26.065" v="269" actId="478"/>
        <pc:sldMkLst>
          <pc:docMk/>
          <pc:sldMk cId="0" sldId="296"/>
        </pc:sldMkLst>
        <pc:spChg chg="del">
          <ac:chgData name="Panagiotis Repoussis" userId="4dbdcee79e4050b3" providerId="LiveId" clId="{D809C1CD-F5AC-4E11-97F1-83E25BF52906}" dt="2020-02-13T12:03:26.065" v="269" actId="478"/>
          <ac:spMkLst>
            <pc:docMk/>
            <pc:sldMk cId="0" sldId="296"/>
            <ac:spMk id="724" creationId="{00000000-0000-0000-0000-000000000000}"/>
          </ac:spMkLst>
        </pc:spChg>
      </pc:sldChg>
      <pc:sldChg chg="delSp mod modTransition">
        <pc:chgData name="Panagiotis Repoussis" userId="4dbdcee79e4050b3" providerId="LiveId" clId="{D809C1CD-F5AC-4E11-97F1-83E25BF52906}" dt="2020-02-13T12:03:39.546" v="270" actId="478"/>
        <pc:sldMkLst>
          <pc:docMk/>
          <pc:sldMk cId="0" sldId="297"/>
        </pc:sldMkLst>
        <pc:spChg chg="del">
          <ac:chgData name="Panagiotis Repoussis" userId="4dbdcee79e4050b3" providerId="LiveId" clId="{D809C1CD-F5AC-4E11-97F1-83E25BF52906}" dt="2020-02-13T12:03:39.546" v="270" actId="478"/>
          <ac:spMkLst>
            <pc:docMk/>
            <pc:sldMk cId="0" sldId="297"/>
            <ac:spMk id="735" creationId="{00000000-0000-0000-0000-000000000000}"/>
          </ac:spMkLst>
        </pc:spChg>
      </pc:sldChg>
      <pc:sldChg chg="delSp modSp mod modTransition">
        <pc:chgData name="Panagiotis Repoussis" userId="4dbdcee79e4050b3" providerId="LiveId" clId="{D809C1CD-F5AC-4E11-97F1-83E25BF52906}" dt="2020-02-13T12:05:38.807" v="279" actId="478"/>
        <pc:sldMkLst>
          <pc:docMk/>
          <pc:sldMk cId="0" sldId="298"/>
        </pc:sldMkLst>
        <pc:spChg chg="del">
          <ac:chgData name="Panagiotis Repoussis" userId="4dbdcee79e4050b3" providerId="LiveId" clId="{D809C1CD-F5AC-4E11-97F1-83E25BF52906}" dt="2020-02-13T12:05:38.807" v="279" actId="478"/>
          <ac:spMkLst>
            <pc:docMk/>
            <pc:sldMk cId="0" sldId="298"/>
            <ac:spMk id="747" creationId="{00000000-0000-0000-0000-000000000000}"/>
          </ac:spMkLst>
        </pc:spChg>
        <pc:spChg chg="mod">
          <ac:chgData name="Panagiotis Repoussis" userId="4dbdcee79e4050b3" providerId="LiveId" clId="{D809C1CD-F5AC-4E11-97F1-83E25BF52906}" dt="2020-02-13T12:05:24.882" v="278" actId="20577"/>
          <ac:spMkLst>
            <pc:docMk/>
            <pc:sldMk cId="0" sldId="298"/>
            <ac:spMk id="755" creationId="{00000000-0000-0000-0000-000000000000}"/>
          </ac:spMkLst>
        </pc:spChg>
        <pc:spChg chg="mod">
          <ac:chgData name="Panagiotis Repoussis" userId="4dbdcee79e4050b3" providerId="LiveId" clId="{D809C1CD-F5AC-4E11-97F1-83E25BF52906}" dt="2020-02-13T12:05:09.163" v="275" actId="20577"/>
          <ac:spMkLst>
            <pc:docMk/>
            <pc:sldMk cId="0" sldId="298"/>
            <ac:spMk id="759" creationId="{00000000-0000-0000-0000-000000000000}"/>
          </ac:spMkLst>
        </pc:spChg>
        <pc:spChg chg="mod">
          <ac:chgData name="Panagiotis Repoussis" userId="4dbdcee79e4050b3" providerId="LiveId" clId="{D809C1CD-F5AC-4E11-97F1-83E25BF52906}" dt="2020-02-13T12:04:56.365" v="273" actId="14100"/>
          <ac:spMkLst>
            <pc:docMk/>
            <pc:sldMk cId="0" sldId="298"/>
            <ac:spMk id="761" creationId="{00000000-0000-0000-0000-000000000000}"/>
          </ac:spMkLst>
        </pc:spChg>
        <pc:spChg chg="mod">
          <ac:chgData name="Panagiotis Repoussis" userId="4dbdcee79e4050b3" providerId="LiveId" clId="{D809C1CD-F5AC-4E11-97F1-83E25BF52906}" dt="2020-02-13T12:04:22.266" v="272" actId="20577"/>
          <ac:spMkLst>
            <pc:docMk/>
            <pc:sldMk cId="0" sldId="298"/>
            <ac:spMk id="763" creationId="{00000000-0000-0000-0000-000000000000}"/>
          </ac:spMkLst>
        </pc:spChg>
      </pc:sldChg>
      <pc:sldChg chg="delSp modSp mod modTransition">
        <pc:chgData name="Panagiotis Repoussis" userId="4dbdcee79e4050b3" providerId="LiveId" clId="{D809C1CD-F5AC-4E11-97F1-83E25BF52906}" dt="2020-02-13T12:11:05.599" v="403" actId="20577"/>
        <pc:sldMkLst>
          <pc:docMk/>
          <pc:sldMk cId="0" sldId="299"/>
        </pc:sldMkLst>
        <pc:spChg chg="del">
          <ac:chgData name="Panagiotis Repoussis" userId="4dbdcee79e4050b3" providerId="LiveId" clId="{D809C1CD-F5AC-4E11-97F1-83E25BF52906}" dt="2020-02-13T12:05:47.942" v="280" actId="478"/>
          <ac:spMkLst>
            <pc:docMk/>
            <pc:sldMk cId="0" sldId="299"/>
            <ac:spMk id="766" creationId="{00000000-0000-0000-0000-000000000000}"/>
          </ac:spMkLst>
        </pc:spChg>
        <pc:spChg chg="mod">
          <ac:chgData name="Panagiotis Repoussis" userId="4dbdcee79e4050b3" providerId="LiveId" clId="{D809C1CD-F5AC-4E11-97F1-83E25BF52906}" dt="2020-02-13T12:10:35.641" v="387" actId="255"/>
          <ac:spMkLst>
            <pc:docMk/>
            <pc:sldMk cId="0" sldId="299"/>
            <ac:spMk id="772" creationId="{00000000-0000-0000-0000-000000000000}"/>
          </ac:spMkLst>
        </pc:spChg>
        <pc:spChg chg="mod">
          <ac:chgData name="Panagiotis Repoussis" userId="4dbdcee79e4050b3" providerId="LiveId" clId="{D809C1CD-F5AC-4E11-97F1-83E25BF52906}" dt="2020-02-13T12:11:05.599" v="403" actId="20577"/>
          <ac:spMkLst>
            <pc:docMk/>
            <pc:sldMk cId="0" sldId="299"/>
            <ac:spMk id="774" creationId="{00000000-0000-0000-0000-000000000000}"/>
          </ac:spMkLst>
        </pc:spChg>
        <pc:spChg chg="mod">
          <ac:chgData name="Panagiotis Repoussis" userId="4dbdcee79e4050b3" providerId="LiveId" clId="{D809C1CD-F5AC-4E11-97F1-83E25BF52906}" dt="2020-02-13T12:06:34.792" v="295" actId="14100"/>
          <ac:spMkLst>
            <pc:docMk/>
            <pc:sldMk cId="0" sldId="299"/>
            <ac:spMk id="775" creationId="{00000000-0000-0000-0000-000000000000}"/>
          </ac:spMkLst>
        </pc:spChg>
      </pc:sldChg>
      <pc:sldChg chg="delSp mod modTransition">
        <pc:chgData name="Panagiotis Repoussis" userId="4dbdcee79e4050b3" providerId="LiveId" clId="{D809C1CD-F5AC-4E11-97F1-83E25BF52906}" dt="2020-02-13T12:12:19.771" v="404" actId="478"/>
        <pc:sldMkLst>
          <pc:docMk/>
          <pc:sldMk cId="0" sldId="300"/>
        </pc:sldMkLst>
        <pc:spChg chg="del">
          <ac:chgData name="Panagiotis Repoussis" userId="4dbdcee79e4050b3" providerId="LiveId" clId="{D809C1CD-F5AC-4E11-97F1-83E25BF52906}" dt="2020-02-13T12:12:19.771" v="404" actId="478"/>
          <ac:spMkLst>
            <pc:docMk/>
            <pc:sldMk cId="0" sldId="300"/>
            <ac:spMk id="778" creationId="{00000000-0000-0000-0000-000000000000}"/>
          </ac:spMkLst>
        </pc:spChg>
      </pc:sldChg>
      <pc:sldChg chg="delSp mod modTransition">
        <pc:chgData name="Panagiotis Repoussis" userId="4dbdcee79e4050b3" providerId="LiveId" clId="{D809C1CD-F5AC-4E11-97F1-83E25BF52906}" dt="2020-02-13T12:12:23.234" v="405" actId="478"/>
        <pc:sldMkLst>
          <pc:docMk/>
          <pc:sldMk cId="0" sldId="301"/>
        </pc:sldMkLst>
        <pc:spChg chg="del">
          <ac:chgData name="Panagiotis Repoussis" userId="4dbdcee79e4050b3" providerId="LiveId" clId="{D809C1CD-F5AC-4E11-97F1-83E25BF52906}" dt="2020-02-13T12:12:23.234" v="405" actId="478"/>
          <ac:spMkLst>
            <pc:docMk/>
            <pc:sldMk cId="0" sldId="301"/>
            <ac:spMk id="788" creationId="{00000000-0000-0000-0000-000000000000}"/>
          </ac:spMkLst>
        </pc:spChg>
      </pc:sldChg>
      <pc:sldChg chg="delSp mod modTransition">
        <pc:chgData name="Panagiotis Repoussis" userId="4dbdcee79e4050b3" providerId="LiveId" clId="{D809C1CD-F5AC-4E11-97F1-83E25BF52906}" dt="2020-02-13T12:12:40.566" v="406" actId="478"/>
        <pc:sldMkLst>
          <pc:docMk/>
          <pc:sldMk cId="0" sldId="302"/>
        </pc:sldMkLst>
        <pc:spChg chg="del">
          <ac:chgData name="Panagiotis Repoussis" userId="4dbdcee79e4050b3" providerId="LiveId" clId="{D809C1CD-F5AC-4E11-97F1-83E25BF52906}" dt="2020-02-13T12:12:40.566" v="406" actId="478"/>
          <ac:spMkLst>
            <pc:docMk/>
            <pc:sldMk cId="0" sldId="302"/>
            <ac:spMk id="797" creationId="{00000000-0000-0000-0000-000000000000}"/>
          </ac:spMkLst>
        </pc:spChg>
      </pc:sldChg>
      <pc:sldChg chg="delSp mod modTransition">
        <pc:chgData name="Panagiotis Repoussis" userId="4dbdcee79e4050b3" providerId="LiveId" clId="{D809C1CD-F5AC-4E11-97F1-83E25BF52906}" dt="2020-02-13T12:12:49.735" v="407" actId="478"/>
        <pc:sldMkLst>
          <pc:docMk/>
          <pc:sldMk cId="0" sldId="303"/>
        </pc:sldMkLst>
        <pc:spChg chg="del">
          <ac:chgData name="Panagiotis Repoussis" userId="4dbdcee79e4050b3" providerId="LiveId" clId="{D809C1CD-F5AC-4E11-97F1-83E25BF52906}" dt="2020-02-13T12:12:49.735" v="407" actId="478"/>
          <ac:spMkLst>
            <pc:docMk/>
            <pc:sldMk cId="0" sldId="303"/>
            <ac:spMk id="806" creationId="{00000000-0000-0000-0000-000000000000}"/>
          </ac:spMkLst>
        </pc:spChg>
      </pc:sldChg>
      <pc:sldChg chg="delSp mod modTransition">
        <pc:chgData name="Panagiotis Repoussis" userId="4dbdcee79e4050b3" providerId="LiveId" clId="{D809C1CD-F5AC-4E11-97F1-83E25BF52906}" dt="2020-02-13T12:13:11.169" v="408" actId="478"/>
        <pc:sldMkLst>
          <pc:docMk/>
          <pc:sldMk cId="0" sldId="304"/>
        </pc:sldMkLst>
        <pc:spChg chg="del">
          <ac:chgData name="Panagiotis Repoussis" userId="4dbdcee79e4050b3" providerId="LiveId" clId="{D809C1CD-F5AC-4E11-97F1-83E25BF52906}" dt="2020-02-13T12:13:11.169" v="408" actId="478"/>
          <ac:spMkLst>
            <pc:docMk/>
            <pc:sldMk cId="0" sldId="304"/>
            <ac:spMk id="818" creationId="{00000000-0000-0000-0000-000000000000}"/>
          </ac:spMkLst>
        </pc:spChg>
      </pc:sldChg>
      <pc:sldChg chg="delSp mod modTransition">
        <pc:chgData name="Panagiotis Repoussis" userId="4dbdcee79e4050b3" providerId="LiveId" clId="{D809C1CD-F5AC-4E11-97F1-83E25BF52906}" dt="2020-02-13T12:13:32.857" v="409" actId="478"/>
        <pc:sldMkLst>
          <pc:docMk/>
          <pc:sldMk cId="0" sldId="305"/>
        </pc:sldMkLst>
        <pc:spChg chg="del">
          <ac:chgData name="Panagiotis Repoussis" userId="4dbdcee79e4050b3" providerId="LiveId" clId="{D809C1CD-F5AC-4E11-97F1-83E25BF52906}" dt="2020-02-13T12:13:32.857" v="409" actId="478"/>
          <ac:spMkLst>
            <pc:docMk/>
            <pc:sldMk cId="0" sldId="305"/>
            <ac:spMk id="830" creationId="{00000000-0000-0000-0000-000000000000}"/>
          </ac:spMkLst>
        </pc:spChg>
      </pc:sldChg>
      <pc:sldChg chg="delSp mod modTransition">
        <pc:chgData name="Panagiotis Repoussis" userId="4dbdcee79e4050b3" providerId="LiveId" clId="{D809C1CD-F5AC-4E11-97F1-83E25BF52906}" dt="2020-02-13T12:13:44.285" v="410" actId="478"/>
        <pc:sldMkLst>
          <pc:docMk/>
          <pc:sldMk cId="0" sldId="306"/>
        </pc:sldMkLst>
        <pc:spChg chg="del">
          <ac:chgData name="Panagiotis Repoussis" userId="4dbdcee79e4050b3" providerId="LiveId" clId="{D809C1CD-F5AC-4E11-97F1-83E25BF52906}" dt="2020-02-13T12:13:44.285" v="410" actId="478"/>
          <ac:spMkLst>
            <pc:docMk/>
            <pc:sldMk cId="0" sldId="306"/>
            <ac:spMk id="840" creationId="{00000000-0000-0000-0000-000000000000}"/>
          </ac:spMkLst>
        </pc:spChg>
      </pc:sldChg>
      <pc:sldChg chg="delSp mod modTransition">
        <pc:chgData name="Panagiotis Repoussis" userId="4dbdcee79e4050b3" providerId="LiveId" clId="{D809C1CD-F5AC-4E11-97F1-83E25BF52906}" dt="2020-02-13T12:13:50.655" v="411" actId="478"/>
        <pc:sldMkLst>
          <pc:docMk/>
          <pc:sldMk cId="0" sldId="307"/>
        </pc:sldMkLst>
        <pc:spChg chg="del">
          <ac:chgData name="Panagiotis Repoussis" userId="4dbdcee79e4050b3" providerId="LiveId" clId="{D809C1CD-F5AC-4E11-97F1-83E25BF52906}" dt="2020-02-13T12:13:50.655" v="411" actId="478"/>
          <ac:spMkLst>
            <pc:docMk/>
            <pc:sldMk cId="0" sldId="307"/>
            <ac:spMk id="849" creationId="{00000000-0000-0000-0000-000000000000}"/>
          </ac:spMkLst>
        </pc:spChg>
      </pc:sldChg>
      <pc:sldChg chg="delSp mod modTransition">
        <pc:chgData name="Panagiotis Repoussis" userId="4dbdcee79e4050b3" providerId="LiveId" clId="{D809C1CD-F5AC-4E11-97F1-83E25BF52906}" dt="2020-02-13T12:14:12.849" v="412" actId="478"/>
        <pc:sldMkLst>
          <pc:docMk/>
          <pc:sldMk cId="0" sldId="308"/>
        </pc:sldMkLst>
        <pc:spChg chg="del">
          <ac:chgData name="Panagiotis Repoussis" userId="4dbdcee79e4050b3" providerId="LiveId" clId="{D809C1CD-F5AC-4E11-97F1-83E25BF52906}" dt="2020-02-13T12:14:12.849" v="412" actId="478"/>
          <ac:spMkLst>
            <pc:docMk/>
            <pc:sldMk cId="0" sldId="308"/>
            <ac:spMk id="860" creationId="{00000000-0000-0000-0000-000000000000}"/>
          </ac:spMkLst>
        </pc:spChg>
      </pc:sldChg>
      <pc:sldChg chg="delSp mod modTransition">
        <pc:chgData name="Panagiotis Repoussis" userId="4dbdcee79e4050b3" providerId="LiveId" clId="{D809C1CD-F5AC-4E11-97F1-83E25BF52906}" dt="2020-02-13T12:14:29.677" v="413" actId="478"/>
        <pc:sldMkLst>
          <pc:docMk/>
          <pc:sldMk cId="0" sldId="309"/>
        </pc:sldMkLst>
        <pc:spChg chg="del">
          <ac:chgData name="Panagiotis Repoussis" userId="4dbdcee79e4050b3" providerId="LiveId" clId="{D809C1CD-F5AC-4E11-97F1-83E25BF52906}" dt="2020-02-13T12:14:29.677" v="413" actId="478"/>
          <ac:spMkLst>
            <pc:docMk/>
            <pc:sldMk cId="0" sldId="309"/>
            <ac:spMk id="870" creationId="{00000000-0000-0000-0000-000000000000}"/>
          </ac:spMkLst>
        </pc:spChg>
      </pc:sldChg>
      <pc:sldChg chg="delSp mod modTransition">
        <pc:chgData name="Panagiotis Repoussis" userId="4dbdcee79e4050b3" providerId="LiveId" clId="{D809C1CD-F5AC-4E11-97F1-83E25BF52906}" dt="2020-02-13T12:14:37.914" v="414" actId="478"/>
        <pc:sldMkLst>
          <pc:docMk/>
          <pc:sldMk cId="0" sldId="310"/>
        </pc:sldMkLst>
        <pc:spChg chg="del">
          <ac:chgData name="Panagiotis Repoussis" userId="4dbdcee79e4050b3" providerId="LiveId" clId="{D809C1CD-F5AC-4E11-97F1-83E25BF52906}" dt="2020-02-13T12:14:37.914" v="414" actId="478"/>
          <ac:spMkLst>
            <pc:docMk/>
            <pc:sldMk cId="0" sldId="310"/>
            <ac:spMk id="881" creationId="{00000000-0000-0000-0000-000000000000}"/>
          </ac:spMkLst>
        </pc:spChg>
      </pc:sldChg>
      <pc:sldChg chg="delSp mod modTransition">
        <pc:chgData name="Panagiotis Repoussis" userId="4dbdcee79e4050b3" providerId="LiveId" clId="{D809C1CD-F5AC-4E11-97F1-83E25BF52906}" dt="2020-02-13T12:14:42.518" v="415" actId="478"/>
        <pc:sldMkLst>
          <pc:docMk/>
          <pc:sldMk cId="0" sldId="311"/>
        </pc:sldMkLst>
        <pc:spChg chg="del">
          <ac:chgData name="Panagiotis Repoussis" userId="4dbdcee79e4050b3" providerId="LiveId" clId="{D809C1CD-F5AC-4E11-97F1-83E25BF52906}" dt="2020-02-13T12:14:42.518" v="415" actId="478"/>
          <ac:spMkLst>
            <pc:docMk/>
            <pc:sldMk cId="0" sldId="311"/>
            <ac:spMk id="909" creationId="{00000000-0000-0000-0000-000000000000}"/>
          </ac:spMkLst>
        </pc:spChg>
      </pc:sldChg>
      <pc:sldChg chg="addSp delSp modSp add del mod">
        <pc:chgData name="Panagiotis Repoussis" userId="4dbdcee79e4050b3" providerId="LiveId" clId="{D809C1CD-F5AC-4E11-97F1-83E25BF52906}" dt="2020-02-13T12:15:58.768" v="422" actId="47"/>
        <pc:sldMkLst>
          <pc:docMk/>
          <pc:sldMk cId="1052011940" sldId="312"/>
        </pc:sldMkLst>
        <pc:spChg chg="del">
          <ac:chgData name="Panagiotis Repoussis" userId="4dbdcee79e4050b3" providerId="LiveId" clId="{D809C1CD-F5AC-4E11-97F1-83E25BF52906}" dt="2020-02-13T12:15:18.609" v="417"/>
          <ac:spMkLst>
            <pc:docMk/>
            <pc:sldMk cId="1052011940" sldId="312"/>
            <ac:spMk id="2" creationId="{1BE436CC-D6BB-483D-8BEF-115D33AAEC65}"/>
          </ac:spMkLst>
        </pc:spChg>
        <pc:spChg chg="del">
          <ac:chgData name="Panagiotis Repoussis" userId="4dbdcee79e4050b3" providerId="LiveId" clId="{D809C1CD-F5AC-4E11-97F1-83E25BF52906}" dt="2020-02-13T12:15:18.609" v="417"/>
          <ac:spMkLst>
            <pc:docMk/>
            <pc:sldMk cId="1052011940" sldId="312"/>
            <ac:spMk id="3" creationId="{FA8A3AB1-31E2-43C8-80EF-1284662DDEF8}"/>
          </ac:spMkLst>
        </pc:spChg>
        <pc:spChg chg="add mod">
          <ac:chgData name="Panagiotis Repoussis" userId="4dbdcee79e4050b3" providerId="LiveId" clId="{D809C1CD-F5AC-4E11-97F1-83E25BF52906}" dt="2020-02-13T12:15:18.609" v="417"/>
          <ac:spMkLst>
            <pc:docMk/>
            <pc:sldMk cId="1052011940" sldId="312"/>
            <ac:spMk id="4" creationId="{A5497522-303F-4C38-8D8D-6DFAF27E3130}"/>
          </ac:spMkLst>
        </pc:spChg>
        <pc:picChg chg="add del mod">
          <ac:chgData name="Panagiotis Repoussis" userId="4dbdcee79e4050b3" providerId="LiveId" clId="{D809C1CD-F5AC-4E11-97F1-83E25BF52906}" dt="2020-02-13T12:15:46.572" v="421" actId="478"/>
          <ac:picMkLst>
            <pc:docMk/>
            <pc:sldMk cId="1052011940" sldId="312"/>
            <ac:picMk id="5" creationId="{F0AE60DC-9359-4F58-B254-AEA75361C20B}"/>
          </ac:picMkLst>
        </pc:picChg>
      </pc:sldChg>
      <pc:sldMasterChg chg="delSldLayout">
        <pc:chgData name="Panagiotis Repoussis" userId="4dbdcee79e4050b3" providerId="LiveId" clId="{D809C1CD-F5AC-4E11-97F1-83E25BF52906}" dt="2020-02-13T12:15:58.768" v="422" actId="47"/>
        <pc:sldMasterMkLst>
          <pc:docMk/>
          <pc:sldMasterMk cId="0" sldId="2147483648"/>
        </pc:sldMasterMkLst>
        <pc:sldLayoutChg chg="del">
          <pc:chgData name="Panagiotis Repoussis" userId="4dbdcee79e4050b3" providerId="LiveId" clId="{D809C1CD-F5AC-4E11-97F1-83E25BF52906}" dt="2020-02-13T12:15:58.768" v="422" actId="47"/>
          <pc:sldLayoutMkLst>
            <pc:docMk/>
            <pc:sldMasterMk cId="0" sldId="2147483648"/>
            <pc:sldLayoutMk cId="0" sldId="214748365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4" name="Shape 134"/>
          <p:cNvSpPr>
            <a:spLocks noGrp="1" noRot="1" noChangeAspect="1"/>
          </p:cNvSpPr>
          <p:nvPr>
            <p:ph type="sldImg"/>
          </p:nvPr>
        </p:nvSpPr>
        <p:spPr>
          <a:xfrm>
            <a:off x="1143000" y="685800"/>
            <a:ext cx="4572000" cy="3429000"/>
          </a:xfrm>
          <a:prstGeom prst="rect">
            <a:avLst/>
          </a:prstGeom>
        </p:spPr>
        <p:txBody>
          <a:bodyPr/>
          <a:lstStyle/>
          <a:p>
            <a:endParaRPr/>
          </a:p>
        </p:txBody>
      </p:sp>
      <p:sp>
        <p:nvSpPr>
          <p:cNvPr id="135" name="Shape 135"/>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300908816"/>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52118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Subtitle">
    <p:bg>
      <p:bgPr>
        <a:solidFill>
          <a:srgbClr val="000000"/>
        </a:solidFill>
        <a:effectLst/>
      </p:bgPr>
    </p:bg>
    <p:spTree>
      <p:nvGrpSpPr>
        <p:cNvPr id="1" name=""/>
        <p:cNvGrpSpPr/>
        <p:nvPr/>
      </p:nvGrpSpPr>
      <p:grpSpPr>
        <a:xfrm>
          <a:off x="0" y="0"/>
          <a:ext cx="0" cy="0"/>
          <a:chOff x="0" y="0"/>
          <a:chExt cx="0" cy="0"/>
        </a:xfrm>
      </p:grpSpPr>
      <p:sp>
        <p:nvSpPr>
          <p:cNvPr id="117" name="Shape 117"/>
          <p:cNvSpPr>
            <a:spLocks noGrp="1"/>
          </p:cNvSpPr>
          <p:nvPr>
            <p:ph type="title"/>
          </p:nvPr>
        </p:nvSpPr>
        <p:spPr>
          <a:xfrm>
            <a:off x="1270000" y="1638300"/>
            <a:ext cx="10464800" cy="3302000"/>
          </a:xfrm>
          <a:prstGeom prst="rect">
            <a:avLst/>
          </a:prstGeom>
        </p:spPr>
        <p:txBody>
          <a:bodyPr anchor="b">
            <a:noAutofit/>
          </a:bodyPr>
          <a:lstStyle>
            <a:lvl1pPr>
              <a:defRPr sz="8400">
                <a:solidFill>
                  <a:srgbClr val="FFFFFF"/>
                </a:solidFill>
                <a:latin typeface="Gill Sans"/>
                <a:ea typeface="Gill Sans"/>
                <a:cs typeface="Gill Sans"/>
                <a:sym typeface="Gill Sans"/>
              </a:defRPr>
            </a:lvl1pPr>
          </a:lstStyle>
          <a:p>
            <a:r>
              <a:t>Title Text</a:t>
            </a:r>
          </a:p>
        </p:txBody>
      </p:sp>
      <p:sp>
        <p:nvSpPr>
          <p:cNvPr id="118" name="Shape 118"/>
          <p:cNvSpPr>
            <a:spLocks noGrp="1"/>
          </p:cNvSpPr>
          <p:nvPr>
            <p:ph type="body" sz="quarter" idx="1"/>
          </p:nvPr>
        </p:nvSpPr>
        <p:spPr>
          <a:xfrm>
            <a:off x="1270000" y="5029200"/>
            <a:ext cx="10464800" cy="1130300"/>
          </a:xfrm>
          <a:prstGeom prst="rect">
            <a:avLst/>
          </a:prstGeom>
        </p:spPr>
        <p:txBody>
          <a:bodyPr anchor="t">
            <a:noAutofit/>
          </a:bodyPr>
          <a:lstStyle>
            <a:lvl1pPr marL="0" indent="0" algn="ctr">
              <a:spcBef>
                <a:spcPts val="0"/>
              </a:spcBef>
              <a:buSzTx/>
              <a:buNone/>
              <a:defRPr>
                <a:solidFill>
                  <a:srgbClr val="FFFFFF"/>
                </a:solidFill>
                <a:latin typeface="Gill Sans"/>
                <a:ea typeface="Gill Sans"/>
                <a:cs typeface="Gill Sans"/>
                <a:sym typeface="Gill Sans"/>
              </a:defRPr>
            </a:lvl1pPr>
            <a:lvl2pPr marL="0" indent="0" algn="ctr">
              <a:spcBef>
                <a:spcPts val="0"/>
              </a:spcBef>
              <a:buSzTx/>
              <a:buNone/>
              <a:defRPr>
                <a:solidFill>
                  <a:srgbClr val="FFFFFF"/>
                </a:solidFill>
                <a:latin typeface="Gill Sans"/>
                <a:ea typeface="Gill Sans"/>
                <a:cs typeface="Gill Sans"/>
                <a:sym typeface="Gill Sans"/>
              </a:defRPr>
            </a:lvl2pPr>
            <a:lvl3pPr marL="0" indent="0" algn="ctr">
              <a:spcBef>
                <a:spcPts val="0"/>
              </a:spcBef>
              <a:buSzTx/>
              <a:buNone/>
              <a:defRPr>
                <a:solidFill>
                  <a:srgbClr val="FFFFFF"/>
                </a:solidFill>
                <a:latin typeface="Gill Sans"/>
                <a:ea typeface="Gill Sans"/>
                <a:cs typeface="Gill Sans"/>
                <a:sym typeface="Gill Sans"/>
              </a:defRPr>
            </a:lvl3pPr>
            <a:lvl4pPr marL="0" indent="0" algn="ctr">
              <a:spcBef>
                <a:spcPts val="0"/>
              </a:spcBef>
              <a:buSzTx/>
              <a:buNone/>
              <a:defRPr>
                <a:solidFill>
                  <a:srgbClr val="FFFFFF"/>
                </a:solidFill>
                <a:latin typeface="Gill Sans"/>
                <a:ea typeface="Gill Sans"/>
                <a:cs typeface="Gill Sans"/>
                <a:sym typeface="Gill Sans"/>
              </a:defRPr>
            </a:lvl4pPr>
            <a:lvl5pPr marL="0" indent="0" algn="ctr">
              <a:spcBef>
                <a:spcPts val="0"/>
              </a:spcBef>
              <a:buSzTx/>
              <a:buNone/>
              <a:defRPr>
                <a:solidFill>
                  <a:srgbClr val="FFFFFF"/>
                </a:solidFill>
                <a:latin typeface="Gill Sans"/>
                <a:ea typeface="Gill Sans"/>
                <a:cs typeface="Gill Sans"/>
                <a:sym typeface="Gill Sans"/>
              </a:defRPr>
            </a:lvl5pPr>
          </a:lstStyle>
          <a:p>
            <a:r>
              <a:t>Body Level One</a:t>
            </a:r>
          </a:p>
          <a:p>
            <a:pPr lvl="1"/>
            <a:r>
              <a:t>Body Level Two</a:t>
            </a:r>
          </a:p>
          <a:p>
            <a:pPr lvl="2"/>
            <a:r>
              <a:t>Body Level Three</a:t>
            </a:r>
          </a:p>
          <a:p>
            <a:pPr lvl="3"/>
            <a:r>
              <a:t>Body Level Four</a:t>
            </a:r>
          </a:p>
          <a:p>
            <a:pPr lvl="4"/>
            <a:r>
              <a:t>Body Level Five</a:t>
            </a:r>
          </a:p>
        </p:txBody>
      </p:sp>
      <p:sp>
        <p:nvSpPr>
          <p:cNvPr id="119" name="Shape 119"/>
          <p:cNvSpPr>
            <a:spLocks noGrp="1"/>
          </p:cNvSpPr>
          <p:nvPr>
            <p:ph type="sldNum" sz="quarter" idx="2"/>
          </p:nvPr>
        </p:nvSpPr>
        <p:spPr>
          <a:xfrm>
            <a:off x="6324600" y="9258300"/>
            <a:ext cx="342900" cy="368300"/>
          </a:xfrm>
          <a:prstGeom prst="rect">
            <a:avLst/>
          </a:prstGeom>
        </p:spPr>
        <p:txBody>
          <a:bodyPr/>
          <a:lstStyle>
            <a:lvl1pPr>
              <a:defRPr>
                <a:solidFill>
                  <a:srgbClr val="FFFFFF"/>
                </a:solidFill>
                <a:latin typeface="Gill Sans"/>
                <a:ea typeface="Gill Sans"/>
                <a:cs typeface="Gill Sans"/>
                <a:sym typeface="Gill Sans"/>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mp; Subtitle copy 4">
    <p:bg>
      <p:bgPr>
        <a:solidFill>
          <a:srgbClr val="000000"/>
        </a:solidFill>
        <a:effectLst/>
      </p:bgPr>
    </p:bg>
    <p:spTree>
      <p:nvGrpSpPr>
        <p:cNvPr id="1" name=""/>
        <p:cNvGrpSpPr/>
        <p:nvPr/>
      </p:nvGrpSpPr>
      <p:grpSpPr>
        <a:xfrm>
          <a:off x="0" y="0"/>
          <a:ext cx="0" cy="0"/>
          <a:chOff x="0" y="0"/>
          <a:chExt cx="0" cy="0"/>
        </a:xfrm>
      </p:grpSpPr>
      <p:sp>
        <p:nvSpPr>
          <p:cNvPr id="126" name="Shape 126"/>
          <p:cNvSpPr>
            <a:spLocks noGrp="1"/>
          </p:cNvSpPr>
          <p:nvPr>
            <p:ph type="title"/>
          </p:nvPr>
        </p:nvSpPr>
        <p:spPr>
          <a:xfrm>
            <a:off x="1270000" y="1638300"/>
            <a:ext cx="10464800" cy="3302000"/>
          </a:xfrm>
          <a:prstGeom prst="rect">
            <a:avLst/>
          </a:prstGeom>
        </p:spPr>
        <p:txBody>
          <a:bodyPr anchor="b"/>
          <a:lstStyle>
            <a:lvl1pPr>
              <a:defRPr sz="8400">
                <a:solidFill>
                  <a:srgbClr val="FFFFFF"/>
                </a:solidFill>
                <a:latin typeface="Gill Sans"/>
                <a:ea typeface="Gill Sans"/>
                <a:cs typeface="Gill Sans"/>
                <a:sym typeface="Gill Sans"/>
              </a:defRPr>
            </a:lvl1pPr>
          </a:lstStyle>
          <a:p>
            <a:r>
              <a:t>Title Text</a:t>
            </a:r>
          </a:p>
        </p:txBody>
      </p:sp>
      <p:sp>
        <p:nvSpPr>
          <p:cNvPr id="127" name="Shape 127"/>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a:solidFill>
                  <a:srgbClr val="FFFFFF"/>
                </a:solidFill>
                <a:latin typeface="Gill Sans"/>
                <a:ea typeface="Gill Sans"/>
                <a:cs typeface="Gill Sans"/>
                <a:sym typeface="Gill Sans"/>
              </a:defRPr>
            </a:lvl1pPr>
            <a:lvl2pPr marL="0" indent="0" algn="ctr">
              <a:spcBef>
                <a:spcPts val="0"/>
              </a:spcBef>
              <a:buSzTx/>
              <a:buNone/>
              <a:defRPr>
                <a:solidFill>
                  <a:srgbClr val="FFFFFF"/>
                </a:solidFill>
                <a:latin typeface="Gill Sans"/>
                <a:ea typeface="Gill Sans"/>
                <a:cs typeface="Gill Sans"/>
                <a:sym typeface="Gill Sans"/>
              </a:defRPr>
            </a:lvl2pPr>
            <a:lvl3pPr marL="0" indent="0" algn="ctr">
              <a:spcBef>
                <a:spcPts val="0"/>
              </a:spcBef>
              <a:buSzTx/>
              <a:buNone/>
              <a:defRPr>
                <a:solidFill>
                  <a:srgbClr val="FFFFFF"/>
                </a:solidFill>
                <a:latin typeface="Gill Sans"/>
                <a:ea typeface="Gill Sans"/>
                <a:cs typeface="Gill Sans"/>
                <a:sym typeface="Gill Sans"/>
              </a:defRPr>
            </a:lvl3pPr>
            <a:lvl4pPr marL="0" indent="0" algn="ctr">
              <a:spcBef>
                <a:spcPts val="0"/>
              </a:spcBef>
              <a:buSzTx/>
              <a:buNone/>
              <a:defRPr>
                <a:solidFill>
                  <a:srgbClr val="FFFFFF"/>
                </a:solidFill>
                <a:latin typeface="Gill Sans"/>
                <a:ea typeface="Gill Sans"/>
                <a:cs typeface="Gill Sans"/>
                <a:sym typeface="Gill Sans"/>
              </a:defRPr>
            </a:lvl4pPr>
            <a:lvl5pPr marL="0" indent="0" algn="ctr">
              <a:spcBef>
                <a:spcPts val="0"/>
              </a:spcBef>
              <a:buSzTx/>
              <a:buNone/>
              <a:defRPr>
                <a:solidFill>
                  <a:srgbClr val="FFFFFF"/>
                </a:solidFill>
                <a:latin typeface="Gill Sans"/>
                <a:ea typeface="Gill Sans"/>
                <a:cs typeface="Gill Sans"/>
                <a:sym typeface="Gill Sans"/>
              </a:defRPr>
            </a:lvl5pPr>
          </a:lstStyle>
          <a:p>
            <a:r>
              <a:t>Body Level One</a:t>
            </a:r>
          </a:p>
          <a:p>
            <a:pPr lvl="1"/>
            <a:r>
              <a:t>Body Level Two</a:t>
            </a:r>
          </a:p>
          <a:p>
            <a:pPr lvl="2"/>
            <a:r>
              <a:t>Body Level Three</a:t>
            </a:r>
          </a:p>
          <a:p>
            <a:pPr lvl="3"/>
            <a:r>
              <a:t>Body Level Four</a:t>
            </a:r>
          </a:p>
          <a:p>
            <a:pPr lvl="4"/>
            <a:r>
              <a:t>Body Level Five</a:t>
            </a:r>
          </a:p>
        </p:txBody>
      </p:sp>
      <p:sp>
        <p:nvSpPr>
          <p:cNvPr id="128" name="Shape 128"/>
          <p:cNvSpPr>
            <a:spLocks noGrp="1"/>
          </p:cNvSpPr>
          <p:nvPr>
            <p:ph type="sldNum" sz="quarter" idx="2"/>
          </p:nvPr>
        </p:nvSpPr>
        <p:spPr>
          <a:xfrm>
            <a:off x="6324600" y="9258300"/>
            <a:ext cx="342900" cy="368300"/>
          </a:xfrm>
          <a:prstGeom prst="rect">
            <a:avLst/>
          </a:prstGeom>
        </p:spPr>
        <p:txBody>
          <a:bodyPr/>
          <a:lstStyle>
            <a:lvl1pPr>
              <a:defRPr>
                <a:solidFill>
                  <a:srgbClr val="FFFFFF"/>
                </a:solidFill>
                <a:latin typeface="Gill Sans"/>
                <a:ea typeface="Gill Sans"/>
                <a:cs typeface="Gill Sans"/>
                <a:sym typeface="Gill Sans"/>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 id="2147483661" r:id="rId12"/>
    <p:sldLayoutId id="2147483662" r:id="rId13"/>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 name="Shape 137"/>
          <p:cNvSpPr/>
          <p:nvPr/>
        </p:nvSpPr>
        <p:spPr>
          <a:xfrm>
            <a:off x="165244" y="1731921"/>
            <a:ext cx="12674312" cy="192296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nSpc>
                <a:spcPct val="130000"/>
              </a:lnSpc>
              <a:defRPr sz="4800" b="1">
                <a:solidFill>
                  <a:srgbClr val="513B7C"/>
                </a:solidFill>
                <a:effectLst>
                  <a:outerShdw blurRad="38100" dist="25001" dir="2700000" rotWithShape="0">
                    <a:srgbClr val="000000">
                      <a:alpha val="44827"/>
                    </a:srgbClr>
                  </a:outerShdw>
                </a:effectLst>
                <a:latin typeface="Helvetica"/>
                <a:ea typeface="Helvetica"/>
                <a:cs typeface="Helvetica"/>
                <a:sym typeface="Helvetica"/>
              </a:defRPr>
            </a:lvl1pPr>
          </a:lstStyle>
          <a:p>
            <a:pPr>
              <a:defRPr b="0">
                <a:latin typeface="+mn-lt"/>
                <a:ea typeface="+mn-ea"/>
                <a:cs typeface="+mn-cs"/>
                <a:sym typeface="Helvetica Light"/>
              </a:defRPr>
            </a:pPr>
            <a:r>
              <a:rPr b="1" dirty="0">
                <a:latin typeface="Helvetica"/>
                <a:ea typeface="Helvetica"/>
                <a:cs typeface="Helvetica"/>
                <a:sym typeface="Helvetica"/>
              </a:rPr>
              <a:t>Segmentation through Clustering</a:t>
            </a:r>
            <a:endParaRPr lang="el-GR" dirty="0"/>
          </a:p>
          <a:p>
            <a:pPr>
              <a:defRPr b="0">
                <a:latin typeface="+mn-lt"/>
                <a:ea typeface="+mn-ea"/>
                <a:cs typeface="+mn-cs"/>
                <a:sym typeface="Helvetica Light"/>
              </a:defRPr>
            </a:pPr>
            <a:r>
              <a:rPr lang="en-US" dirty="0"/>
              <a:t>Usage and Attributes (U&amp;A) survey</a:t>
            </a:r>
            <a:endParaRPr b="1" dirty="0">
              <a:latin typeface="Helvetica"/>
              <a:ea typeface="Helvetica"/>
              <a:cs typeface="Helvetica"/>
              <a:sym typeface="Helvetica"/>
            </a:endParaRPr>
          </a:p>
        </p:txBody>
      </p:sp>
      <p:grpSp>
        <p:nvGrpSpPr>
          <p:cNvPr id="142" name="Group 142"/>
          <p:cNvGrpSpPr/>
          <p:nvPr/>
        </p:nvGrpSpPr>
        <p:grpSpPr>
          <a:xfrm>
            <a:off x="5366869" y="4284125"/>
            <a:ext cx="2271064" cy="2278324"/>
            <a:chOff x="0" y="0"/>
            <a:chExt cx="2271062" cy="2278322"/>
          </a:xfrm>
        </p:grpSpPr>
        <p:pic>
          <p:nvPicPr>
            <p:cNvPr id="140" name="pasted-image.png"/>
            <p:cNvPicPr>
              <a:picLocks noChangeAspect="1"/>
            </p:cNvPicPr>
            <p:nvPr/>
          </p:nvPicPr>
          <p:blipFill>
            <a:blip r:embed="rId2"/>
            <a:srcRect l="13683" t="1463" r="11248"/>
            <a:stretch>
              <a:fillRect/>
            </a:stretch>
          </p:blipFill>
          <p:spPr>
            <a:xfrm>
              <a:off x="0" y="59617"/>
              <a:ext cx="2243119" cy="2218706"/>
            </a:xfrm>
            <a:prstGeom prst="rect">
              <a:avLst/>
            </a:prstGeom>
            <a:ln w="12700" cap="flat">
              <a:noFill/>
              <a:miter lim="400000"/>
            </a:ln>
            <a:effectLst/>
          </p:spPr>
        </p:pic>
        <p:sp>
          <p:nvSpPr>
            <p:cNvPr id="141" name="Shape 141"/>
            <p:cNvSpPr/>
            <p:nvPr/>
          </p:nvSpPr>
          <p:spPr>
            <a:xfrm>
              <a:off x="1949769" y="0"/>
              <a:ext cx="321294" cy="303919"/>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333" name="Table 333"/>
          <p:cNvGraphicFramePr/>
          <p:nvPr/>
        </p:nvGraphicFramePr>
        <p:xfrm>
          <a:off x="965200" y="2007656"/>
          <a:ext cx="11672604" cy="7039356"/>
        </p:xfrm>
        <a:graphic>
          <a:graphicData uri="http://schemas.openxmlformats.org/drawingml/2006/table">
            <a:tbl>
              <a:tblPr>
                <a:tableStyleId>{33BA23B1-9221-436E-865A-0063620EA4FD}</a:tableStyleId>
              </a:tblPr>
              <a:tblGrid>
                <a:gridCol w="5836302">
                  <a:extLst>
                    <a:ext uri="{9D8B030D-6E8A-4147-A177-3AD203B41FA5}">
                      <a16:colId xmlns:a16="http://schemas.microsoft.com/office/drawing/2014/main" val="20000"/>
                    </a:ext>
                  </a:extLst>
                </a:gridCol>
                <a:gridCol w="5836302">
                  <a:extLst>
                    <a:ext uri="{9D8B030D-6E8A-4147-A177-3AD203B41FA5}">
                      <a16:colId xmlns:a16="http://schemas.microsoft.com/office/drawing/2014/main" val="20001"/>
                    </a:ext>
                  </a:extLst>
                </a:gridCol>
              </a:tblGrid>
              <a:tr h="3519678">
                <a:tc>
                  <a:txBody>
                    <a:bodyPr/>
                    <a:lstStyle/>
                    <a:p>
                      <a:pPr defTabSz="914400">
                        <a:defRPr sz="2600"/>
                      </a:pPr>
                      <a:endParaRPr/>
                    </a:p>
                  </a:txBody>
                  <a:tcPr marL="50800" marR="50800" marT="50800" marB="50800" anchor="ctr" horzOverflow="overflow">
                    <a:lnL w="12700">
                      <a:solidFill>
                        <a:srgbClr val="A6AAA9"/>
                      </a:solidFill>
                      <a:miter lim="400000"/>
                    </a:lnL>
                    <a:lnR w="12700">
                      <a:solidFill>
                        <a:srgbClr val="A6AAA9"/>
                      </a:solidFill>
                      <a:miter lim="400000"/>
                    </a:lnR>
                    <a:lnT w="12700">
                      <a:solidFill>
                        <a:srgbClr val="A6AAA9"/>
                      </a:solidFill>
                      <a:miter lim="400000"/>
                    </a:lnT>
                    <a:lnB w="12700">
                      <a:solidFill>
                        <a:srgbClr val="A6AAA9"/>
                      </a:solidFill>
                      <a:miter lim="400000"/>
                    </a:lnB>
                    <a:solidFill>
                      <a:srgbClr val="FFFFFF"/>
                    </a:solidFill>
                  </a:tcPr>
                </a:tc>
                <a:tc>
                  <a:txBody>
                    <a:bodyPr/>
                    <a:lstStyle/>
                    <a:p>
                      <a:pPr defTabSz="914400">
                        <a:defRPr sz="2600"/>
                      </a:pPr>
                      <a:endParaRPr/>
                    </a:p>
                  </a:txBody>
                  <a:tcPr marL="50800" marR="50800" marT="50800" marB="50800" anchor="ctr" horzOverflow="overflow">
                    <a:lnL w="12700">
                      <a:solidFill>
                        <a:srgbClr val="A6AAA9"/>
                      </a:solidFill>
                      <a:miter lim="400000"/>
                    </a:lnL>
                    <a:lnR w="12700">
                      <a:solidFill>
                        <a:srgbClr val="A6AAA9"/>
                      </a:solidFill>
                      <a:miter lim="400000"/>
                    </a:lnR>
                    <a:lnT w="12700">
                      <a:solidFill>
                        <a:srgbClr val="A6AAA9"/>
                      </a:solidFill>
                      <a:miter lim="400000"/>
                    </a:lnT>
                    <a:lnB w="12700">
                      <a:solidFill>
                        <a:srgbClr val="A6AAA9"/>
                      </a:solidFill>
                      <a:miter lim="400000"/>
                    </a:lnB>
                    <a:solidFill>
                      <a:srgbClr val="FFFFFF"/>
                    </a:solidFill>
                  </a:tcPr>
                </a:tc>
                <a:extLst>
                  <a:ext uri="{0D108BD9-81ED-4DB2-BD59-A6C34878D82A}">
                    <a16:rowId xmlns:a16="http://schemas.microsoft.com/office/drawing/2014/main" val="10000"/>
                  </a:ext>
                </a:extLst>
              </a:tr>
              <a:tr h="3519678">
                <a:tc>
                  <a:txBody>
                    <a:bodyPr/>
                    <a:lstStyle/>
                    <a:p>
                      <a:pPr defTabSz="914400">
                        <a:defRPr sz="2600"/>
                      </a:pPr>
                      <a:endParaRPr/>
                    </a:p>
                  </a:txBody>
                  <a:tcPr marL="50800" marR="50800" marT="50800" marB="50800" anchor="ctr" horzOverflow="overflow">
                    <a:lnL w="12700">
                      <a:solidFill>
                        <a:srgbClr val="A6AAA9"/>
                      </a:solidFill>
                      <a:miter lim="400000"/>
                    </a:lnL>
                    <a:lnR w="12700">
                      <a:solidFill>
                        <a:srgbClr val="A6AAA9"/>
                      </a:solidFill>
                      <a:miter lim="400000"/>
                    </a:lnR>
                    <a:lnT w="12700">
                      <a:solidFill>
                        <a:srgbClr val="A6AAA9"/>
                      </a:solidFill>
                      <a:miter lim="400000"/>
                    </a:lnT>
                    <a:lnB w="12700">
                      <a:solidFill>
                        <a:srgbClr val="A6AAA9"/>
                      </a:solidFill>
                      <a:miter lim="400000"/>
                    </a:lnB>
                    <a:solidFill>
                      <a:srgbClr val="FFFFFF"/>
                    </a:solidFill>
                  </a:tcPr>
                </a:tc>
                <a:tc>
                  <a:txBody>
                    <a:bodyPr/>
                    <a:lstStyle/>
                    <a:p>
                      <a:pPr defTabSz="914400">
                        <a:defRPr sz="2600"/>
                      </a:pPr>
                      <a:endParaRPr/>
                    </a:p>
                  </a:txBody>
                  <a:tcPr marL="50800" marR="50800" marT="50800" marB="50800" anchor="ctr" horzOverflow="overflow">
                    <a:lnL w="12700">
                      <a:solidFill>
                        <a:srgbClr val="A6AAA9"/>
                      </a:solidFill>
                      <a:miter lim="400000"/>
                    </a:lnL>
                    <a:lnR w="12700">
                      <a:solidFill>
                        <a:srgbClr val="A6AAA9"/>
                      </a:solidFill>
                      <a:miter lim="400000"/>
                    </a:lnR>
                    <a:lnT w="12700">
                      <a:solidFill>
                        <a:srgbClr val="A6AAA9"/>
                      </a:solidFill>
                      <a:miter lim="400000"/>
                    </a:lnT>
                    <a:lnB w="12700">
                      <a:solidFill>
                        <a:srgbClr val="A6AAA9"/>
                      </a:solidFill>
                      <a:miter lim="400000"/>
                    </a:lnB>
                    <a:solidFill>
                      <a:srgbClr val="FFFFFF"/>
                    </a:solidFill>
                  </a:tcPr>
                </a:tc>
                <a:extLst>
                  <a:ext uri="{0D108BD9-81ED-4DB2-BD59-A6C34878D82A}">
                    <a16:rowId xmlns:a16="http://schemas.microsoft.com/office/drawing/2014/main" val="10001"/>
                  </a:ext>
                </a:extLst>
              </a:tr>
            </a:tbl>
          </a:graphicData>
        </a:graphic>
      </p:graphicFrame>
      <p:sp>
        <p:nvSpPr>
          <p:cNvPr id="334" name="Shape 334"/>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10</a:t>
            </a:fld>
            <a:endParaRPr/>
          </a:p>
        </p:txBody>
      </p:sp>
      <p:sp>
        <p:nvSpPr>
          <p:cNvPr id="336" name="Shape 336"/>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337" name="Shape 337"/>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Design of Questionnaire</a:t>
            </a:r>
          </a:p>
        </p:txBody>
      </p:sp>
      <p:grpSp>
        <p:nvGrpSpPr>
          <p:cNvPr id="340" name="Group 340"/>
          <p:cNvGrpSpPr/>
          <p:nvPr/>
        </p:nvGrpSpPr>
        <p:grpSpPr>
          <a:xfrm>
            <a:off x="113067" y="178743"/>
            <a:ext cx="626934" cy="628938"/>
            <a:chOff x="0" y="0"/>
            <a:chExt cx="626932" cy="628936"/>
          </a:xfrm>
        </p:grpSpPr>
        <p:pic>
          <p:nvPicPr>
            <p:cNvPr id="338"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339" name="Shape 339"/>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341" name="Shape 341"/>
          <p:cNvSpPr/>
          <p:nvPr/>
        </p:nvSpPr>
        <p:spPr>
          <a:xfrm>
            <a:off x="794312" y="1210053"/>
            <a:ext cx="1141617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000" i="1">
                <a:solidFill>
                  <a:srgbClr val="53585F"/>
                </a:solidFill>
              </a:defRPr>
            </a:lvl1pPr>
          </a:lstStyle>
          <a:p>
            <a:r>
              <a:t>4 basic rules when you design a questionnaire</a:t>
            </a:r>
          </a:p>
        </p:txBody>
      </p:sp>
      <p:pic>
        <p:nvPicPr>
          <p:cNvPr id="342" name="pasted-image.png"/>
          <p:cNvPicPr>
            <a:picLocks noChangeAspect="1"/>
          </p:cNvPicPr>
          <p:nvPr/>
        </p:nvPicPr>
        <p:blipFill>
          <a:blip r:embed="rId3"/>
          <a:srcRect l="10942" t="26805" r="10942" b="8659"/>
          <a:stretch>
            <a:fillRect/>
          </a:stretch>
        </p:blipFill>
        <p:spPr>
          <a:xfrm>
            <a:off x="7700300" y="6820958"/>
            <a:ext cx="4653022" cy="2066443"/>
          </a:xfrm>
          <a:prstGeom prst="rect">
            <a:avLst/>
          </a:prstGeom>
          <a:ln w="12700">
            <a:miter lim="400000"/>
          </a:ln>
        </p:spPr>
      </p:pic>
      <p:sp>
        <p:nvSpPr>
          <p:cNvPr id="343" name="Shape 343"/>
          <p:cNvSpPr/>
          <p:nvPr/>
        </p:nvSpPr>
        <p:spPr>
          <a:xfrm>
            <a:off x="8169771" y="6401541"/>
            <a:ext cx="3066058" cy="1016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000" b="1" i="1">
                <a:solidFill>
                  <a:srgbClr val="4587DB"/>
                </a:solidFill>
                <a:latin typeface="Helvetica"/>
                <a:ea typeface="Helvetica"/>
                <a:cs typeface="Helvetica"/>
                <a:sym typeface="Helvetica"/>
              </a:defRPr>
            </a:lvl1pPr>
          </a:lstStyle>
          <a:p>
            <a:r>
              <a:t>Remember! Less is more</a:t>
            </a:r>
          </a:p>
        </p:txBody>
      </p:sp>
      <p:pic>
        <p:nvPicPr>
          <p:cNvPr id="344" name="pasted-image.png"/>
          <p:cNvPicPr>
            <a:picLocks noChangeAspect="1"/>
          </p:cNvPicPr>
          <p:nvPr/>
        </p:nvPicPr>
        <p:blipFill>
          <a:blip r:embed="rId4"/>
          <a:srcRect r="3083" b="17556"/>
          <a:stretch>
            <a:fillRect/>
          </a:stretch>
        </p:blipFill>
        <p:spPr>
          <a:xfrm>
            <a:off x="1625600" y="2276145"/>
            <a:ext cx="4668351" cy="2971998"/>
          </a:xfrm>
          <a:prstGeom prst="rect">
            <a:avLst/>
          </a:prstGeom>
          <a:ln w="12700">
            <a:miter lim="400000"/>
          </a:ln>
        </p:spPr>
      </p:pic>
      <p:sp>
        <p:nvSpPr>
          <p:cNvPr id="345" name="Shape 345"/>
          <p:cNvSpPr/>
          <p:nvPr/>
        </p:nvSpPr>
        <p:spPr>
          <a:xfrm>
            <a:off x="959641" y="2960047"/>
            <a:ext cx="626933"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1</a:t>
            </a:r>
          </a:p>
        </p:txBody>
      </p:sp>
      <p:sp>
        <p:nvSpPr>
          <p:cNvPr id="346" name="Shape 346"/>
          <p:cNvSpPr/>
          <p:nvPr/>
        </p:nvSpPr>
        <p:spPr>
          <a:xfrm>
            <a:off x="6860908" y="2960047"/>
            <a:ext cx="626933"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2</a:t>
            </a:r>
          </a:p>
        </p:txBody>
      </p:sp>
      <p:sp>
        <p:nvSpPr>
          <p:cNvPr id="347" name="Shape 347"/>
          <p:cNvSpPr/>
          <p:nvPr/>
        </p:nvSpPr>
        <p:spPr>
          <a:xfrm>
            <a:off x="997741" y="6563768"/>
            <a:ext cx="626933"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3</a:t>
            </a:r>
          </a:p>
        </p:txBody>
      </p:sp>
      <p:sp>
        <p:nvSpPr>
          <p:cNvPr id="348" name="Shape 348"/>
          <p:cNvSpPr/>
          <p:nvPr/>
        </p:nvSpPr>
        <p:spPr>
          <a:xfrm>
            <a:off x="6860908" y="6563768"/>
            <a:ext cx="626933"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4</a:t>
            </a:r>
          </a:p>
        </p:txBody>
      </p:sp>
      <p:pic>
        <p:nvPicPr>
          <p:cNvPr id="349" name="pasted-image.png"/>
          <p:cNvPicPr>
            <a:picLocks noChangeAspect="1"/>
          </p:cNvPicPr>
          <p:nvPr/>
        </p:nvPicPr>
        <p:blipFill>
          <a:blip r:embed="rId5"/>
          <a:stretch>
            <a:fillRect/>
          </a:stretch>
        </p:blipFill>
        <p:spPr>
          <a:xfrm>
            <a:off x="7591838" y="2249213"/>
            <a:ext cx="4538498" cy="3025666"/>
          </a:xfrm>
          <a:prstGeom prst="rect">
            <a:avLst/>
          </a:prstGeom>
          <a:ln w="12700">
            <a:miter lim="400000"/>
          </a:ln>
        </p:spPr>
      </p:pic>
      <p:pic>
        <p:nvPicPr>
          <p:cNvPr id="350" name="pasted-image.png"/>
          <p:cNvPicPr>
            <a:picLocks noChangeAspect="1"/>
          </p:cNvPicPr>
          <p:nvPr/>
        </p:nvPicPr>
        <p:blipFill>
          <a:blip r:embed="rId6"/>
          <a:stretch>
            <a:fillRect/>
          </a:stretch>
        </p:blipFill>
        <p:spPr>
          <a:xfrm>
            <a:off x="2288943" y="5602730"/>
            <a:ext cx="3341755" cy="3341755"/>
          </a:xfrm>
          <a:prstGeom prst="rect">
            <a:avLst/>
          </a:prstGeom>
          <a:ln w="12700">
            <a:miter lim="400000"/>
          </a:ln>
        </p:spPr>
      </p:pic>
      <p:sp>
        <p:nvSpPr>
          <p:cNvPr id="351" name="Shape 351"/>
          <p:cNvSpPr/>
          <p:nvPr/>
        </p:nvSpPr>
        <p:spPr>
          <a:xfrm rot="19980000">
            <a:off x="4771776" y="7601593"/>
            <a:ext cx="842517" cy="469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2400" b="1">
                <a:solidFill>
                  <a:srgbClr val="FFFFFF"/>
                </a:solidFill>
                <a:latin typeface="Helvetica"/>
                <a:ea typeface="Helvetica"/>
                <a:cs typeface="Helvetica"/>
                <a:sym typeface="Helvetica"/>
              </a:defRPr>
            </a:lvl1pPr>
          </a:lstStyle>
          <a:p>
            <a:r>
              <a:t>them</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3" name="Shape 353"/>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11</a:t>
            </a:fld>
            <a:endParaRPr/>
          </a:p>
        </p:txBody>
      </p:sp>
      <p:sp>
        <p:nvSpPr>
          <p:cNvPr id="355" name="Shape 355"/>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356" name="Shape 356"/>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Design of Questionnaire</a:t>
            </a:r>
          </a:p>
        </p:txBody>
      </p:sp>
      <p:grpSp>
        <p:nvGrpSpPr>
          <p:cNvPr id="359" name="Group 359"/>
          <p:cNvGrpSpPr/>
          <p:nvPr/>
        </p:nvGrpSpPr>
        <p:grpSpPr>
          <a:xfrm>
            <a:off x="113067" y="178743"/>
            <a:ext cx="626934" cy="628938"/>
            <a:chOff x="0" y="0"/>
            <a:chExt cx="626932" cy="628936"/>
          </a:xfrm>
        </p:grpSpPr>
        <p:pic>
          <p:nvPicPr>
            <p:cNvPr id="357"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358" name="Shape 358"/>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360" name="Screen Shot 2017-11-21 at 9.16.49 PM.png"/>
          <p:cNvPicPr>
            <a:picLocks noChangeAspect="1"/>
          </p:cNvPicPr>
          <p:nvPr/>
        </p:nvPicPr>
        <p:blipFill>
          <a:blip r:embed="rId3"/>
          <a:stretch>
            <a:fillRect/>
          </a:stretch>
        </p:blipFill>
        <p:spPr>
          <a:xfrm>
            <a:off x="7350632" y="1222753"/>
            <a:ext cx="5519252" cy="7744554"/>
          </a:xfrm>
          <a:prstGeom prst="rect">
            <a:avLst/>
          </a:prstGeom>
          <a:ln w="25400">
            <a:solidFill>
              <a:srgbClr val="A6AAA9"/>
            </a:solidFill>
            <a:miter lim="400000"/>
          </a:ln>
          <a:effectLst>
            <a:outerShdw blurRad="38100" dist="25400" dir="5400000" rotWithShape="0">
              <a:srgbClr val="000000">
                <a:alpha val="50000"/>
              </a:srgbClr>
            </a:outerShdw>
          </a:effectLst>
        </p:spPr>
      </p:pic>
      <p:sp>
        <p:nvSpPr>
          <p:cNvPr id="361" name="Shape 361"/>
          <p:cNvSpPr/>
          <p:nvPr/>
        </p:nvSpPr>
        <p:spPr>
          <a:xfrm>
            <a:off x="615625" y="1298931"/>
            <a:ext cx="597799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000" b="1">
                <a:solidFill>
                  <a:srgbClr val="53585F"/>
                </a:solidFill>
                <a:latin typeface="Helvetica"/>
                <a:ea typeface="Helvetica"/>
                <a:cs typeface="Helvetica"/>
                <a:sym typeface="Helvetica"/>
              </a:defRPr>
            </a:lvl1pPr>
          </a:lstStyle>
          <a:p>
            <a:r>
              <a:t>Questionnaire Sections</a:t>
            </a:r>
          </a:p>
        </p:txBody>
      </p:sp>
      <p:sp>
        <p:nvSpPr>
          <p:cNvPr id="362" name="Shape 362"/>
          <p:cNvSpPr/>
          <p:nvPr/>
        </p:nvSpPr>
        <p:spPr>
          <a:xfrm>
            <a:off x="475357" y="1979054"/>
            <a:ext cx="6602627" cy="7277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marL="370416" indent="-370416" algn="l">
              <a:spcBef>
                <a:spcPts val="1500"/>
              </a:spcBef>
              <a:buSzPct val="75000"/>
              <a:buChar char="✓"/>
              <a:defRPr>
                <a:solidFill>
                  <a:srgbClr val="53585F"/>
                </a:solidFill>
              </a:defRPr>
            </a:pPr>
            <a:r>
              <a:t>Demographics &amp; Quotas</a:t>
            </a:r>
          </a:p>
          <a:p>
            <a:pPr marL="370416" indent="-370416" algn="l">
              <a:spcBef>
                <a:spcPts val="1500"/>
              </a:spcBef>
              <a:buSzPct val="75000"/>
              <a:buChar char="✓"/>
              <a:defRPr>
                <a:solidFill>
                  <a:srgbClr val="53585F"/>
                </a:solidFill>
              </a:defRPr>
            </a:pPr>
            <a:r>
              <a:t>Screeners </a:t>
            </a:r>
          </a:p>
          <a:p>
            <a:pPr marL="370416" indent="-370416" algn="l">
              <a:spcBef>
                <a:spcPts val="1500"/>
              </a:spcBef>
              <a:buSzPct val="75000"/>
              <a:buChar char="✓"/>
              <a:defRPr>
                <a:solidFill>
                  <a:srgbClr val="53585F"/>
                </a:solidFill>
              </a:defRPr>
            </a:pPr>
            <a:r>
              <a:t>Penetration of Main category</a:t>
            </a:r>
          </a:p>
          <a:p>
            <a:pPr marL="370416" indent="-370416" algn="l">
              <a:spcBef>
                <a:spcPts val="1500"/>
              </a:spcBef>
              <a:buSzPct val="75000"/>
              <a:buChar char="✓"/>
              <a:defRPr>
                <a:solidFill>
                  <a:srgbClr val="53585F"/>
                </a:solidFill>
              </a:defRPr>
            </a:pPr>
            <a:r>
              <a:t>Penetration of sub-categories</a:t>
            </a:r>
          </a:p>
          <a:p>
            <a:pPr marL="370416" indent="-370416" algn="l">
              <a:spcBef>
                <a:spcPts val="1500"/>
              </a:spcBef>
              <a:buSzPct val="75000"/>
              <a:buChar char="✓"/>
              <a:defRPr>
                <a:solidFill>
                  <a:srgbClr val="53585F"/>
                </a:solidFill>
              </a:defRPr>
            </a:pPr>
            <a:r>
              <a:t>Statements &amp; attitudes </a:t>
            </a:r>
          </a:p>
          <a:p>
            <a:pPr marL="370416" indent="-370416" algn="l">
              <a:spcBef>
                <a:spcPts val="1500"/>
              </a:spcBef>
              <a:buSzPct val="75000"/>
              <a:buChar char="✓"/>
              <a:defRPr>
                <a:solidFill>
                  <a:srgbClr val="53585F"/>
                </a:solidFill>
              </a:defRPr>
            </a:pPr>
            <a:r>
              <a:t>Deep dive sub-categories</a:t>
            </a:r>
          </a:p>
          <a:p>
            <a:pPr marL="370416" indent="-370416" algn="l">
              <a:spcBef>
                <a:spcPts val="1500"/>
              </a:spcBef>
              <a:buSzPct val="75000"/>
              <a:buChar char="✓"/>
              <a:defRPr>
                <a:solidFill>
                  <a:srgbClr val="53585F"/>
                </a:solidFill>
              </a:defRPr>
            </a:pPr>
            <a:r>
              <a:t>Brands</a:t>
            </a:r>
          </a:p>
          <a:p>
            <a:pPr marL="370416" indent="-370416" algn="l">
              <a:spcBef>
                <a:spcPts val="1500"/>
              </a:spcBef>
              <a:buSzPct val="75000"/>
              <a:buChar char="✓"/>
              <a:defRPr>
                <a:solidFill>
                  <a:srgbClr val="53585F"/>
                </a:solidFill>
              </a:defRPr>
            </a:pPr>
            <a:r>
              <a:t>Drivers</a:t>
            </a:r>
          </a:p>
          <a:p>
            <a:pPr marL="370416" indent="-370416" algn="l">
              <a:spcBef>
                <a:spcPts val="1500"/>
              </a:spcBef>
              <a:buSzPct val="75000"/>
              <a:buChar char="✓"/>
              <a:defRPr>
                <a:solidFill>
                  <a:srgbClr val="53585F"/>
                </a:solidFill>
              </a:defRPr>
            </a:pPr>
            <a:r>
              <a:t>Ad-hoc questions </a:t>
            </a:r>
          </a:p>
          <a:p>
            <a:pPr marL="370416" indent="-370416" algn="l">
              <a:spcBef>
                <a:spcPts val="1500"/>
              </a:spcBef>
              <a:buSzPct val="75000"/>
              <a:buChar char="✓"/>
              <a:defRPr>
                <a:solidFill>
                  <a:srgbClr val="53585F"/>
                </a:solidFill>
              </a:defRPr>
            </a:pPr>
            <a:r>
              <a:t>Demographics </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79" name="Screen Shot 2017-11-29 at 9.44.46 PM.png"/>
          <p:cNvPicPr>
            <a:picLocks noChangeAspect="1"/>
          </p:cNvPicPr>
          <p:nvPr/>
        </p:nvPicPr>
        <p:blipFill>
          <a:blip r:embed="rId2">
            <a:alphaModFix amt="30351"/>
          </a:blip>
          <a:stretch>
            <a:fillRect/>
          </a:stretch>
        </p:blipFill>
        <p:spPr>
          <a:xfrm>
            <a:off x="164041" y="1546173"/>
            <a:ext cx="12676718" cy="7129779"/>
          </a:xfrm>
          <a:prstGeom prst="rect">
            <a:avLst/>
          </a:prstGeom>
          <a:ln w="25400">
            <a:solidFill>
              <a:srgbClr val="DCDEE0"/>
            </a:solidFill>
            <a:miter lim="400000"/>
          </a:ln>
        </p:spPr>
      </p:pic>
      <p:sp>
        <p:nvSpPr>
          <p:cNvPr id="380" name="Shape 380"/>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12</a:t>
            </a:fld>
            <a:endParaRPr/>
          </a:p>
        </p:txBody>
      </p:sp>
      <p:sp>
        <p:nvSpPr>
          <p:cNvPr id="382" name="Shape 382"/>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383" name="Shape 383"/>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Design of Questionnaire</a:t>
            </a:r>
          </a:p>
        </p:txBody>
      </p:sp>
      <p:grpSp>
        <p:nvGrpSpPr>
          <p:cNvPr id="386" name="Group 386"/>
          <p:cNvGrpSpPr/>
          <p:nvPr/>
        </p:nvGrpSpPr>
        <p:grpSpPr>
          <a:xfrm>
            <a:off x="113067" y="178743"/>
            <a:ext cx="626934" cy="628938"/>
            <a:chOff x="0" y="0"/>
            <a:chExt cx="626932" cy="628936"/>
          </a:xfrm>
        </p:grpSpPr>
        <p:pic>
          <p:nvPicPr>
            <p:cNvPr id="384" name="pasted-image.png"/>
            <p:cNvPicPr>
              <a:picLocks noChangeAspect="1"/>
            </p:cNvPicPr>
            <p:nvPr/>
          </p:nvPicPr>
          <p:blipFill>
            <a:blip r:embed="rId3"/>
            <a:srcRect l="13683" t="1463" r="11248"/>
            <a:stretch>
              <a:fillRect/>
            </a:stretch>
          </p:blipFill>
          <p:spPr>
            <a:xfrm>
              <a:off x="0" y="16457"/>
              <a:ext cx="619219" cy="612480"/>
            </a:xfrm>
            <a:prstGeom prst="rect">
              <a:avLst/>
            </a:prstGeom>
            <a:ln w="12700" cap="flat">
              <a:noFill/>
              <a:miter lim="400000"/>
            </a:ln>
            <a:effectLst/>
          </p:spPr>
        </p:pic>
        <p:sp>
          <p:nvSpPr>
            <p:cNvPr id="385" name="Shape 385"/>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387" name="Shape 387"/>
          <p:cNvSpPr/>
          <p:nvPr/>
        </p:nvSpPr>
        <p:spPr>
          <a:xfrm>
            <a:off x="1298755" y="4118952"/>
            <a:ext cx="10859430"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Questionnaire</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 name="Shape 389"/>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13</a:t>
            </a:fld>
            <a:endParaRPr/>
          </a:p>
        </p:txBody>
      </p:sp>
      <p:sp>
        <p:nvSpPr>
          <p:cNvPr id="391" name="Shape 391"/>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392" name="Shape 392"/>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Segmentation through Market Research </a:t>
            </a:r>
          </a:p>
        </p:txBody>
      </p:sp>
      <p:grpSp>
        <p:nvGrpSpPr>
          <p:cNvPr id="395" name="Group 395"/>
          <p:cNvGrpSpPr/>
          <p:nvPr/>
        </p:nvGrpSpPr>
        <p:grpSpPr>
          <a:xfrm>
            <a:off x="113067" y="178743"/>
            <a:ext cx="626934" cy="628938"/>
            <a:chOff x="0" y="0"/>
            <a:chExt cx="626932" cy="628936"/>
          </a:xfrm>
        </p:grpSpPr>
        <p:pic>
          <p:nvPicPr>
            <p:cNvPr id="393"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394" name="Shape 394"/>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398" name="Group 398"/>
          <p:cNvGrpSpPr/>
          <p:nvPr/>
        </p:nvGrpSpPr>
        <p:grpSpPr>
          <a:xfrm>
            <a:off x="147463" y="3218474"/>
            <a:ext cx="1445086" cy="3495678"/>
            <a:chOff x="0" y="0"/>
            <a:chExt cx="1445084" cy="3495676"/>
          </a:xfrm>
        </p:grpSpPr>
        <p:sp>
          <p:nvSpPr>
            <p:cNvPr id="396" name="Shape 396"/>
            <p:cNvSpPr/>
            <p:nvPr/>
          </p:nvSpPr>
          <p:spPr>
            <a:xfrm>
              <a:off x="0" y="2935228"/>
              <a:ext cx="1445085"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22D5A4"/>
                  </a:solidFill>
                  <a:latin typeface="Helvetica Neue"/>
                  <a:ea typeface="Helvetica Neue"/>
                  <a:cs typeface="Helvetica Neue"/>
                  <a:sym typeface="Helvetica Neue"/>
                </a:defRPr>
              </a:lvl1pPr>
            </a:lstStyle>
            <a:p>
              <a:r>
                <a:t>U&amp;A</a:t>
              </a:r>
            </a:p>
          </p:txBody>
        </p:sp>
        <p:sp>
          <p:nvSpPr>
            <p:cNvPr id="397" name="Shape 397"/>
            <p:cNvSpPr/>
            <p:nvPr/>
          </p:nvSpPr>
          <p:spPr>
            <a:xfrm>
              <a:off x="126284"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22D5A4"/>
                  </a:solidFill>
                  <a:latin typeface="Helvetica Neue"/>
                  <a:ea typeface="Helvetica Neue"/>
                  <a:cs typeface="Helvetica Neue"/>
                  <a:sym typeface="Helvetica Neue"/>
                </a:defRPr>
              </a:lvl1pPr>
            </a:lstStyle>
            <a:p>
              <a:r>
                <a:t>1</a:t>
              </a:r>
            </a:p>
          </p:txBody>
        </p:sp>
      </p:grpSp>
      <p:grpSp>
        <p:nvGrpSpPr>
          <p:cNvPr id="401" name="Group 401"/>
          <p:cNvGrpSpPr/>
          <p:nvPr/>
        </p:nvGrpSpPr>
        <p:grpSpPr>
          <a:xfrm>
            <a:off x="6009927" y="3218474"/>
            <a:ext cx="2429569" cy="3743328"/>
            <a:chOff x="38100" y="0"/>
            <a:chExt cx="2429567" cy="3743326"/>
          </a:xfrm>
        </p:grpSpPr>
        <p:sp>
          <p:nvSpPr>
            <p:cNvPr id="399" name="Shape 399"/>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AD97F"/>
                  </a:solidFill>
                  <a:latin typeface="Helvetica Neue"/>
                  <a:ea typeface="Helvetica Neue"/>
                  <a:cs typeface="Helvetica Neue"/>
                  <a:sym typeface="Helvetica Neue"/>
                </a:defRPr>
              </a:lvl1pPr>
            </a:lstStyle>
            <a:p>
              <a:r>
                <a:t>4</a:t>
              </a:r>
            </a:p>
          </p:txBody>
        </p:sp>
        <p:sp>
          <p:nvSpPr>
            <p:cNvPr id="400" name="Shape 400"/>
            <p:cNvSpPr/>
            <p:nvPr/>
          </p:nvSpPr>
          <p:spPr>
            <a:xfrm>
              <a:off x="38100" y="2712978"/>
              <a:ext cx="2429568" cy="10303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DAD97F"/>
                  </a:solidFill>
                  <a:latin typeface="Helvetica Neue"/>
                  <a:ea typeface="Helvetica Neue"/>
                  <a:cs typeface="Helvetica Neue"/>
                  <a:sym typeface="Helvetica Neue"/>
                </a:defRPr>
              </a:lvl1pPr>
            </a:lstStyle>
            <a:p>
              <a:r>
                <a:t>Collect &amp; Restructure</a:t>
              </a:r>
            </a:p>
          </p:txBody>
        </p:sp>
      </p:grpSp>
      <p:grpSp>
        <p:nvGrpSpPr>
          <p:cNvPr id="404" name="Group 404"/>
          <p:cNvGrpSpPr/>
          <p:nvPr/>
        </p:nvGrpSpPr>
        <p:grpSpPr>
          <a:xfrm>
            <a:off x="3843387" y="3227815"/>
            <a:ext cx="2538191" cy="3476996"/>
            <a:chOff x="-304800" y="0"/>
            <a:chExt cx="2538190" cy="3476995"/>
          </a:xfrm>
        </p:grpSpPr>
        <p:sp>
          <p:nvSpPr>
            <p:cNvPr id="402" name="Shape 402"/>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5C439A"/>
                  </a:solidFill>
                  <a:latin typeface="Helvetica Neue"/>
                  <a:ea typeface="Helvetica Neue"/>
                  <a:cs typeface="Helvetica Neue"/>
                  <a:sym typeface="Helvetica Neue"/>
                </a:defRPr>
              </a:lvl1pPr>
            </a:lstStyle>
            <a:p>
              <a:r>
                <a:t>3</a:t>
              </a:r>
            </a:p>
          </p:txBody>
        </p:sp>
        <p:sp>
          <p:nvSpPr>
            <p:cNvPr id="403" name="Shape 403"/>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5C439A"/>
                  </a:solidFill>
                  <a:latin typeface="Helvetica Neue"/>
                  <a:ea typeface="Helvetica Neue"/>
                  <a:cs typeface="Helvetica Neue"/>
                  <a:sym typeface="Helvetica Neue"/>
                </a:defRPr>
              </a:lvl1pPr>
            </a:lstStyle>
            <a:p>
              <a:r>
                <a:t>Design</a:t>
              </a:r>
            </a:p>
          </p:txBody>
        </p:sp>
      </p:grpSp>
      <p:grpSp>
        <p:nvGrpSpPr>
          <p:cNvPr id="407" name="Group 407"/>
          <p:cNvGrpSpPr/>
          <p:nvPr/>
        </p:nvGrpSpPr>
        <p:grpSpPr>
          <a:xfrm>
            <a:off x="1650084" y="3226902"/>
            <a:ext cx="2491368" cy="3478823"/>
            <a:chOff x="-325994" y="0"/>
            <a:chExt cx="2491366" cy="3478821"/>
          </a:xfrm>
        </p:grpSpPr>
        <p:sp>
          <p:nvSpPr>
            <p:cNvPr id="405" name="Shape 405"/>
            <p:cNvSpPr/>
            <p:nvPr/>
          </p:nvSpPr>
          <p:spPr>
            <a:xfrm>
              <a:off x="294400"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F2D4B"/>
                  </a:solidFill>
                  <a:latin typeface="Helvetica Neue"/>
                  <a:ea typeface="Helvetica Neue"/>
                  <a:cs typeface="Helvetica Neue"/>
                  <a:sym typeface="Helvetica Neue"/>
                </a:defRPr>
              </a:lvl1pPr>
            </a:lstStyle>
            <a:p>
              <a:r>
                <a:t>2</a:t>
              </a:r>
            </a:p>
          </p:txBody>
        </p:sp>
        <p:sp>
          <p:nvSpPr>
            <p:cNvPr id="406" name="Shape 406"/>
            <p:cNvSpPr/>
            <p:nvPr/>
          </p:nvSpPr>
          <p:spPr>
            <a:xfrm>
              <a:off x="-325995" y="2955736"/>
              <a:ext cx="2491367"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DF2D4B"/>
                  </a:solidFill>
                  <a:latin typeface="Helvetica Neue"/>
                  <a:ea typeface="Helvetica Neue"/>
                  <a:cs typeface="Helvetica Neue"/>
                  <a:sym typeface="Helvetica Neue"/>
                </a:defRPr>
              </a:lvl1pPr>
            </a:lstStyle>
            <a:p>
              <a:r>
                <a:t>Needs</a:t>
              </a:r>
            </a:p>
          </p:txBody>
        </p:sp>
      </p:grpSp>
      <p:grpSp>
        <p:nvGrpSpPr>
          <p:cNvPr id="410" name="Group 410"/>
          <p:cNvGrpSpPr/>
          <p:nvPr/>
        </p:nvGrpSpPr>
        <p:grpSpPr>
          <a:xfrm>
            <a:off x="10556526" y="3243874"/>
            <a:ext cx="2429569" cy="3495678"/>
            <a:chOff x="0" y="0"/>
            <a:chExt cx="2429567" cy="3495676"/>
          </a:xfrm>
        </p:grpSpPr>
        <p:sp>
          <p:nvSpPr>
            <p:cNvPr id="408" name="Shape 408"/>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1"/>
                  </a:solidFill>
                  <a:latin typeface="Helvetica Neue"/>
                  <a:ea typeface="Helvetica Neue"/>
                  <a:cs typeface="Helvetica Neue"/>
                  <a:sym typeface="Helvetica Neue"/>
                </a:defRPr>
              </a:lvl1pPr>
            </a:lstStyle>
            <a:p>
              <a:r>
                <a:t>6</a:t>
              </a:r>
            </a:p>
          </p:txBody>
        </p:sp>
        <p:sp>
          <p:nvSpPr>
            <p:cNvPr id="409" name="Shape 409"/>
            <p:cNvSpPr/>
            <p:nvPr/>
          </p:nvSpPr>
          <p:spPr>
            <a:xfrm>
              <a:off x="0" y="2935228"/>
              <a:ext cx="2429568"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chemeClr val="accent1"/>
                  </a:solidFill>
                  <a:latin typeface="Helvetica Neue"/>
                  <a:ea typeface="Helvetica Neue"/>
                  <a:cs typeface="Helvetica Neue"/>
                  <a:sym typeface="Helvetica Neue"/>
                </a:defRPr>
              </a:lvl1pPr>
            </a:lstStyle>
            <a:p>
              <a:r>
                <a:t>Understand</a:t>
              </a:r>
            </a:p>
          </p:txBody>
        </p:sp>
      </p:grpSp>
      <p:grpSp>
        <p:nvGrpSpPr>
          <p:cNvPr id="413" name="Group 413"/>
          <p:cNvGrpSpPr/>
          <p:nvPr/>
        </p:nvGrpSpPr>
        <p:grpSpPr>
          <a:xfrm>
            <a:off x="8186787" y="3253215"/>
            <a:ext cx="2538191" cy="3476996"/>
            <a:chOff x="-304800" y="0"/>
            <a:chExt cx="2538190" cy="3476995"/>
          </a:xfrm>
        </p:grpSpPr>
        <p:sp>
          <p:nvSpPr>
            <p:cNvPr id="411" name="Shape 411"/>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5">
                      <a:hueOff val="-176146"/>
                      <a:satOff val="3665"/>
                      <a:lumOff val="-13986"/>
                    </a:schemeClr>
                  </a:solidFill>
                  <a:latin typeface="Helvetica Neue"/>
                  <a:ea typeface="Helvetica Neue"/>
                  <a:cs typeface="Helvetica Neue"/>
                  <a:sym typeface="Helvetica Neue"/>
                </a:defRPr>
              </a:lvl1pPr>
            </a:lstStyle>
            <a:p>
              <a:r>
                <a:t>5</a:t>
              </a:r>
            </a:p>
          </p:txBody>
        </p:sp>
        <p:sp>
          <p:nvSpPr>
            <p:cNvPr id="412" name="Shape 412"/>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chemeClr val="accent5">
                      <a:hueOff val="-176146"/>
                      <a:satOff val="3665"/>
                      <a:lumOff val="-13986"/>
                    </a:schemeClr>
                  </a:solidFill>
                  <a:latin typeface="Helvetica Neue"/>
                  <a:ea typeface="Helvetica Neue"/>
                  <a:cs typeface="Helvetica Neue"/>
                  <a:sym typeface="Helvetica Neue"/>
                </a:defRPr>
              </a:lvl1pPr>
            </a:lstStyle>
            <a:p>
              <a:r>
                <a:t>Execute</a:t>
              </a:r>
            </a:p>
          </p:txBody>
        </p:sp>
      </p:grpSp>
      <p:sp>
        <p:nvSpPr>
          <p:cNvPr id="414" name="Shape 414"/>
          <p:cNvSpPr/>
          <p:nvPr/>
        </p:nvSpPr>
        <p:spPr>
          <a:xfrm>
            <a:off x="4463372" y="1645501"/>
            <a:ext cx="597799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3000" b="1">
                <a:solidFill>
                  <a:srgbClr val="53585F"/>
                </a:solidFill>
                <a:latin typeface="Helvetica"/>
                <a:ea typeface="Helvetica"/>
                <a:cs typeface="Helvetica"/>
                <a:sym typeface="Helvetica"/>
              </a:defRPr>
            </a:lvl1pPr>
          </a:lstStyle>
          <a:p>
            <a:r>
              <a:t>Just 6 steps away … </a:t>
            </a:r>
          </a:p>
        </p:txBody>
      </p:sp>
      <p:sp>
        <p:nvSpPr>
          <p:cNvPr id="415" name="Shape 415"/>
          <p:cNvSpPr/>
          <p:nvPr/>
        </p:nvSpPr>
        <p:spPr>
          <a:xfrm>
            <a:off x="8457309" y="3253215"/>
            <a:ext cx="4456312" cy="3654955"/>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
        <p:nvSpPr>
          <p:cNvPr id="416" name="Shape 416"/>
          <p:cNvSpPr/>
          <p:nvPr/>
        </p:nvSpPr>
        <p:spPr>
          <a:xfrm>
            <a:off x="84921" y="3253215"/>
            <a:ext cx="6280878" cy="3654955"/>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6" name="Shape 436"/>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14</a:t>
            </a:fld>
            <a:endParaRPr/>
          </a:p>
        </p:txBody>
      </p:sp>
      <p:sp>
        <p:nvSpPr>
          <p:cNvPr id="438" name="Shape 438"/>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439" name="Shape 439"/>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Collect the Data - Cleaning the Data</a:t>
            </a:r>
          </a:p>
        </p:txBody>
      </p:sp>
      <p:grpSp>
        <p:nvGrpSpPr>
          <p:cNvPr id="442" name="Group 442"/>
          <p:cNvGrpSpPr/>
          <p:nvPr/>
        </p:nvGrpSpPr>
        <p:grpSpPr>
          <a:xfrm>
            <a:off x="113067" y="178743"/>
            <a:ext cx="626934" cy="628938"/>
            <a:chOff x="0" y="0"/>
            <a:chExt cx="626932" cy="628936"/>
          </a:xfrm>
        </p:grpSpPr>
        <p:pic>
          <p:nvPicPr>
            <p:cNvPr id="440"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441" name="Shape 441"/>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444" name="Shape 444"/>
          <p:cNvSpPr/>
          <p:nvPr/>
        </p:nvSpPr>
        <p:spPr>
          <a:xfrm>
            <a:off x="5953413" y="4884998"/>
            <a:ext cx="6602628" cy="359411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marL="370416" indent="-370416" algn="l">
              <a:spcBef>
                <a:spcPts val="1500"/>
              </a:spcBef>
              <a:buSzPct val="75000"/>
              <a:buChar char="✓"/>
              <a:defRPr>
                <a:solidFill>
                  <a:srgbClr val="53585F"/>
                </a:solidFill>
              </a:defRPr>
            </a:pPr>
            <a:r>
              <a:t>Remove the </a:t>
            </a:r>
            <a:r>
              <a:rPr b="1">
                <a:latin typeface="Helvetica"/>
                <a:ea typeface="Helvetica"/>
                <a:cs typeface="Helvetica"/>
                <a:sym typeface="Helvetica"/>
              </a:rPr>
              <a:t>speedsters</a:t>
            </a:r>
          </a:p>
          <a:p>
            <a:pPr marL="370416" indent="-370416" algn="l">
              <a:spcBef>
                <a:spcPts val="1500"/>
              </a:spcBef>
              <a:buSzPct val="75000"/>
              <a:buChar char="✓"/>
              <a:defRPr>
                <a:solidFill>
                  <a:srgbClr val="53585F"/>
                </a:solidFill>
              </a:defRPr>
            </a:pPr>
            <a:r>
              <a:t>Remove the </a:t>
            </a:r>
            <a:r>
              <a:rPr b="1">
                <a:latin typeface="Helvetica"/>
                <a:ea typeface="Helvetica"/>
                <a:cs typeface="Helvetica"/>
                <a:sym typeface="Helvetica"/>
              </a:rPr>
              <a:t>invalid</a:t>
            </a:r>
            <a:r>
              <a:t> </a:t>
            </a:r>
            <a:r>
              <a:rPr b="1">
                <a:latin typeface="Helvetica"/>
                <a:ea typeface="Helvetica"/>
                <a:cs typeface="Helvetica"/>
                <a:sym typeface="Helvetica"/>
              </a:rPr>
              <a:t>data</a:t>
            </a:r>
          </a:p>
          <a:p>
            <a:pPr marL="370416" indent="-370416" algn="l">
              <a:spcBef>
                <a:spcPts val="1500"/>
              </a:spcBef>
              <a:buSzPct val="75000"/>
              <a:buChar char="✓"/>
              <a:defRPr>
                <a:solidFill>
                  <a:srgbClr val="53585F"/>
                </a:solidFill>
              </a:defRPr>
            </a:pPr>
            <a:r>
              <a:t>Create the FINAL FILE</a:t>
            </a:r>
          </a:p>
          <a:p>
            <a:pPr marL="370416" indent="-370416" algn="l">
              <a:spcBef>
                <a:spcPts val="1500"/>
              </a:spcBef>
              <a:buSzPct val="75000"/>
              <a:buChar char="✓"/>
              <a:defRPr>
                <a:solidFill>
                  <a:srgbClr val="53585F"/>
                </a:solidFill>
              </a:defRPr>
            </a:pPr>
            <a:r>
              <a:t>Create new variables</a:t>
            </a:r>
          </a:p>
          <a:p>
            <a:pPr marL="370416" indent="-370416" algn="l">
              <a:spcBef>
                <a:spcPts val="1500"/>
              </a:spcBef>
              <a:buSzPct val="75000"/>
              <a:buChar char="✓"/>
              <a:defRPr b="1">
                <a:solidFill>
                  <a:srgbClr val="53585F"/>
                </a:solidFill>
                <a:latin typeface="Helvetica"/>
                <a:ea typeface="Helvetica"/>
                <a:cs typeface="Helvetica"/>
                <a:sym typeface="Helvetica"/>
              </a:defRPr>
            </a:pPr>
            <a:r>
              <a:t>You are ready to start!!!</a:t>
            </a:r>
          </a:p>
        </p:txBody>
      </p:sp>
      <p:pic>
        <p:nvPicPr>
          <p:cNvPr id="445" name="pasted-image.png"/>
          <p:cNvPicPr>
            <a:picLocks noChangeAspect="1"/>
          </p:cNvPicPr>
          <p:nvPr/>
        </p:nvPicPr>
        <p:blipFill>
          <a:blip r:embed="rId3"/>
          <a:stretch>
            <a:fillRect/>
          </a:stretch>
        </p:blipFill>
        <p:spPr>
          <a:xfrm>
            <a:off x="1270000" y="5384800"/>
            <a:ext cx="3251200" cy="3251200"/>
          </a:xfrm>
          <a:prstGeom prst="rect">
            <a:avLst/>
          </a:prstGeom>
          <a:ln w="12700">
            <a:miter lim="400000"/>
          </a:ln>
        </p:spPr>
      </p:pic>
      <p:sp>
        <p:nvSpPr>
          <p:cNvPr id="446" name="Shape 446"/>
          <p:cNvSpPr/>
          <p:nvPr/>
        </p:nvSpPr>
        <p:spPr>
          <a:xfrm>
            <a:off x="5953413" y="2355327"/>
            <a:ext cx="6602628" cy="13843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marL="370416" indent="-370416" algn="l">
              <a:spcBef>
                <a:spcPts val="1500"/>
              </a:spcBef>
              <a:buSzPct val="75000"/>
              <a:buChar char="✓"/>
              <a:defRPr>
                <a:solidFill>
                  <a:srgbClr val="53585F"/>
                </a:solidFill>
              </a:defRPr>
            </a:pPr>
            <a:r>
              <a:rPr dirty="0"/>
              <a:t>Close fieldwork</a:t>
            </a:r>
          </a:p>
          <a:p>
            <a:pPr marL="370416" indent="-370416" algn="l">
              <a:spcBef>
                <a:spcPts val="1500"/>
              </a:spcBef>
              <a:buSzPct val="75000"/>
              <a:buChar char="✓"/>
              <a:defRPr>
                <a:solidFill>
                  <a:srgbClr val="53585F"/>
                </a:solidFill>
              </a:defRPr>
            </a:pPr>
            <a:r>
              <a:rPr dirty="0"/>
              <a:t>Download Data</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8" name="Shape 448"/>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15</a:t>
            </a:fld>
            <a:endParaRPr/>
          </a:p>
        </p:txBody>
      </p:sp>
      <p:sp>
        <p:nvSpPr>
          <p:cNvPr id="450" name="Shape 450"/>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grpSp>
        <p:nvGrpSpPr>
          <p:cNvPr id="453" name="Group 453"/>
          <p:cNvGrpSpPr/>
          <p:nvPr/>
        </p:nvGrpSpPr>
        <p:grpSpPr>
          <a:xfrm>
            <a:off x="113067" y="178743"/>
            <a:ext cx="626934" cy="628938"/>
            <a:chOff x="0" y="0"/>
            <a:chExt cx="626932" cy="628936"/>
          </a:xfrm>
        </p:grpSpPr>
        <p:pic>
          <p:nvPicPr>
            <p:cNvPr id="451"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452" name="Shape 452"/>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454" name="Shape 454"/>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Create Variables</a:t>
            </a:r>
          </a:p>
        </p:txBody>
      </p:sp>
      <p:sp>
        <p:nvSpPr>
          <p:cNvPr id="455" name="Shape 455"/>
          <p:cNvSpPr/>
          <p:nvPr/>
        </p:nvSpPr>
        <p:spPr>
          <a:xfrm>
            <a:off x="2598324" y="1380064"/>
            <a:ext cx="8082492" cy="76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defRPr sz="4300" b="1">
                <a:solidFill>
                  <a:srgbClr val="53585F"/>
                </a:solidFill>
                <a:latin typeface="Helvetica"/>
                <a:ea typeface="Helvetica"/>
                <a:cs typeface="Helvetica"/>
                <a:sym typeface="Helvetica"/>
              </a:defRPr>
            </a:pPr>
            <a:r>
              <a:rPr sz="3300"/>
              <a:t>Spening per Year (e.g. Athletic shoes) </a:t>
            </a:r>
            <a:r>
              <a:t>=</a:t>
            </a:r>
          </a:p>
        </p:txBody>
      </p:sp>
      <p:sp>
        <p:nvSpPr>
          <p:cNvPr id="456" name="Shape 456"/>
          <p:cNvSpPr/>
          <p:nvPr/>
        </p:nvSpPr>
        <p:spPr>
          <a:xfrm>
            <a:off x="832533" y="2330465"/>
            <a:ext cx="11339734" cy="533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defRPr sz="2000">
                <a:solidFill>
                  <a:srgbClr val="53585F"/>
                </a:solidFill>
              </a:defRPr>
            </a:pPr>
            <a:r>
              <a:t>Frequency Online </a:t>
            </a:r>
            <a:r>
              <a:rPr b="1">
                <a:latin typeface="Helvetica"/>
                <a:ea typeface="Helvetica"/>
                <a:cs typeface="Helvetica"/>
                <a:sym typeface="Helvetica"/>
              </a:rPr>
              <a:t>X</a:t>
            </a:r>
            <a:r>
              <a:t> Items </a:t>
            </a:r>
            <a:r>
              <a:rPr b="1">
                <a:latin typeface="Helvetica"/>
                <a:ea typeface="Helvetica"/>
                <a:cs typeface="Helvetica"/>
                <a:sym typeface="Helvetica"/>
              </a:rPr>
              <a:t>X</a:t>
            </a:r>
            <a:r>
              <a:t> Cost per Item </a:t>
            </a:r>
            <a:r>
              <a:rPr sz="2800" b="1">
                <a:latin typeface="Helvetica"/>
                <a:ea typeface="Helvetica"/>
                <a:cs typeface="Helvetica"/>
                <a:sym typeface="Helvetica"/>
              </a:rPr>
              <a:t>+</a:t>
            </a:r>
            <a:r>
              <a:t> Frequency Offline </a:t>
            </a:r>
            <a:r>
              <a:rPr b="1">
                <a:latin typeface="Helvetica"/>
                <a:ea typeface="Helvetica"/>
                <a:cs typeface="Helvetica"/>
                <a:sym typeface="Helvetica"/>
              </a:rPr>
              <a:t>X</a:t>
            </a:r>
            <a:r>
              <a:t> Items </a:t>
            </a:r>
            <a:r>
              <a:rPr b="1">
                <a:latin typeface="Helvetica"/>
                <a:ea typeface="Helvetica"/>
                <a:cs typeface="Helvetica"/>
                <a:sym typeface="Helvetica"/>
              </a:rPr>
              <a:t>X</a:t>
            </a:r>
            <a:r>
              <a:t> Cost per Item</a:t>
            </a:r>
          </a:p>
        </p:txBody>
      </p:sp>
      <p:sp>
        <p:nvSpPr>
          <p:cNvPr id="457" name="Shape 457"/>
          <p:cNvSpPr/>
          <p:nvPr/>
        </p:nvSpPr>
        <p:spPr>
          <a:xfrm>
            <a:off x="193862" y="3146299"/>
            <a:ext cx="6582283" cy="889011"/>
          </a:xfrm>
          <a:prstGeom prst="rect">
            <a:avLst/>
          </a:prstGeom>
          <a:ln w="25400">
            <a:solidFill>
              <a:srgbClr val="85888D"/>
            </a:solidFill>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l">
              <a:defRPr sz="1700">
                <a:solidFill>
                  <a:srgbClr val="53585F"/>
                </a:solidFill>
              </a:defRPr>
            </a:pPr>
            <a:r>
              <a:t>Frequency Online: Once per month days = </a:t>
            </a:r>
            <a:r>
              <a:rPr b="1">
                <a:latin typeface="Helvetica"/>
                <a:ea typeface="Helvetica"/>
                <a:cs typeface="Helvetica"/>
                <a:sym typeface="Helvetica"/>
              </a:rPr>
              <a:t>12</a:t>
            </a:r>
            <a:r>
              <a:t> times per year</a:t>
            </a:r>
          </a:p>
          <a:p>
            <a:pPr algn="l">
              <a:defRPr sz="1700">
                <a:solidFill>
                  <a:srgbClr val="53585F"/>
                </a:solidFill>
              </a:defRPr>
            </a:pPr>
            <a:r>
              <a:t>Items per time: </a:t>
            </a:r>
            <a:r>
              <a:rPr b="1">
                <a:latin typeface="Helvetica"/>
                <a:ea typeface="Helvetica"/>
                <a:cs typeface="Helvetica"/>
                <a:sym typeface="Helvetica"/>
              </a:rPr>
              <a:t>2</a:t>
            </a:r>
          </a:p>
          <a:p>
            <a:pPr algn="l">
              <a:defRPr sz="1700">
                <a:solidFill>
                  <a:srgbClr val="53585F"/>
                </a:solidFill>
              </a:defRPr>
            </a:pPr>
            <a:r>
              <a:t>Cost per item: </a:t>
            </a:r>
            <a:r>
              <a:rPr b="1">
                <a:latin typeface="Helvetica"/>
                <a:ea typeface="Helvetica"/>
                <a:cs typeface="Helvetica"/>
                <a:sym typeface="Helvetica"/>
              </a:rPr>
              <a:t>€ 30</a:t>
            </a:r>
          </a:p>
        </p:txBody>
      </p:sp>
      <p:sp>
        <p:nvSpPr>
          <p:cNvPr id="458" name="Shape 458"/>
          <p:cNvSpPr/>
          <p:nvPr/>
        </p:nvSpPr>
        <p:spPr>
          <a:xfrm>
            <a:off x="190833" y="4232623"/>
            <a:ext cx="6582282" cy="889011"/>
          </a:xfrm>
          <a:prstGeom prst="rect">
            <a:avLst/>
          </a:prstGeom>
          <a:ln w="25400">
            <a:solidFill>
              <a:srgbClr val="85888D"/>
            </a:solidFill>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l">
              <a:defRPr sz="1700">
                <a:solidFill>
                  <a:srgbClr val="53585F"/>
                </a:solidFill>
              </a:defRPr>
            </a:pPr>
            <a:r>
              <a:t>Frequency Offline: Once per 3 month days = </a:t>
            </a:r>
            <a:r>
              <a:rPr b="1">
                <a:latin typeface="Helvetica"/>
                <a:ea typeface="Helvetica"/>
                <a:cs typeface="Helvetica"/>
                <a:sym typeface="Helvetica"/>
              </a:rPr>
              <a:t>4</a:t>
            </a:r>
            <a:r>
              <a:t> times per year</a:t>
            </a:r>
          </a:p>
          <a:p>
            <a:pPr algn="l">
              <a:defRPr sz="1700">
                <a:solidFill>
                  <a:srgbClr val="53585F"/>
                </a:solidFill>
              </a:defRPr>
            </a:pPr>
            <a:r>
              <a:t>Items per time: </a:t>
            </a:r>
            <a:r>
              <a:rPr b="1">
                <a:latin typeface="Helvetica"/>
                <a:ea typeface="Helvetica"/>
                <a:cs typeface="Helvetica"/>
                <a:sym typeface="Helvetica"/>
              </a:rPr>
              <a:t>3</a:t>
            </a:r>
          </a:p>
          <a:p>
            <a:pPr algn="l">
              <a:defRPr sz="1700">
                <a:solidFill>
                  <a:srgbClr val="53585F"/>
                </a:solidFill>
              </a:defRPr>
            </a:pPr>
            <a:r>
              <a:t>Cost per item: </a:t>
            </a:r>
            <a:r>
              <a:rPr b="1">
                <a:latin typeface="Helvetica"/>
                <a:ea typeface="Helvetica"/>
                <a:cs typeface="Helvetica"/>
                <a:sym typeface="Helvetica"/>
              </a:rPr>
              <a:t>€ 45</a:t>
            </a:r>
          </a:p>
        </p:txBody>
      </p:sp>
      <p:sp>
        <p:nvSpPr>
          <p:cNvPr id="459" name="Shape 459"/>
          <p:cNvSpPr/>
          <p:nvPr/>
        </p:nvSpPr>
        <p:spPr>
          <a:xfrm>
            <a:off x="200017" y="5710700"/>
            <a:ext cx="11339733" cy="660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l">
              <a:defRPr sz="3000">
                <a:solidFill>
                  <a:srgbClr val="53585F"/>
                </a:solidFill>
              </a:defRPr>
            </a:pPr>
            <a:r>
              <a:t>Spending per year: 12 </a:t>
            </a:r>
            <a:r>
              <a:rPr b="1">
                <a:latin typeface="Helvetica"/>
                <a:ea typeface="Helvetica"/>
                <a:cs typeface="Helvetica"/>
                <a:sym typeface="Helvetica"/>
              </a:rPr>
              <a:t>X</a:t>
            </a:r>
            <a:r>
              <a:t> 2 </a:t>
            </a:r>
            <a:r>
              <a:rPr b="1">
                <a:latin typeface="Helvetica"/>
                <a:ea typeface="Helvetica"/>
                <a:cs typeface="Helvetica"/>
                <a:sym typeface="Helvetica"/>
              </a:rPr>
              <a:t>X</a:t>
            </a:r>
            <a:r>
              <a:t> 30 </a:t>
            </a:r>
            <a:r>
              <a:rPr sz="3700" b="1">
                <a:latin typeface="Helvetica"/>
                <a:ea typeface="Helvetica"/>
                <a:cs typeface="Helvetica"/>
                <a:sym typeface="Helvetica"/>
              </a:rPr>
              <a:t>+</a:t>
            </a:r>
            <a:r>
              <a:t> 4 </a:t>
            </a:r>
            <a:r>
              <a:rPr b="1">
                <a:latin typeface="Helvetica"/>
                <a:ea typeface="Helvetica"/>
                <a:cs typeface="Helvetica"/>
                <a:sym typeface="Helvetica"/>
              </a:rPr>
              <a:t>X</a:t>
            </a:r>
            <a:r>
              <a:t> 3 </a:t>
            </a:r>
            <a:r>
              <a:rPr b="1">
                <a:latin typeface="Helvetica"/>
                <a:ea typeface="Helvetica"/>
                <a:cs typeface="Helvetica"/>
                <a:sym typeface="Helvetica"/>
              </a:rPr>
              <a:t>X</a:t>
            </a:r>
            <a:r>
              <a:t> 45 = </a:t>
            </a:r>
            <a:r>
              <a:rPr b="1">
                <a:latin typeface="Helvetica"/>
                <a:ea typeface="Helvetica"/>
                <a:cs typeface="Helvetica"/>
                <a:sym typeface="Helvetica"/>
              </a:rPr>
              <a:t>€1.260 per year</a:t>
            </a:r>
          </a:p>
        </p:txBody>
      </p:sp>
      <p:sp>
        <p:nvSpPr>
          <p:cNvPr id="460" name="Shape 460"/>
          <p:cNvSpPr/>
          <p:nvPr/>
        </p:nvSpPr>
        <p:spPr>
          <a:xfrm>
            <a:off x="200891" y="6782949"/>
            <a:ext cx="11151801" cy="406405"/>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l">
              <a:defRPr sz="2000">
                <a:solidFill>
                  <a:srgbClr val="53585F"/>
                </a:solidFill>
              </a:defRPr>
            </a:pPr>
            <a:r>
              <a:rPr b="1">
                <a:latin typeface="Helvetica"/>
                <a:ea typeface="Helvetica"/>
                <a:cs typeface="Helvetica"/>
                <a:sym typeface="Helvetica"/>
              </a:rPr>
              <a:t>Total times per year (buy):  </a:t>
            </a:r>
            <a:r>
              <a:t>Frequency Online + Frequency Offline = 12 </a:t>
            </a:r>
            <a:r>
              <a:rPr b="1">
                <a:latin typeface="Helvetica"/>
                <a:ea typeface="Helvetica"/>
                <a:cs typeface="Helvetica"/>
                <a:sym typeface="Helvetica"/>
              </a:rPr>
              <a:t>+</a:t>
            </a:r>
            <a:r>
              <a:t> 4 = </a:t>
            </a:r>
            <a:r>
              <a:rPr b="1">
                <a:latin typeface="Helvetica"/>
                <a:ea typeface="Helvetica"/>
                <a:cs typeface="Helvetica"/>
                <a:sym typeface="Helvetica"/>
              </a:rPr>
              <a:t>16 times per year</a:t>
            </a:r>
          </a:p>
        </p:txBody>
      </p:sp>
      <p:sp>
        <p:nvSpPr>
          <p:cNvPr id="461" name="Shape 461"/>
          <p:cNvSpPr/>
          <p:nvPr/>
        </p:nvSpPr>
        <p:spPr>
          <a:xfrm>
            <a:off x="213678" y="7581420"/>
            <a:ext cx="12628331"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l">
              <a:defRPr sz="2000">
                <a:solidFill>
                  <a:srgbClr val="53585F"/>
                </a:solidFill>
              </a:defRPr>
            </a:pPr>
            <a:r>
              <a:rPr b="1">
                <a:latin typeface="Helvetica"/>
                <a:ea typeface="Helvetica"/>
                <a:cs typeface="Helvetica"/>
                <a:sym typeface="Helvetica"/>
              </a:rPr>
              <a:t>Items per year:  </a:t>
            </a:r>
            <a:r>
              <a:t>Frequency Online </a:t>
            </a:r>
            <a:r>
              <a:rPr b="1">
                <a:latin typeface="Helvetica"/>
                <a:ea typeface="Helvetica"/>
                <a:cs typeface="Helvetica"/>
                <a:sym typeface="Helvetica"/>
              </a:rPr>
              <a:t>X</a:t>
            </a:r>
            <a:r>
              <a:t> Items </a:t>
            </a:r>
            <a:r>
              <a:rPr sz="2800" b="1">
                <a:latin typeface="Helvetica"/>
                <a:ea typeface="Helvetica"/>
                <a:cs typeface="Helvetica"/>
                <a:sym typeface="Helvetica"/>
              </a:rPr>
              <a:t>+</a:t>
            </a:r>
            <a:r>
              <a:t> Frequency Offline </a:t>
            </a:r>
            <a:r>
              <a:rPr b="1">
                <a:latin typeface="Helvetica"/>
                <a:ea typeface="Helvetica"/>
                <a:cs typeface="Helvetica"/>
                <a:sym typeface="Helvetica"/>
              </a:rPr>
              <a:t>X</a:t>
            </a:r>
            <a:r>
              <a:t> Items = 12 </a:t>
            </a:r>
            <a:r>
              <a:rPr b="1">
                <a:latin typeface="Helvetica"/>
                <a:ea typeface="Helvetica"/>
                <a:cs typeface="Helvetica"/>
                <a:sym typeface="Helvetica"/>
              </a:rPr>
              <a:t>X</a:t>
            </a:r>
            <a:r>
              <a:t> 2 + 4 </a:t>
            </a:r>
            <a:r>
              <a:rPr b="1">
                <a:latin typeface="Helvetica"/>
                <a:ea typeface="Helvetica"/>
                <a:cs typeface="Helvetica"/>
                <a:sym typeface="Helvetica"/>
              </a:rPr>
              <a:t>X</a:t>
            </a:r>
            <a:r>
              <a:t> 3 = </a:t>
            </a:r>
            <a:r>
              <a:rPr b="1">
                <a:latin typeface="Helvetica"/>
                <a:ea typeface="Helvetica"/>
                <a:cs typeface="Helvetica"/>
                <a:sym typeface="Helvetica"/>
              </a:rPr>
              <a:t>36 items per year</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63" name="Screen Shot 2017-11-29 at 9.43.02 PM.png"/>
          <p:cNvPicPr>
            <a:picLocks noChangeAspect="1"/>
          </p:cNvPicPr>
          <p:nvPr/>
        </p:nvPicPr>
        <p:blipFill>
          <a:blip r:embed="rId2">
            <a:alphaModFix amt="35382"/>
          </a:blip>
          <a:stretch>
            <a:fillRect/>
          </a:stretch>
        </p:blipFill>
        <p:spPr>
          <a:xfrm>
            <a:off x="94836" y="2332266"/>
            <a:ext cx="12865928" cy="5557593"/>
          </a:xfrm>
          <a:prstGeom prst="rect">
            <a:avLst/>
          </a:prstGeom>
          <a:ln w="12700">
            <a:miter lim="400000"/>
          </a:ln>
        </p:spPr>
      </p:pic>
      <p:sp>
        <p:nvSpPr>
          <p:cNvPr id="464" name="Shape 464"/>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16</a:t>
            </a:fld>
            <a:endParaRPr/>
          </a:p>
        </p:txBody>
      </p:sp>
      <p:sp>
        <p:nvSpPr>
          <p:cNvPr id="466" name="Shape 466"/>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grpSp>
        <p:nvGrpSpPr>
          <p:cNvPr id="469" name="Group 469"/>
          <p:cNvGrpSpPr/>
          <p:nvPr/>
        </p:nvGrpSpPr>
        <p:grpSpPr>
          <a:xfrm>
            <a:off x="113067" y="178743"/>
            <a:ext cx="626934" cy="628938"/>
            <a:chOff x="0" y="0"/>
            <a:chExt cx="626932" cy="628936"/>
          </a:xfrm>
        </p:grpSpPr>
        <p:pic>
          <p:nvPicPr>
            <p:cNvPr id="467" name="pasted-image.png"/>
            <p:cNvPicPr>
              <a:picLocks noChangeAspect="1"/>
            </p:cNvPicPr>
            <p:nvPr/>
          </p:nvPicPr>
          <p:blipFill>
            <a:blip r:embed="rId3"/>
            <a:srcRect l="13683" t="1463" r="11248"/>
            <a:stretch>
              <a:fillRect/>
            </a:stretch>
          </p:blipFill>
          <p:spPr>
            <a:xfrm>
              <a:off x="0" y="16457"/>
              <a:ext cx="619219" cy="612480"/>
            </a:xfrm>
            <a:prstGeom prst="rect">
              <a:avLst/>
            </a:prstGeom>
            <a:ln w="12700" cap="flat">
              <a:noFill/>
              <a:miter lim="400000"/>
            </a:ln>
            <a:effectLst/>
          </p:spPr>
        </p:pic>
        <p:sp>
          <p:nvSpPr>
            <p:cNvPr id="468" name="Shape 468"/>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470" name="Shape 470"/>
          <p:cNvSpPr/>
          <p:nvPr/>
        </p:nvSpPr>
        <p:spPr>
          <a:xfrm>
            <a:off x="786333" y="283661"/>
            <a:ext cx="11672607"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Working with Final File</a:t>
            </a:r>
          </a:p>
        </p:txBody>
      </p:sp>
      <p:sp>
        <p:nvSpPr>
          <p:cNvPr id="471" name="Shape 471"/>
          <p:cNvSpPr/>
          <p:nvPr/>
        </p:nvSpPr>
        <p:spPr>
          <a:xfrm>
            <a:off x="1298755" y="4118952"/>
            <a:ext cx="10859430"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Data Set</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3" name="Shape 473"/>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17</a:t>
            </a:fld>
            <a:endParaRPr/>
          </a:p>
        </p:txBody>
      </p:sp>
      <p:sp>
        <p:nvSpPr>
          <p:cNvPr id="475" name="Shape 475"/>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476" name="Shape 476"/>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Segmentation through Market Research </a:t>
            </a:r>
          </a:p>
        </p:txBody>
      </p:sp>
      <p:grpSp>
        <p:nvGrpSpPr>
          <p:cNvPr id="479" name="Group 479"/>
          <p:cNvGrpSpPr/>
          <p:nvPr/>
        </p:nvGrpSpPr>
        <p:grpSpPr>
          <a:xfrm>
            <a:off x="113067" y="178743"/>
            <a:ext cx="626934" cy="628938"/>
            <a:chOff x="0" y="0"/>
            <a:chExt cx="626932" cy="628936"/>
          </a:xfrm>
        </p:grpSpPr>
        <p:pic>
          <p:nvPicPr>
            <p:cNvPr id="477"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478" name="Shape 478"/>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482" name="Group 482"/>
          <p:cNvGrpSpPr/>
          <p:nvPr/>
        </p:nvGrpSpPr>
        <p:grpSpPr>
          <a:xfrm>
            <a:off x="147463" y="3218474"/>
            <a:ext cx="1445086" cy="3495678"/>
            <a:chOff x="0" y="0"/>
            <a:chExt cx="1445084" cy="3495676"/>
          </a:xfrm>
        </p:grpSpPr>
        <p:sp>
          <p:nvSpPr>
            <p:cNvPr id="480" name="Shape 480"/>
            <p:cNvSpPr/>
            <p:nvPr/>
          </p:nvSpPr>
          <p:spPr>
            <a:xfrm>
              <a:off x="0" y="2935228"/>
              <a:ext cx="1445085"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22D5A4"/>
                  </a:solidFill>
                  <a:latin typeface="Helvetica Neue"/>
                  <a:ea typeface="Helvetica Neue"/>
                  <a:cs typeface="Helvetica Neue"/>
                  <a:sym typeface="Helvetica Neue"/>
                </a:defRPr>
              </a:lvl1pPr>
            </a:lstStyle>
            <a:p>
              <a:r>
                <a:t>U&amp;A</a:t>
              </a:r>
            </a:p>
          </p:txBody>
        </p:sp>
        <p:sp>
          <p:nvSpPr>
            <p:cNvPr id="481" name="Shape 481"/>
            <p:cNvSpPr/>
            <p:nvPr/>
          </p:nvSpPr>
          <p:spPr>
            <a:xfrm>
              <a:off x="126284"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22D5A4"/>
                  </a:solidFill>
                  <a:latin typeface="Helvetica Neue"/>
                  <a:ea typeface="Helvetica Neue"/>
                  <a:cs typeface="Helvetica Neue"/>
                  <a:sym typeface="Helvetica Neue"/>
                </a:defRPr>
              </a:lvl1pPr>
            </a:lstStyle>
            <a:p>
              <a:r>
                <a:t>1</a:t>
              </a:r>
            </a:p>
          </p:txBody>
        </p:sp>
      </p:grpSp>
      <p:grpSp>
        <p:nvGrpSpPr>
          <p:cNvPr id="485" name="Group 485"/>
          <p:cNvGrpSpPr/>
          <p:nvPr/>
        </p:nvGrpSpPr>
        <p:grpSpPr>
          <a:xfrm>
            <a:off x="6009927" y="3218474"/>
            <a:ext cx="2429569" cy="3743328"/>
            <a:chOff x="38100" y="0"/>
            <a:chExt cx="2429567" cy="3743326"/>
          </a:xfrm>
        </p:grpSpPr>
        <p:sp>
          <p:nvSpPr>
            <p:cNvPr id="483" name="Shape 483"/>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AD97F"/>
                  </a:solidFill>
                  <a:latin typeface="Helvetica Neue"/>
                  <a:ea typeface="Helvetica Neue"/>
                  <a:cs typeface="Helvetica Neue"/>
                  <a:sym typeface="Helvetica Neue"/>
                </a:defRPr>
              </a:lvl1pPr>
            </a:lstStyle>
            <a:p>
              <a:r>
                <a:t>4</a:t>
              </a:r>
            </a:p>
          </p:txBody>
        </p:sp>
        <p:sp>
          <p:nvSpPr>
            <p:cNvPr id="484" name="Shape 484"/>
            <p:cNvSpPr/>
            <p:nvPr/>
          </p:nvSpPr>
          <p:spPr>
            <a:xfrm>
              <a:off x="38100" y="2712978"/>
              <a:ext cx="2429568" cy="10303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DAD97F"/>
                  </a:solidFill>
                  <a:latin typeface="Helvetica Neue"/>
                  <a:ea typeface="Helvetica Neue"/>
                  <a:cs typeface="Helvetica Neue"/>
                  <a:sym typeface="Helvetica Neue"/>
                </a:defRPr>
              </a:lvl1pPr>
            </a:lstStyle>
            <a:p>
              <a:r>
                <a:t>Collect &amp; Restructure</a:t>
              </a:r>
            </a:p>
          </p:txBody>
        </p:sp>
      </p:grpSp>
      <p:grpSp>
        <p:nvGrpSpPr>
          <p:cNvPr id="488" name="Group 488"/>
          <p:cNvGrpSpPr/>
          <p:nvPr/>
        </p:nvGrpSpPr>
        <p:grpSpPr>
          <a:xfrm>
            <a:off x="3843387" y="3227815"/>
            <a:ext cx="2538191" cy="3476996"/>
            <a:chOff x="-304800" y="0"/>
            <a:chExt cx="2538190" cy="3476995"/>
          </a:xfrm>
        </p:grpSpPr>
        <p:sp>
          <p:nvSpPr>
            <p:cNvPr id="486" name="Shape 486"/>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5C439A"/>
                  </a:solidFill>
                  <a:latin typeface="Helvetica Neue"/>
                  <a:ea typeface="Helvetica Neue"/>
                  <a:cs typeface="Helvetica Neue"/>
                  <a:sym typeface="Helvetica Neue"/>
                </a:defRPr>
              </a:lvl1pPr>
            </a:lstStyle>
            <a:p>
              <a:r>
                <a:t>3</a:t>
              </a:r>
            </a:p>
          </p:txBody>
        </p:sp>
        <p:sp>
          <p:nvSpPr>
            <p:cNvPr id="487" name="Shape 487"/>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5C439A"/>
                  </a:solidFill>
                  <a:latin typeface="Helvetica Neue"/>
                  <a:ea typeface="Helvetica Neue"/>
                  <a:cs typeface="Helvetica Neue"/>
                  <a:sym typeface="Helvetica Neue"/>
                </a:defRPr>
              </a:lvl1pPr>
            </a:lstStyle>
            <a:p>
              <a:r>
                <a:t>Design</a:t>
              </a:r>
            </a:p>
          </p:txBody>
        </p:sp>
      </p:grpSp>
      <p:grpSp>
        <p:nvGrpSpPr>
          <p:cNvPr id="491" name="Group 491"/>
          <p:cNvGrpSpPr/>
          <p:nvPr/>
        </p:nvGrpSpPr>
        <p:grpSpPr>
          <a:xfrm>
            <a:off x="1650084" y="3226902"/>
            <a:ext cx="2491368" cy="3478823"/>
            <a:chOff x="-325994" y="0"/>
            <a:chExt cx="2491366" cy="3478821"/>
          </a:xfrm>
        </p:grpSpPr>
        <p:sp>
          <p:nvSpPr>
            <p:cNvPr id="489" name="Shape 489"/>
            <p:cNvSpPr/>
            <p:nvPr/>
          </p:nvSpPr>
          <p:spPr>
            <a:xfrm>
              <a:off x="294400"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F2D4B"/>
                  </a:solidFill>
                  <a:latin typeface="Helvetica Neue"/>
                  <a:ea typeface="Helvetica Neue"/>
                  <a:cs typeface="Helvetica Neue"/>
                  <a:sym typeface="Helvetica Neue"/>
                </a:defRPr>
              </a:lvl1pPr>
            </a:lstStyle>
            <a:p>
              <a:r>
                <a:t>2</a:t>
              </a:r>
            </a:p>
          </p:txBody>
        </p:sp>
        <p:sp>
          <p:nvSpPr>
            <p:cNvPr id="490" name="Shape 490"/>
            <p:cNvSpPr/>
            <p:nvPr/>
          </p:nvSpPr>
          <p:spPr>
            <a:xfrm>
              <a:off x="-325995" y="2955736"/>
              <a:ext cx="2491367"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DF2D4B"/>
                  </a:solidFill>
                  <a:latin typeface="Helvetica Neue"/>
                  <a:ea typeface="Helvetica Neue"/>
                  <a:cs typeface="Helvetica Neue"/>
                  <a:sym typeface="Helvetica Neue"/>
                </a:defRPr>
              </a:lvl1pPr>
            </a:lstStyle>
            <a:p>
              <a:r>
                <a:t>Needs</a:t>
              </a:r>
            </a:p>
          </p:txBody>
        </p:sp>
      </p:grpSp>
      <p:grpSp>
        <p:nvGrpSpPr>
          <p:cNvPr id="494" name="Group 494"/>
          <p:cNvGrpSpPr/>
          <p:nvPr/>
        </p:nvGrpSpPr>
        <p:grpSpPr>
          <a:xfrm>
            <a:off x="10556526" y="3243874"/>
            <a:ext cx="2429569" cy="3495678"/>
            <a:chOff x="0" y="0"/>
            <a:chExt cx="2429567" cy="3495676"/>
          </a:xfrm>
        </p:grpSpPr>
        <p:sp>
          <p:nvSpPr>
            <p:cNvPr id="492" name="Shape 492"/>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1"/>
                  </a:solidFill>
                  <a:latin typeface="Helvetica Neue"/>
                  <a:ea typeface="Helvetica Neue"/>
                  <a:cs typeface="Helvetica Neue"/>
                  <a:sym typeface="Helvetica Neue"/>
                </a:defRPr>
              </a:lvl1pPr>
            </a:lstStyle>
            <a:p>
              <a:r>
                <a:t>6</a:t>
              </a:r>
            </a:p>
          </p:txBody>
        </p:sp>
        <p:sp>
          <p:nvSpPr>
            <p:cNvPr id="493" name="Shape 493"/>
            <p:cNvSpPr/>
            <p:nvPr/>
          </p:nvSpPr>
          <p:spPr>
            <a:xfrm>
              <a:off x="0" y="2935228"/>
              <a:ext cx="2429568"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chemeClr val="accent1"/>
                  </a:solidFill>
                  <a:latin typeface="Helvetica Neue"/>
                  <a:ea typeface="Helvetica Neue"/>
                  <a:cs typeface="Helvetica Neue"/>
                  <a:sym typeface="Helvetica Neue"/>
                </a:defRPr>
              </a:lvl1pPr>
            </a:lstStyle>
            <a:p>
              <a:r>
                <a:t>Understand</a:t>
              </a:r>
            </a:p>
          </p:txBody>
        </p:sp>
      </p:grpSp>
      <p:grpSp>
        <p:nvGrpSpPr>
          <p:cNvPr id="497" name="Group 497"/>
          <p:cNvGrpSpPr/>
          <p:nvPr/>
        </p:nvGrpSpPr>
        <p:grpSpPr>
          <a:xfrm>
            <a:off x="8186787" y="3253215"/>
            <a:ext cx="2538191" cy="3476996"/>
            <a:chOff x="-304800" y="0"/>
            <a:chExt cx="2538190" cy="3476995"/>
          </a:xfrm>
        </p:grpSpPr>
        <p:sp>
          <p:nvSpPr>
            <p:cNvPr id="495" name="Shape 495"/>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5">
                      <a:hueOff val="-176146"/>
                      <a:satOff val="3665"/>
                      <a:lumOff val="-13986"/>
                    </a:schemeClr>
                  </a:solidFill>
                  <a:latin typeface="Helvetica Neue"/>
                  <a:ea typeface="Helvetica Neue"/>
                  <a:cs typeface="Helvetica Neue"/>
                  <a:sym typeface="Helvetica Neue"/>
                </a:defRPr>
              </a:lvl1pPr>
            </a:lstStyle>
            <a:p>
              <a:r>
                <a:t>5</a:t>
              </a:r>
            </a:p>
          </p:txBody>
        </p:sp>
        <p:sp>
          <p:nvSpPr>
            <p:cNvPr id="496" name="Shape 496"/>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chemeClr val="accent5">
                      <a:hueOff val="-176146"/>
                      <a:satOff val="3665"/>
                      <a:lumOff val="-13986"/>
                    </a:schemeClr>
                  </a:solidFill>
                  <a:latin typeface="Helvetica Neue"/>
                  <a:ea typeface="Helvetica Neue"/>
                  <a:cs typeface="Helvetica Neue"/>
                  <a:sym typeface="Helvetica Neue"/>
                </a:defRPr>
              </a:lvl1pPr>
            </a:lstStyle>
            <a:p>
              <a:r>
                <a:t>Execute</a:t>
              </a:r>
            </a:p>
          </p:txBody>
        </p:sp>
      </p:grpSp>
      <p:sp>
        <p:nvSpPr>
          <p:cNvPr id="498" name="Shape 498"/>
          <p:cNvSpPr/>
          <p:nvPr/>
        </p:nvSpPr>
        <p:spPr>
          <a:xfrm>
            <a:off x="4463372" y="1645501"/>
            <a:ext cx="597799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3000" b="1">
                <a:solidFill>
                  <a:srgbClr val="53585F"/>
                </a:solidFill>
                <a:latin typeface="Helvetica"/>
                <a:ea typeface="Helvetica"/>
                <a:cs typeface="Helvetica"/>
                <a:sym typeface="Helvetica"/>
              </a:defRPr>
            </a:lvl1pPr>
          </a:lstStyle>
          <a:p>
            <a:r>
              <a:t>Just 6 steps away … </a:t>
            </a:r>
          </a:p>
        </p:txBody>
      </p:sp>
      <p:sp>
        <p:nvSpPr>
          <p:cNvPr id="499" name="Shape 499"/>
          <p:cNvSpPr/>
          <p:nvPr/>
        </p:nvSpPr>
        <p:spPr>
          <a:xfrm>
            <a:off x="10484053" y="3253215"/>
            <a:ext cx="2429569" cy="3654955"/>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
        <p:nvSpPr>
          <p:cNvPr id="500" name="Shape 500"/>
          <p:cNvSpPr/>
          <p:nvPr/>
        </p:nvSpPr>
        <p:spPr>
          <a:xfrm>
            <a:off x="84921" y="3253215"/>
            <a:ext cx="8675755" cy="3654955"/>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2" name="Shape 502"/>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18</a:t>
            </a:fld>
            <a:endParaRPr/>
          </a:p>
        </p:txBody>
      </p:sp>
      <p:sp>
        <p:nvSpPr>
          <p:cNvPr id="504" name="Shape 504"/>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505" name="Shape 505"/>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Clustering Procedure</a:t>
            </a:r>
          </a:p>
        </p:txBody>
      </p:sp>
      <p:grpSp>
        <p:nvGrpSpPr>
          <p:cNvPr id="508" name="Group 508"/>
          <p:cNvGrpSpPr/>
          <p:nvPr/>
        </p:nvGrpSpPr>
        <p:grpSpPr>
          <a:xfrm>
            <a:off x="113067" y="178743"/>
            <a:ext cx="626934" cy="628938"/>
            <a:chOff x="0" y="0"/>
            <a:chExt cx="626932" cy="628936"/>
          </a:xfrm>
        </p:grpSpPr>
        <p:pic>
          <p:nvPicPr>
            <p:cNvPr id="506"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507" name="Shape 507"/>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509" name="Shape 509"/>
          <p:cNvSpPr/>
          <p:nvPr/>
        </p:nvSpPr>
        <p:spPr>
          <a:xfrm>
            <a:off x="2152650" y="1327149"/>
            <a:ext cx="190500" cy="457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defTabSz="457200">
              <a:defRPr sz="1200">
                <a:latin typeface="Times"/>
                <a:ea typeface="Times"/>
                <a:cs typeface="Times"/>
                <a:sym typeface="Times"/>
              </a:defRPr>
            </a:lvl1pPr>
          </a:lstStyle>
          <a:p>
            <a:r>
              <a:t> </a:t>
            </a:r>
          </a:p>
        </p:txBody>
      </p:sp>
      <p:pic>
        <p:nvPicPr>
          <p:cNvPr id="510" name="Screen Shot 2017-11-14 at 10.01.16 AM.png"/>
          <p:cNvPicPr>
            <a:picLocks noChangeAspect="1"/>
          </p:cNvPicPr>
          <p:nvPr/>
        </p:nvPicPr>
        <p:blipFill>
          <a:blip r:embed="rId3"/>
          <a:srcRect l="7161" r="10013" b="2111"/>
          <a:stretch>
            <a:fillRect/>
          </a:stretch>
        </p:blipFill>
        <p:spPr>
          <a:xfrm>
            <a:off x="1911597" y="1126544"/>
            <a:ext cx="9455986" cy="7735641"/>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 name="Shape 512"/>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19</a:t>
            </a:fld>
            <a:endParaRPr/>
          </a:p>
        </p:txBody>
      </p:sp>
      <p:sp>
        <p:nvSpPr>
          <p:cNvPr id="514" name="Shape 514"/>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515" name="Shape 515"/>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Two-Step Cluster</a:t>
            </a:r>
          </a:p>
        </p:txBody>
      </p:sp>
      <p:grpSp>
        <p:nvGrpSpPr>
          <p:cNvPr id="518" name="Group 518"/>
          <p:cNvGrpSpPr/>
          <p:nvPr/>
        </p:nvGrpSpPr>
        <p:grpSpPr>
          <a:xfrm>
            <a:off x="113067" y="178743"/>
            <a:ext cx="626934" cy="628938"/>
            <a:chOff x="0" y="0"/>
            <a:chExt cx="626932" cy="628936"/>
          </a:xfrm>
        </p:grpSpPr>
        <p:pic>
          <p:nvPicPr>
            <p:cNvPr id="516"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517" name="Shape 517"/>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519" name="Shape 519"/>
          <p:cNvSpPr/>
          <p:nvPr/>
        </p:nvSpPr>
        <p:spPr>
          <a:xfrm>
            <a:off x="298399" y="2238159"/>
            <a:ext cx="7421750" cy="1872307"/>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defRPr sz="2300"/>
            </a:pPr>
            <a:r>
              <a:rPr dirty="0"/>
              <a:t>There are many different clustering procedures!</a:t>
            </a:r>
          </a:p>
          <a:p>
            <a:pPr>
              <a:defRPr sz="2300"/>
            </a:pPr>
            <a:r>
              <a:rPr dirty="0"/>
              <a:t>A practical distinction is the differentiation between hierarchical and partitioning methods. There is also the </a:t>
            </a:r>
            <a:r>
              <a:rPr b="1" dirty="0">
                <a:latin typeface="Helvetica"/>
                <a:ea typeface="Helvetica"/>
                <a:cs typeface="Helvetica"/>
                <a:sym typeface="Helvetica"/>
              </a:rPr>
              <a:t>two-step clustering</a:t>
            </a:r>
            <a:r>
              <a:rPr lang="en-US" b="1" dirty="0">
                <a:latin typeface="Helvetica"/>
                <a:ea typeface="Helvetica"/>
                <a:cs typeface="Helvetica"/>
                <a:sym typeface="Helvetica"/>
              </a:rPr>
              <a:t>,</a:t>
            </a:r>
            <a:r>
              <a:rPr lang="en-US" dirty="0"/>
              <a:t> which combines the principles of </a:t>
            </a:r>
            <a:r>
              <a:rPr lang="en-US" b="1" dirty="0">
                <a:latin typeface="Helvetica"/>
                <a:ea typeface="Helvetica"/>
                <a:cs typeface="Helvetica"/>
                <a:sym typeface="Helvetica"/>
              </a:rPr>
              <a:t>hierarchical</a:t>
            </a:r>
            <a:r>
              <a:rPr lang="en-US" dirty="0"/>
              <a:t> and </a:t>
            </a:r>
            <a:r>
              <a:rPr lang="en-US" b="1" dirty="0">
                <a:latin typeface="Helvetica"/>
                <a:ea typeface="Helvetica"/>
                <a:cs typeface="Helvetica"/>
                <a:sym typeface="Helvetica"/>
              </a:rPr>
              <a:t>partitioning</a:t>
            </a:r>
            <a:r>
              <a:rPr lang="en-US" dirty="0"/>
              <a:t> methods</a:t>
            </a:r>
            <a:r>
              <a:rPr dirty="0"/>
              <a:t>.</a:t>
            </a:r>
          </a:p>
        </p:txBody>
      </p:sp>
      <p:pic>
        <p:nvPicPr>
          <p:cNvPr id="520" name="pasted-image.png"/>
          <p:cNvPicPr>
            <a:picLocks noChangeAspect="1"/>
          </p:cNvPicPr>
          <p:nvPr/>
        </p:nvPicPr>
        <p:blipFill>
          <a:blip r:embed="rId3"/>
          <a:srcRect l="120" t="133" r="115" b="613"/>
          <a:stretch>
            <a:fillRect/>
          </a:stretch>
        </p:blipFill>
        <p:spPr>
          <a:xfrm>
            <a:off x="8673108" y="1490929"/>
            <a:ext cx="3556489" cy="3538271"/>
          </a:xfrm>
          <a:custGeom>
            <a:avLst/>
            <a:gdLst/>
            <a:ahLst/>
            <a:cxnLst>
              <a:cxn ang="0">
                <a:pos x="wd2" y="hd2"/>
              </a:cxn>
              <a:cxn ang="5400000">
                <a:pos x="wd2" y="hd2"/>
              </a:cxn>
              <a:cxn ang="10800000">
                <a:pos x="wd2" y="hd2"/>
              </a:cxn>
              <a:cxn ang="16200000">
                <a:pos x="wd2" y="hd2"/>
              </a:cxn>
            </a:cxnLst>
            <a:rect l="0" t="0" r="r" b="b"/>
            <a:pathLst>
              <a:path w="21600" h="21555" extrusionOk="0">
                <a:moveTo>
                  <a:pt x="8608" y="0"/>
                </a:moveTo>
                <a:cubicBezTo>
                  <a:pt x="8447" y="5"/>
                  <a:pt x="8313" y="10"/>
                  <a:pt x="8315" y="17"/>
                </a:cubicBezTo>
                <a:cubicBezTo>
                  <a:pt x="8320" y="43"/>
                  <a:pt x="8238" y="91"/>
                  <a:pt x="8131" y="127"/>
                </a:cubicBezTo>
                <a:cubicBezTo>
                  <a:pt x="7804" y="234"/>
                  <a:pt x="7541" y="466"/>
                  <a:pt x="7374" y="795"/>
                </a:cubicBezTo>
                <a:cubicBezTo>
                  <a:pt x="7241" y="1057"/>
                  <a:pt x="7225" y="1123"/>
                  <a:pt x="7221" y="1452"/>
                </a:cubicBezTo>
                <a:cubicBezTo>
                  <a:pt x="7219" y="1653"/>
                  <a:pt x="7215" y="1833"/>
                  <a:pt x="7212" y="1852"/>
                </a:cubicBezTo>
                <a:cubicBezTo>
                  <a:pt x="7209" y="1872"/>
                  <a:pt x="7134" y="1842"/>
                  <a:pt x="7047" y="1788"/>
                </a:cubicBezTo>
                <a:cubicBezTo>
                  <a:pt x="6798" y="1634"/>
                  <a:pt x="6472" y="1585"/>
                  <a:pt x="6183" y="1658"/>
                </a:cubicBezTo>
                <a:cubicBezTo>
                  <a:pt x="5475" y="1837"/>
                  <a:pt x="5162" y="2683"/>
                  <a:pt x="5577" y="3296"/>
                </a:cubicBezTo>
                <a:cubicBezTo>
                  <a:pt x="5650" y="3403"/>
                  <a:pt x="5665" y="3457"/>
                  <a:pt x="5629" y="3467"/>
                </a:cubicBezTo>
                <a:cubicBezTo>
                  <a:pt x="5600" y="3475"/>
                  <a:pt x="5466" y="3502"/>
                  <a:pt x="5329" y="3528"/>
                </a:cubicBezTo>
                <a:cubicBezTo>
                  <a:pt x="4884" y="3612"/>
                  <a:pt x="4628" y="3916"/>
                  <a:pt x="4626" y="4365"/>
                </a:cubicBezTo>
                <a:cubicBezTo>
                  <a:pt x="4625" y="4483"/>
                  <a:pt x="4613" y="4592"/>
                  <a:pt x="4598" y="4607"/>
                </a:cubicBezTo>
                <a:cubicBezTo>
                  <a:pt x="4583" y="4622"/>
                  <a:pt x="4503" y="4575"/>
                  <a:pt x="4420" y="4503"/>
                </a:cubicBezTo>
                <a:cubicBezTo>
                  <a:pt x="3816" y="3971"/>
                  <a:pt x="2845" y="4003"/>
                  <a:pt x="2277" y="4573"/>
                </a:cubicBezTo>
                <a:cubicBezTo>
                  <a:pt x="1789" y="5063"/>
                  <a:pt x="1696" y="5913"/>
                  <a:pt x="2065" y="6499"/>
                </a:cubicBezTo>
                <a:cubicBezTo>
                  <a:pt x="2204" y="6720"/>
                  <a:pt x="2502" y="6980"/>
                  <a:pt x="2722" y="7070"/>
                </a:cubicBezTo>
                <a:cubicBezTo>
                  <a:pt x="2826" y="7113"/>
                  <a:pt x="2946" y="7165"/>
                  <a:pt x="2987" y="7186"/>
                </a:cubicBezTo>
                <a:cubicBezTo>
                  <a:pt x="3027" y="7207"/>
                  <a:pt x="3126" y="7223"/>
                  <a:pt x="3207" y="7223"/>
                </a:cubicBezTo>
                <a:cubicBezTo>
                  <a:pt x="3411" y="7223"/>
                  <a:pt x="3422" y="7280"/>
                  <a:pt x="3243" y="7398"/>
                </a:cubicBezTo>
                <a:cubicBezTo>
                  <a:pt x="3006" y="7555"/>
                  <a:pt x="2921" y="7700"/>
                  <a:pt x="2901" y="7980"/>
                </a:cubicBezTo>
                <a:cubicBezTo>
                  <a:pt x="2879" y="8288"/>
                  <a:pt x="2993" y="8546"/>
                  <a:pt x="3211" y="8675"/>
                </a:cubicBezTo>
                <a:cubicBezTo>
                  <a:pt x="3329" y="8744"/>
                  <a:pt x="3350" y="8774"/>
                  <a:pt x="3311" y="8820"/>
                </a:cubicBezTo>
                <a:cubicBezTo>
                  <a:pt x="3284" y="8853"/>
                  <a:pt x="3212" y="8878"/>
                  <a:pt x="3151" y="8878"/>
                </a:cubicBezTo>
                <a:cubicBezTo>
                  <a:pt x="2954" y="8878"/>
                  <a:pt x="2540" y="9108"/>
                  <a:pt x="2354" y="9321"/>
                </a:cubicBezTo>
                <a:cubicBezTo>
                  <a:pt x="1965" y="9764"/>
                  <a:pt x="1916" y="10475"/>
                  <a:pt x="2238" y="10965"/>
                </a:cubicBezTo>
                <a:cubicBezTo>
                  <a:pt x="2295" y="11052"/>
                  <a:pt x="2326" y="11131"/>
                  <a:pt x="2308" y="11142"/>
                </a:cubicBezTo>
                <a:cubicBezTo>
                  <a:pt x="2291" y="11153"/>
                  <a:pt x="2163" y="11124"/>
                  <a:pt x="2024" y="11076"/>
                </a:cubicBezTo>
                <a:cubicBezTo>
                  <a:pt x="1298" y="10829"/>
                  <a:pt x="416" y="11236"/>
                  <a:pt x="148" y="11943"/>
                </a:cubicBezTo>
                <a:cubicBezTo>
                  <a:pt x="102" y="12065"/>
                  <a:pt x="44" y="12160"/>
                  <a:pt x="19" y="12154"/>
                </a:cubicBezTo>
                <a:cubicBezTo>
                  <a:pt x="11" y="12153"/>
                  <a:pt x="5" y="12248"/>
                  <a:pt x="0" y="12395"/>
                </a:cubicBezTo>
                <a:cubicBezTo>
                  <a:pt x="9" y="12650"/>
                  <a:pt x="21" y="12789"/>
                  <a:pt x="37" y="12796"/>
                </a:cubicBezTo>
                <a:cubicBezTo>
                  <a:pt x="72" y="12809"/>
                  <a:pt x="101" y="12855"/>
                  <a:pt x="101" y="12899"/>
                </a:cubicBezTo>
                <a:cubicBezTo>
                  <a:pt x="101" y="12943"/>
                  <a:pt x="160" y="13097"/>
                  <a:pt x="231" y="13240"/>
                </a:cubicBezTo>
                <a:cubicBezTo>
                  <a:pt x="615" y="14011"/>
                  <a:pt x="1588" y="14272"/>
                  <a:pt x="2374" y="13816"/>
                </a:cubicBezTo>
                <a:cubicBezTo>
                  <a:pt x="2473" y="13758"/>
                  <a:pt x="2555" y="13725"/>
                  <a:pt x="2558" y="13744"/>
                </a:cubicBezTo>
                <a:cubicBezTo>
                  <a:pt x="2560" y="13762"/>
                  <a:pt x="2565" y="13902"/>
                  <a:pt x="2569" y="14054"/>
                </a:cubicBezTo>
                <a:cubicBezTo>
                  <a:pt x="2573" y="14230"/>
                  <a:pt x="2604" y="14388"/>
                  <a:pt x="2656" y="14493"/>
                </a:cubicBezTo>
                <a:cubicBezTo>
                  <a:pt x="2755" y="14694"/>
                  <a:pt x="3043" y="14888"/>
                  <a:pt x="3300" y="14927"/>
                </a:cubicBezTo>
                <a:cubicBezTo>
                  <a:pt x="3402" y="14942"/>
                  <a:pt x="3494" y="14967"/>
                  <a:pt x="3505" y="14984"/>
                </a:cubicBezTo>
                <a:cubicBezTo>
                  <a:pt x="3515" y="15002"/>
                  <a:pt x="3475" y="15063"/>
                  <a:pt x="3416" y="15119"/>
                </a:cubicBezTo>
                <a:cubicBezTo>
                  <a:pt x="3251" y="15273"/>
                  <a:pt x="3139" y="15525"/>
                  <a:pt x="3115" y="15800"/>
                </a:cubicBezTo>
                <a:cubicBezTo>
                  <a:pt x="3031" y="16724"/>
                  <a:pt x="4096" y="17282"/>
                  <a:pt x="4847" y="16707"/>
                </a:cubicBezTo>
                <a:cubicBezTo>
                  <a:pt x="5050" y="16552"/>
                  <a:pt x="5104" y="16552"/>
                  <a:pt x="5066" y="16705"/>
                </a:cubicBezTo>
                <a:cubicBezTo>
                  <a:pt x="5032" y="16839"/>
                  <a:pt x="5123" y="17147"/>
                  <a:pt x="5242" y="17305"/>
                </a:cubicBezTo>
                <a:cubicBezTo>
                  <a:pt x="5459" y="17592"/>
                  <a:pt x="5979" y="17655"/>
                  <a:pt x="6314" y="17433"/>
                </a:cubicBezTo>
                <a:cubicBezTo>
                  <a:pt x="6488" y="17317"/>
                  <a:pt x="6555" y="17338"/>
                  <a:pt x="6507" y="17491"/>
                </a:cubicBezTo>
                <a:cubicBezTo>
                  <a:pt x="6492" y="17537"/>
                  <a:pt x="6503" y="17682"/>
                  <a:pt x="6530" y="17815"/>
                </a:cubicBezTo>
                <a:cubicBezTo>
                  <a:pt x="6573" y="18018"/>
                  <a:pt x="6614" y="18089"/>
                  <a:pt x="6806" y="18282"/>
                </a:cubicBezTo>
                <a:cubicBezTo>
                  <a:pt x="6932" y="18408"/>
                  <a:pt x="7010" y="18518"/>
                  <a:pt x="6981" y="18526"/>
                </a:cubicBezTo>
                <a:cubicBezTo>
                  <a:pt x="6953" y="18534"/>
                  <a:pt x="6806" y="18572"/>
                  <a:pt x="6655" y="18611"/>
                </a:cubicBezTo>
                <a:cubicBezTo>
                  <a:pt x="5932" y="18798"/>
                  <a:pt x="5513" y="19328"/>
                  <a:pt x="5513" y="20058"/>
                </a:cubicBezTo>
                <a:cubicBezTo>
                  <a:pt x="5513" y="20736"/>
                  <a:pt x="5909" y="21298"/>
                  <a:pt x="6532" y="21500"/>
                </a:cubicBezTo>
                <a:cubicBezTo>
                  <a:pt x="6837" y="21600"/>
                  <a:pt x="7352" y="21560"/>
                  <a:pt x="7649" y="21414"/>
                </a:cubicBezTo>
                <a:cubicBezTo>
                  <a:pt x="8159" y="21164"/>
                  <a:pt x="8439" y="20731"/>
                  <a:pt x="8467" y="20144"/>
                </a:cubicBezTo>
                <a:cubicBezTo>
                  <a:pt x="8477" y="19960"/>
                  <a:pt x="8462" y="19735"/>
                  <a:pt x="8435" y="19645"/>
                </a:cubicBezTo>
                <a:cubicBezTo>
                  <a:pt x="8370" y="19429"/>
                  <a:pt x="8400" y="19389"/>
                  <a:pt x="8578" y="19464"/>
                </a:cubicBezTo>
                <a:cubicBezTo>
                  <a:pt x="8954" y="19621"/>
                  <a:pt x="9386" y="19470"/>
                  <a:pt x="9569" y="19115"/>
                </a:cubicBezTo>
                <a:cubicBezTo>
                  <a:pt x="9639" y="18978"/>
                  <a:pt x="9626" y="18605"/>
                  <a:pt x="9545" y="18434"/>
                </a:cubicBezTo>
                <a:cubicBezTo>
                  <a:pt x="9506" y="18352"/>
                  <a:pt x="9424" y="18255"/>
                  <a:pt x="9361" y="18217"/>
                </a:cubicBezTo>
                <a:cubicBezTo>
                  <a:pt x="9299" y="18179"/>
                  <a:pt x="9239" y="18130"/>
                  <a:pt x="9230" y="18109"/>
                </a:cubicBezTo>
                <a:cubicBezTo>
                  <a:pt x="9215" y="18074"/>
                  <a:pt x="9982" y="18042"/>
                  <a:pt x="10016" y="18076"/>
                </a:cubicBezTo>
                <a:cubicBezTo>
                  <a:pt x="10024" y="18084"/>
                  <a:pt x="9975" y="18170"/>
                  <a:pt x="9907" y="18267"/>
                </a:cubicBezTo>
                <a:cubicBezTo>
                  <a:pt x="9693" y="18572"/>
                  <a:pt x="9698" y="19009"/>
                  <a:pt x="9918" y="19290"/>
                </a:cubicBezTo>
                <a:cubicBezTo>
                  <a:pt x="10144" y="19578"/>
                  <a:pt x="10657" y="19660"/>
                  <a:pt x="10996" y="19460"/>
                </a:cubicBezTo>
                <a:cubicBezTo>
                  <a:pt x="11243" y="19315"/>
                  <a:pt x="11363" y="19080"/>
                  <a:pt x="11373" y="18719"/>
                </a:cubicBezTo>
                <a:cubicBezTo>
                  <a:pt x="11377" y="18567"/>
                  <a:pt x="11383" y="18436"/>
                  <a:pt x="11386" y="18428"/>
                </a:cubicBezTo>
                <a:cubicBezTo>
                  <a:pt x="11389" y="18420"/>
                  <a:pt x="11457" y="18472"/>
                  <a:pt x="11539" y="18544"/>
                </a:cubicBezTo>
                <a:cubicBezTo>
                  <a:pt x="11666" y="18656"/>
                  <a:pt x="12027" y="18805"/>
                  <a:pt x="12173" y="18805"/>
                </a:cubicBezTo>
                <a:cubicBezTo>
                  <a:pt x="12319" y="18805"/>
                  <a:pt x="12680" y="18656"/>
                  <a:pt x="12808" y="18544"/>
                </a:cubicBezTo>
                <a:cubicBezTo>
                  <a:pt x="12889" y="18472"/>
                  <a:pt x="12958" y="18430"/>
                  <a:pt x="12961" y="18450"/>
                </a:cubicBezTo>
                <a:cubicBezTo>
                  <a:pt x="12964" y="18470"/>
                  <a:pt x="12963" y="18603"/>
                  <a:pt x="12958" y="18747"/>
                </a:cubicBezTo>
                <a:cubicBezTo>
                  <a:pt x="12932" y="19554"/>
                  <a:pt x="13753" y="20041"/>
                  <a:pt x="14432" y="19620"/>
                </a:cubicBezTo>
                <a:cubicBezTo>
                  <a:pt x="14724" y="19439"/>
                  <a:pt x="14872" y="19170"/>
                  <a:pt x="14884" y="18791"/>
                </a:cubicBezTo>
                <a:cubicBezTo>
                  <a:pt x="14889" y="18623"/>
                  <a:pt x="14896" y="18476"/>
                  <a:pt x="14898" y="18465"/>
                </a:cubicBezTo>
                <a:cubicBezTo>
                  <a:pt x="14900" y="18454"/>
                  <a:pt x="14958" y="18508"/>
                  <a:pt x="15028" y="18584"/>
                </a:cubicBezTo>
                <a:cubicBezTo>
                  <a:pt x="15413" y="19008"/>
                  <a:pt x="16189" y="18986"/>
                  <a:pt x="16509" y="18542"/>
                </a:cubicBezTo>
                <a:cubicBezTo>
                  <a:pt x="16801" y="18138"/>
                  <a:pt x="16756" y="17565"/>
                  <a:pt x="16408" y="17239"/>
                </a:cubicBezTo>
                <a:cubicBezTo>
                  <a:pt x="16348" y="17183"/>
                  <a:pt x="16309" y="17122"/>
                  <a:pt x="16320" y="17103"/>
                </a:cubicBezTo>
                <a:cubicBezTo>
                  <a:pt x="16332" y="17084"/>
                  <a:pt x="16435" y="17081"/>
                  <a:pt x="16550" y="17095"/>
                </a:cubicBezTo>
                <a:cubicBezTo>
                  <a:pt x="16723" y="17115"/>
                  <a:pt x="16799" y="17099"/>
                  <a:pt x="16993" y="17004"/>
                </a:cubicBezTo>
                <a:cubicBezTo>
                  <a:pt x="17316" y="16846"/>
                  <a:pt x="17454" y="16611"/>
                  <a:pt x="17448" y="16233"/>
                </a:cubicBezTo>
                <a:cubicBezTo>
                  <a:pt x="17446" y="16085"/>
                  <a:pt x="17461" y="15953"/>
                  <a:pt x="17481" y="15940"/>
                </a:cubicBezTo>
                <a:cubicBezTo>
                  <a:pt x="17501" y="15928"/>
                  <a:pt x="17606" y="15974"/>
                  <a:pt x="17713" y="16042"/>
                </a:cubicBezTo>
                <a:cubicBezTo>
                  <a:pt x="18458" y="16516"/>
                  <a:pt x="19541" y="16160"/>
                  <a:pt x="19847" y="15341"/>
                </a:cubicBezTo>
                <a:cubicBezTo>
                  <a:pt x="19908" y="15178"/>
                  <a:pt x="19933" y="15010"/>
                  <a:pt x="19933" y="14762"/>
                </a:cubicBezTo>
                <a:cubicBezTo>
                  <a:pt x="19932" y="14341"/>
                  <a:pt x="19828" y="14078"/>
                  <a:pt x="19535" y="13764"/>
                </a:cubicBezTo>
                <a:cubicBezTo>
                  <a:pt x="19429" y="13651"/>
                  <a:pt x="19355" y="13546"/>
                  <a:pt x="19370" y="13531"/>
                </a:cubicBezTo>
                <a:cubicBezTo>
                  <a:pt x="19384" y="13516"/>
                  <a:pt x="19530" y="13516"/>
                  <a:pt x="19696" y="13530"/>
                </a:cubicBezTo>
                <a:cubicBezTo>
                  <a:pt x="20401" y="13588"/>
                  <a:pt x="21061" y="13221"/>
                  <a:pt x="21371" y="12600"/>
                </a:cubicBezTo>
                <a:cubicBezTo>
                  <a:pt x="21441" y="12459"/>
                  <a:pt x="21499" y="12310"/>
                  <a:pt x="21499" y="12270"/>
                </a:cubicBezTo>
                <a:cubicBezTo>
                  <a:pt x="21499" y="12230"/>
                  <a:pt x="21528" y="12174"/>
                  <a:pt x="21563" y="12145"/>
                </a:cubicBezTo>
                <a:cubicBezTo>
                  <a:pt x="21580" y="12131"/>
                  <a:pt x="21591" y="11978"/>
                  <a:pt x="21600" y="11713"/>
                </a:cubicBezTo>
                <a:cubicBezTo>
                  <a:pt x="21595" y="11537"/>
                  <a:pt x="21588" y="11433"/>
                  <a:pt x="21581" y="11435"/>
                </a:cubicBezTo>
                <a:cubicBezTo>
                  <a:pt x="21557" y="11441"/>
                  <a:pt x="21501" y="11346"/>
                  <a:pt x="21458" y="11225"/>
                </a:cubicBezTo>
                <a:cubicBezTo>
                  <a:pt x="21225" y="10573"/>
                  <a:pt x="20657" y="10155"/>
                  <a:pt x="19955" y="10117"/>
                </a:cubicBezTo>
                <a:cubicBezTo>
                  <a:pt x="19768" y="10108"/>
                  <a:pt x="19541" y="10120"/>
                  <a:pt x="19451" y="10146"/>
                </a:cubicBezTo>
                <a:cubicBezTo>
                  <a:pt x="19228" y="10207"/>
                  <a:pt x="19200" y="10176"/>
                  <a:pt x="19320" y="9999"/>
                </a:cubicBezTo>
                <a:cubicBezTo>
                  <a:pt x="19423" y="9845"/>
                  <a:pt x="19499" y="9515"/>
                  <a:pt x="19449" y="9434"/>
                </a:cubicBezTo>
                <a:cubicBezTo>
                  <a:pt x="19434" y="9409"/>
                  <a:pt x="19433" y="9369"/>
                  <a:pt x="19448" y="9345"/>
                </a:cubicBezTo>
                <a:cubicBezTo>
                  <a:pt x="19464" y="9318"/>
                  <a:pt x="19532" y="9350"/>
                  <a:pt x="19616" y="9424"/>
                </a:cubicBezTo>
                <a:cubicBezTo>
                  <a:pt x="20136" y="9882"/>
                  <a:pt x="20878" y="9546"/>
                  <a:pt x="20881" y="8852"/>
                </a:cubicBezTo>
                <a:cubicBezTo>
                  <a:pt x="20883" y="8330"/>
                  <a:pt x="20283" y="7944"/>
                  <a:pt x="19834" y="8179"/>
                </a:cubicBezTo>
                <a:cubicBezTo>
                  <a:pt x="19768" y="8214"/>
                  <a:pt x="19699" y="8234"/>
                  <a:pt x="19682" y="8223"/>
                </a:cubicBezTo>
                <a:cubicBezTo>
                  <a:pt x="19664" y="8212"/>
                  <a:pt x="19698" y="8103"/>
                  <a:pt x="19758" y="7982"/>
                </a:cubicBezTo>
                <a:cubicBezTo>
                  <a:pt x="19886" y="7722"/>
                  <a:pt x="19925" y="7323"/>
                  <a:pt x="19852" y="7023"/>
                </a:cubicBezTo>
                <a:cubicBezTo>
                  <a:pt x="19738" y="6562"/>
                  <a:pt x="19367" y="6192"/>
                  <a:pt x="18877" y="6051"/>
                </a:cubicBezTo>
                <a:cubicBezTo>
                  <a:pt x="18749" y="6015"/>
                  <a:pt x="18630" y="5971"/>
                  <a:pt x="18612" y="5954"/>
                </a:cubicBezTo>
                <a:cubicBezTo>
                  <a:pt x="18593" y="5938"/>
                  <a:pt x="18673" y="5864"/>
                  <a:pt x="18791" y="5790"/>
                </a:cubicBezTo>
                <a:cubicBezTo>
                  <a:pt x="18957" y="5687"/>
                  <a:pt x="19031" y="5605"/>
                  <a:pt x="19111" y="5432"/>
                </a:cubicBezTo>
                <a:cubicBezTo>
                  <a:pt x="19294" y="5037"/>
                  <a:pt x="19225" y="4566"/>
                  <a:pt x="18945" y="4302"/>
                </a:cubicBezTo>
                <a:cubicBezTo>
                  <a:pt x="18890" y="4250"/>
                  <a:pt x="18736" y="4164"/>
                  <a:pt x="18604" y="4110"/>
                </a:cubicBezTo>
                <a:cubicBezTo>
                  <a:pt x="18472" y="4056"/>
                  <a:pt x="18369" y="3996"/>
                  <a:pt x="18375" y="3975"/>
                </a:cubicBezTo>
                <a:cubicBezTo>
                  <a:pt x="18381" y="3955"/>
                  <a:pt x="18446" y="3916"/>
                  <a:pt x="18520" y="3891"/>
                </a:cubicBezTo>
                <a:cubicBezTo>
                  <a:pt x="18911" y="3756"/>
                  <a:pt x="19105" y="3463"/>
                  <a:pt x="19108" y="3001"/>
                </a:cubicBezTo>
                <a:cubicBezTo>
                  <a:pt x="19109" y="2740"/>
                  <a:pt x="19092" y="2674"/>
                  <a:pt x="18981" y="2494"/>
                </a:cubicBezTo>
                <a:cubicBezTo>
                  <a:pt x="18767" y="2146"/>
                  <a:pt x="18323" y="1980"/>
                  <a:pt x="17914" y="2095"/>
                </a:cubicBezTo>
                <a:cubicBezTo>
                  <a:pt x="17639" y="2172"/>
                  <a:pt x="17344" y="2469"/>
                  <a:pt x="17277" y="2738"/>
                </a:cubicBezTo>
                <a:cubicBezTo>
                  <a:pt x="17222" y="2956"/>
                  <a:pt x="17155" y="3030"/>
                  <a:pt x="17119" y="2911"/>
                </a:cubicBezTo>
                <a:cubicBezTo>
                  <a:pt x="17018" y="2573"/>
                  <a:pt x="16804" y="2347"/>
                  <a:pt x="16505" y="2261"/>
                </a:cubicBezTo>
                <a:cubicBezTo>
                  <a:pt x="16280" y="2196"/>
                  <a:pt x="16124" y="2211"/>
                  <a:pt x="15884" y="2323"/>
                </a:cubicBezTo>
                <a:cubicBezTo>
                  <a:pt x="15761" y="2380"/>
                  <a:pt x="15647" y="2431"/>
                  <a:pt x="15630" y="2434"/>
                </a:cubicBezTo>
                <a:cubicBezTo>
                  <a:pt x="15613" y="2438"/>
                  <a:pt x="15605" y="2253"/>
                  <a:pt x="15612" y="2023"/>
                </a:cubicBezTo>
                <a:cubicBezTo>
                  <a:pt x="15624" y="1635"/>
                  <a:pt x="15615" y="1585"/>
                  <a:pt x="15502" y="1349"/>
                </a:cubicBezTo>
                <a:cubicBezTo>
                  <a:pt x="15137" y="589"/>
                  <a:pt x="14185" y="332"/>
                  <a:pt x="13477" y="799"/>
                </a:cubicBezTo>
                <a:cubicBezTo>
                  <a:pt x="13247" y="952"/>
                  <a:pt x="13057" y="1194"/>
                  <a:pt x="12947" y="1477"/>
                </a:cubicBezTo>
                <a:cubicBezTo>
                  <a:pt x="12911" y="1570"/>
                  <a:pt x="12866" y="1643"/>
                  <a:pt x="12847" y="1638"/>
                </a:cubicBezTo>
                <a:cubicBezTo>
                  <a:pt x="12828" y="1633"/>
                  <a:pt x="12790" y="1535"/>
                  <a:pt x="12764" y="1421"/>
                </a:cubicBezTo>
                <a:cubicBezTo>
                  <a:pt x="12671" y="1005"/>
                  <a:pt x="12404" y="675"/>
                  <a:pt x="12000" y="476"/>
                </a:cubicBezTo>
                <a:cubicBezTo>
                  <a:pt x="11715" y="335"/>
                  <a:pt x="11129" y="329"/>
                  <a:pt x="10837" y="465"/>
                </a:cubicBezTo>
                <a:cubicBezTo>
                  <a:pt x="10466" y="636"/>
                  <a:pt x="10223" y="912"/>
                  <a:pt x="10077" y="1328"/>
                </a:cubicBezTo>
                <a:cubicBezTo>
                  <a:pt x="10040" y="1433"/>
                  <a:pt x="9992" y="1515"/>
                  <a:pt x="9971" y="1510"/>
                </a:cubicBezTo>
                <a:cubicBezTo>
                  <a:pt x="9950" y="1505"/>
                  <a:pt x="9920" y="1389"/>
                  <a:pt x="9906" y="1255"/>
                </a:cubicBezTo>
                <a:cubicBezTo>
                  <a:pt x="9874" y="961"/>
                  <a:pt x="9826" y="831"/>
                  <a:pt x="9656" y="584"/>
                </a:cubicBezTo>
                <a:cubicBezTo>
                  <a:pt x="9519" y="384"/>
                  <a:pt x="9257" y="207"/>
                  <a:pt x="8968" y="119"/>
                </a:cubicBezTo>
                <a:cubicBezTo>
                  <a:pt x="8870" y="89"/>
                  <a:pt x="8795" y="44"/>
                  <a:pt x="8801" y="19"/>
                </a:cubicBezTo>
                <a:cubicBezTo>
                  <a:pt x="8803" y="12"/>
                  <a:pt x="8716" y="5"/>
                  <a:pt x="8608" y="0"/>
                </a:cubicBezTo>
                <a:close/>
              </a:path>
            </a:pathLst>
          </a:custGeom>
          <a:ln w="12700">
            <a:miter lim="400000"/>
          </a:ln>
        </p:spPr>
      </p:pic>
      <p:pic>
        <p:nvPicPr>
          <p:cNvPr id="521" name="pasted-image.png"/>
          <p:cNvPicPr>
            <a:picLocks noChangeAspect="1"/>
          </p:cNvPicPr>
          <p:nvPr/>
        </p:nvPicPr>
        <p:blipFill>
          <a:blip r:embed="rId4"/>
          <a:stretch>
            <a:fillRect/>
          </a:stretch>
        </p:blipFill>
        <p:spPr>
          <a:xfrm rot="16200000" flipH="1">
            <a:off x="3977795" y="4792220"/>
            <a:ext cx="1844595" cy="637683"/>
          </a:xfrm>
          <a:prstGeom prst="rect">
            <a:avLst/>
          </a:prstGeom>
          <a:ln w="12700">
            <a:miter lim="400000"/>
          </a:ln>
        </p:spPr>
      </p:pic>
      <p:sp>
        <p:nvSpPr>
          <p:cNvPr id="522" name="Shape 522"/>
          <p:cNvSpPr/>
          <p:nvPr/>
        </p:nvSpPr>
        <p:spPr>
          <a:xfrm>
            <a:off x="936900" y="6459370"/>
            <a:ext cx="10780483" cy="2687915"/>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defRPr sz="1500" i="1"/>
            </a:pPr>
            <a:r>
              <a:rPr sz="2400" b="1" dirty="0">
                <a:latin typeface="Helvetica"/>
                <a:ea typeface="Helvetica"/>
                <a:cs typeface="Helvetica"/>
                <a:sym typeface="Helvetica"/>
              </a:rPr>
              <a:t>Two-step cluster analysis is more of a tool than a single analysis.</a:t>
            </a:r>
            <a:r>
              <a:rPr sz="2400" dirty="0"/>
              <a:t>  It identifies the groupings by </a:t>
            </a:r>
            <a:r>
              <a:rPr sz="2400" b="1" dirty="0">
                <a:latin typeface="Helvetica"/>
                <a:ea typeface="Helvetica"/>
                <a:cs typeface="Helvetica"/>
                <a:sym typeface="Helvetica"/>
              </a:rPr>
              <a:t>running pre-clustering first</a:t>
            </a:r>
            <a:r>
              <a:rPr sz="2400" dirty="0"/>
              <a:t> and then by hierarchical methods.  Because it uses a quick cluster algorithm upfront, it can handle large data sets that would take a long time to compute with hierarchical cluster methods.  In this respect, it combines the best of both approaches.  </a:t>
            </a:r>
            <a:r>
              <a:rPr sz="2400" b="1" dirty="0">
                <a:latin typeface="Helvetica"/>
                <a:ea typeface="Helvetica"/>
                <a:cs typeface="Helvetica"/>
                <a:sym typeface="Helvetica"/>
              </a:rPr>
              <a:t>Also two-step clustering can handle scale and ordinal data in the same model.  </a:t>
            </a:r>
            <a:r>
              <a:rPr sz="2400" dirty="0"/>
              <a:t>Two-step cluster analysis also automatically selects the number of clusters.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7" name="Shape 147"/>
          <p:cNvSpPr>
            <a:spLocks noGrp="1"/>
          </p:cNvSpPr>
          <p:nvPr>
            <p:ph type="sldNum" sz="quarter" idx="4294967295"/>
          </p:nvPr>
        </p:nvSpPr>
        <p:spPr>
          <a:xfrm>
            <a:off x="12479816" y="9247716"/>
            <a:ext cx="241402"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a:t>
            </a:fld>
            <a:endParaRPr/>
          </a:p>
        </p:txBody>
      </p:sp>
      <p:sp>
        <p:nvSpPr>
          <p:cNvPr id="149" name="Shape 149"/>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150" name="Shape 150"/>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Segmentation through Market Research </a:t>
            </a:r>
          </a:p>
        </p:txBody>
      </p:sp>
      <p:grpSp>
        <p:nvGrpSpPr>
          <p:cNvPr id="153" name="Group 153"/>
          <p:cNvGrpSpPr/>
          <p:nvPr/>
        </p:nvGrpSpPr>
        <p:grpSpPr>
          <a:xfrm>
            <a:off x="113067" y="178743"/>
            <a:ext cx="626934" cy="628938"/>
            <a:chOff x="0" y="0"/>
            <a:chExt cx="626932" cy="628936"/>
          </a:xfrm>
        </p:grpSpPr>
        <p:pic>
          <p:nvPicPr>
            <p:cNvPr id="151"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152" name="Shape 152"/>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156" name="Group 156"/>
          <p:cNvGrpSpPr/>
          <p:nvPr/>
        </p:nvGrpSpPr>
        <p:grpSpPr>
          <a:xfrm>
            <a:off x="147463" y="3218474"/>
            <a:ext cx="1445086" cy="3495678"/>
            <a:chOff x="0" y="0"/>
            <a:chExt cx="1445084" cy="3495676"/>
          </a:xfrm>
        </p:grpSpPr>
        <p:sp>
          <p:nvSpPr>
            <p:cNvPr id="154" name="Shape 154"/>
            <p:cNvSpPr/>
            <p:nvPr/>
          </p:nvSpPr>
          <p:spPr>
            <a:xfrm>
              <a:off x="0" y="2935228"/>
              <a:ext cx="1445085"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22D5A4"/>
                  </a:solidFill>
                  <a:latin typeface="Helvetica Neue"/>
                  <a:ea typeface="Helvetica Neue"/>
                  <a:cs typeface="Helvetica Neue"/>
                  <a:sym typeface="Helvetica Neue"/>
                </a:defRPr>
              </a:lvl1pPr>
            </a:lstStyle>
            <a:p>
              <a:r>
                <a:t>U&amp;A</a:t>
              </a:r>
            </a:p>
          </p:txBody>
        </p:sp>
        <p:sp>
          <p:nvSpPr>
            <p:cNvPr id="155" name="Shape 155"/>
            <p:cNvSpPr/>
            <p:nvPr/>
          </p:nvSpPr>
          <p:spPr>
            <a:xfrm>
              <a:off x="126284"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22D5A4"/>
                  </a:solidFill>
                  <a:latin typeface="Helvetica Neue"/>
                  <a:ea typeface="Helvetica Neue"/>
                  <a:cs typeface="Helvetica Neue"/>
                  <a:sym typeface="Helvetica Neue"/>
                </a:defRPr>
              </a:lvl1pPr>
            </a:lstStyle>
            <a:p>
              <a:r>
                <a:t>1</a:t>
              </a:r>
            </a:p>
          </p:txBody>
        </p:sp>
      </p:grpSp>
      <p:grpSp>
        <p:nvGrpSpPr>
          <p:cNvPr id="159" name="Group 159"/>
          <p:cNvGrpSpPr/>
          <p:nvPr/>
        </p:nvGrpSpPr>
        <p:grpSpPr>
          <a:xfrm>
            <a:off x="5997227" y="3218474"/>
            <a:ext cx="2429569" cy="3678174"/>
            <a:chOff x="25400" y="0"/>
            <a:chExt cx="2429567" cy="3678173"/>
          </a:xfrm>
        </p:grpSpPr>
        <p:sp>
          <p:nvSpPr>
            <p:cNvPr id="157" name="Shape 157"/>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ct val="80000"/>
                </a:lnSpc>
                <a:defRPr sz="15000" b="1" spc="-750">
                  <a:solidFill>
                    <a:srgbClr val="DAD97F"/>
                  </a:solidFill>
                  <a:latin typeface="Helvetica Neue"/>
                  <a:ea typeface="Helvetica Neue"/>
                  <a:cs typeface="Helvetica Neue"/>
                  <a:sym typeface="Helvetica Neue"/>
                </a:defRPr>
              </a:lvl1pPr>
            </a:lstStyle>
            <a:p>
              <a:r>
                <a:t>4</a:t>
              </a:r>
            </a:p>
          </p:txBody>
        </p:sp>
        <p:sp>
          <p:nvSpPr>
            <p:cNvPr id="158" name="Shape 158"/>
            <p:cNvSpPr/>
            <p:nvPr/>
          </p:nvSpPr>
          <p:spPr>
            <a:xfrm>
              <a:off x="25400" y="2668528"/>
              <a:ext cx="2429568" cy="10096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3000" b="1" spc="-150">
                  <a:solidFill>
                    <a:srgbClr val="DAD97F"/>
                  </a:solidFill>
                  <a:latin typeface="Helvetica Neue"/>
                  <a:ea typeface="Helvetica Neue"/>
                  <a:cs typeface="Helvetica Neue"/>
                  <a:sym typeface="Helvetica Neue"/>
                </a:defRPr>
              </a:lvl1pPr>
            </a:lstStyle>
            <a:p>
              <a:r>
                <a:t>Collect &amp; Restructure</a:t>
              </a:r>
            </a:p>
          </p:txBody>
        </p:sp>
      </p:grpSp>
      <p:grpSp>
        <p:nvGrpSpPr>
          <p:cNvPr id="162" name="Group 162"/>
          <p:cNvGrpSpPr/>
          <p:nvPr/>
        </p:nvGrpSpPr>
        <p:grpSpPr>
          <a:xfrm>
            <a:off x="3843387" y="3227815"/>
            <a:ext cx="2538191" cy="3476996"/>
            <a:chOff x="-304800" y="0"/>
            <a:chExt cx="2538190" cy="3476995"/>
          </a:xfrm>
        </p:grpSpPr>
        <p:sp>
          <p:nvSpPr>
            <p:cNvPr id="160" name="Shape 160"/>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5C439A"/>
                  </a:solidFill>
                  <a:latin typeface="Helvetica Neue"/>
                  <a:ea typeface="Helvetica Neue"/>
                  <a:cs typeface="Helvetica Neue"/>
                  <a:sym typeface="Helvetica Neue"/>
                </a:defRPr>
              </a:lvl1pPr>
            </a:lstStyle>
            <a:p>
              <a:r>
                <a:t>3</a:t>
              </a:r>
            </a:p>
          </p:txBody>
        </p:sp>
        <p:sp>
          <p:nvSpPr>
            <p:cNvPr id="161" name="Shape 161"/>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5C439A"/>
                  </a:solidFill>
                  <a:latin typeface="Helvetica Neue"/>
                  <a:ea typeface="Helvetica Neue"/>
                  <a:cs typeface="Helvetica Neue"/>
                  <a:sym typeface="Helvetica Neue"/>
                </a:defRPr>
              </a:lvl1pPr>
            </a:lstStyle>
            <a:p>
              <a:r>
                <a:t>Design</a:t>
              </a:r>
            </a:p>
          </p:txBody>
        </p:sp>
      </p:grpSp>
      <p:grpSp>
        <p:nvGrpSpPr>
          <p:cNvPr id="165" name="Group 165"/>
          <p:cNvGrpSpPr/>
          <p:nvPr/>
        </p:nvGrpSpPr>
        <p:grpSpPr>
          <a:xfrm>
            <a:off x="1650084" y="3226902"/>
            <a:ext cx="2491368" cy="3478823"/>
            <a:chOff x="-325994" y="0"/>
            <a:chExt cx="2491366" cy="3478821"/>
          </a:xfrm>
        </p:grpSpPr>
        <p:sp>
          <p:nvSpPr>
            <p:cNvPr id="163" name="Shape 163"/>
            <p:cNvSpPr/>
            <p:nvPr/>
          </p:nvSpPr>
          <p:spPr>
            <a:xfrm>
              <a:off x="294400"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F2D4B"/>
                  </a:solidFill>
                  <a:latin typeface="Helvetica Neue"/>
                  <a:ea typeface="Helvetica Neue"/>
                  <a:cs typeface="Helvetica Neue"/>
                  <a:sym typeface="Helvetica Neue"/>
                </a:defRPr>
              </a:lvl1pPr>
            </a:lstStyle>
            <a:p>
              <a:r>
                <a:t>2</a:t>
              </a:r>
            </a:p>
          </p:txBody>
        </p:sp>
        <p:sp>
          <p:nvSpPr>
            <p:cNvPr id="164" name="Shape 164"/>
            <p:cNvSpPr/>
            <p:nvPr/>
          </p:nvSpPr>
          <p:spPr>
            <a:xfrm>
              <a:off x="-325995" y="2955736"/>
              <a:ext cx="2491367"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DF2D4B"/>
                  </a:solidFill>
                  <a:latin typeface="Helvetica Neue"/>
                  <a:ea typeface="Helvetica Neue"/>
                  <a:cs typeface="Helvetica Neue"/>
                  <a:sym typeface="Helvetica Neue"/>
                </a:defRPr>
              </a:lvl1pPr>
            </a:lstStyle>
            <a:p>
              <a:r>
                <a:t>Needs</a:t>
              </a:r>
            </a:p>
          </p:txBody>
        </p:sp>
      </p:grpSp>
      <p:grpSp>
        <p:nvGrpSpPr>
          <p:cNvPr id="168" name="Group 168"/>
          <p:cNvGrpSpPr/>
          <p:nvPr/>
        </p:nvGrpSpPr>
        <p:grpSpPr>
          <a:xfrm>
            <a:off x="10556526" y="3243874"/>
            <a:ext cx="2429569" cy="3470278"/>
            <a:chOff x="0" y="0"/>
            <a:chExt cx="2429567" cy="3470276"/>
          </a:xfrm>
        </p:grpSpPr>
        <p:sp>
          <p:nvSpPr>
            <p:cNvPr id="166" name="Shape 166"/>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1"/>
                  </a:solidFill>
                  <a:latin typeface="Helvetica Neue"/>
                  <a:ea typeface="Helvetica Neue"/>
                  <a:cs typeface="Helvetica Neue"/>
                  <a:sym typeface="Helvetica Neue"/>
                </a:defRPr>
              </a:lvl1pPr>
            </a:lstStyle>
            <a:p>
              <a:r>
                <a:t>6</a:t>
              </a:r>
            </a:p>
          </p:txBody>
        </p:sp>
        <p:sp>
          <p:nvSpPr>
            <p:cNvPr id="167" name="Shape 167"/>
            <p:cNvSpPr/>
            <p:nvPr/>
          </p:nvSpPr>
          <p:spPr>
            <a:xfrm>
              <a:off x="0" y="2909828"/>
              <a:ext cx="2429568"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chemeClr val="accent1"/>
                  </a:solidFill>
                  <a:latin typeface="Helvetica Neue"/>
                  <a:ea typeface="Helvetica Neue"/>
                  <a:cs typeface="Helvetica Neue"/>
                  <a:sym typeface="Helvetica Neue"/>
                </a:defRPr>
              </a:lvl1pPr>
            </a:lstStyle>
            <a:p>
              <a:r>
                <a:t>Understand</a:t>
              </a:r>
            </a:p>
          </p:txBody>
        </p:sp>
      </p:grpSp>
      <p:grpSp>
        <p:nvGrpSpPr>
          <p:cNvPr id="171" name="Group 171"/>
          <p:cNvGrpSpPr/>
          <p:nvPr/>
        </p:nvGrpSpPr>
        <p:grpSpPr>
          <a:xfrm>
            <a:off x="8186787" y="3253215"/>
            <a:ext cx="2538191" cy="3438896"/>
            <a:chOff x="-304800" y="0"/>
            <a:chExt cx="2538190" cy="3438895"/>
          </a:xfrm>
        </p:grpSpPr>
        <p:sp>
          <p:nvSpPr>
            <p:cNvPr id="169" name="Shape 169"/>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5">
                      <a:hueOff val="-176146"/>
                      <a:satOff val="3665"/>
                      <a:lumOff val="-13986"/>
                    </a:schemeClr>
                  </a:solidFill>
                  <a:latin typeface="Helvetica Neue"/>
                  <a:ea typeface="Helvetica Neue"/>
                  <a:cs typeface="Helvetica Neue"/>
                  <a:sym typeface="Helvetica Neue"/>
                </a:defRPr>
              </a:lvl1pPr>
            </a:lstStyle>
            <a:p>
              <a:r>
                <a:t>5</a:t>
              </a:r>
            </a:p>
          </p:txBody>
        </p:sp>
        <p:sp>
          <p:nvSpPr>
            <p:cNvPr id="170" name="Shape 170"/>
            <p:cNvSpPr/>
            <p:nvPr/>
          </p:nvSpPr>
          <p:spPr>
            <a:xfrm>
              <a:off x="-304800" y="29158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chemeClr val="accent5">
                      <a:hueOff val="-176146"/>
                      <a:satOff val="3665"/>
                      <a:lumOff val="-13986"/>
                    </a:schemeClr>
                  </a:solidFill>
                  <a:latin typeface="Helvetica Neue"/>
                  <a:ea typeface="Helvetica Neue"/>
                  <a:cs typeface="Helvetica Neue"/>
                  <a:sym typeface="Helvetica Neue"/>
                </a:defRPr>
              </a:lvl1pPr>
            </a:lstStyle>
            <a:p>
              <a:r>
                <a:t>Execute</a:t>
              </a:r>
            </a:p>
          </p:txBody>
        </p:sp>
      </p:grpSp>
      <p:sp>
        <p:nvSpPr>
          <p:cNvPr id="172" name="Shape 172"/>
          <p:cNvSpPr/>
          <p:nvPr/>
        </p:nvSpPr>
        <p:spPr>
          <a:xfrm>
            <a:off x="4463372" y="1645501"/>
            <a:ext cx="597799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3000" b="1">
                <a:solidFill>
                  <a:srgbClr val="53585F"/>
                </a:solidFill>
                <a:latin typeface="Helvetica"/>
                <a:ea typeface="Helvetica"/>
                <a:cs typeface="Helvetica"/>
                <a:sym typeface="Helvetica"/>
              </a:defRPr>
            </a:lvl1pPr>
          </a:lstStyle>
          <a:p>
            <a:r>
              <a:t>Just 6 steps away … </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4" name="Shape 524"/>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20</a:t>
            </a:fld>
            <a:endParaRPr/>
          </a:p>
        </p:txBody>
      </p:sp>
      <p:sp>
        <p:nvSpPr>
          <p:cNvPr id="526" name="Shape 526"/>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527" name="Shape 527"/>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Two-Step Cluster</a:t>
            </a:r>
          </a:p>
        </p:txBody>
      </p:sp>
      <p:grpSp>
        <p:nvGrpSpPr>
          <p:cNvPr id="530" name="Group 530"/>
          <p:cNvGrpSpPr/>
          <p:nvPr/>
        </p:nvGrpSpPr>
        <p:grpSpPr>
          <a:xfrm>
            <a:off x="113067" y="178743"/>
            <a:ext cx="626934" cy="628938"/>
            <a:chOff x="0" y="0"/>
            <a:chExt cx="626932" cy="628936"/>
          </a:xfrm>
        </p:grpSpPr>
        <p:pic>
          <p:nvPicPr>
            <p:cNvPr id="528"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529" name="Shape 529"/>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531" name="Shape 531"/>
          <p:cNvSpPr/>
          <p:nvPr/>
        </p:nvSpPr>
        <p:spPr>
          <a:xfrm>
            <a:off x="95199" y="1337046"/>
            <a:ext cx="5971244" cy="457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defRPr sz="2300">
                <a:latin typeface="Helvetica"/>
                <a:ea typeface="Helvetica"/>
                <a:cs typeface="Helvetica"/>
                <a:sym typeface="Helvetica"/>
              </a:defRPr>
            </a:pPr>
            <a:r>
              <a:rPr b="1"/>
              <a:t>Step 1: </a:t>
            </a:r>
            <a:r>
              <a:t>Preclustering: Making Little Clusters</a:t>
            </a:r>
          </a:p>
        </p:txBody>
      </p:sp>
      <p:sp>
        <p:nvSpPr>
          <p:cNvPr id="532" name="Shape 532"/>
          <p:cNvSpPr/>
          <p:nvPr/>
        </p:nvSpPr>
        <p:spPr>
          <a:xfrm>
            <a:off x="6758466" y="1349746"/>
            <a:ext cx="6192171" cy="457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defRPr sz="2300">
                <a:latin typeface="Helvetica"/>
                <a:ea typeface="Helvetica"/>
                <a:cs typeface="Helvetica"/>
                <a:sym typeface="Helvetica"/>
              </a:defRPr>
            </a:pPr>
            <a:r>
              <a:rPr b="1"/>
              <a:t>Step 2: </a:t>
            </a:r>
            <a:r>
              <a:t>Hierarchical Clustering of Preclusters</a:t>
            </a:r>
          </a:p>
        </p:txBody>
      </p:sp>
      <p:sp>
        <p:nvSpPr>
          <p:cNvPr id="533" name="Shape 533"/>
          <p:cNvSpPr/>
          <p:nvPr/>
        </p:nvSpPr>
        <p:spPr>
          <a:xfrm>
            <a:off x="-15264" y="3766312"/>
            <a:ext cx="6192171" cy="3898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defTabSz="457200">
              <a:spcBef>
                <a:spcPts val="1200"/>
              </a:spcBef>
              <a:defRPr sz="1900">
                <a:latin typeface="Helvetica"/>
                <a:ea typeface="Helvetica"/>
                <a:cs typeface="Helvetica"/>
                <a:sym typeface="Helvetica"/>
              </a:defRPr>
            </a:pPr>
            <a:r>
              <a:t>The first step of the two-step procedure is formation of preclusters. </a:t>
            </a:r>
            <a:r>
              <a:rPr b="1"/>
              <a:t>The goal of preclustering is to reduce the size of the matrix that contains distances between all possible pairs of cases.</a:t>
            </a:r>
            <a:r>
              <a:t> Preclusters are just clusters of the original cases that are used in place of the raw data in the hierarchical clustering. As a case is read, the algorithm decides, based on a distance measure, if the current case should be merged with a previously formed precluster or start a new precluster. When preclustering is complete, all cases in the same precluster are treated as a single entity. </a:t>
            </a:r>
            <a:r>
              <a:rPr b="1"/>
              <a:t>The size of the distance matrix is no longer dependent on the number of cases but on the number of preclusters. </a:t>
            </a:r>
          </a:p>
        </p:txBody>
      </p:sp>
      <p:sp>
        <p:nvSpPr>
          <p:cNvPr id="534" name="Shape 534"/>
          <p:cNvSpPr/>
          <p:nvPr/>
        </p:nvSpPr>
        <p:spPr>
          <a:xfrm>
            <a:off x="6614136" y="4297164"/>
            <a:ext cx="6192171" cy="1270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defTabSz="457200">
              <a:spcBef>
                <a:spcPts val="1200"/>
              </a:spcBef>
              <a:defRPr sz="1900">
                <a:latin typeface="Helvetica"/>
                <a:ea typeface="Helvetica"/>
                <a:cs typeface="Helvetica"/>
                <a:sym typeface="Helvetica"/>
              </a:defRPr>
            </a:pPr>
            <a:r>
              <a:t>In the second step, SPSS uses the </a:t>
            </a:r>
            <a:r>
              <a:rPr b="1"/>
              <a:t>standard hierarchical clustering algorithm on the preclusters. </a:t>
            </a:r>
            <a:r>
              <a:t>Forming clusters hierarchically lets you explore a range of solutions </a:t>
            </a:r>
            <a:r>
              <a:rPr b="1"/>
              <a:t>with different numbers of clusters.</a:t>
            </a:r>
          </a:p>
        </p:txBody>
      </p:sp>
      <p:pic>
        <p:nvPicPr>
          <p:cNvPr id="535" name="pasted-image.png"/>
          <p:cNvPicPr>
            <a:picLocks noChangeAspect="1"/>
          </p:cNvPicPr>
          <p:nvPr/>
        </p:nvPicPr>
        <p:blipFill>
          <a:blip r:embed="rId3"/>
          <a:stretch>
            <a:fillRect/>
          </a:stretch>
        </p:blipFill>
        <p:spPr>
          <a:xfrm rot="16200000" flipH="1">
            <a:off x="1916283" y="2534424"/>
            <a:ext cx="1844595" cy="637683"/>
          </a:xfrm>
          <a:prstGeom prst="rect">
            <a:avLst/>
          </a:prstGeom>
          <a:ln w="12700">
            <a:miter lim="400000"/>
          </a:ln>
        </p:spPr>
      </p:pic>
      <p:pic>
        <p:nvPicPr>
          <p:cNvPr id="536" name="pasted-image.png"/>
          <p:cNvPicPr>
            <a:picLocks noChangeAspect="1"/>
          </p:cNvPicPr>
          <p:nvPr/>
        </p:nvPicPr>
        <p:blipFill>
          <a:blip r:embed="rId3"/>
          <a:stretch>
            <a:fillRect/>
          </a:stretch>
        </p:blipFill>
        <p:spPr>
          <a:xfrm rot="16200000" flipH="1">
            <a:off x="9121416" y="2629293"/>
            <a:ext cx="1844595" cy="637683"/>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8" name="Shape 538"/>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21</a:t>
            </a:fld>
            <a:endParaRPr/>
          </a:p>
        </p:txBody>
      </p:sp>
      <p:grpSp>
        <p:nvGrpSpPr>
          <p:cNvPr id="542" name="Group 542"/>
          <p:cNvGrpSpPr/>
          <p:nvPr/>
        </p:nvGrpSpPr>
        <p:grpSpPr>
          <a:xfrm>
            <a:off x="519467" y="3599276"/>
            <a:ext cx="2006601" cy="2013016"/>
            <a:chOff x="0" y="0"/>
            <a:chExt cx="2006599" cy="2013014"/>
          </a:xfrm>
        </p:grpSpPr>
        <p:pic>
          <p:nvPicPr>
            <p:cNvPr id="540" name="pasted-image.png"/>
            <p:cNvPicPr>
              <a:picLocks noChangeAspect="1"/>
            </p:cNvPicPr>
            <p:nvPr/>
          </p:nvPicPr>
          <p:blipFill>
            <a:blip r:embed="rId2"/>
            <a:srcRect l="13683" t="1463" r="11248"/>
            <a:stretch>
              <a:fillRect/>
            </a:stretch>
          </p:blipFill>
          <p:spPr>
            <a:xfrm>
              <a:off x="0" y="52675"/>
              <a:ext cx="1981911" cy="1960340"/>
            </a:xfrm>
            <a:prstGeom prst="rect">
              <a:avLst/>
            </a:prstGeom>
            <a:ln w="12700" cap="flat">
              <a:noFill/>
              <a:miter lim="400000"/>
            </a:ln>
            <a:effectLst/>
          </p:spPr>
        </p:pic>
        <p:sp>
          <p:nvSpPr>
            <p:cNvPr id="541" name="Shape 541"/>
            <p:cNvSpPr/>
            <p:nvPr/>
          </p:nvSpPr>
          <p:spPr>
            <a:xfrm>
              <a:off x="1722720" y="0"/>
              <a:ext cx="283880" cy="26852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543" name="Shape 543"/>
          <p:cNvSpPr/>
          <p:nvPr/>
        </p:nvSpPr>
        <p:spPr>
          <a:xfrm>
            <a:off x="2767533" y="4180333"/>
            <a:ext cx="10167592" cy="850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4900" b="1" spc="-293">
                <a:solidFill>
                  <a:srgbClr val="4F3B7F"/>
                </a:solidFill>
                <a:latin typeface="Helvetica"/>
                <a:ea typeface="Helvetica"/>
                <a:cs typeface="Helvetica"/>
                <a:sym typeface="Helvetica"/>
              </a:defRPr>
            </a:lvl1pPr>
          </a:lstStyle>
          <a:p>
            <a:r>
              <a:t>Number of Clusters and how to decide</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2" name="Shape 562"/>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22</a:t>
            </a:fld>
            <a:endParaRPr/>
          </a:p>
        </p:txBody>
      </p:sp>
      <p:sp>
        <p:nvSpPr>
          <p:cNvPr id="564" name="Shape 564"/>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565" name="Shape 565"/>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How to decide the number of Clusters</a:t>
            </a:r>
          </a:p>
        </p:txBody>
      </p:sp>
      <p:grpSp>
        <p:nvGrpSpPr>
          <p:cNvPr id="568" name="Group 568"/>
          <p:cNvGrpSpPr/>
          <p:nvPr/>
        </p:nvGrpSpPr>
        <p:grpSpPr>
          <a:xfrm>
            <a:off x="113067" y="178743"/>
            <a:ext cx="626934" cy="628938"/>
            <a:chOff x="0" y="0"/>
            <a:chExt cx="626932" cy="628936"/>
          </a:xfrm>
        </p:grpSpPr>
        <p:pic>
          <p:nvPicPr>
            <p:cNvPr id="566"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567" name="Shape 567"/>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569" name="pasted-image.png"/>
          <p:cNvPicPr>
            <a:picLocks noChangeAspect="1"/>
          </p:cNvPicPr>
          <p:nvPr/>
        </p:nvPicPr>
        <p:blipFill>
          <a:blip r:embed="rId3"/>
          <a:srcRect l="995" r="81965" b="49660"/>
          <a:stretch>
            <a:fillRect/>
          </a:stretch>
        </p:blipFill>
        <p:spPr>
          <a:xfrm>
            <a:off x="420885" y="1210053"/>
            <a:ext cx="1081949" cy="1815629"/>
          </a:xfrm>
          <a:prstGeom prst="rect">
            <a:avLst/>
          </a:prstGeom>
          <a:ln w="12700">
            <a:miter lim="400000"/>
          </a:ln>
        </p:spPr>
      </p:pic>
      <p:sp>
        <p:nvSpPr>
          <p:cNvPr id="570" name="Shape 570"/>
          <p:cNvSpPr/>
          <p:nvPr/>
        </p:nvSpPr>
        <p:spPr>
          <a:xfrm>
            <a:off x="1582258" y="1586352"/>
            <a:ext cx="11362796" cy="71120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defRPr sz="4000">
                <a:solidFill>
                  <a:srgbClr val="53585F"/>
                </a:solidFill>
              </a:defRPr>
            </a:pPr>
            <a:r>
              <a:t>Run </a:t>
            </a:r>
            <a:r>
              <a:rPr b="1">
                <a:latin typeface="Helvetica"/>
                <a:ea typeface="Helvetica"/>
                <a:cs typeface="Helvetica"/>
                <a:sym typeface="Helvetica"/>
              </a:rPr>
              <a:t>Focus Groups</a:t>
            </a:r>
            <a:r>
              <a:t> and </a:t>
            </a:r>
            <a:r>
              <a:rPr b="1">
                <a:latin typeface="Helvetica"/>
                <a:ea typeface="Helvetica"/>
                <a:cs typeface="Helvetica"/>
                <a:sym typeface="Helvetica"/>
              </a:rPr>
              <a:t>LISTEN</a:t>
            </a:r>
            <a:r>
              <a:t> to consumers</a:t>
            </a:r>
          </a:p>
        </p:txBody>
      </p:sp>
      <p:grpSp>
        <p:nvGrpSpPr>
          <p:cNvPr id="575" name="Group 575"/>
          <p:cNvGrpSpPr/>
          <p:nvPr/>
        </p:nvGrpSpPr>
        <p:grpSpPr>
          <a:xfrm>
            <a:off x="1808784" y="2596951"/>
            <a:ext cx="9661571" cy="5333141"/>
            <a:chOff x="0" y="0"/>
            <a:chExt cx="9661569" cy="5333139"/>
          </a:xfrm>
        </p:grpSpPr>
        <p:pic>
          <p:nvPicPr>
            <p:cNvPr id="571" name="pasted-image.png"/>
            <p:cNvPicPr>
              <a:picLocks noChangeAspect="1"/>
            </p:cNvPicPr>
            <p:nvPr/>
          </p:nvPicPr>
          <p:blipFill>
            <a:blip r:embed="rId4"/>
            <a:srcRect t="6385" b="10855"/>
            <a:stretch>
              <a:fillRect/>
            </a:stretch>
          </p:blipFill>
          <p:spPr>
            <a:xfrm>
              <a:off x="0" y="0"/>
              <a:ext cx="9661570" cy="5333140"/>
            </a:xfrm>
            <a:prstGeom prst="rect">
              <a:avLst/>
            </a:prstGeom>
            <a:ln w="12700" cap="flat">
              <a:noFill/>
              <a:miter lim="400000"/>
            </a:ln>
            <a:effectLst/>
          </p:spPr>
        </p:pic>
        <p:sp>
          <p:nvSpPr>
            <p:cNvPr id="572" name="Shape 572"/>
            <p:cNvSpPr/>
            <p:nvPr/>
          </p:nvSpPr>
          <p:spPr>
            <a:xfrm>
              <a:off x="1262062" y="86981"/>
              <a:ext cx="1471349" cy="1270001"/>
            </a:xfrm>
            <a:prstGeom prst="ellipse">
              <a:avLst/>
            </a:prstGeom>
            <a:solidFill>
              <a:srgbClr val="01B0BC"/>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573" name="Shape 573"/>
            <p:cNvSpPr/>
            <p:nvPr/>
          </p:nvSpPr>
          <p:spPr>
            <a:xfrm>
              <a:off x="4836831" y="86981"/>
              <a:ext cx="1471349" cy="1270001"/>
            </a:xfrm>
            <a:prstGeom prst="ellipse">
              <a:avLst/>
            </a:prstGeom>
            <a:solidFill>
              <a:srgbClr val="FDAA01"/>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574" name="Shape 574"/>
            <p:cNvSpPr/>
            <p:nvPr/>
          </p:nvSpPr>
          <p:spPr>
            <a:xfrm>
              <a:off x="7956798" y="86981"/>
              <a:ext cx="1244865" cy="1270001"/>
            </a:xfrm>
            <a:prstGeom prst="ellipse">
              <a:avLst/>
            </a:prstGeom>
            <a:solidFill>
              <a:srgbClr val="325AAC"/>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576" name="Shape 576"/>
          <p:cNvSpPr/>
          <p:nvPr/>
        </p:nvSpPr>
        <p:spPr>
          <a:xfrm>
            <a:off x="1434488" y="8265054"/>
            <a:ext cx="10638102"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a:solidFill>
                  <a:srgbClr val="53585F"/>
                </a:solidFill>
              </a:defRPr>
            </a:lvl1pPr>
          </a:lstStyle>
          <a:p>
            <a:pPr>
              <a:defRPr b="1">
                <a:latin typeface="Helvetica"/>
                <a:ea typeface="Helvetica"/>
                <a:cs typeface="Helvetica"/>
                <a:sym typeface="Helvetica"/>
              </a:defRPr>
            </a:pPr>
            <a:r>
              <a:rPr b="0">
                <a:latin typeface="+mn-lt"/>
                <a:ea typeface="+mn-ea"/>
                <a:cs typeface="+mn-cs"/>
                <a:sym typeface="Helvetica Light"/>
              </a:rPr>
              <a:t>… you will need this also to understand better the profiles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8" name="Shape 578"/>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23</a:t>
            </a:fld>
            <a:endParaRPr/>
          </a:p>
        </p:txBody>
      </p:sp>
      <p:sp>
        <p:nvSpPr>
          <p:cNvPr id="580" name="Shape 580"/>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581" name="Shape 581"/>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How to decide the number of Clusters</a:t>
            </a:r>
          </a:p>
        </p:txBody>
      </p:sp>
      <p:grpSp>
        <p:nvGrpSpPr>
          <p:cNvPr id="584" name="Group 584"/>
          <p:cNvGrpSpPr/>
          <p:nvPr/>
        </p:nvGrpSpPr>
        <p:grpSpPr>
          <a:xfrm>
            <a:off x="113067" y="178743"/>
            <a:ext cx="626934" cy="628938"/>
            <a:chOff x="0" y="0"/>
            <a:chExt cx="626932" cy="628936"/>
          </a:xfrm>
        </p:grpSpPr>
        <p:pic>
          <p:nvPicPr>
            <p:cNvPr id="582"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583" name="Shape 583"/>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585" name="pasted-image.png"/>
          <p:cNvPicPr>
            <a:picLocks noChangeAspect="1"/>
          </p:cNvPicPr>
          <p:nvPr/>
        </p:nvPicPr>
        <p:blipFill>
          <a:blip r:embed="rId3"/>
          <a:srcRect l="18000" r="62855" b="49660"/>
          <a:stretch>
            <a:fillRect/>
          </a:stretch>
        </p:blipFill>
        <p:spPr>
          <a:xfrm>
            <a:off x="196850" y="1105135"/>
            <a:ext cx="1215629" cy="1815629"/>
          </a:xfrm>
          <a:prstGeom prst="rect">
            <a:avLst/>
          </a:prstGeom>
          <a:ln w="12700">
            <a:miter lim="400000"/>
          </a:ln>
        </p:spPr>
      </p:pic>
      <p:pic>
        <p:nvPicPr>
          <p:cNvPr id="586" name="pasted-image.png"/>
          <p:cNvPicPr>
            <a:picLocks noChangeAspect="1"/>
          </p:cNvPicPr>
          <p:nvPr/>
        </p:nvPicPr>
        <p:blipFill>
          <a:blip r:embed="rId4"/>
          <a:srcRect l="14446" t="4803" r="12428"/>
          <a:stretch>
            <a:fillRect/>
          </a:stretch>
        </p:blipFill>
        <p:spPr>
          <a:xfrm>
            <a:off x="2690283" y="1889627"/>
            <a:ext cx="8687186" cy="6480908"/>
          </a:xfrm>
          <a:prstGeom prst="rect">
            <a:avLst/>
          </a:prstGeom>
          <a:ln w="12700">
            <a:miter lim="400000"/>
          </a:ln>
        </p:spPr>
      </p:pic>
      <p:sp>
        <p:nvSpPr>
          <p:cNvPr id="587" name="Shape 587"/>
          <p:cNvSpPr/>
          <p:nvPr/>
        </p:nvSpPr>
        <p:spPr>
          <a:xfrm>
            <a:off x="1337799" y="8294806"/>
            <a:ext cx="11392165" cy="1066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a:solidFill>
                  <a:srgbClr val="53585F"/>
                </a:solidFill>
              </a:defRPr>
            </a:lvl1pPr>
          </a:lstStyle>
          <a:p>
            <a:pPr>
              <a:defRPr b="1">
                <a:latin typeface="Helvetica"/>
                <a:ea typeface="Helvetica"/>
                <a:cs typeface="Helvetica"/>
                <a:sym typeface="Helvetica"/>
              </a:defRPr>
            </a:pPr>
            <a:r>
              <a:rPr b="0" dirty="0">
                <a:latin typeface="+mn-lt"/>
                <a:ea typeface="+mn-ea"/>
                <a:cs typeface="+mn-cs"/>
                <a:sym typeface="Helvetica Light"/>
              </a:rPr>
              <a:t>Also you need to be sure that the client is willing to work with more than 5 or 6 or 7 clusters?</a:t>
            </a:r>
          </a:p>
        </p:txBody>
      </p:sp>
      <p:sp>
        <p:nvSpPr>
          <p:cNvPr id="588" name="Shape 588"/>
          <p:cNvSpPr/>
          <p:nvPr/>
        </p:nvSpPr>
        <p:spPr>
          <a:xfrm>
            <a:off x="2801971" y="1342201"/>
            <a:ext cx="8463822"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a:solidFill>
                  <a:srgbClr val="53585F"/>
                </a:solidFill>
              </a:defRPr>
            </a:lvl1pPr>
          </a:lstStyle>
          <a:p>
            <a:pPr>
              <a:defRPr b="1">
                <a:latin typeface="Helvetica"/>
                <a:ea typeface="Helvetica"/>
                <a:cs typeface="Helvetica"/>
                <a:sym typeface="Helvetica"/>
              </a:defRPr>
            </a:pPr>
            <a:r>
              <a:rPr b="0">
                <a:latin typeface="+mn-lt"/>
                <a:ea typeface="+mn-ea"/>
                <a:cs typeface="+mn-cs"/>
                <a:sym typeface="Helvetica Light"/>
              </a:rPr>
              <a:t>each business is different! </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0" name="Shape 590"/>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24</a:t>
            </a:fld>
            <a:endParaRPr/>
          </a:p>
        </p:txBody>
      </p:sp>
      <p:sp>
        <p:nvSpPr>
          <p:cNvPr id="592" name="Shape 592"/>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593" name="Shape 593"/>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How to decide the number of Clusters</a:t>
            </a:r>
          </a:p>
        </p:txBody>
      </p:sp>
      <p:grpSp>
        <p:nvGrpSpPr>
          <p:cNvPr id="596" name="Group 596"/>
          <p:cNvGrpSpPr/>
          <p:nvPr/>
        </p:nvGrpSpPr>
        <p:grpSpPr>
          <a:xfrm>
            <a:off x="113067" y="178743"/>
            <a:ext cx="626934" cy="628938"/>
            <a:chOff x="0" y="0"/>
            <a:chExt cx="626932" cy="628936"/>
          </a:xfrm>
        </p:grpSpPr>
        <p:pic>
          <p:nvPicPr>
            <p:cNvPr id="594"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595" name="Shape 595"/>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597" name="pasted-image.png"/>
          <p:cNvPicPr>
            <a:picLocks noChangeAspect="1"/>
          </p:cNvPicPr>
          <p:nvPr/>
        </p:nvPicPr>
        <p:blipFill>
          <a:blip r:embed="rId3"/>
          <a:stretch>
            <a:fillRect/>
          </a:stretch>
        </p:blipFill>
        <p:spPr>
          <a:xfrm>
            <a:off x="2589503" y="2455162"/>
            <a:ext cx="8337200" cy="6503015"/>
          </a:xfrm>
          <a:prstGeom prst="rect">
            <a:avLst/>
          </a:prstGeom>
          <a:ln w="12700">
            <a:miter lim="400000"/>
          </a:ln>
        </p:spPr>
      </p:pic>
      <p:sp>
        <p:nvSpPr>
          <p:cNvPr id="598" name="Shape 598"/>
          <p:cNvSpPr/>
          <p:nvPr/>
        </p:nvSpPr>
        <p:spPr>
          <a:xfrm>
            <a:off x="2713285" y="1422684"/>
            <a:ext cx="7852569"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a:solidFill>
                  <a:srgbClr val="53585F"/>
                </a:solidFill>
              </a:defRPr>
            </a:lvl1pPr>
          </a:lstStyle>
          <a:p>
            <a:r>
              <a:t>very small clusters might be a problem</a:t>
            </a:r>
          </a:p>
        </p:txBody>
      </p:sp>
      <p:pic>
        <p:nvPicPr>
          <p:cNvPr id="599" name="pasted-image.png"/>
          <p:cNvPicPr>
            <a:picLocks noChangeAspect="1"/>
          </p:cNvPicPr>
          <p:nvPr/>
        </p:nvPicPr>
        <p:blipFill>
          <a:blip r:embed="rId4"/>
          <a:srcRect l="38224" r="40140" b="49660"/>
          <a:stretch>
            <a:fillRect/>
          </a:stretch>
        </p:blipFill>
        <p:spPr>
          <a:xfrm>
            <a:off x="329556" y="1105135"/>
            <a:ext cx="1373832" cy="1815629"/>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2" name="Shape 602"/>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25</a:t>
            </a:fld>
            <a:endParaRPr/>
          </a:p>
        </p:txBody>
      </p:sp>
      <p:sp>
        <p:nvSpPr>
          <p:cNvPr id="604" name="Shape 604"/>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605" name="Shape 605"/>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How to decide the number of Clusters</a:t>
            </a:r>
          </a:p>
        </p:txBody>
      </p:sp>
      <p:grpSp>
        <p:nvGrpSpPr>
          <p:cNvPr id="608" name="Group 608"/>
          <p:cNvGrpSpPr/>
          <p:nvPr/>
        </p:nvGrpSpPr>
        <p:grpSpPr>
          <a:xfrm>
            <a:off x="113067" y="178743"/>
            <a:ext cx="626934" cy="628938"/>
            <a:chOff x="0" y="0"/>
            <a:chExt cx="626932" cy="628936"/>
          </a:xfrm>
        </p:grpSpPr>
        <p:pic>
          <p:nvPicPr>
            <p:cNvPr id="606"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607" name="Shape 607"/>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609" name="pasted-image.png"/>
          <p:cNvPicPr>
            <a:picLocks noChangeAspect="1"/>
          </p:cNvPicPr>
          <p:nvPr/>
        </p:nvPicPr>
        <p:blipFill>
          <a:blip r:embed="rId3"/>
          <a:srcRect l="60311" r="21672" b="49660"/>
          <a:stretch>
            <a:fillRect/>
          </a:stretch>
        </p:blipFill>
        <p:spPr>
          <a:xfrm>
            <a:off x="203861" y="1130535"/>
            <a:ext cx="1144059" cy="1815629"/>
          </a:xfrm>
          <a:prstGeom prst="rect">
            <a:avLst/>
          </a:prstGeom>
          <a:ln w="12700">
            <a:miter lim="400000"/>
          </a:ln>
        </p:spPr>
      </p:pic>
      <p:pic>
        <p:nvPicPr>
          <p:cNvPr id="610" name="pasted-image.png"/>
          <p:cNvPicPr>
            <a:picLocks noChangeAspect="1"/>
          </p:cNvPicPr>
          <p:nvPr/>
        </p:nvPicPr>
        <p:blipFill>
          <a:blip r:embed="rId4"/>
          <a:srcRect t="12249" b="12249"/>
          <a:stretch>
            <a:fillRect/>
          </a:stretch>
        </p:blipFill>
        <p:spPr>
          <a:xfrm>
            <a:off x="1105211" y="3269093"/>
            <a:ext cx="11945845" cy="5305396"/>
          </a:xfrm>
          <a:prstGeom prst="rect">
            <a:avLst/>
          </a:prstGeom>
          <a:ln w="12700">
            <a:miter lim="400000"/>
          </a:ln>
        </p:spPr>
      </p:pic>
      <p:sp>
        <p:nvSpPr>
          <p:cNvPr id="611" name="Shape 611"/>
          <p:cNvSpPr/>
          <p:nvPr/>
        </p:nvSpPr>
        <p:spPr>
          <a:xfrm>
            <a:off x="3856269" y="1693827"/>
            <a:ext cx="5935729"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a:solidFill>
                  <a:srgbClr val="53585F"/>
                </a:solidFill>
              </a:defRPr>
            </a:lvl1pPr>
          </a:lstStyle>
          <a:p>
            <a:r>
              <a:t>Cluster Quality</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 name="Shape 614"/>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26</a:t>
            </a:fld>
            <a:endParaRPr/>
          </a:p>
        </p:txBody>
      </p:sp>
      <p:sp>
        <p:nvSpPr>
          <p:cNvPr id="616" name="Shape 616"/>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617" name="Shape 617"/>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How to decide the number of Clusters</a:t>
            </a:r>
          </a:p>
        </p:txBody>
      </p:sp>
      <p:grpSp>
        <p:nvGrpSpPr>
          <p:cNvPr id="620" name="Group 620"/>
          <p:cNvGrpSpPr/>
          <p:nvPr/>
        </p:nvGrpSpPr>
        <p:grpSpPr>
          <a:xfrm>
            <a:off x="113067" y="178743"/>
            <a:ext cx="626934" cy="628938"/>
            <a:chOff x="0" y="0"/>
            <a:chExt cx="626932" cy="628936"/>
          </a:xfrm>
        </p:grpSpPr>
        <p:pic>
          <p:nvPicPr>
            <p:cNvPr id="618"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619" name="Shape 619"/>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621" name="pasted-image.png"/>
          <p:cNvPicPr>
            <a:picLocks noChangeAspect="1"/>
          </p:cNvPicPr>
          <p:nvPr/>
        </p:nvPicPr>
        <p:blipFill>
          <a:blip r:embed="rId3"/>
          <a:srcRect l="80340" r="1100" b="49660"/>
          <a:stretch>
            <a:fillRect/>
          </a:stretch>
        </p:blipFill>
        <p:spPr>
          <a:xfrm>
            <a:off x="375046" y="1105135"/>
            <a:ext cx="1178521" cy="1815629"/>
          </a:xfrm>
          <a:prstGeom prst="rect">
            <a:avLst/>
          </a:prstGeom>
          <a:ln w="12700">
            <a:miter lim="400000"/>
          </a:ln>
        </p:spPr>
      </p:pic>
      <p:sp>
        <p:nvSpPr>
          <p:cNvPr id="622" name="Shape 622"/>
          <p:cNvSpPr/>
          <p:nvPr/>
        </p:nvSpPr>
        <p:spPr>
          <a:xfrm>
            <a:off x="3143051" y="1720887"/>
            <a:ext cx="7696994"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a:solidFill>
                  <a:srgbClr val="53585F"/>
                </a:solidFill>
              </a:defRPr>
            </a:lvl1pPr>
          </a:lstStyle>
          <a:p>
            <a:r>
              <a:t>Predictor Importance / Contribution</a:t>
            </a:r>
          </a:p>
        </p:txBody>
      </p:sp>
      <p:pic>
        <p:nvPicPr>
          <p:cNvPr id="623" name="pasted-image.png"/>
          <p:cNvPicPr>
            <a:picLocks noChangeAspect="1"/>
          </p:cNvPicPr>
          <p:nvPr/>
        </p:nvPicPr>
        <p:blipFill>
          <a:blip r:embed="rId4"/>
          <a:stretch>
            <a:fillRect/>
          </a:stretch>
        </p:blipFill>
        <p:spPr>
          <a:xfrm>
            <a:off x="1219200" y="3571061"/>
            <a:ext cx="11544697" cy="4518667"/>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6" name="Shape 626"/>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27</a:t>
            </a:fld>
            <a:endParaRPr/>
          </a:p>
        </p:txBody>
      </p:sp>
      <p:sp>
        <p:nvSpPr>
          <p:cNvPr id="628" name="Shape 628"/>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629" name="Shape 629"/>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How to decide the number of Clusters</a:t>
            </a:r>
          </a:p>
        </p:txBody>
      </p:sp>
      <p:grpSp>
        <p:nvGrpSpPr>
          <p:cNvPr id="632" name="Group 632"/>
          <p:cNvGrpSpPr/>
          <p:nvPr/>
        </p:nvGrpSpPr>
        <p:grpSpPr>
          <a:xfrm>
            <a:off x="113067" y="178743"/>
            <a:ext cx="626934" cy="628938"/>
            <a:chOff x="0" y="0"/>
            <a:chExt cx="626932" cy="628936"/>
          </a:xfrm>
        </p:grpSpPr>
        <p:pic>
          <p:nvPicPr>
            <p:cNvPr id="630"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631" name="Shape 631"/>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633" name="pasted-image.png"/>
          <p:cNvPicPr>
            <a:picLocks noChangeAspect="1"/>
          </p:cNvPicPr>
          <p:nvPr/>
        </p:nvPicPr>
        <p:blipFill>
          <a:blip r:embed="rId3"/>
          <a:stretch>
            <a:fillRect/>
          </a:stretch>
        </p:blipFill>
        <p:spPr>
          <a:xfrm>
            <a:off x="2319866" y="2171526"/>
            <a:ext cx="9355212" cy="5917172"/>
          </a:xfrm>
          <a:prstGeom prst="rect">
            <a:avLst/>
          </a:prstGeom>
          <a:ln w="12700">
            <a:miter lim="400000"/>
          </a:ln>
        </p:spPr>
      </p:pic>
      <p:sp>
        <p:nvSpPr>
          <p:cNvPr id="634" name="Shape 634"/>
          <p:cNvSpPr/>
          <p:nvPr/>
        </p:nvSpPr>
        <p:spPr>
          <a:xfrm>
            <a:off x="453545" y="8265054"/>
            <a:ext cx="12357100"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a:solidFill>
                  <a:srgbClr val="53585F"/>
                </a:solidFill>
              </a:defRPr>
            </a:lvl1pPr>
          </a:lstStyle>
          <a:p>
            <a:pPr>
              <a:defRPr b="1">
                <a:latin typeface="Helvetica"/>
                <a:ea typeface="Helvetica"/>
                <a:cs typeface="Helvetica"/>
                <a:sym typeface="Helvetica"/>
              </a:defRPr>
            </a:pPr>
            <a:r>
              <a:rPr b="0">
                <a:latin typeface="+mn-lt"/>
                <a:ea typeface="+mn-ea"/>
                <a:cs typeface="+mn-cs"/>
                <a:sym typeface="Helvetica Light"/>
              </a:rPr>
              <a:t>you need to be prepared that you might need to run multiple tests!</a:t>
            </a:r>
          </a:p>
        </p:txBody>
      </p:sp>
      <p:pic>
        <p:nvPicPr>
          <p:cNvPr id="635" name="pasted-image.png"/>
          <p:cNvPicPr>
            <a:picLocks noChangeAspect="1"/>
          </p:cNvPicPr>
          <p:nvPr/>
        </p:nvPicPr>
        <p:blipFill>
          <a:blip r:embed="rId4"/>
          <a:srcRect l="1039" t="53735" r="80572" b="3114"/>
          <a:stretch>
            <a:fillRect/>
          </a:stretch>
        </p:blipFill>
        <p:spPr>
          <a:xfrm>
            <a:off x="233181" y="1210053"/>
            <a:ext cx="1167656" cy="1556338"/>
          </a:xfrm>
          <a:prstGeom prst="rect">
            <a:avLst/>
          </a:prstGeom>
          <a:ln w="12700">
            <a:miter lim="400000"/>
          </a:ln>
        </p:spPr>
      </p:pic>
      <p:sp>
        <p:nvSpPr>
          <p:cNvPr id="636" name="Shape 636"/>
          <p:cNvSpPr/>
          <p:nvPr/>
        </p:nvSpPr>
        <p:spPr>
          <a:xfrm>
            <a:off x="4197122" y="1403927"/>
            <a:ext cx="5994136"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a:solidFill>
                  <a:srgbClr val="53585F"/>
                </a:solidFill>
              </a:defRPr>
            </a:lvl1pPr>
          </a:lstStyle>
          <a:p>
            <a:r>
              <a:t>and most important </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8" name="Shape 638"/>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28</a:t>
            </a:fld>
            <a:endParaRPr/>
          </a:p>
        </p:txBody>
      </p:sp>
      <p:sp>
        <p:nvSpPr>
          <p:cNvPr id="639" name="Shape 639"/>
          <p:cNvSpPr/>
          <p:nvPr/>
        </p:nvSpPr>
        <p:spPr>
          <a:xfrm>
            <a:off x="10384004" y="9285816"/>
            <a:ext cx="2006601" cy="304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defTabSz="800100">
              <a:defRPr sz="1400">
                <a:solidFill>
                  <a:srgbClr val="4F3B7F"/>
                </a:solidFill>
                <a:latin typeface="Helvetica Neue"/>
                <a:ea typeface="Helvetica Neue"/>
                <a:cs typeface="Helvetica Neue"/>
                <a:sym typeface="Helvetica Neue"/>
              </a:defRPr>
            </a:lvl1pPr>
          </a:lstStyle>
          <a:p>
            <a:r>
              <a:t>© Dionysis Karantzis</a:t>
            </a:r>
          </a:p>
        </p:txBody>
      </p:sp>
      <p:grpSp>
        <p:nvGrpSpPr>
          <p:cNvPr id="642" name="Group 642"/>
          <p:cNvGrpSpPr/>
          <p:nvPr/>
        </p:nvGrpSpPr>
        <p:grpSpPr>
          <a:xfrm>
            <a:off x="1162934" y="3599276"/>
            <a:ext cx="2006601" cy="2013016"/>
            <a:chOff x="0" y="0"/>
            <a:chExt cx="2006599" cy="2013014"/>
          </a:xfrm>
        </p:grpSpPr>
        <p:pic>
          <p:nvPicPr>
            <p:cNvPr id="640" name="pasted-image.png"/>
            <p:cNvPicPr>
              <a:picLocks noChangeAspect="1"/>
            </p:cNvPicPr>
            <p:nvPr/>
          </p:nvPicPr>
          <p:blipFill>
            <a:blip r:embed="rId2"/>
            <a:srcRect l="13683" t="1463" r="11248"/>
            <a:stretch>
              <a:fillRect/>
            </a:stretch>
          </p:blipFill>
          <p:spPr>
            <a:xfrm>
              <a:off x="0" y="52675"/>
              <a:ext cx="1981911" cy="1960340"/>
            </a:xfrm>
            <a:prstGeom prst="rect">
              <a:avLst/>
            </a:prstGeom>
            <a:ln w="12700" cap="flat">
              <a:noFill/>
              <a:miter lim="400000"/>
            </a:ln>
            <a:effectLst/>
          </p:spPr>
        </p:pic>
        <p:sp>
          <p:nvSpPr>
            <p:cNvPr id="641" name="Shape 641"/>
            <p:cNvSpPr/>
            <p:nvPr/>
          </p:nvSpPr>
          <p:spPr>
            <a:xfrm>
              <a:off x="1722720" y="0"/>
              <a:ext cx="283880" cy="26852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643" name="Shape 643"/>
          <p:cNvSpPr/>
          <p:nvPr/>
        </p:nvSpPr>
        <p:spPr>
          <a:xfrm>
            <a:off x="3411000" y="4180333"/>
            <a:ext cx="9007128" cy="850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4900" b="1" spc="-293">
                <a:solidFill>
                  <a:srgbClr val="4F3B7F"/>
                </a:solidFill>
                <a:latin typeface="Helvetica"/>
                <a:ea typeface="Helvetica"/>
                <a:cs typeface="Helvetica"/>
                <a:sym typeface="Helvetica"/>
              </a:defRPr>
            </a:lvl1pPr>
          </a:lstStyle>
          <a:p>
            <a:r>
              <a:t>Define the Variables in your model</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 name="Shape 645"/>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29</a:t>
            </a:fld>
            <a:endParaRPr/>
          </a:p>
        </p:txBody>
      </p:sp>
      <p:sp>
        <p:nvSpPr>
          <p:cNvPr id="647" name="Shape 647"/>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648" name="Shape 648"/>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Define the variables for the clusters</a:t>
            </a:r>
          </a:p>
        </p:txBody>
      </p:sp>
      <p:grpSp>
        <p:nvGrpSpPr>
          <p:cNvPr id="651" name="Group 651"/>
          <p:cNvGrpSpPr/>
          <p:nvPr/>
        </p:nvGrpSpPr>
        <p:grpSpPr>
          <a:xfrm>
            <a:off x="113067" y="178743"/>
            <a:ext cx="626934" cy="628938"/>
            <a:chOff x="0" y="0"/>
            <a:chExt cx="626932" cy="628936"/>
          </a:xfrm>
        </p:grpSpPr>
        <p:pic>
          <p:nvPicPr>
            <p:cNvPr id="649"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650" name="Shape 650"/>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652" name="pasted-image.png"/>
          <p:cNvPicPr>
            <a:picLocks noChangeAspect="1"/>
          </p:cNvPicPr>
          <p:nvPr/>
        </p:nvPicPr>
        <p:blipFill>
          <a:blip r:embed="rId3"/>
          <a:stretch>
            <a:fillRect/>
          </a:stretch>
        </p:blipFill>
        <p:spPr>
          <a:xfrm>
            <a:off x="4739308" y="2255687"/>
            <a:ext cx="7569828" cy="3210750"/>
          </a:xfrm>
          <a:prstGeom prst="rect">
            <a:avLst/>
          </a:prstGeom>
          <a:ln w="12700">
            <a:miter lim="400000"/>
          </a:ln>
        </p:spPr>
      </p:pic>
      <p:sp>
        <p:nvSpPr>
          <p:cNvPr id="653" name="Shape 653"/>
          <p:cNvSpPr/>
          <p:nvPr/>
        </p:nvSpPr>
        <p:spPr>
          <a:xfrm>
            <a:off x="695664" y="3327661"/>
            <a:ext cx="3366294" cy="1066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b="1">
                <a:solidFill>
                  <a:srgbClr val="53585F"/>
                </a:solidFill>
                <a:latin typeface="Helvetica"/>
                <a:ea typeface="Helvetica"/>
                <a:cs typeface="Helvetica"/>
                <a:sym typeface="Helvetica"/>
              </a:defRPr>
            </a:lvl1pPr>
          </a:lstStyle>
          <a:p>
            <a:r>
              <a:t>Data based on Behavior</a:t>
            </a:r>
          </a:p>
        </p:txBody>
      </p:sp>
      <p:sp>
        <p:nvSpPr>
          <p:cNvPr id="654" name="Shape 654"/>
          <p:cNvSpPr/>
          <p:nvPr/>
        </p:nvSpPr>
        <p:spPr>
          <a:xfrm>
            <a:off x="921849" y="7080419"/>
            <a:ext cx="2913923" cy="1066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b="1">
                <a:solidFill>
                  <a:srgbClr val="53585F"/>
                </a:solidFill>
                <a:latin typeface="Helvetica"/>
                <a:ea typeface="Helvetica"/>
                <a:cs typeface="Helvetica"/>
                <a:sym typeface="Helvetica"/>
              </a:defRPr>
            </a:lvl1pPr>
          </a:lstStyle>
          <a:p>
            <a:r>
              <a:t>Data based on Attitude</a:t>
            </a:r>
          </a:p>
        </p:txBody>
      </p:sp>
      <p:pic>
        <p:nvPicPr>
          <p:cNvPr id="655" name="pasted-image.png"/>
          <p:cNvPicPr>
            <a:picLocks noChangeAspect="1"/>
          </p:cNvPicPr>
          <p:nvPr/>
        </p:nvPicPr>
        <p:blipFill>
          <a:blip r:embed="rId4"/>
          <a:srcRect t="24295"/>
          <a:stretch>
            <a:fillRect/>
          </a:stretch>
        </p:blipFill>
        <p:spPr>
          <a:xfrm>
            <a:off x="5337117" y="6122531"/>
            <a:ext cx="6374200" cy="2765360"/>
          </a:xfrm>
          <a:prstGeom prst="rect">
            <a:avLst/>
          </a:prstGeom>
          <a:ln w="12700">
            <a:miter lim="400000"/>
          </a:ln>
        </p:spPr>
      </p:pic>
      <p:sp>
        <p:nvSpPr>
          <p:cNvPr id="656" name="Shape 656"/>
          <p:cNvSpPr/>
          <p:nvPr/>
        </p:nvSpPr>
        <p:spPr>
          <a:xfrm>
            <a:off x="323850" y="1187124"/>
            <a:ext cx="12357100"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200">
                <a:solidFill>
                  <a:srgbClr val="53585F"/>
                </a:solidFill>
              </a:defRPr>
            </a:lvl1pPr>
          </a:lstStyle>
          <a:p>
            <a:pPr>
              <a:defRPr b="1">
                <a:latin typeface="Helvetica"/>
                <a:ea typeface="Helvetica"/>
                <a:cs typeface="Helvetica"/>
                <a:sym typeface="Helvetica"/>
              </a:defRPr>
            </a:pPr>
            <a:r>
              <a:rPr b="0">
                <a:latin typeface="+mn-lt"/>
                <a:ea typeface="+mn-ea"/>
                <a:cs typeface="+mn-cs"/>
                <a:sym typeface="Helvetica Light"/>
              </a:rPr>
              <a:t>you will need to have both behavioral &amp; attitudinal data</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 name="Shape 174"/>
          <p:cNvSpPr>
            <a:spLocks noGrp="1"/>
          </p:cNvSpPr>
          <p:nvPr>
            <p:ph type="sldNum" sz="quarter" idx="4294967295"/>
          </p:nvPr>
        </p:nvSpPr>
        <p:spPr>
          <a:xfrm>
            <a:off x="12479816" y="9247716"/>
            <a:ext cx="241402"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a:t>
            </a:fld>
            <a:endParaRPr/>
          </a:p>
        </p:txBody>
      </p:sp>
      <p:sp>
        <p:nvSpPr>
          <p:cNvPr id="176" name="Shape 176"/>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177" name="Shape 177"/>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Segmentation through Market Research </a:t>
            </a:r>
          </a:p>
        </p:txBody>
      </p:sp>
      <p:grpSp>
        <p:nvGrpSpPr>
          <p:cNvPr id="180" name="Group 180"/>
          <p:cNvGrpSpPr/>
          <p:nvPr/>
        </p:nvGrpSpPr>
        <p:grpSpPr>
          <a:xfrm>
            <a:off x="113067" y="178743"/>
            <a:ext cx="626934" cy="628938"/>
            <a:chOff x="0" y="0"/>
            <a:chExt cx="626932" cy="628936"/>
          </a:xfrm>
        </p:grpSpPr>
        <p:pic>
          <p:nvPicPr>
            <p:cNvPr id="178"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179" name="Shape 179"/>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183" name="Group 183"/>
          <p:cNvGrpSpPr/>
          <p:nvPr/>
        </p:nvGrpSpPr>
        <p:grpSpPr>
          <a:xfrm>
            <a:off x="147463" y="3218474"/>
            <a:ext cx="1445086" cy="3495678"/>
            <a:chOff x="0" y="0"/>
            <a:chExt cx="1445084" cy="3495676"/>
          </a:xfrm>
        </p:grpSpPr>
        <p:sp>
          <p:nvSpPr>
            <p:cNvPr id="181" name="Shape 181"/>
            <p:cNvSpPr/>
            <p:nvPr/>
          </p:nvSpPr>
          <p:spPr>
            <a:xfrm>
              <a:off x="0" y="2935228"/>
              <a:ext cx="1445085"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22D5A4"/>
                  </a:solidFill>
                  <a:latin typeface="Helvetica Neue"/>
                  <a:ea typeface="Helvetica Neue"/>
                  <a:cs typeface="Helvetica Neue"/>
                  <a:sym typeface="Helvetica Neue"/>
                </a:defRPr>
              </a:lvl1pPr>
            </a:lstStyle>
            <a:p>
              <a:r>
                <a:t>U&amp;A</a:t>
              </a:r>
            </a:p>
          </p:txBody>
        </p:sp>
        <p:sp>
          <p:nvSpPr>
            <p:cNvPr id="182" name="Shape 182"/>
            <p:cNvSpPr/>
            <p:nvPr/>
          </p:nvSpPr>
          <p:spPr>
            <a:xfrm>
              <a:off x="126284"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22D5A4"/>
                  </a:solidFill>
                  <a:latin typeface="Helvetica Neue"/>
                  <a:ea typeface="Helvetica Neue"/>
                  <a:cs typeface="Helvetica Neue"/>
                  <a:sym typeface="Helvetica Neue"/>
                </a:defRPr>
              </a:lvl1pPr>
            </a:lstStyle>
            <a:p>
              <a:r>
                <a:t>1</a:t>
              </a:r>
            </a:p>
          </p:txBody>
        </p:sp>
      </p:grpSp>
      <p:grpSp>
        <p:nvGrpSpPr>
          <p:cNvPr id="186" name="Group 186"/>
          <p:cNvGrpSpPr/>
          <p:nvPr/>
        </p:nvGrpSpPr>
        <p:grpSpPr>
          <a:xfrm>
            <a:off x="6022627" y="3218474"/>
            <a:ext cx="2429569" cy="3719119"/>
            <a:chOff x="50800" y="0"/>
            <a:chExt cx="2429567" cy="3719117"/>
          </a:xfrm>
        </p:grpSpPr>
        <p:sp>
          <p:nvSpPr>
            <p:cNvPr id="184" name="Shape 184"/>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ct val="80000"/>
                </a:lnSpc>
                <a:defRPr sz="15000" b="1" spc="-750">
                  <a:solidFill>
                    <a:srgbClr val="DAD97F"/>
                  </a:solidFill>
                  <a:latin typeface="Helvetica Neue"/>
                  <a:ea typeface="Helvetica Neue"/>
                  <a:cs typeface="Helvetica Neue"/>
                  <a:sym typeface="Helvetica Neue"/>
                </a:defRPr>
              </a:lvl1pPr>
            </a:lstStyle>
            <a:p>
              <a:r>
                <a:t>4</a:t>
              </a:r>
            </a:p>
          </p:txBody>
        </p:sp>
        <p:sp>
          <p:nvSpPr>
            <p:cNvPr id="185" name="Shape 185"/>
            <p:cNvSpPr/>
            <p:nvPr/>
          </p:nvSpPr>
          <p:spPr>
            <a:xfrm>
              <a:off x="50800" y="2681228"/>
              <a:ext cx="2429568" cy="10378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3000" b="1" spc="-150">
                  <a:solidFill>
                    <a:srgbClr val="DAD97F"/>
                  </a:solidFill>
                  <a:latin typeface="Helvetica Neue"/>
                  <a:ea typeface="Helvetica Neue"/>
                  <a:cs typeface="Helvetica Neue"/>
                  <a:sym typeface="Helvetica Neue"/>
                </a:defRPr>
              </a:lvl1pPr>
            </a:lstStyle>
            <a:p>
              <a:r>
                <a:t>Collect &amp; Restructure</a:t>
              </a:r>
            </a:p>
          </p:txBody>
        </p:sp>
      </p:grpSp>
      <p:grpSp>
        <p:nvGrpSpPr>
          <p:cNvPr id="189" name="Group 189"/>
          <p:cNvGrpSpPr/>
          <p:nvPr/>
        </p:nvGrpSpPr>
        <p:grpSpPr>
          <a:xfrm>
            <a:off x="3843387" y="3227815"/>
            <a:ext cx="2538191" cy="3476996"/>
            <a:chOff x="-304800" y="0"/>
            <a:chExt cx="2538190" cy="3476995"/>
          </a:xfrm>
        </p:grpSpPr>
        <p:sp>
          <p:nvSpPr>
            <p:cNvPr id="187" name="Shape 187"/>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5C439A"/>
                  </a:solidFill>
                  <a:latin typeface="Helvetica Neue"/>
                  <a:ea typeface="Helvetica Neue"/>
                  <a:cs typeface="Helvetica Neue"/>
                  <a:sym typeface="Helvetica Neue"/>
                </a:defRPr>
              </a:lvl1pPr>
            </a:lstStyle>
            <a:p>
              <a:r>
                <a:t>3</a:t>
              </a:r>
            </a:p>
          </p:txBody>
        </p:sp>
        <p:sp>
          <p:nvSpPr>
            <p:cNvPr id="188" name="Shape 188"/>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5C439A"/>
                  </a:solidFill>
                  <a:latin typeface="Helvetica Neue"/>
                  <a:ea typeface="Helvetica Neue"/>
                  <a:cs typeface="Helvetica Neue"/>
                  <a:sym typeface="Helvetica Neue"/>
                </a:defRPr>
              </a:lvl1pPr>
            </a:lstStyle>
            <a:p>
              <a:r>
                <a:t>Design</a:t>
              </a:r>
            </a:p>
          </p:txBody>
        </p:sp>
      </p:grpSp>
      <p:grpSp>
        <p:nvGrpSpPr>
          <p:cNvPr id="192" name="Group 192"/>
          <p:cNvGrpSpPr/>
          <p:nvPr/>
        </p:nvGrpSpPr>
        <p:grpSpPr>
          <a:xfrm>
            <a:off x="1650084" y="3226902"/>
            <a:ext cx="2491368" cy="3478823"/>
            <a:chOff x="-325994" y="0"/>
            <a:chExt cx="2491366" cy="3478821"/>
          </a:xfrm>
        </p:grpSpPr>
        <p:sp>
          <p:nvSpPr>
            <p:cNvPr id="190" name="Shape 190"/>
            <p:cNvSpPr/>
            <p:nvPr/>
          </p:nvSpPr>
          <p:spPr>
            <a:xfrm>
              <a:off x="294400"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F2D4B"/>
                  </a:solidFill>
                  <a:latin typeface="Helvetica Neue"/>
                  <a:ea typeface="Helvetica Neue"/>
                  <a:cs typeface="Helvetica Neue"/>
                  <a:sym typeface="Helvetica Neue"/>
                </a:defRPr>
              </a:lvl1pPr>
            </a:lstStyle>
            <a:p>
              <a:r>
                <a:t>2</a:t>
              </a:r>
            </a:p>
          </p:txBody>
        </p:sp>
        <p:sp>
          <p:nvSpPr>
            <p:cNvPr id="191" name="Shape 191"/>
            <p:cNvSpPr/>
            <p:nvPr/>
          </p:nvSpPr>
          <p:spPr>
            <a:xfrm>
              <a:off x="-325995" y="2955736"/>
              <a:ext cx="2491367"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DF2D4B"/>
                  </a:solidFill>
                  <a:latin typeface="Helvetica Neue"/>
                  <a:ea typeface="Helvetica Neue"/>
                  <a:cs typeface="Helvetica Neue"/>
                  <a:sym typeface="Helvetica Neue"/>
                </a:defRPr>
              </a:lvl1pPr>
            </a:lstStyle>
            <a:p>
              <a:r>
                <a:t>Needs</a:t>
              </a:r>
            </a:p>
          </p:txBody>
        </p:sp>
      </p:grpSp>
      <p:grpSp>
        <p:nvGrpSpPr>
          <p:cNvPr id="195" name="Group 195"/>
          <p:cNvGrpSpPr/>
          <p:nvPr/>
        </p:nvGrpSpPr>
        <p:grpSpPr>
          <a:xfrm>
            <a:off x="10556526" y="3243874"/>
            <a:ext cx="2429569" cy="3495678"/>
            <a:chOff x="0" y="0"/>
            <a:chExt cx="2429567" cy="3495676"/>
          </a:xfrm>
        </p:grpSpPr>
        <p:sp>
          <p:nvSpPr>
            <p:cNvPr id="193" name="Shape 193"/>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1"/>
                  </a:solidFill>
                  <a:latin typeface="Helvetica Neue"/>
                  <a:ea typeface="Helvetica Neue"/>
                  <a:cs typeface="Helvetica Neue"/>
                  <a:sym typeface="Helvetica Neue"/>
                </a:defRPr>
              </a:lvl1pPr>
            </a:lstStyle>
            <a:p>
              <a:r>
                <a:t>6</a:t>
              </a:r>
            </a:p>
          </p:txBody>
        </p:sp>
        <p:sp>
          <p:nvSpPr>
            <p:cNvPr id="194" name="Shape 194"/>
            <p:cNvSpPr/>
            <p:nvPr/>
          </p:nvSpPr>
          <p:spPr>
            <a:xfrm>
              <a:off x="0" y="2935228"/>
              <a:ext cx="2429568"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chemeClr val="accent1"/>
                  </a:solidFill>
                  <a:latin typeface="Helvetica Neue"/>
                  <a:ea typeface="Helvetica Neue"/>
                  <a:cs typeface="Helvetica Neue"/>
                  <a:sym typeface="Helvetica Neue"/>
                </a:defRPr>
              </a:lvl1pPr>
            </a:lstStyle>
            <a:p>
              <a:r>
                <a:t>Understand</a:t>
              </a:r>
            </a:p>
          </p:txBody>
        </p:sp>
      </p:grpSp>
      <p:grpSp>
        <p:nvGrpSpPr>
          <p:cNvPr id="198" name="Group 198"/>
          <p:cNvGrpSpPr/>
          <p:nvPr/>
        </p:nvGrpSpPr>
        <p:grpSpPr>
          <a:xfrm>
            <a:off x="8186787" y="3253215"/>
            <a:ext cx="2538191" cy="3476996"/>
            <a:chOff x="-304800" y="0"/>
            <a:chExt cx="2538190" cy="3476995"/>
          </a:xfrm>
        </p:grpSpPr>
        <p:sp>
          <p:nvSpPr>
            <p:cNvPr id="196" name="Shape 196"/>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5">
                      <a:hueOff val="-176146"/>
                      <a:satOff val="3665"/>
                      <a:lumOff val="-13986"/>
                    </a:schemeClr>
                  </a:solidFill>
                  <a:latin typeface="Helvetica Neue"/>
                  <a:ea typeface="Helvetica Neue"/>
                  <a:cs typeface="Helvetica Neue"/>
                  <a:sym typeface="Helvetica Neue"/>
                </a:defRPr>
              </a:lvl1pPr>
            </a:lstStyle>
            <a:p>
              <a:r>
                <a:t>5</a:t>
              </a:r>
            </a:p>
          </p:txBody>
        </p:sp>
        <p:sp>
          <p:nvSpPr>
            <p:cNvPr id="197" name="Shape 197"/>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chemeClr val="accent5">
                      <a:hueOff val="-176146"/>
                      <a:satOff val="3665"/>
                      <a:lumOff val="-13986"/>
                    </a:schemeClr>
                  </a:solidFill>
                  <a:latin typeface="Helvetica Neue"/>
                  <a:ea typeface="Helvetica Neue"/>
                  <a:cs typeface="Helvetica Neue"/>
                  <a:sym typeface="Helvetica Neue"/>
                </a:defRPr>
              </a:lvl1pPr>
            </a:lstStyle>
            <a:p>
              <a:r>
                <a:t>Execute</a:t>
              </a:r>
            </a:p>
          </p:txBody>
        </p:sp>
      </p:grpSp>
      <p:sp>
        <p:nvSpPr>
          <p:cNvPr id="199" name="Shape 199"/>
          <p:cNvSpPr/>
          <p:nvPr/>
        </p:nvSpPr>
        <p:spPr>
          <a:xfrm>
            <a:off x="4463372" y="1645501"/>
            <a:ext cx="597799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3000" b="1">
                <a:solidFill>
                  <a:srgbClr val="53585F"/>
                </a:solidFill>
                <a:latin typeface="Helvetica"/>
                <a:ea typeface="Helvetica"/>
                <a:cs typeface="Helvetica"/>
                <a:sym typeface="Helvetica"/>
              </a:defRPr>
            </a:lvl1pPr>
          </a:lstStyle>
          <a:p>
            <a:r>
              <a:t>Just 6 steps away … </a:t>
            </a:r>
          </a:p>
        </p:txBody>
      </p:sp>
      <p:sp>
        <p:nvSpPr>
          <p:cNvPr id="200" name="Shape 200"/>
          <p:cNvSpPr/>
          <p:nvPr/>
        </p:nvSpPr>
        <p:spPr>
          <a:xfrm>
            <a:off x="2037043" y="3302635"/>
            <a:ext cx="10830653" cy="3654955"/>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8" name="Shape 658"/>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30</a:t>
            </a:fld>
            <a:endParaRPr/>
          </a:p>
        </p:txBody>
      </p:sp>
      <p:sp>
        <p:nvSpPr>
          <p:cNvPr id="660" name="Shape 660"/>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661" name="Shape 661"/>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Define the variables</a:t>
            </a:r>
          </a:p>
        </p:txBody>
      </p:sp>
      <p:grpSp>
        <p:nvGrpSpPr>
          <p:cNvPr id="664" name="Group 664"/>
          <p:cNvGrpSpPr/>
          <p:nvPr/>
        </p:nvGrpSpPr>
        <p:grpSpPr>
          <a:xfrm>
            <a:off x="113067" y="178743"/>
            <a:ext cx="626934" cy="628938"/>
            <a:chOff x="0" y="0"/>
            <a:chExt cx="626932" cy="628936"/>
          </a:xfrm>
        </p:grpSpPr>
        <p:pic>
          <p:nvPicPr>
            <p:cNvPr id="662"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663" name="Shape 663"/>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665" name="Shape 665"/>
          <p:cNvSpPr/>
          <p:nvPr/>
        </p:nvSpPr>
        <p:spPr>
          <a:xfrm>
            <a:off x="5955613" y="8398757"/>
            <a:ext cx="2170078" cy="581112"/>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450000">
              <a:defRPr sz="2600">
                <a:solidFill>
                  <a:srgbClr val="444444"/>
                </a:solidFill>
                <a:latin typeface="Impact"/>
                <a:ea typeface="Impact"/>
                <a:cs typeface="Impact"/>
                <a:sym typeface="Impact"/>
              </a:defRPr>
            </a:lvl1pPr>
          </a:lstStyle>
          <a:p>
            <a:r>
              <a:rPr lang="en-US" dirty="0"/>
              <a:t>Low involvement</a:t>
            </a:r>
            <a:endParaRPr dirty="0"/>
          </a:p>
        </p:txBody>
      </p:sp>
      <p:sp>
        <p:nvSpPr>
          <p:cNvPr id="666" name="Shape 666"/>
          <p:cNvSpPr/>
          <p:nvPr/>
        </p:nvSpPr>
        <p:spPr>
          <a:xfrm flipH="1" flipV="1">
            <a:off x="6228376" y="1382895"/>
            <a:ext cx="1" cy="7216742"/>
          </a:xfrm>
          <a:prstGeom prst="line">
            <a:avLst/>
          </a:prstGeom>
          <a:ln w="38100">
            <a:solidFill>
              <a:srgbClr val="484848"/>
            </a:solidFill>
            <a:miter lim="400000"/>
          </a:ln>
        </p:spPr>
        <p:txBody>
          <a:bodyPr lIns="50800" tIns="50800" rIns="50800" bIns="50800" anchor="ctr"/>
          <a:lstStyle/>
          <a:p>
            <a:pPr algn="l" defTabSz="450000">
              <a:defRPr sz="1200">
                <a:latin typeface="Helvetica"/>
                <a:ea typeface="Helvetica"/>
                <a:cs typeface="Helvetica"/>
                <a:sym typeface="Helvetica"/>
              </a:defRPr>
            </a:pPr>
            <a:endParaRPr/>
          </a:p>
        </p:txBody>
      </p:sp>
      <p:sp>
        <p:nvSpPr>
          <p:cNvPr id="667" name="Shape 667"/>
          <p:cNvSpPr/>
          <p:nvPr/>
        </p:nvSpPr>
        <p:spPr>
          <a:xfrm>
            <a:off x="493618" y="5224430"/>
            <a:ext cx="12344632" cy="3"/>
          </a:xfrm>
          <a:prstGeom prst="line">
            <a:avLst/>
          </a:prstGeom>
          <a:ln w="38100">
            <a:solidFill>
              <a:srgbClr val="484848"/>
            </a:solidFill>
            <a:miter lim="400000"/>
          </a:ln>
        </p:spPr>
        <p:txBody>
          <a:bodyPr lIns="50800" tIns="50800" rIns="50800" bIns="50800" anchor="ctr"/>
          <a:lstStyle/>
          <a:p>
            <a:pPr algn="l" defTabSz="450000">
              <a:defRPr sz="1200">
                <a:latin typeface="Helvetica"/>
                <a:ea typeface="Helvetica"/>
                <a:cs typeface="Helvetica"/>
                <a:sym typeface="Helvetica"/>
              </a:defRPr>
            </a:pPr>
            <a:endParaRPr/>
          </a:p>
        </p:txBody>
      </p:sp>
      <p:sp>
        <p:nvSpPr>
          <p:cNvPr id="668" name="Shape 668"/>
          <p:cNvSpPr/>
          <p:nvPr/>
        </p:nvSpPr>
        <p:spPr>
          <a:xfrm>
            <a:off x="11175756" y="5326407"/>
            <a:ext cx="1767779" cy="4191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450000">
              <a:lnSpc>
                <a:spcPct val="90000"/>
              </a:lnSpc>
              <a:defRPr sz="2600">
                <a:solidFill>
                  <a:srgbClr val="444444"/>
                </a:solidFill>
                <a:latin typeface="Impact"/>
                <a:ea typeface="Impact"/>
                <a:cs typeface="Impact"/>
                <a:sym typeface="Impact"/>
              </a:defRPr>
            </a:lvl1pPr>
          </a:lstStyle>
          <a:p>
            <a:r>
              <a:t>Attitude 1</a:t>
            </a:r>
          </a:p>
        </p:txBody>
      </p:sp>
      <p:sp>
        <p:nvSpPr>
          <p:cNvPr id="669" name="Shape 669"/>
          <p:cNvSpPr/>
          <p:nvPr/>
        </p:nvSpPr>
        <p:spPr>
          <a:xfrm>
            <a:off x="59639" y="5302973"/>
            <a:ext cx="2058953" cy="465968"/>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450000">
              <a:lnSpc>
                <a:spcPct val="90000"/>
              </a:lnSpc>
              <a:defRPr sz="2600">
                <a:solidFill>
                  <a:srgbClr val="444444"/>
                </a:solidFill>
                <a:latin typeface="Impact"/>
                <a:ea typeface="Impact"/>
                <a:cs typeface="Impact"/>
                <a:sym typeface="Impact"/>
              </a:defRPr>
            </a:lvl1pPr>
          </a:lstStyle>
          <a:p>
            <a:r>
              <a:t>Attitude 2</a:t>
            </a:r>
          </a:p>
        </p:txBody>
      </p:sp>
      <p:sp>
        <p:nvSpPr>
          <p:cNvPr id="670" name="Shape 670"/>
          <p:cNvSpPr/>
          <p:nvPr/>
        </p:nvSpPr>
        <p:spPr>
          <a:xfrm>
            <a:off x="6280847" y="1202782"/>
            <a:ext cx="2243829" cy="8512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pPr defTabSz="450000">
              <a:defRPr sz="2600">
                <a:solidFill>
                  <a:srgbClr val="444444"/>
                </a:solidFill>
                <a:latin typeface="Impact"/>
                <a:ea typeface="Impact"/>
                <a:cs typeface="Impact"/>
                <a:sym typeface="Impact"/>
              </a:defRPr>
            </a:pPr>
            <a:r>
              <a:t>High</a:t>
            </a:r>
          </a:p>
          <a:p>
            <a:pPr defTabSz="450000">
              <a:defRPr sz="2600">
                <a:solidFill>
                  <a:srgbClr val="444444"/>
                </a:solidFill>
                <a:latin typeface="Impact"/>
                <a:ea typeface="Impact"/>
                <a:cs typeface="Impact"/>
                <a:sym typeface="Impact"/>
              </a:defRPr>
            </a:pPr>
            <a:r>
              <a:t>Involvement</a:t>
            </a:r>
          </a:p>
        </p:txBody>
      </p:sp>
      <p:sp>
        <p:nvSpPr>
          <p:cNvPr id="671" name="Shape 671"/>
          <p:cNvSpPr/>
          <p:nvPr/>
        </p:nvSpPr>
        <p:spPr>
          <a:xfrm>
            <a:off x="8433105" y="1210053"/>
            <a:ext cx="4042768" cy="20066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marL="308680" indent="-308680" algn="l">
              <a:buSzPct val="75000"/>
              <a:buChar char="✓"/>
              <a:defRPr sz="2500" b="1">
                <a:solidFill>
                  <a:srgbClr val="53585F"/>
                </a:solidFill>
                <a:latin typeface="Helvetica"/>
                <a:ea typeface="Helvetica"/>
                <a:cs typeface="Helvetica"/>
                <a:sym typeface="Helvetica"/>
              </a:defRPr>
            </a:pPr>
            <a:r>
              <a:rPr b="0" dirty="0">
                <a:latin typeface="+mn-lt"/>
                <a:ea typeface="+mn-ea"/>
                <a:cs typeface="+mn-cs"/>
                <a:sym typeface="Helvetica Light"/>
              </a:rPr>
              <a:t>Spending</a:t>
            </a:r>
          </a:p>
          <a:p>
            <a:pPr marL="308680" indent="-308680" algn="l">
              <a:buSzPct val="75000"/>
              <a:buChar char="✓"/>
              <a:defRPr sz="2500" b="1">
                <a:solidFill>
                  <a:srgbClr val="53585F"/>
                </a:solidFill>
                <a:latin typeface="Helvetica"/>
                <a:ea typeface="Helvetica"/>
                <a:cs typeface="Helvetica"/>
                <a:sym typeface="Helvetica"/>
              </a:defRPr>
            </a:pPr>
            <a:r>
              <a:rPr b="0" dirty="0">
                <a:latin typeface="+mn-lt"/>
                <a:ea typeface="+mn-ea"/>
                <a:cs typeface="+mn-cs"/>
                <a:sym typeface="Helvetica Light"/>
              </a:rPr>
              <a:t>Volume</a:t>
            </a:r>
          </a:p>
          <a:p>
            <a:pPr marL="308680" indent="-308680" algn="l">
              <a:buSzPct val="75000"/>
              <a:buChar char="✓"/>
              <a:defRPr sz="2500" b="1">
                <a:solidFill>
                  <a:srgbClr val="53585F"/>
                </a:solidFill>
                <a:latin typeface="Helvetica"/>
                <a:ea typeface="Helvetica"/>
                <a:cs typeface="Helvetica"/>
                <a:sym typeface="Helvetica"/>
              </a:defRPr>
            </a:pPr>
            <a:r>
              <a:rPr b="0" dirty="0">
                <a:latin typeface="+mn-lt"/>
                <a:ea typeface="+mn-ea"/>
                <a:cs typeface="+mn-cs"/>
                <a:sym typeface="Helvetica Light"/>
              </a:rPr>
              <a:t>Frequency / instances</a:t>
            </a:r>
          </a:p>
          <a:p>
            <a:pPr marL="308680" indent="-308680" algn="l">
              <a:buSzPct val="75000"/>
              <a:buChar char="✓"/>
              <a:defRPr sz="2500" b="1">
                <a:solidFill>
                  <a:srgbClr val="53585F"/>
                </a:solidFill>
                <a:latin typeface="Helvetica"/>
                <a:ea typeface="Helvetica"/>
                <a:cs typeface="Helvetica"/>
                <a:sym typeface="Helvetica"/>
              </a:defRPr>
            </a:pPr>
            <a:r>
              <a:rPr b="0" dirty="0">
                <a:latin typeface="+mn-lt"/>
                <a:ea typeface="+mn-ea"/>
                <a:cs typeface="+mn-cs"/>
                <a:sym typeface="Helvetica Light"/>
              </a:rPr>
              <a:t>Usage</a:t>
            </a:r>
          </a:p>
          <a:p>
            <a:pPr marL="308680" indent="-308680" algn="l">
              <a:buSzPct val="75000"/>
              <a:buChar char="✓"/>
              <a:defRPr sz="2500" b="1">
                <a:solidFill>
                  <a:srgbClr val="53585F"/>
                </a:solidFill>
                <a:latin typeface="Helvetica"/>
                <a:ea typeface="Helvetica"/>
                <a:cs typeface="Helvetica"/>
                <a:sym typeface="Helvetica"/>
              </a:defRPr>
            </a:pPr>
            <a:r>
              <a:rPr b="0" dirty="0">
                <a:latin typeface="+mn-lt"/>
                <a:ea typeface="+mn-ea"/>
                <a:cs typeface="+mn-cs"/>
                <a:sym typeface="Helvetica Light"/>
              </a:rPr>
              <a:t>Items</a:t>
            </a:r>
          </a:p>
        </p:txBody>
      </p:sp>
      <p:sp>
        <p:nvSpPr>
          <p:cNvPr id="672" name="Shape 672"/>
          <p:cNvSpPr/>
          <p:nvPr/>
        </p:nvSpPr>
        <p:spPr>
          <a:xfrm>
            <a:off x="10356688" y="5680135"/>
            <a:ext cx="2243829" cy="8636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marL="228600" indent="-228600" algn="l">
              <a:buSzPct val="100000"/>
              <a:buChar char="✓"/>
              <a:defRPr sz="2500">
                <a:solidFill>
                  <a:srgbClr val="53585F"/>
                </a:solidFill>
              </a:defRPr>
            </a:pPr>
            <a:r>
              <a:rPr dirty="0"/>
              <a:t>Statements</a:t>
            </a:r>
          </a:p>
          <a:p>
            <a:pPr marL="228600" indent="-228600" algn="l">
              <a:buSzPct val="100000"/>
              <a:buChar char="✓"/>
              <a:defRPr sz="2500">
                <a:solidFill>
                  <a:srgbClr val="53585F"/>
                </a:solidFill>
              </a:defRPr>
            </a:pPr>
            <a:r>
              <a:rPr dirty="0"/>
              <a:t>Habits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4" name="Shape 684"/>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31</a:t>
            </a:fld>
            <a:endParaRPr/>
          </a:p>
        </p:txBody>
      </p:sp>
      <p:sp>
        <p:nvSpPr>
          <p:cNvPr id="686" name="Shape 686"/>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687" name="Shape 687"/>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Run a Correlation Analysis</a:t>
            </a:r>
          </a:p>
        </p:txBody>
      </p:sp>
      <p:grpSp>
        <p:nvGrpSpPr>
          <p:cNvPr id="690" name="Group 690"/>
          <p:cNvGrpSpPr/>
          <p:nvPr/>
        </p:nvGrpSpPr>
        <p:grpSpPr>
          <a:xfrm>
            <a:off x="113067" y="178743"/>
            <a:ext cx="626934" cy="628938"/>
            <a:chOff x="0" y="0"/>
            <a:chExt cx="626932" cy="628936"/>
          </a:xfrm>
        </p:grpSpPr>
        <p:pic>
          <p:nvPicPr>
            <p:cNvPr id="688"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689" name="Shape 689"/>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695" name="Group 695"/>
          <p:cNvGrpSpPr/>
          <p:nvPr/>
        </p:nvGrpSpPr>
        <p:grpSpPr>
          <a:xfrm>
            <a:off x="137169" y="1420407"/>
            <a:ext cx="12730462" cy="7419410"/>
            <a:chOff x="0" y="0"/>
            <a:chExt cx="12730460" cy="7419409"/>
          </a:xfrm>
        </p:grpSpPr>
        <p:pic>
          <p:nvPicPr>
            <p:cNvPr id="691" name="Screen Shot 2017-11-21 at 11.03.20 PM.png"/>
            <p:cNvPicPr>
              <a:picLocks noChangeAspect="1"/>
            </p:cNvPicPr>
            <p:nvPr/>
          </p:nvPicPr>
          <p:blipFill>
            <a:blip r:embed="rId3">
              <a:alphaModFix amt="18741"/>
            </a:blip>
            <a:stretch>
              <a:fillRect/>
            </a:stretch>
          </p:blipFill>
          <p:spPr>
            <a:xfrm>
              <a:off x="0" y="0"/>
              <a:ext cx="12730461" cy="7419410"/>
            </a:xfrm>
            <a:prstGeom prst="rect">
              <a:avLst/>
            </a:prstGeom>
            <a:ln w="12700" cap="flat">
              <a:noFill/>
              <a:miter lim="400000"/>
            </a:ln>
            <a:effectLst/>
          </p:spPr>
        </p:pic>
        <p:grpSp>
          <p:nvGrpSpPr>
            <p:cNvPr id="694" name="Group 694"/>
            <p:cNvGrpSpPr/>
            <p:nvPr/>
          </p:nvGrpSpPr>
          <p:grpSpPr>
            <a:xfrm>
              <a:off x="5518414" y="0"/>
              <a:ext cx="5010912" cy="5121702"/>
              <a:chOff x="0" y="0"/>
              <a:chExt cx="5010911" cy="5121701"/>
            </a:xfrm>
          </p:grpSpPr>
          <p:pic>
            <p:nvPicPr>
              <p:cNvPr id="692" name="Screen Shot 2017-11-21 at 11.03.20 PM.png"/>
              <p:cNvPicPr>
                <a:picLocks noChangeAspect="1"/>
              </p:cNvPicPr>
              <p:nvPr/>
            </p:nvPicPr>
            <p:blipFill>
              <a:blip r:embed="rId3"/>
              <a:srcRect l="43348" r="33287" b="30968"/>
              <a:stretch>
                <a:fillRect/>
              </a:stretch>
            </p:blipFill>
            <p:spPr>
              <a:xfrm>
                <a:off x="0" y="0"/>
                <a:ext cx="2974348" cy="5121702"/>
              </a:xfrm>
              <a:prstGeom prst="rect">
                <a:avLst/>
              </a:prstGeom>
              <a:ln w="12700" cap="flat">
                <a:noFill/>
                <a:miter lim="400000"/>
              </a:ln>
              <a:effectLst/>
            </p:spPr>
          </p:pic>
          <p:pic>
            <p:nvPicPr>
              <p:cNvPr id="693" name="Screen Shot 2017-11-21 at 11.03.20 PM.png"/>
              <p:cNvPicPr>
                <a:picLocks noChangeAspect="1"/>
              </p:cNvPicPr>
              <p:nvPr/>
            </p:nvPicPr>
            <p:blipFill>
              <a:blip r:embed="rId3"/>
              <a:srcRect l="66710" t="21210" r="17290" b="67012"/>
              <a:stretch>
                <a:fillRect/>
              </a:stretch>
            </p:blipFill>
            <p:spPr>
              <a:xfrm>
                <a:off x="2974115" y="1573675"/>
                <a:ext cx="2036797" cy="873817"/>
              </a:xfrm>
              <a:prstGeom prst="rect">
                <a:avLst/>
              </a:prstGeom>
              <a:ln w="12700" cap="flat">
                <a:noFill/>
                <a:miter lim="400000"/>
              </a:ln>
              <a:effectLst/>
            </p:spPr>
          </p:pic>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7" name="Shape 697"/>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32</a:t>
            </a:fld>
            <a:endParaRPr/>
          </a:p>
        </p:txBody>
      </p:sp>
      <p:sp>
        <p:nvSpPr>
          <p:cNvPr id="699" name="Shape 699"/>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700" name="Shape 700"/>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Run a Correlation Analysis</a:t>
            </a:r>
          </a:p>
        </p:txBody>
      </p:sp>
      <p:grpSp>
        <p:nvGrpSpPr>
          <p:cNvPr id="703" name="Group 703"/>
          <p:cNvGrpSpPr/>
          <p:nvPr/>
        </p:nvGrpSpPr>
        <p:grpSpPr>
          <a:xfrm>
            <a:off x="113067" y="178743"/>
            <a:ext cx="626934" cy="628938"/>
            <a:chOff x="0" y="0"/>
            <a:chExt cx="626932" cy="628936"/>
          </a:xfrm>
        </p:grpSpPr>
        <p:pic>
          <p:nvPicPr>
            <p:cNvPr id="701"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702" name="Shape 702"/>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704" name="Screen Shot 2017-11-29 at 9.48.13 PM.png"/>
          <p:cNvPicPr>
            <a:picLocks noChangeAspect="1"/>
          </p:cNvPicPr>
          <p:nvPr/>
        </p:nvPicPr>
        <p:blipFill>
          <a:blip r:embed="rId3"/>
          <a:stretch>
            <a:fillRect/>
          </a:stretch>
        </p:blipFill>
        <p:spPr>
          <a:xfrm>
            <a:off x="137169" y="1324899"/>
            <a:ext cx="12606405" cy="7268085"/>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 name="Shape 706"/>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33</a:t>
            </a:fld>
            <a:endParaRPr/>
          </a:p>
        </p:txBody>
      </p:sp>
      <p:sp>
        <p:nvSpPr>
          <p:cNvPr id="708" name="Shape 708"/>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709" name="Shape 709"/>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Run a Correlation Analysis</a:t>
            </a:r>
          </a:p>
        </p:txBody>
      </p:sp>
      <p:grpSp>
        <p:nvGrpSpPr>
          <p:cNvPr id="712" name="Group 712"/>
          <p:cNvGrpSpPr/>
          <p:nvPr/>
        </p:nvGrpSpPr>
        <p:grpSpPr>
          <a:xfrm>
            <a:off x="113067" y="178743"/>
            <a:ext cx="626934" cy="628938"/>
            <a:chOff x="0" y="0"/>
            <a:chExt cx="626932" cy="628936"/>
          </a:xfrm>
        </p:grpSpPr>
        <p:pic>
          <p:nvPicPr>
            <p:cNvPr id="710"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711" name="Shape 711"/>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713" name="Screen Shot 2017-11-29 at 9.51.42 PM.png"/>
          <p:cNvPicPr>
            <a:picLocks noChangeAspect="1"/>
          </p:cNvPicPr>
          <p:nvPr/>
        </p:nvPicPr>
        <p:blipFill>
          <a:blip r:embed="rId3"/>
          <a:stretch>
            <a:fillRect/>
          </a:stretch>
        </p:blipFill>
        <p:spPr>
          <a:xfrm>
            <a:off x="137169" y="1452537"/>
            <a:ext cx="12730462" cy="7355151"/>
          </a:xfrm>
          <a:prstGeom prst="rect">
            <a:avLst/>
          </a:prstGeom>
          <a:ln w="12700">
            <a:miter lim="400000"/>
          </a:ln>
        </p:spPr>
      </p:pic>
      <p:sp>
        <p:nvSpPr>
          <p:cNvPr id="714" name="Shape 714"/>
          <p:cNvSpPr/>
          <p:nvPr/>
        </p:nvSpPr>
        <p:spPr>
          <a:xfrm>
            <a:off x="8729133" y="7289800"/>
            <a:ext cx="1056085" cy="304800"/>
          </a:xfrm>
          <a:prstGeom prst="rect">
            <a:avLst/>
          </a:prstGeom>
          <a:solidFill>
            <a:schemeClr val="accent1">
              <a:satOff val="-3355"/>
              <a:lumOff val="26614"/>
              <a:alpha val="64346"/>
            </a:schemeClr>
          </a:solidFill>
          <a:ln w="12700">
            <a:miter lim="400000"/>
          </a:ln>
          <a:effectLst>
            <a:outerShdw blurRad="38100" dist="25400" dir="5400000" rotWithShape="0">
              <a:srgbClr val="000000">
                <a:alpha val="50000"/>
              </a:srgbClr>
            </a:outerShdw>
          </a:effectLst>
        </p:spPr>
        <p:txBody>
          <a:bodyPr lIns="50800" tIns="50800" rIns="50800" bIns="50800" anchor="ctr"/>
          <a:lstStyle/>
          <a:p>
            <a:pPr>
              <a:defRPr sz="2400">
                <a:solidFill>
                  <a:srgbClr val="FFFFFF"/>
                </a:solidFill>
              </a:defRPr>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 name="Shape 716"/>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34</a:t>
            </a:fld>
            <a:endParaRPr/>
          </a:p>
        </p:txBody>
      </p:sp>
      <p:grpSp>
        <p:nvGrpSpPr>
          <p:cNvPr id="720" name="Group 720"/>
          <p:cNvGrpSpPr/>
          <p:nvPr/>
        </p:nvGrpSpPr>
        <p:grpSpPr>
          <a:xfrm>
            <a:off x="1162934" y="3599276"/>
            <a:ext cx="2006601" cy="2013016"/>
            <a:chOff x="0" y="0"/>
            <a:chExt cx="2006599" cy="2013014"/>
          </a:xfrm>
        </p:grpSpPr>
        <p:pic>
          <p:nvPicPr>
            <p:cNvPr id="718" name="pasted-image.png"/>
            <p:cNvPicPr>
              <a:picLocks noChangeAspect="1"/>
            </p:cNvPicPr>
            <p:nvPr/>
          </p:nvPicPr>
          <p:blipFill>
            <a:blip r:embed="rId2"/>
            <a:srcRect l="13683" t="1463" r="11248"/>
            <a:stretch>
              <a:fillRect/>
            </a:stretch>
          </p:blipFill>
          <p:spPr>
            <a:xfrm>
              <a:off x="0" y="52675"/>
              <a:ext cx="1981911" cy="1960340"/>
            </a:xfrm>
            <a:prstGeom prst="rect">
              <a:avLst/>
            </a:prstGeom>
            <a:ln w="12700" cap="flat">
              <a:noFill/>
              <a:miter lim="400000"/>
            </a:ln>
            <a:effectLst/>
          </p:spPr>
        </p:pic>
        <p:sp>
          <p:nvSpPr>
            <p:cNvPr id="719" name="Shape 719"/>
            <p:cNvSpPr/>
            <p:nvPr/>
          </p:nvSpPr>
          <p:spPr>
            <a:xfrm>
              <a:off x="1722720" y="0"/>
              <a:ext cx="283880" cy="26852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721" name="Shape 721"/>
          <p:cNvSpPr/>
          <p:nvPr/>
        </p:nvSpPr>
        <p:spPr>
          <a:xfrm>
            <a:off x="3411000" y="4180333"/>
            <a:ext cx="9007128" cy="850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4900" b="1" spc="-293">
                <a:solidFill>
                  <a:srgbClr val="4F3B7F"/>
                </a:solidFill>
                <a:latin typeface="Helvetica"/>
                <a:ea typeface="Helvetica"/>
                <a:cs typeface="Helvetica"/>
                <a:sym typeface="Helvetica"/>
              </a:defRPr>
            </a:lvl1pPr>
          </a:lstStyle>
          <a:p>
            <a:r>
              <a:t>Running a Two-Step Cluster</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3" name="Shape 723"/>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35</a:t>
            </a:fld>
            <a:endParaRPr/>
          </a:p>
        </p:txBody>
      </p:sp>
      <p:sp>
        <p:nvSpPr>
          <p:cNvPr id="725" name="Shape 725"/>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726" name="Shape 726"/>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Run A Two-Step Cluster Analysis</a:t>
            </a:r>
          </a:p>
        </p:txBody>
      </p:sp>
      <p:grpSp>
        <p:nvGrpSpPr>
          <p:cNvPr id="729" name="Group 729"/>
          <p:cNvGrpSpPr/>
          <p:nvPr/>
        </p:nvGrpSpPr>
        <p:grpSpPr>
          <a:xfrm>
            <a:off x="113067" y="178743"/>
            <a:ext cx="626934" cy="628938"/>
            <a:chOff x="0" y="0"/>
            <a:chExt cx="626932" cy="628936"/>
          </a:xfrm>
        </p:grpSpPr>
        <p:pic>
          <p:nvPicPr>
            <p:cNvPr id="727"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728" name="Shape 728"/>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730" name="Shape 730"/>
          <p:cNvSpPr/>
          <p:nvPr/>
        </p:nvSpPr>
        <p:spPr>
          <a:xfrm>
            <a:off x="2237236" y="1323012"/>
            <a:ext cx="9540275" cy="469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defTabSz="457200">
              <a:spcBef>
                <a:spcPts val="1200"/>
              </a:spcBef>
              <a:defRPr sz="2400">
                <a:latin typeface="Helvetica"/>
                <a:ea typeface="Helvetica"/>
                <a:cs typeface="Helvetica"/>
                <a:sym typeface="Helvetica"/>
              </a:defRPr>
            </a:lvl1pPr>
          </a:lstStyle>
          <a:p>
            <a:r>
              <a:t>Analyze -&gt; Classify -&gt; Two-Step Cluster. A new dialog box opens. </a:t>
            </a:r>
          </a:p>
        </p:txBody>
      </p:sp>
      <p:pic>
        <p:nvPicPr>
          <p:cNvPr id="731" name="Screen Shot 2017-11-29 at 9.54.07 PM.png"/>
          <p:cNvPicPr>
            <a:picLocks noChangeAspect="1"/>
          </p:cNvPicPr>
          <p:nvPr/>
        </p:nvPicPr>
        <p:blipFill>
          <a:blip r:embed="rId3"/>
          <a:stretch>
            <a:fillRect/>
          </a:stretch>
        </p:blipFill>
        <p:spPr>
          <a:xfrm>
            <a:off x="459292" y="1940542"/>
            <a:ext cx="12086216" cy="6892846"/>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33" name="Screen Shot 2017-11-29 at 9.54.07 PM.png"/>
          <p:cNvPicPr>
            <a:picLocks noChangeAspect="1"/>
          </p:cNvPicPr>
          <p:nvPr/>
        </p:nvPicPr>
        <p:blipFill>
          <a:blip r:embed="rId2"/>
          <a:stretch>
            <a:fillRect/>
          </a:stretch>
        </p:blipFill>
        <p:spPr>
          <a:xfrm>
            <a:off x="222225" y="1430377"/>
            <a:ext cx="12560349" cy="7163247"/>
          </a:xfrm>
          <a:prstGeom prst="rect">
            <a:avLst/>
          </a:prstGeom>
          <a:ln w="12700">
            <a:miter lim="400000"/>
          </a:ln>
        </p:spPr>
      </p:pic>
      <p:sp>
        <p:nvSpPr>
          <p:cNvPr id="734" name="Shape 734"/>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36</a:t>
            </a:fld>
            <a:endParaRPr/>
          </a:p>
        </p:txBody>
      </p:sp>
      <p:sp>
        <p:nvSpPr>
          <p:cNvPr id="736" name="Shape 736"/>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737" name="Shape 737"/>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Run A Two-Step Cluster Analysis</a:t>
            </a:r>
          </a:p>
        </p:txBody>
      </p:sp>
      <p:grpSp>
        <p:nvGrpSpPr>
          <p:cNvPr id="740" name="Group 740"/>
          <p:cNvGrpSpPr/>
          <p:nvPr/>
        </p:nvGrpSpPr>
        <p:grpSpPr>
          <a:xfrm>
            <a:off x="113067" y="178743"/>
            <a:ext cx="626934" cy="628938"/>
            <a:chOff x="0" y="0"/>
            <a:chExt cx="626932" cy="628936"/>
          </a:xfrm>
        </p:grpSpPr>
        <p:pic>
          <p:nvPicPr>
            <p:cNvPr id="738" name="pasted-image.png"/>
            <p:cNvPicPr>
              <a:picLocks noChangeAspect="1"/>
            </p:cNvPicPr>
            <p:nvPr/>
          </p:nvPicPr>
          <p:blipFill>
            <a:blip r:embed="rId3"/>
            <a:srcRect l="13683" t="1463" r="11248"/>
            <a:stretch>
              <a:fillRect/>
            </a:stretch>
          </p:blipFill>
          <p:spPr>
            <a:xfrm>
              <a:off x="0" y="16457"/>
              <a:ext cx="619219" cy="612480"/>
            </a:xfrm>
            <a:prstGeom prst="rect">
              <a:avLst/>
            </a:prstGeom>
            <a:ln w="12700" cap="flat">
              <a:noFill/>
              <a:miter lim="400000"/>
            </a:ln>
            <a:effectLst/>
          </p:spPr>
        </p:pic>
        <p:sp>
          <p:nvSpPr>
            <p:cNvPr id="739" name="Shape 739"/>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741" name="Shape 741"/>
          <p:cNvSpPr/>
          <p:nvPr/>
        </p:nvSpPr>
        <p:spPr>
          <a:xfrm>
            <a:off x="127000" y="6172200"/>
            <a:ext cx="2425767" cy="393701"/>
          </a:xfrm>
          <a:prstGeom prst="rect">
            <a:avLst/>
          </a:prstGeom>
          <a:ln w="25400">
            <a:solidFill>
              <a:schemeClr val="accent5"/>
            </a:solidFill>
            <a:miter lim="400000"/>
          </a:ln>
        </p:spPr>
        <p:txBody>
          <a:bodyPr lIns="50800" tIns="50800" rIns="50800" bIns="50800" anchor="ctr"/>
          <a:lstStyle/>
          <a:p>
            <a:pPr>
              <a:defRPr sz="2400"/>
            </a:pPr>
            <a:endParaRPr/>
          </a:p>
        </p:txBody>
      </p:sp>
      <p:sp>
        <p:nvSpPr>
          <p:cNvPr id="742" name="Shape 742"/>
          <p:cNvSpPr/>
          <p:nvPr/>
        </p:nvSpPr>
        <p:spPr>
          <a:xfrm>
            <a:off x="309033" y="7031566"/>
            <a:ext cx="2400367" cy="393701"/>
          </a:xfrm>
          <a:prstGeom prst="rect">
            <a:avLst/>
          </a:prstGeom>
          <a:ln w="25400">
            <a:solidFill>
              <a:schemeClr val="accent5"/>
            </a:solidFill>
            <a:miter lim="400000"/>
          </a:ln>
        </p:spPr>
        <p:txBody>
          <a:bodyPr lIns="50800" tIns="50800" rIns="50800" bIns="50800" anchor="ctr"/>
          <a:lstStyle/>
          <a:p>
            <a:pPr>
              <a:defRPr sz="2400"/>
            </a:pPr>
            <a:endParaRPr/>
          </a:p>
        </p:txBody>
      </p:sp>
      <p:sp>
        <p:nvSpPr>
          <p:cNvPr id="743" name="Shape 743"/>
          <p:cNvSpPr/>
          <p:nvPr/>
        </p:nvSpPr>
        <p:spPr>
          <a:xfrm>
            <a:off x="5444066" y="6842356"/>
            <a:ext cx="4460611" cy="1025813"/>
          </a:xfrm>
          <a:prstGeom prst="rect">
            <a:avLst/>
          </a:prstGeom>
          <a:ln w="25400">
            <a:solidFill>
              <a:schemeClr val="accent5"/>
            </a:solidFill>
            <a:miter lim="400000"/>
          </a:ln>
        </p:spPr>
        <p:txBody>
          <a:bodyPr lIns="50800" tIns="50800" rIns="50800" bIns="50800" anchor="ctr"/>
          <a:lstStyle/>
          <a:p>
            <a:pPr>
              <a:defRPr sz="2400"/>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45" name="Screen Shot 2017-11-26 at 8.09.22 PM.png"/>
          <p:cNvPicPr>
            <a:picLocks noChangeAspect="1"/>
          </p:cNvPicPr>
          <p:nvPr/>
        </p:nvPicPr>
        <p:blipFill>
          <a:blip r:embed="rId2"/>
          <a:stretch>
            <a:fillRect/>
          </a:stretch>
        </p:blipFill>
        <p:spPr>
          <a:xfrm>
            <a:off x="171938" y="1105135"/>
            <a:ext cx="5049656" cy="3804178"/>
          </a:xfrm>
          <a:prstGeom prst="rect">
            <a:avLst/>
          </a:prstGeom>
          <a:ln w="12700">
            <a:miter lim="400000"/>
          </a:ln>
        </p:spPr>
      </p:pic>
      <p:sp>
        <p:nvSpPr>
          <p:cNvPr id="746" name="Shape 746"/>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37</a:t>
            </a:fld>
            <a:endParaRPr/>
          </a:p>
        </p:txBody>
      </p:sp>
      <p:sp>
        <p:nvSpPr>
          <p:cNvPr id="748" name="Shape 748"/>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749" name="Shape 749"/>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Two-step Clustering </a:t>
            </a:r>
          </a:p>
        </p:txBody>
      </p:sp>
      <p:grpSp>
        <p:nvGrpSpPr>
          <p:cNvPr id="752" name="Group 752"/>
          <p:cNvGrpSpPr/>
          <p:nvPr/>
        </p:nvGrpSpPr>
        <p:grpSpPr>
          <a:xfrm>
            <a:off x="113067" y="178743"/>
            <a:ext cx="626934" cy="628938"/>
            <a:chOff x="0" y="0"/>
            <a:chExt cx="626932" cy="628936"/>
          </a:xfrm>
        </p:grpSpPr>
        <p:pic>
          <p:nvPicPr>
            <p:cNvPr id="750" name="pasted-image.png"/>
            <p:cNvPicPr>
              <a:picLocks noChangeAspect="1"/>
            </p:cNvPicPr>
            <p:nvPr/>
          </p:nvPicPr>
          <p:blipFill>
            <a:blip r:embed="rId3"/>
            <a:srcRect l="13683" t="1463" r="11248"/>
            <a:stretch>
              <a:fillRect/>
            </a:stretch>
          </p:blipFill>
          <p:spPr>
            <a:xfrm>
              <a:off x="0" y="16457"/>
              <a:ext cx="619219" cy="612480"/>
            </a:xfrm>
            <a:prstGeom prst="rect">
              <a:avLst/>
            </a:prstGeom>
            <a:ln w="12700" cap="flat">
              <a:noFill/>
              <a:miter lim="400000"/>
            </a:ln>
            <a:effectLst/>
          </p:spPr>
        </p:pic>
        <p:sp>
          <p:nvSpPr>
            <p:cNvPr id="751" name="Shape 751"/>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753" name="Shape 753"/>
          <p:cNvSpPr/>
          <p:nvPr/>
        </p:nvSpPr>
        <p:spPr>
          <a:xfrm>
            <a:off x="2152650" y="1327149"/>
            <a:ext cx="190500" cy="457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defTabSz="457200">
              <a:defRPr sz="1200">
                <a:latin typeface="Times"/>
                <a:ea typeface="Times"/>
                <a:cs typeface="Times"/>
                <a:sym typeface="Times"/>
              </a:defRPr>
            </a:lvl1pPr>
          </a:lstStyle>
          <a:p>
            <a:r>
              <a:t> </a:t>
            </a:r>
          </a:p>
        </p:txBody>
      </p:sp>
      <p:sp>
        <p:nvSpPr>
          <p:cNvPr id="754" name="Shape 754"/>
          <p:cNvSpPr/>
          <p:nvPr/>
        </p:nvSpPr>
        <p:spPr>
          <a:xfrm>
            <a:off x="6556336" y="3293930"/>
            <a:ext cx="6017745" cy="185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defTabSz="457200">
              <a:spcBef>
                <a:spcPts val="1200"/>
              </a:spcBef>
              <a:defRPr sz="1900">
                <a:latin typeface="Helvetica"/>
                <a:ea typeface="Helvetica"/>
                <a:cs typeface="Helvetica"/>
                <a:sym typeface="Helvetica"/>
              </a:defRPr>
            </a:pPr>
            <a:r>
              <a:rPr dirty="0"/>
              <a:t>The Distance Measure box determines how the distance between two objects or clusters is computed. While </a:t>
            </a:r>
            <a:r>
              <a:rPr b="1" dirty="0"/>
              <a:t>Log-likelihood can be used for categorical and continuous variables, </a:t>
            </a:r>
            <a:r>
              <a:rPr dirty="0"/>
              <a:t>the Euclidean distance can only be applied when all of the variables are continuous.</a:t>
            </a:r>
          </a:p>
        </p:txBody>
      </p:sp>
      <p:sp>
        <p:nvSpPr>
          <p:cNvPr id="755" name="Shape 755"/>
          <p:cNvSpPr/>
          <p:nvPr/>
        </p:nvSpPr>
        <p:spPr>
          <a:xfrm>
            <a:off x="5397038" y="7328545"/>
            <a:ext cx="7462405" cy="142603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defTabSz="457200">
              <a:spcBef>
                <a:spcPts val="1200"/>
              </a:spcBef>
              <a:defRPr sz="1900">
                <a:latin typeface="Helvetica"/>
                <a:ea typeface="Helvetica"/>
                <a:cs typeface="Helvetica"/>
                <a:sym typeface="Helvetica"/>
              </a:defRPr>
            </a:pPr>
            <a:r>
              <a:rPr lang="en-US" dirty="0"/>
              <a:t>Y</a:t>
            </a:r>
            <a:r>
              <a:rPr dirty="0"/>
              <a:t>ou can choose between two criteria which SPSS can use to pick an appropriate number of segments. </a:t>
            </a:r>
          </a:p>
          <a:p>
            <a:pPr defTabSz="457200">
              <a:spcBef>
                <a:spcPts val="1200"/>
              </a:spcBef>
              <a:defRPr sz="1900" b="1">
                <a:latin typeface="Helvetica"/>
                <a:ea typeface="Helvetica"/>
                <a:cs typeface="Helvetica"/>
                <a:sym typeface="Helvetica"/>
              </a:defRPr>
            </a:pPr>
            <a:r>
              <a:rPr dirty="0"/>
              <a:t>If you use a “specify fixed” number of clusters the Clustering Criterion is Disable.</a:t>
            </a:r>
          </a:p>
        </p:txBody>
      </p:sp>
      <p:sp>
        <p:nvSpPr>
          <p:cNvPr id="756" name="Shape 756"/>
          <p:cNvSpPr/>
          <p:nvPr/>
        </p:nvSpPr>
        <p:spPr>
          <a:xfrm>
            <a:off x="6780588" y="2360824"/>
            <a:ext cx="5030254" cy="685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rPr dirty="0"/>
              <a:t>First, move all the required variables to the Continuous Variables box. </a:t>
            </a:r>
          </a:p>
        </p:txBody>
      </p:sp>
      <p:sp>
        <p:nvSpPr>
          <p:cNvPr id="757" name="Shape 757"/>
          <p:cNvSpPr/>
          <p:nvPr/>
        </p:nvSpPr>
        <p:spPr>
          <a:xfrm flipH="1" flipV="1">
            <a:off x="4283074" y="1555749"/>
            <a:ext cx="2455368" cy="2"/>
          </a:xfrm>
          <a:prstGeom prst="line">
            <a:avLst/>
          </a:prstGeom>
          <a:ln w="25400">
            <a:solidFill>
              <a:srgbClr val="85888D"/>
            </a:solidFill>
            <a:miter lim="400000"/>
            <a:tailEnd type="triangle"/>
          </a:ln>
        </p:spPr>
        <p:txBody>
          <a:bodyPr lIns="50800" tIns="50800" rIns="50800" bIns="50800" anchor="ctr"/>
          <a:lstStyle/>
          <a:p>
            <a:pPr>
              <a:defRPr sz="2400"/>
            </a:pPr>
            <a:endParaRPr/>
          </a:p>
        </p:txBody>
      </p:sp>
      <p:sp>
        <p:nvSpPr>
          <p:cNvPr id="758" name="Shape 758"/>
          <p:cNvSpPr/>
          <p:nvPr/>
        </p:nvSpPr>
        <p:spPr>
          <a:xfrm flipH="1" flipV="1">
            <a:off x="1149019" y="3649489"/>
            <a:ext cx="5300415" cy="1"/>
          </a:xfrm>
          <a:prstGeom prst="line">
            <a:avLst/>
          </a:prstGeom>
          <a:ln w="25400">
            <a:solidFill>
              <a:srgbClr val="85888D"/>
            </a:solidFill>
            <a:miter lim="400000"/>
            <a:tailEnd type="triangle"/>
          </a:ln>
        </p:spPr>
        <p:txBody>
          <a:bodyPr lIns="50800" tIns="50800" rIns="50800" bIns="50800" anchor="ctr"/>
          <a:lstStyle/>
          <a:p>
            <a:pPr>
              <a:defRPr sz="2400"/>
            </a:pPr>
            <a:endParaRPr/>
          </a:p>
        </p:txBody>
      </p:sp>
      <p:sp>
        <p:nvSpPr>
          <p:cNvPr id="759" name="Shape 759"/>
          <p:cNvSpPr/>
          <p:nvPr/>
        </p:nvSpPr>
        <p:spPr>
          <a:xfrm>
            <a:off x="105846" y="5805370"/>
            <a:ext cx="4725201" cy="185691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rPr dirty="0"/>
              <a:t>Under Number of Clusters, you can specify a fixed number or a maximum number of segments to retain from the data. One of two-step clustering’s major advantages is that it allows the automatic selection of the number of clusters.</a:t>
            </a:r>
          </a:p>
        </p:txBody>
      </p:sp>
      <p:sp>
        <p:nvSpPr>
          <p:cNvPr id="760" name="Shape 760"/>
          <p:cNvSpPr/>
          <p:nvPr/>
        </p:nvSpPr>
        <p:spPr>
          <a:xfrm flipV="1">
            <a:off x="426534" y="4111809"/>
            <a:ext cx="1" cy="1402982"/>
          </a:xfrm>
          <a:prstGeom prst="line">
            <a:avLst/>
          </a:prstGeom>
          <a:ln w="25400">
            <a:solidFill>
              <a:srgbClr val="85888D"/>
            </a:solidFill>
            <a:miter lim="400000"/>
            <a:tailEnd type="triangle"/>
          </a:ln>
        </p:spPr>
        <p:txBody>
          <a:bodyPr lIns="50800" tIns="50800" rIns="50800" bIns="50800" anchor="ctr"/>
          <a:lstStyle/>
          <a:p>
            <a:pPr>
              <a:defRPr sz="2400"/>
            </a:pPr>
            <a:endParaRPr/>
          </a:p>
        </p:txBody>
      </p:sp>
      <p:sp>
        <p:nvSpPr>
          <p:cNvPr id="761" name="Shape 761"/>
          <p:cNvSpPr/>
          <p:nvPr/>
        </p:nvSpPr>
        <p:spPr>
          <a:xfrm flipH="1" flipV="1">
            <a:off x="4193176" y="4388599"/>
            <a:ext cx="2685979" cy="2725740"/>
          </a:xfrm>
          <a:prstGeom prst="line">
            <a:avLst/>
          </a:prstGeom>
          <a:ln w="25400">
            <a:solidFill>
              <a:srgbClr val="85888D"/>
            </a:solidFill>
            <a:miter lim="400000"/>
            <a:tailEnd type="triangle"/>
          </a:ln>
        </p:spPr>
        <p:txBody>
          <a:bodyPr lIns="50800" tIns="50800" rIns="50800" bIns="50800" anchor="ctr"/>
          <a:lstStyle/>
          <a:p>
            <a:pPr>
              <a:defRPr sz="2400"/>
            </a:pPr>
            <a:endParaRPr/>
          </a:p>
        </p:txBody>
      </p:sp>
      <p:sp>
        <p:nvSpPr>
          <p:cNvPr id="762" name="Shape 762"/>
          <p:cNvSpPr/>
          <p:nvPr/>
        </p:nvSpPr>
        <p:spPr>
          <a:xfrm flipH="1" flipV="1">
            <a:off x="4410074" y="2672252"/>
            <a:ext cx="2455368" cy="1"/>
          </a:xfrm>
          <a:prstGeom prst="line">
            <a:avLst/>
          </a:prstGeom>
          <a:ln w="25400">
            <a:solidFill>
              <a:srgbClr val="85888D"/>
            </a:solidFill>
            <a:miter lim="400000"/>
            <a:tailEnd type="triangle"/>
          </a:ln>
        </p:spPr>
        <p:txBody>
          <a:bodyPr lIns="50800" tIns="50800" rIns="50800" bIns="50800" anchor="ctr"/>
          <a:lstStyle/>
          <a:p>
            <a:pPr>
              <a:defRPr sz="2400"/>
            </a:pPr>
            <a:endParaRPr/>
          </a:p>
        </p:txBody>
      </p:sp>
      <p:sp>
        <p:nvSpPr>
          <p:cNvPr id="763" name="Shape 763"/>
          <p:cNvSpPr/>
          <p:nvPr/>
        </p:nvSpPr>
        <p:spPr>
          <a:xfrm>
            <a:off x="6780588" y="1212066"/>
            <a:ext cx="5030254" cy="68736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rPr dirty="0"/>
              <a:t>Variables like Age or Gender are more likely to define the clusters. </a:t>
            </a:r>
            <a:r>
              <a:rPr lang="en-US" dirty="0"/>
              <a:t>D</a:t>
            </a:r>
            <a:r>
              <a:rPr dirty="0"/>
              <a:t>o not use them. </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5" name="Shape 765"/>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38</a:t>
            </a:fld>
            <a:endParaRPr/>
          </a:p>
        </p:txBody>
      </p:sp>
      <p:sp>
        <p:nvSpPr>
          <p:cNvPr id="767" name="Shape 767"/>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768" name="Shape 768"/>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Clustering Criterion</a:t>
            </a:r>
          </a:p>
        </p:txBody>
      </p:sp>
      <p:grpSp>
        <p:nvGrpSpPr>
          <p:cNvPr id="771" name="Group 771"/>
          <p:cNvGrpSpPr/>
          <p:nvPr/>
        </p:nvGrpSpPr>
        <p:grpSpPr>
          <a:xfrm>
            <a:off x="113067" y="178743"/>
            <a:ext cx="626934" cy="628938"/>
            <a:chOff x="0" y="0"/>
            <a:chExt cx="626932" cy="628936"/>
          </a:xfrm>
        </p:grpSpPr>
        <p:pic>
          <p:nvPicPr>
            <p:cNvPr id="769"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770" name="Shape 770"/>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772" name="Shape 772"/>
          <p:cNvSpPr/>
          <p:nvPr/>
        </p:nvSpPr>
        <p:spPr>
          <a:xfrm>
            <a:off x="543718" y="4014622"/>
            <a:ext cx="11917364" cy="194925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marL="457200" indent="-457200" defTabSz="457200">
              <a:spcBef>
                <a:spcPts val="1200"/>
              </a:spcBef>
              <a:tabLst>
                <a:tab pos="139700" algn="l"/>
                <a:tab pos="457200" algn="l"/>
              </a:tabLst>
              <a:defRPr sz="1900">
                <a:latin typeface="Helvetica"/>
                <a:ea typeface="Helvetica"/>
                <a:cs typeface="Helvetica"/>
                <a:sym typeface="Helvetica"/>
              </a:defRPr>
            </a:pPr>
            <a:r>
              <a:rPr sz="2000" dirty="0"/>
              <a:t>These are </a:t>
            </a:r>
            <a:r>
              <a:rPr sz="2000" b="1" dirty="0"/>
              <a:t>relative measures of goodness-of-fit </a:t>
            </a:r>
            <a:r>
              <a:rPr sz="2000" dirty="0"/>
              <a:t>and are used to compare different solutions. “Relative” means that these criteria are not scaled on a range of, for example, 0 to 1 </a:t>
            </a:r>
            <a:r>
              <a:rPr sz="2000" b="1" dirty="0"/>
              <a:t>but can generally take any value.</a:t>
            </a:r>
            <a:r>
              <a:rPr sz="2000" dirty="0"/>
              <a:t> Compared to an alternative solution with a different number of </a:t>
            </a:r>
            <a:r>
              <a:rPr lang="en-US" sz="2000" dirty="0"/>
              <a:t>clusters</a:t>
            </a:r>
            <a:r>
              <a:rPr sz="2000" dirty="0"/>
              <a:t>, smaller values in AIC or BIC indicate a better fit. SPSS computes solutions for different number</a:t>
            </a:r>
            <a:r>
              <a:rPr lang="en-US" sz="2000" dirty="0"/>
              <a:t> of clusters</a:t>
            </a:r>
            <a:r>
              <a:rPr sz="2000" dirty="0"/>
              <a:t> (up to the maximum number of segments specified before) and chooses the appropriate solution by looking for the smallest value in the chosen criterion. </a:t>
            </a:r>
          </a:p>
        </p:txBody>
      </p:sp>
      <p:pic>
        <p:nvPicPr>
          <p:cNvPr id="773" name="pasted-image.png"/>
          <p:cNvPicPr>
            <a:picLocks noChangeAspect="1"/>
          </p:cNvPicPr>
          <p:nvPr/>
        </p:nvPicPr>
        <p:blipFill>
          <a:blip r:embed="rId3"/>
          <a:srcRect t="6971" b="20872"/>
          <a:stretch>
            <a:fillRect/>
          </a:stretch>
        </p:blipFill>
        <p:spPr>
          <a:xfrm>
            <a:off x="6088772" y="1105135"/>
            <a:ext cx="4462936" cy="2415184"/>
          </a:xfrm>
          <a:prstGeom prst="rect">
            <a:avLst/>
          </a:prstGeom>
          <a:ln w="12700">
            <a:miter lim="400000"/>
          </a:ln>
        </p:spPr>
      </p:pic>
      <p:sp>
        <p:nvSpPr>
          <p:cNvPr id="774" name="Shape 774"/>
          <p:cNvSpPr/>
          <p:nvPr/>
        </p:nvSpPr>
        <p:spPr>
          <a:xfrm>
            <a:off x="655488" y="7207576"/>
            <a:ext cx="11917363" cy="133369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defTabSz="457200">
              <a:spcBef>
                <a:spcPts val="1200"/>
              </a:spcBef>
              <a:defRPr sz="1800">
                <a:latin typeface="Helvetica"/>
                <a:ea typeface="Helvetica"/>
                <a:cs typeface="Helvetica"/>
                <a:sym typeface="Helvetica"/>
              </a:defRPr>
            </a:pPr>
            <a:r>
              <a:rPr sz="2000" b="1" dirty="0"/>
              <a:t>AIC</a:t>
            </a:r>
            <a:r>
              <a:rPr sz="2000" dirty="0"/>
              <a:t> is known for overestimating the “correct” number of </a:t>
            </a:r>
            <a:r>
              <a:rPr lang="en-US" sz="2000" dirty="0"/>
              <a:t>clusters</a:t>
            </a:r>
            <a:r>
              <a:rPr sz="2000" dirty="0"/>
              <a:t>, while </a:t>
            </a:r>
            <a:r>
              <a:rPr sz="2000" b="1" dirty="0"/>
              <a:t>BIC</a:t>
            </a:r>
            <a:r>
              <a:rPr sz="2000" dirty="0"/>
              <a:t> has a slight tendency to underestimate this number. Thus, it is worthwhile comparing the clustering outcomes of both criteria and selecting a smaller number of </a:t>
            </a:r>
            <a:r>
              <a:rPr lang="en-US" sz="2000" dirty="0"/>
              <a:t>cluster</a:t>
            </a:r>
            <a:r>
              <a:rPr sz="2000" dirty="0"/>
              <a:t> than </a:t>
            </a:r>
            <a:r>
              <a:rPr lang="en-US" sz="2000" dirty="0"/>
              <a:t>indicated</a:t>
            </a:r>
            <a:r>
              <a:rPr sz="2000" dirty="0"/>
              <a:t> by AIC. </a:t>
            </a:r>
            <a:r>
              <a:rPr lang="en-US" sz="2000" dirty="0"/>
              <a:t>I</a:t>
            </a:r>
            <a:r>
              <a:rPr sz="2000" dirty="0"/>
              <a:t>f the two criteria indicate </a:t>
            </a:r>
            <a:r>
              <a:rPr lang="en-US" sz="2000" dirty="0"/>
              <a:t>a very </a:t>
            </a:r>
            <a:r>
              <a:rPr sz="2000" dirty="0"/>
              <a:t>different numbers of clusters</a:t>
            </a:r>
            <a:r>
              <a:rPr lang="en-US" sz="2000" dirty="0"/>
              <a:t>, then </a:t>
            </a:r>
            <a:r>
              <a:rPr sz="2000" dirty="0"/>
              <a:t>we should evaluate each solution on practical grounds.</a:t>
            </a:r>
          </a:p>
        </p:txBody>
      </p:sp>
      <p:sp>
        <p:nvSpPr>
          <p:cNvPr id="775" name="Shape 775"/>
          <p:cNvSpPr/>
          <p:nvPr/>
        </p:nvSpPr>
        <p:spPr>
          <a:xfrm>
            <a:off x="1299755" y="2084360"/>
            <a:ext cx="4606488" cy="456535"/>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defTabSz="457200">
              <a:spcBef>
                <a:spcPts val="1200"/>
              </a:spcBef>
              <a:defRPr sz="2300">
                <a:solidFill>
                  <a:schemeClr val="accent5"/>
                </a:solidFill>
                <a:latin typeface="Helvetica"/>
                <a:ea typeface="Helvetica"/>
                <a:cs typeface="Helvetica"/>
                <a:sym typeface="Helvetica"/>
              </a:defRPr>
            </a:lvl1pPr>
          </a:lstStyle>
          <a:p>
            <a:r>
              <a:rPr dirty="0"/>
              <a:t>What to choose?</a:t>
            </a:r>
            <a:r>
              <a:rPr lang="en-US" dirty="0"/>
              <a:t> AIC or BIC</a:t>
            </a:r>
            <a:endParaRPr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7" name="Shape 777"/>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39</a:t>
            </a:fld>
            <a:endParaRPr/>
          </a:p>
        </p:txBody>
      </p:sp>
      <p:sp>
        <p:nvSpPr>
          <p:cNvPr id="779" name="Shape 779"/>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780" name="Shape 780"/>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Run A Two-Step Cluster Analysis</a:t>
            </a:r>
          </a:p>
        </p:txBody>
      </p:sp>
      <p:grpSp>
        <p:nvGrpSpPr>
          <p:cNvPr id="783" name="Group 783"/>
          <p:cNvGrpSpPr/>
          <p:nvPr/>
        </p:nvGrpSpPr>
        <p:grpSpPr>
          <a:xfrm>
            <a:off x="113067" y="178743"/>
            <a:ext cx="626934" cy="628938"/>
            <a:chOff x="0" y="0"/>
            <a:chExt cx="626932" cy="628936"/>
          </a:xfrm>
        </p:grpSpPr>
        <p:pic>
          <p:nvPicPr>
            <p:cNvPr id="781"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782" name="Shape 782"/>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784" name="Screen Shot 2017-11-21 at 10.47.59 PM.png"/>
          <p:cNvPicPr>
            <a:picLocks noChangeAspect="1"/>
          </p:cNvPicPr>
          <p:nvPr/>
        </p:nvPicPr>
        <p:blipFill>
          <a:blip r:embed="rId3"/>
          <a:stretch>
            <a:fillRect/>
          </a:stretch>
        </p:blipFill>
        <p:spPr>
          <a:xfrm>
            <a:off x="137169" y="1414112"/>
            <a:ext cx="12730462" cy="7432001"/>
          </a:xfrm>
          <a:prstGeom prst="rect">
            <a:avLst/>
          </a:prstGeom>
          <a:ln w="12700">
            <a:miter lim="400000"/>
          </a:ln>
        </p:spPr>
      </p:pic>
      <p:sp>
        <p:nvSpPr>
          <p:cNvPr id="785" name="Shape 785"/>
          <p:cNvSpPr/>
          <p:nvPr/>
        </p:nvSpPr>
        <p:spPr>
          <a:xfrm>
            <a:off x="1363133" y="1854200"/>
            <a:ext cx="1011635" cy="393701"/>
          </a:xfrm>
          <a:prstGeom prst="rect">
            <a:avLst/>
          </a:prstGeom>
          <a:ln w="25400">
            <a:solidFill>
              <a:schemeClr val="accent5"/>
            </a:solidFill>
            <a:miter lim="400000"/>
          </a:ln>
        </p:spPr>
        <p:txBody>
          <a:bodyPr lIns="50800" tIns="50800" rIns="50800" bIns="50800" anchor="ctr"/>
          <a:lstStyle/>
          <a:p>
            <a:pPr>
              <a:defRPr sz="2400"/>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2" name="Shape 202"/>
          <p:cNvSpPr>
            <a:spLocks noGrp="1"/>
          </p:cNvSpPr>
          <p:nvPr>
            <p:ph type="sldNum" sz="quarter" idx="4294967295"/>
          </p:nvPr>
        </p:nvSpPr>
        <p:spPr>
          <a:xfrm>
            <a:off x="12479816" y="9247716"/>
            <a:ext cx="241402"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a:t>
            </a:fld>
            <a:endParaRPr/>
          </a:p>
        </p:txBody>
      </p:sp>
      <p:sp>
        <p:nvSpPr>
          <p:cNvPr id="204" name="Shape 204"/>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205" name="Shape 205"/>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Segmentation through Market Research </a:t>
            </a:r>
          </a:p>
        </p:txBody>
      </p:sp>
      <p:grpSp>
        <p:nvGrpSpPr>
          <p:cNvPr id="208" name="Group 208"/>
          <p:cNvGrpSpPr/>
          <p:nvPr/>
        </p:nvGrpSpPr>
        <p:grpSpPr>
          <a:xfrm>
            <a:off x="113067" y="178743"/>
            <a:ext cx="626934" cy="628938"/>
            <a:chOff x="0" y="0"/>
            <a:chExt cx="626932" cy="628936"/>
          </a:xfrm>
        </p:grpSpPr>
        <p:pic>
          <p:nvPicPr>
            <p:cNvPr id="206" name="pasted-image.png"/>
            <p:cNvPicPr>
              <a:picLocks noChangeAspect="1"/>
            </p:cNvPicPr>
            <p:nvPr/>
          </p:nvPicPr>
          <p:blipFill>
            <a:blip r:embed="rId3"/>
            <a:srcRect l="13683" t="1463" r="11248"/>
            <a:stretch>
              <a:fillRect/>
            </a:stretch>
          </p:blipFill>
          <p:spPr>
            <a:xfrm>
              <a:off x="0" y="16457"/>
              <a:ext cx="619219" cy="612480"/>
            </a:xfrm>
            <a:prstGeom prst="rect">
              <a:avLst/>
            </a:prstGeom>
            <a:ln w="12700" cap="flat">
              <a:noFill/>
              <a:miter lim="400000"/>
            </a:ln>
            <a:effectLst/>
          </p:spPr>
        </p:pic>
        <p:sp>
          <p:nvSpPr>
            <p:cNvPr id="207" name="Shape 207"/>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209" name="Shape 209"/>
          <p:cNvSpPr/>
          <p:nvPr/>
        </p:nvSpPr>
        <p:spPr>
          <a:xfrm>
            <a:off x="1169499" y="2047820"/>
            <a:ext cx="10940142" cy="5657959"/>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defTabSz="457200">
              <a:spcBef>
                <a:spcPts val="1200"/>
              </a:spcBef>
              <a:defRPr sz="3100">
                <a:solidFill>
                  <a:srgbClr val="53585F"/>
                </a:solidFill>
                <a:latin typeface="Helvetica"/>
                <a:ea typeface="Helvetica"/>
                <a:cs typeface="Helvetica"/>
                <a:sym typeface="Helvetica"/>
              </a:defRPr>
            </a:pPr>
            <a:r>
              <a:rPr lang="en-US" dirty="0"/>
              <a:t>F</a:t>
            </a:r>
            <a:r>
              <a:rPr dirty="0"/>
              <a:t>undamental marketing activit</a:t>
            </a:r>
            <a:r>
              <a:rPr lang="en-US" dirty="0"/>
              <a:t>y</a:t>
            </a:r>
            <a:r>
              <a:rPr dirty="0"/>
              <a:t> is </a:t>
            </a:r>
            <a:r>
              <a:rPr lang="en-US" dirty="0"/>
              <a:t>the </a:t>
            </a:r>
            <a:r>
              <a:rPr dirty="0"/>
              <a:t>market segmentation. As companies cannot connect with all their potential customers, they </a:t>
            </a:r>
            <a:r>
              <a:rPr lang="en-US" dirty="0"/>
              <a:t>must</a:t>
            </a:r>
            <a:r>
              <a:rPr dirty="0"/>
              <a:t> divide markets into groups (segments) of </a:t>
            </a:r>
            <a:r>
              <a:rPr lang="en-US" dirty="0"/>
              <a:t>customers </a:t>
            </a:r>
            <a:r>
              <a:rPr dirty="0"/>
              <a:t>with similar needs and wants. </a:t>
            </a:r>
            <a:endParaRPr lang="en-US" dirty="0"/>
          </a:p>
          <a:p>
            <a:pPr defTabSz="457200">
              <a:spcBef>
                <a:spcPts val="1200"/>
              </a:spcBef>
              <a:defRPr sz="3100">
                <a:solidFill>
                  <a:srgbClr val="53585F"/>
                </a:solidFill>
                <a:latin typeface="Helvetica"/>
                <a:ea typeface="Helvetica"/>
                <a:cs typeface="Helvetica"/>
                <a:sym typeface="Helvetica"/>
              </a:defRPr>
            </a:pPr>
            <a:endParaRPr lang="en-US" dirty="0"/>
          </a:p>
          <a:p>
            <a:pPr defTabSz="457200">
              <a:spcBef>
                <a:spcPts val="1200"/>
              </a:spcBef>
              <a:defRPr sz="3100">
                <a:solidFill>
                  <a:srgbClr val="53585F"/>
                </a:solidFill>
                <a:latin typeface="Helvetica"/>
                <a:ea typeface="Helvetica"/>
                <a:cs typeface="Helvetica"/>
                <a:sym typeface="Helvetica"/>
              </a:defRPr>
            </a:pPr>
            <a:r>
              <a:rPr lang="en-US" dirty="0"/>
              <a:t>Companies </a:t>
            </a:r>
            <a:r>
              <a:rPr dirty="0"/>
              <a:t>can target each of these segments by </a:t>
            </a:r>
            <a:r>
              <a:rPr lang="en-US" dirty="0"/>
              <a:t>properly </a:t>
            </a:r>
            <a:r>
              <a:rPr dirty="0"/>
              <a:t>positioning themselves. While market researchers often form market segments based on </a:t>
            </a:r>
            <a:r>
              <a:rPr b="1" dirty="0"/>
              <a:t>practical grounds</a:t>
            </a:r>
            <a:r>
              <a:rPr dirty="0"/>
              <a:t>, industry practice and wisdom, cluster analysis allows segments to be formed that are </a:t>
            </a:r>
            <a:r>
              <a:rPr b="1" dirty="0"/>
              <a:t>based on data that are less dependent on subjectivity!</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7" name="Shape 787"/>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40</a:t>
            </a:fld>
            <a:endParaRPr/>
          </a:p>
        </p:txBody>
      </p:sp>
      <p:sp>
        <p:nvSpPr>
          <p:cNvPr id="789" name="Shape 789"/>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790" name="Shape 790"/>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Two-Step Cluster Results </a:t>
            </a:r>
          </a:p>
        </p:txBody>
      </p:sp>
      <p:grpSp>
        <p:nvGrpSpPr>
          <p:cNvPr id="793" name="Group 793"/>
          <p:cNvGrpSpPr/>
          <p:nvPr/>
        </p:nvGrpSpPr>
        <p:grpSpPr>
          <a:xfrm>
            <a:off x="113067" y="178743"/>
            <a:ext cx="626934" cy="628938"/>
            <a:chOff x="0" y="0"/>
            <a:chExt cx="626932" cy="628936"/>
          </a:xfrm>
        </p:grpSpPr>
        <p:pic>
          <p:nvPicPr>
            <p:cNvPr id="791"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792" name="Shape 792"/>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794" name="Screen Shot 2017-11-26 at 8.26.01 PM.png"/>
          <p:cNvPicPr>
            <a:picLocks noChangeAspect="1"/>
          </p:cNvPicPr>
          <p:nvPr/>
        </p:nvPicPr>
        <p:blipFill>
          <a:blip r:embed="rId3"/>
          <a:stretch>
            <a:fillRect/>
          </a:stretch>
        </p:blipFill>
        <p:spPr>
          <a:xfrm>
            <a:off x="1033255" y="1496764"/>
            <a:ext cx="10938290" cy="7266697"/>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6" name="Shape 796"/>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41</a:t>
            </a:fld>
            <a:endParaRPr/>
          </a:p>
        </p:txBody>
      </p:sp>
      <p:sp>
        <p:nvSpPr>
          <p:cNvPr id="798" name="Shape 798"/>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799" name="Shape 799"/>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Two-Step Cluster Results </a:t>
            </a:r>
          </a:p>
        </p:txBody>
      </p:sp>
      <p:grpSp>
        <p:nvGrpSpPr>
          <p:cNvPr id="802" name="Group 802"/>
          <p:cNvGrpSpPr/>
          <p:nvPr/>
        </p:nvGrpSpPr>
        <p:grpSpPr>
          <a:xfrm>
            <a:off x="113067" y="178743"/>
            <a:ext cx="626934" cy="628938"/>
            <a:chOff x="0" y="0"/>
            <a:chExt cx="626932" cy="628936"/>
          </a:xfrm>
        </p:grpSpPr>
        <p:pic>
          <p:nvPicPr>
            <p:cNvPr id="800"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801" name="Shape 801"/>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803" name="Screen Shot 2017-11-26 at 8.20.58 PM.png"/>
          <p:cNvPicPr>
            <a:picLocks noChangeAspect="1"/>
          </p:cNvPicPr>
          <p:nvPr/>
        </p:nvPicPr>
        <p:blipFill>
          <a:blip r:embed="rId3"/>
          <a:stretch>
            <a:fillRect/>
          </a:stretch>
        </p:blipFill>
        <p:spPr>
          <a:xfrm>
            <a:off x="2627952" y="1710134"/>
            <a:ext cx="8023235" cy="6333332"/>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5" name="Shape 805"/>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42</a:t>
            </a:fld>
            <a:endParaRPr/>
          </a:p>
        </p:txBody>
      </p:sp>
      <p:sp>
        <p:nvSpPr>
          <p:cNvPr id="807" name="Shape 807"/>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808" name="Shape 808"/>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Two-Step Cluster Results </a:t>
            </a:r>
          </a:p>
        </p:txBody>
      </p:sp>
      <p:grpSp>
        <p:nvGrpSpPr>
          <p:cNvPr id="811" name="Group 811"/>
          <p:cNvGrpSpPr/>
          <p:nvPr/>
        </p:nvGrpSpPr>
        <p:grpSpPr>
          <a:xfrm>
            <a:off x="113067" y="178743"/>
            <a:ext cx="626934" cy="628938"/>
            <a:chOff x="0" y="0"/>
            <a:chExt cx="626932" cy="628936"/>
          </a:xfrm>
        </p:grpSpPr>
        <p:pic>
          <p:nvPicPr>
            <p:cNvPr id="809"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810" name="Shape 810"/>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812" name="Shape 812"/>
          <p:cNvSpPr/>
          <p:nvPr/>
        </p:nvSpPr>
        <p:spPr>
          <a:xfrm>
            <a:off x="133889" y="1356103"/>
            <a:ext cx="12567193" cy="977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t>The model viewer provides us with two windows: The main view, which initially shows a model summary (left-hand side), and an auxiliary view, which initially features the cluster sizes (right-hand side). At the bottom of each window (option: View), you can request different information on each of the clusters.</a:t>
            </a:r>
          </a:p>
        </p:txBody>
      </p:sp>
      <p:pic>
        <p:nvPicPr>
          <p:cNvPr id="813" name="Screen Shot 2017-11-26 at 11.02.02 AM.png"/>
          <p:cNvPicPr>
            <a:picLocks noChangeAspect="1"/>
          </p:cNvPicPr>
          <p:nvPr/>
        </p:nvPicPr>
        <p:blipFill>
          <a:blip r:embed="rId3"/>
          <a:stretch>
            <a:fillRect/>
          </a:stretch>
        </p:blipFill>
        <p:spPr>
          <a:xfrm>
            <a:off x="6753728" y="7565628"/>
            <a:ext cx="3991489" cy="1373694"/>
          </a:xfrm>
          <a:prstGeom prst="rect">
            <a:avLst/>
          </a:prstGeom>
          <a:ln w="25400">
            <a:solidFill>
              <a:srgbClr val="A6AAA9"/>
            </a:solidFill>
            <a:miter lim="400000"/>
          </a:ln>
        </p:spPr>
      </p:pic>
      <p:pic>
        <p:nvPicPr>
          <p:cNvPr id="814" name="Screen Shot 2017-11-26 at 11.01.55 AM.png"/>
          <p:cNvPicPr>
            <a:picLocks noChangeAspect="1"/>
          </p:cNvPicPr>
          <p:nvPr/>
        </p:nvPicPr>
        <p:blipFill>
          <a:blip r:embed="rId4"/>
          <a:srcRect l="6557" r="20144"/>
          <a:stretch>
            <a:fillRect/>
          </a:stretch>
        </p:blipFill>
        <p:spPr>
          <a:xfrm>
            <a:off x="1703349" y="7654528"/>
            <a:ext cx="3885416" cy="1016001"/>
          </a:xfrm>
          <a:prstGeom prst="rect">
            <a:avLst/>
          </a:prstGeom>
          <a:ln w="25400">
            <a:solidFill>
              <a:srgbClr val="53585F"/>
            </a:solidFill>
            <a:miter lim="400000"/>
          </a:ln>
        </p:spPr>
      </p:pic>
      <p:pic>
        <p:nvPicPr>
          <p:cNvPr id="815" name="Screen Shot 2017-11-26 at 8.21.48 PM.png"/>
          <p:cNvPicPr>
            <a:picLocks noChangeAspect="1"/>
          </p:cNvPicPr>
          <p:nvPr/>
        </p:nvPicPr>
        <p:blipFill>
          <a:blip r:embed="rId5"/>
          <a:stretch>
            <a:fillRect/>
          </a:stretch>
        </p:blipFill>
        <p:spPr>
          <a:xfrm>
            <a:off x="1755109" y="2462843"/>
            <a:ext cx="9604153" cy="5062893"/>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7" name="Shape 817"/>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43</a:t>
            </a:fld>
            <a:endParaRPr/>
          </a:p>
        </p:txBody>
      </p:sp>
      <p:sp>
        <p:nvSpPr>
          <p:cNvPr id="819" name="Shape 819"/>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820" name="Shape 820"/>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Model Summary &amp; Cluster Quality</a:t>
            </a:r>
          </a:p>
        </p:txBody>
      </p:sp>
      <p:grpSp>
        <p:nvGrpSpPr>
          <p:cNvPr id="823" name="Group 823"/>
          <p:cNvGrpSpPr/>
          <p:nvPr/>
        </p:nvGrpSpPr>
        <p:grpSpPr>
          <a:xfrm>
            <a:off x="113067" y="178743"/>
            <a:ext cx="626934" cy="628938"/>
            <a:chOff x="0" y="0"/>
            <a:chExt cx="626932" cy="628936"/>
          </a:xfrm>
        </p:grpSpPr>
        <p:pic>
          <p:nvPicPr>
            <p:cNvPr id="821"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822" name="Shape 822"/>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824" name="Shape 824"/>
          <p:cNvSpPr/>
          <p:nvPr/>
        </p:nvSpPr>
        <p:spPr>
          <a:xfrm>
            <a:off x="5801176" y="5270500"/>
            <a:ext cx="7072818" cy="3175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defTabSz="457200">
              <a:spcBef>
                <a:spcPts val="1200"/>
              </a:spcBef>
              <a:defRPr sz="1900">
                <a:latin typeface="Helvetica"/>
                <a:ea typeface="Helvetica"/>
                <a:cs typeface="Helvetica"/>
                <a:sym typeface="Helvetica"/>
              </a:defRPr>
            </a:pPr>
            <a:r>
              <a:t>Two-step clustering also offers an overall goodness-of-fit measure called </a:t>
            </a:r>
            <a:r>
              <a:rPr b="1"/>
              <a:t>silhouette measure of cohesion and sepearation. </a:t>
            </a:r>
            <a:r>
              <a:t>It is essentially based on the average distances between the objects and can vary between </a:t>
            </a:r>
            <a:r>
              <a:rPr b="1"/>
              <a:t>-1 and +1</a:t>
            </a:r>
            <a:r>
              <a:t>. Specifically, a silhouette measure of less than </a:t>
            </a:r>
            <a:r>
              <a:rPr b="1"/>
              <a:t>0.20 indicates a poor solution quality,</a:t>
            </a:r>
            <a:r>
              <a:t> a measure between </a:t>
            </a:r>
            <a:r>
              <a:rPr b="1"/>
              <a:t>0.20 and 0.50 a fair solution</a:t>
            </a:r>
            <a:r>
              <a:t>, whereas values of more than </a:t>
            </a:r>
            <a:r>
              <a:rPr b="1"/>
              <a:t>0.50 indicate a good solution.</a:t>
            </a:r>
          </a:p>
          <a:p>
            <a:pPr defTabSz="457200">
              <a:spcBef>
                <a:spcPts val="1200"/>
              </a:spcBef>
              <a:defRPr sz="1900">
                <a:latin typeface="Helvetica"/>
                <a:ea typeface="Helvetica"/>
                <a:cs typeface="Helvetica"/>
                <a:sym typeface="Helvetica"/>
              </a:defRPr>
            </a:pPr>
            <a:r>
              <a:t>These desirable features make the somewhat less popular two-step clustering a viable alternative to the traditional methods.</a:t>
            </a:r>
          </a:p>
        </p:txBody>
      </p:sp>
      <p:sp>
        <p:nvSpPr>
          <p:cNvPr id="825" name="Shape 825"/>
          <p:cNvSpPr/>
          <p:nvPr/>
        </p:nvSpPr>
        <p:spPr>
          <a:xfrm>
            <a:off x="5614909" y="2497680"/>
            <a:ext cx="7072819" cy="977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t>The output describes the algorithm applied, the number of variables used (labeled input features) and the final number of clusters retained from the data.</a:t>
            </a:r>
          </a:p>
        </p:txBody>
      </p:sp>
      <p:pic>
        <p:nvPicPr>
          <p:cNvPr id="826" name="Screen Shot 2017-11-26 at 8.20.58 PM.png"/>
          <p:cNvPicPr>
            <a:picLocks noChangeAspect="1"/>
          </p:cNvPicPr>
          <p:nvPr/>
        </p:nvPicPr>
        <p:blipFill>
          <a:blip r:embed="rId3"/>
          <a:srcRect l="8116" t="62016" r="9481"/>
          <a:stretch>
            <a:fillRect/>
          </a:stretch>
        </p:blipFill>
        <p:spPr>
          <a:xfrm>
            <a:off x="99299" y="5523018"/>
            <a:ext cx="5568981" cy="2026395"/>
          </a:xfrm>
          <a:prstGeom prst="rect">
            <a:avLst/>
          </a:prstGeom>
          <a:ln w="12700">
            <a:miter lim="400000"/>
          </a:ln>
        </p:spPr>
      </p:pic>
      <p:pic>
        <p:nvPicPr>
          <p:cNvPr id="827" name="Screen Shot 2017-11-26 at 8.20.58 PM.png"/>
          <p:cNvPicPr>
            <a:picLocks noChangeAspect="1"/>
          </p:cNvPicPr>
          <p:nvPr/>
        </p:nvPicPr>
        <p:blipFill>
          <a:blip r:embed="rId3"/>
          <a:srcRect l="23144" t="19064" r="23144" b="38477"/>
          <a:stretch>
            <a:fillRect/>
          </a:stretch>
        </p:blipFill>
        <p:spPr>
          <a:xfrm>
            <a:off x="984330" y="1801363"/>
            <a:ext cx="3798985" cy="2370487"/>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 name="Shape 829"/>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44</a:t>
            </a:fld>
            <a:endParaRPr/>
          </a:p>
        </p:txBody>
      </p:sp>
      <p:sp>
        <p:nvSpPr>
          <p:cNvPr id="831" name="Shape 831"/>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832" name="Shape 832"/>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Cluster sizes</a:t>
            </a:r>
          </a:p>
        </p:txBody>
      </p:sp>
      <p:grpSp>
        <p:nvGrpSpPr>
          <p:cNvPr id="835" name="Group 835"/>
          <p:cNvGrpSpPr/>
          <p:nvPr/>
        </p:nvGrpSpPr>
        <p:grpSpPr>
          <a:xfrm>
            <a:off x="113067" y="178743"/>
            <a:ext cx="626934" cy="628938"/>
            <a:chOff x="0" y="0"/>
            <a:chExt cx="626932" cy="628936"/>
          </a:xfrm>
        </p:grpSpPr>
        <p:pic>
          <p:nvPicPr>
            <p:cNvPr id="833"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834" name="Shape 834"/>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836" name="Shape 836"/>
          <p:cNvSpPr/>
          <p:nvPr/>
        </p:nvSpPr>
        <p:spPr>
          <a:xfrm>
            <a:off x="6834592" y="2558321"/>
            <a:ext cx="5202283" cy="977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t>In the main view, we can now see a description of the two clusters, including their (relative) sizes. </a:t>
            </a:r>
          </a:p>
        </p:txBody>
      </p:sp>
      <p:pic>
        <p:nvPicPr>
          <p:cNvPr id="837" name="Screen Shot 2017-11-26 at 8.21.48 PM.png"/>
          <p:cNvPicPr>
            <a:picLocks noChangeAspect="1"/>
          </p:cNvPicPr>
          <p:nvPr/>
        </p:nvPicPr>
        <p:blipFill>
          <a:blip r:embed="rId3"/>
          <a:srcRect l="51017" r="10890"/>
          <a:stretch>
            <a:fillRect/>
          </a:stretch>
        </p:blipFill>
        <p:spPr>
          <a:xfrm>
            <a:off x="389528" y="1210053"/>
            <a:ext cx="5997021" cy="8299249"/>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 name="Shape 839"/>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45</a:t>
            </a:fld>
            <a:endParaRPr/>
          </a:p>
        </p:txBody>
      </p:sp>
      <p:sp>
        <p:nvSpPr>
          <p:cNvPr id="841" name="Shape 841"/>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842" name="Shape 842"/>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Two-Step Cluster Results </a:t>
            </a:r>
          </a:p>
        </p:txBody>
      </p:sp>
      <p:grpSp>
        <p:nvGrpSpPr>
          <p:cNvPr id="845" name="Group 845"/>
          <p:cNvGrpSpPr/>
          <p:nvPr/>
        </p:nvGrpSpPr>
        <p:grpSpPr>
          <a:xfrm>
            <a:off x="113067" y="178743"/>
            <a:ext cx="626934" cy="628938"/>
            <a:chOff x="0" y="0"/>
            <a:chExt cx="626932" cy="628936"/>
          </a:xfrm>
        </p:grpSpPr>
        <p:pic>
          <p:nvPicPr>
            <p:cNvPr id="843"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844" name="Shape 844"/>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846" name="Screen Shot 2017-11-26 at 8.23.25 PM.png"/>
          <p:cNvPicPr>
            <a:picLocks noChangeAspect="1"/>
          </p:cNvPicPr>
          <p:nvPr/>
        </p:nvPicPr>
        <p:blipFill>
          <a:blip r:embed="rId3"/>
          <a:stretch>
            <a:fillRect/>
          </a:stretch>
        </p:blipFill>
        <p:spPr>
          <a:xfrm>
            <a:off x="175269" y="1752845"/>
            <a:ext cx="12730462" cy="6576734"/>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8" name="Shape 848"/>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46</a:t>
            </a:fld>
            <a:endParaRPr/>
          </a:p>
        </p:txBody>
      </p:sp>
      <p:sp>
        <p:nvSpPr>
          <p:cNvPr id="850" name="Shape 850"/>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851" name="Shape 851"/>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Predictor Importance</a:t>
            </a:r>
          </a:p>
        </p:txBody>
      </p:sp>
      <p:grpSp>
        <p:nvGrpSpPr>
          <p:cNvPr id="854" name="Group 854"/>
          <p:cNvGrpSpPr/>
          <p:nvPr/>
        </p:nvGrpSpPr>
        <p:grpSpPr>
          <a:xfrm>
            <a:off x="113067" y="178743"/>
            <a:ext cx="626934" cy="628938"/>
            <a:chOff x="0" y="0"/>
            <a:chExt cx="626932" cy="628936"/>
          </a:xfrm>
        </p:grpSpPr>
        <p:pic>
          <p:nvPicPr>
            <p:cNvPr id="852"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853" name="Shape 853"/>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855" name="Shape 855"/>
          <p:cNvSpPr/>
          <p:nvPr/>
        </p:nvSpPr>
        <p:spPr>
          <a:xfrm>
            <a:off x="7121773" y="1738781"/>
            <a:ext cx="5543198" cy="2438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t>The auxiliary view on the right-hand side shows an overview of the variables’ overall importance for predicting the clustering solution, which provides the same result as the cluster-specific analysis. The model viewer provides us with additional options for visualizing the results or comparing clustering solutions. It is worthwhile to simply play around with the different self-explanatory options.</a:t>
            </a:r>
          </a:p>
        </p:txBody>
      </p:sp>
      <p:pic>
        <p:nvPicPr>
          <p:cNvPr id="856" name="Screen Shot 2017-11-26 at 8.23.25 PM.png"/>
          <p:cNvPicPr>
            <a:picLocks noChangeAspect="1"/>
          </p:cNvPicPr>
          <p:nvPr/>
        </p:nvPicPr>
        <p:blipFill>
          <a:blip r:embed="rId3"/>
          <a:srcRect l="49257"/>
          <a:stretch>
            <a:fillRect/>
          </a:stretch>
        </p:blipFill>
        <p:spPr>
          <a:xfrm>
            <a:off x="333093" y="1588492"/>
            <a:ext cx="6459705" cy="6576734"/>
          </a:xfrm>
          <a:prstGeom prst="rect">
            <a:avLst/>
          </a:prstGeom>
          <a:ln w="12700">
            <a:miter lim="400000"/>
          </a:ln>
        </p:spPr>
      </p:pic>
      <p:sp>
        <p:nvSpPr>
          <p:cNvPr id="857" name="Shape 857"/>
          <p:cNvSpPr/>
          <p:nvPr/>
        </p:nvSpPr>
        <p:spPr>
          <a:xfrm>
            <a:off x="7121773" y="5525756"/>
            <a:ext cx="5543198" cy="1270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t>We need all variables to contribute enough to the model. If there are variables that do not contribute equally we have to run our model again without this variable or with other combinations! </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59" name="Shape 859"/>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47</a:t>
            </a:fld>
            <a:endParaRPr/>
          </a:p>
        </p:txBody>
      </p:sp>
      <p:sp>
        <p:nvSpPr>
          <p:cNvPr id="861" name="Shape 861"/>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862" name="Shape 862"/>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Two-Step Cluster Results </a:t>
            </a:r>
          </a:p>
        </p:txBody>
      </p:sp>
      <p:grpSp>
        <p:nvGrpSpPr>
          <p:cNvPr id="865" name="Group 865"/>
          <p:cNvGrpSpPr/>
          <p:nvPr/>
        </p:nvGrpSpPr>
        <p:grpSpPr>
          <a:xfrm>
            <a:off x="113067" y="178743"/>
            <a:ext cx="626934" cy="628938"/>
            <a:chOff x="0" y="0"/>
            <a:chExt cx="626932" cy="628936"/>
          </a:xfrm>
        </p:grpSpPr>
        <p:pic>
          <p:nvPicPr>
            <p:cNvPr id="863"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864" name="Shape 864"/>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866" name="Shape 866"/>
          <p:cNvSpPr/>
          <p:nvPr/>
        </p:nvSpPr>
        <p:spPr>
          <a:xfrm>
            <a:off x="893193" y="7337308"/>
            <a:ext cx="11492753" cy="1270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t>This output shows each clustering variables’ mean values across the two clusters as well as their relative importance. Darker shades (i.e., higher values in feature importance) denote the variable’s greater importance for the clustering solution (in terms of predicting each observation’s cluster mem- bership). Clicking on one of the boxes will show a graph with the frequency distribution of each cluster.</a:t>
            </a:r>
          </a:p>
        </p:txBody>
      </p:sp>
      <p:pic>
        <p:nvPicPr>
          <p:cNvPr id="867" name="Screen Shot 2017-11-26 at 8.24.19 PM.png"/>
          <p:cNvPicPr>
            <a:picLocks noChangeAspect="1"/>
          </p:cNvPicPr>
          <p:nvPr/>
        </p:nvPicPr>
        <p:blipFill>
          <a:blip r:embed="rId3"/>
          <a:srcRect t="13304" r="22102"/>
          <a:stretch>
            <a:fillRect/>
          </a:stretch>
        </p:blipFill>
        <p:spPr>
          <a:xfrm>
            <a:off x="1574254" y="1210053"/>
            <a:ext cx="10130433" cy="5891711"/>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9" name="Shape 869"/>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48</a:t>
            </a:fld>
            <a:endParaRPr/>
          </a:p>
        </p:txBody>
      </p:sp>
      <p:sp>
        <p:nvSpPr>
          <p:cNvPr id="871" name="Shape 871"/>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872" name="Shape 872"/>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Two-Step Cluster Results </a:t>
            </a:r>
          </a:p>
        </p:txBody>
      </p:sp>
      <p:grpSp>
        <p:nvGrpSpPr>
          <p:cNvPr id="875" name="Group 875"/>
          <p:cNvGrpSpPr/>
          <p:nvPr/>
        </p:nvGrpSpPr>
        <p:grpSpPr>
          <a:xfrm>
            <a:off x="113067" y="178743"/>
            <a:ext cx="626934" cy="628938"/>
            <a:chOff x="0" y="0"/>
            <a:chExt cx="626932" cy="628936"/>
          </a:xfrm>
        </p:grpSpPr>
        <p:pic>
          <p:nvPicPr>
            <p:cNvPr id="873"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874" name="Shape 874"/>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876" name="Screen Shot 2017-11-26 at 8.26.54 PM.png"/>
          <p:cNvPicPr>
            <a:picLocks noChangeAspect="1"/>
          </p:cNvPicPr>
          <p:nvPr/>
        </p:nvPicPr>
        <p:blipFill>
          <a:blip r:embed="rId3"/>
          <a:stretch>
            <a:fillRect/>
          </a:stretch>
        </p:blipFill>
        <p:spPr>
          <a:xfrm>
            <a:off x="357544" y="2305837"/>
            <a:ext cx="12289712" cy="5141926"/>
          </a:xfrm>
          <a:prstGeom prst="rect">
            <a:avLst/>
          </a:prstGeom>
          <a:ln w="12700">
            <a:miter lim="400000"/>
          </a:ln>
        </p:spPr>
      </p:pic>
      <p:sp>
        <p:nvSpPr>
          <p:cNvPr id="877" name="Shape 877"/>
          <p:cNvSpPr/>
          <p:nvPr/>
        </p:nvSpPr>
        <p:spPr>
          <a:xfrm>
            <a:off x="425755" y="6490013"/>
            <a:ext cx="11546316" cy="317501"/>
          </a:xfrm>
          <a:prstGeom prst="rect">
            <a:avLst/>
          </a:prstGeom>
          <a:ln w="25400">
            <a:solidFill>
              <a:schemeClr val="accent5"/>
            </a:solidFill>
            <a:miter lim="400000"/>
          </a:ln>
        </p:spPr>
        <p:txBody>
          <a:bodyPr lIns="50800" tIns="50800" rIns="50800" bIns="50800" anchor="ctr"/>
          <a:lstStyle/>
          <a:p>
            <a:pPr>
              <a:defRPr sz="2400"/>
            </a:pPr>
            <a:endParaRPr/>
          </a:p>
        </p:txBody>
      </p:sp>
      <p:sp>
        <p:nvSpPr>
          <p:cNvPr id="878" name="Shape 878"/>
          <p:cNvSpPr/>
          <p:nvPr/>
        </p:nvSpPr>
        <p:spPr>
          <a:xfrm>
            <a:off x="820152" y="1580421"/>
            <a:ext cx="11364495" cy="3937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defTabSz="457200">
              <a:spcBef>
                <a:spcPts val="1200"/>
              </a:spcBef>
              <a:defRPr sz="1900">
                <a:latin typeface="Helvetica"/>
                <a:ea typeface="Helvetica"/>
                <a:cs typeface="Helvetica"/>
                <a:sym typeface="Helvetica"/>
              </a:defRPr>
            </a:lvl1pPr>
          </a:lstStyle>
          <a:p>
            <a:r>
              <a:t>Save the New Cluster &amp; Run cross tabs with all variables! </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 name="Shape 880"/>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49</a:t>
            </a:fld>
            <a:endParaRPr/>
          </a:p>
        </p:txBody>
      </p:sp>
      <p:sp>
        <p:nvSpPr>
          <p:cNvPr id="882" name="Shape 882"/>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883" name="Shape 883"/>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Segmentation through Market Research </a:t>
            </a:r>
          </a:p>
        </p:txBody>
      </p:sp>
      <p:grpSp>
        <p:nvGrpSpPr>
          <p:cNvPr id="886" name="Group 886"/>
          <p:cNvGrpSpPr/>
          <p:nvPr/>
        </p:nvGrpSpPr>
        <p:grpSpPr>
          <a:xfrm>
            <a:off x="113067" y="178743"/>
            <a:ext cx="626934" cy="628938"/>
            <a:chOff x="0" y="0"/>
            <a:chExt cx="626932" cy="628936"/>
          </a:xfrm>
        </p:grpSpPr>
        <p:pic>
          <p:nvPicPr>
            <p:cNvPr id="884"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885" name="Shape 885"/>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889" name="Group 889"/>
          <p:cNvGrpSpPr/>
          <p:nvPr/>
        </p:nvGrpSpPr>
        <p:grpSpPr>
          <a:xfrm>
            <a:off x="147463" y="3218474"/>
            <a:ext cx="1445086" cy="3495678"/>
            <a:chOff x="0" y="0"/>
            <a:chExt cx="1445084" cy="3495676"/>
          </a:xfrm>
        </p:grpSpPr>
        <p:sp>
          <p:nvSpPr>
            <p:cNvPr id="887" name="Shape 887"/>
            <p:cNvSpPr/>
            <p:nvPr/>
          </p:nvSpPr>
          <p:spPr>
            <a:xfrm>
              <a:off x="0" y="2935228"/>
              <a:ext cx="1445085"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22D5A4"/>
                  </a:solidFill>
                  <a:latin typeface="Helvetica Neue"/>
                  <a:ea typeface="Helvetica Neue"/>
                  <a:cs typeface="Helvetica Neue"/>
                  <a:sym typeface="Helvetica Neue"/>
                </a:defRPr>
              </a:lvl1pPr>
            </a:lstStyle>
            <a:p>
              <a:r>
                <a:t>U&amp;A</a:t>
              </a:r>
            </a:p>
          </p:txBody>
        </p:sp>
        <p:sp>
          <p:nvSpPr>
            <p:cNvPr id="888" name="Shape 888"/>
            <p:cNvSpPr/>
            <p:nvPr/>
          </p:nvSpPr>
          <p:spPr>
            <a:xfrm>
              <a:off x="126284"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22D5A4"/>
                  </a:solidFill>
                  <a:latin typeface="Helvetica Neue"/>
                  <a:ea typeface="Helvetica Neue"/>
                  <a:cs typeface="Helvetica Neue"/>
                  <a:sym typeface="Helvetica Neue"/>
                </a:defRPr>
              </a:lvl1pPr>
            </a:lstStyle>
            <a:p>
              <a:r>
                <a:t>1</a:t>
              </a:r>
            </a:p>
          </p:txBody>
        </p:sp>
      </p:grpSp>
      <p:grpSp>
        <p:nvGrpSpPr>
          <p:cNvPr id="892" name="Group 892"/>
          <p:cNvGrpSpPr/>
          <p:nvPr/>
        </p:nvGrpSpPr>
        <p:grpSpPr>
          <a:xfrm>
            <a:off x="6009927" y="3218474"/>
            <a:ext cx="2429569" cy="3743328"/>
            <a:chOff x="38100" y="0"/>
            <a:chExt cx="2429567" cy="3743326"/>
          </a:xfrm>
        </p:grpSpPr>
        <p:sp>
          <p:nvSpPr>
            <p:cNvPr id="890" name="Shape 890"/>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AD97F"/>
                  </a:solidFill>
                  <a:latin typeface="Helvetica Neue"/>
                  <a:ea typeface="Helvetica Neue"/>
                  <a:cs typeface="Helvetica Neue"/>
                  <a:sym typeface="Helvetica Neue"/>
                </a:defRPr>
              </a:lvl1pPr>
            </a:lstStyle>
            <a:p>
              <a:r>
                <a:t>4</a:t>
              </a:r>
            </a:p>
          </p:txBody>
        </p:sp>
        <p:sp>
          <p:nvSpPr>
            <p:cNvPr id="891" name="Shape 891"/>
            <p:cNvSpPr/>
            <p:nvPr/>
          </p:nvSpPr>
          <p:spPr>
            <a:xfrm>
              <a:off x="38100" y="2712978"/>
              <a:ext cx="2429568" cy="10303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DAD97F"/>
                  </a:solidFill>
                  <a:latin typeface="Helvetica Neue"/>
                  <a:ea typeface="Helvetica Neue"/>
                  <a:cs typeface="Helvetica Neue"/>
                  <a:sym typeface="Helvetica Neue"/>
                </a:defRPr>
              </a:lvl1pPr>
            </a:lstStyle>
            <a:p>
              <a:r>
                <a:t>Collect &amp; Restructure</a:t>
              </a:r>
            </a:p>
          </p:txBody>
        </p:sp>
      </p:grpSp>
      <p:grpSp>
        <p:nvGrpSpPr>
          <p:cNvPr id="895" name="Group 895"/>
          <p:cNvGrpSpPr/>
          <p:nvPr/>
        </p:nvGrpSpPr>
        <p:grpSpPr>
          <a:xfrm>
            <a:off x="3843387" y="3227815"/>
            <a:ext cx="2538191" cy="3476996"/>
            <a:chOff x="-304800" y="0"/>
            <a:chExt cx="2538190" cy="3476995"/>
          </a:xfrm>
        </p:grpSpPr>
        <p:sp>
          <p:nvSpPr>
            <p:cNvPr id="893" name="Shape 893"/>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5C439A"/>
                  </a:solidFill>
                  <a:latin typeface="Helvetica Neue"/>
                  <a:ea typeface="Helvetica Neue"/>
                  <a:cs typeface="Helvetica Neue"/>
                  <a:sym typeface="Helvetica Neue"/>
                </a:defRPr>
              </a:lvl1pPr>
            </a:lstStyle>
            <a:p>
              <a:r>
                <a:t>3</a:t>
              </a:r>
            </a:p>
          </p:txBody>
        </p:sp>
        <p:sp>
          <p:nvSpPr>
            <p:cNvPr id="894" name="Shape 894"/>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5C439A"/>
                  </a:solidFill>
                  <a:latin typeface="Helvetica Neue"/>
                  <a:ea typeface="Helvetica Neue"/>
                  <a:cs typeface="Helvetica Neue"/>
                  <a:sym typeface="Helvetica Neue"/>
                </a:defRPr>
              </a:lvl1pPr>
            </a:lstStyle>
            <a:p>
              <a:r>
                <a:t>Design</a:t>
              </a:r>
            </a:p>
          </p:txBody>
        </p:sp>
      </p:grpSp>
      <p:grpSp>
        <p:nvGrpSpPr>
          <p:cNvPr id="898" name="Group 898"/>
          <p:cNvGrpSpPr/>
          <p:nvPr/>
        </p:nvGrpSpPr>
        <p:grpSpPr>
          <a:xfrm>
            <a:off x="1650084" y="3226902"/>
            <a:ext cx="2491368" cy="3478823"/>
            <a:chOff x="-325994" y="0"/>
            <a:chExt cx="2491366" cy="3478821"/>
          </a:xfrm>
        </p:grpSpPr>
        <p:sp>
          <p:nvSpPr>
            <p:cNvPr id="896" name="Shape 896"/>
            <p:cNvSpPr/>
            <p:nvPr/>
          </p:nvSpPr>
          <p:spPr>
            <a:xfrm>
              <a:off x="294400"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F2D4B"/>
                  </a:solidFill>
                  <a:latin typeface="Helvetica Neue"/>
                  <a:ea typeface="Helvetica Neue"/>
                  <a:cs typeface="Helvetica Neue"/>
                  <a:sym typeface="Helvetica Neue"/>
                </a:defRPr>
              </a:lvl1pPr>
            </a:lstStyle>
            <a:p>
              <a:r>
                <a:t>2</a:t>
              </a:r>
            </a:p>
          </p:txBody>
        </p:sp>
        <p:sp>
          <p:nvSpPr>
            <p:cNvPr id="897" name="Shape 897"/>
            <p:cNvSpPr/>
            <p:nvPr/>
          </p:nvSpPr>
          <p:spPr>
            <a:xfrm>
              <a:off x="-325995" y="2955736"/>
              <a:ext cx="2491367"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DF2D4B"/>
                  </a:solidFill>
                  <a:latin typeface="Helvetica Neue"/>
                  <a:ea typeface="Helvetica Neue"/>
                  <a:cs typeface="Helvetica Neue"/>
                  <a:sym typeface="Helvetica Neue"/>
                </a:defRPr>
              </a:lvl1pPr>
            </a:lstStyle>
            <a:p>
              <a:r>
                <a:t>Needs</a:t>
              </a:r>
            </a:p>
          </p:txBody>
        </p:sp>
      </p:grpSp>
      <p:grpSp>
        <p:nvGrpSpPr>
          <p:cNvPr id="901" name="Group 901"/>
          <p:cNvGrpSpPr/>
          <p:nvPr/>
        </p:nvGrpSpPr>
        <p:grpSpPr>
          <a:xfrm>
            <a:off x="10556526" y="3243874"/>
            <a:ext cx="2429569" cy="3495678"/>
            <a:chOff x="0" y="0"/>
            <a:chExt cx="2429567" cy="3495676"/>
          </a:xfrm>
        </p:grpSpPr>
        <p:sp>
          <p:nvSpPr>
            <p:cNvPr id="899" name="Shape 899"/>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1"/>
                  </a:solidFill>
                  <a:latin typeface="Helvetica Neue"/>
                  <a:ea typeface="Helvetica Neue"/>
                  <a:cs typeface="Helvetica Neue"/>
                  <a:sym typeface="Helvetica Neue"/>
                </a:defRPr>
              </a:lvl1pPr>
            </a:lstStyle>
            <a:p>
              <a:r>
                <a:t>6</a:t>
              </a:r>
            </a:p>
          </p:txBody>
        </p:sp>
        <p:sp>
          <p:nvSpPr>
            <p:cNvPr id="900" name="Shape 900"/>
            <p:cNvSpPr/>
            <p:nvPr/>
          </p:nvSpPr>
          <p:spPr>
            <a:xfrm>
              <a:off x="0" y="2935228"/>
              <a:ext cx="2429568"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chemeClr val="accent1"/>
                  </a:solidFill>
                  <a:latin typeface="Helvetica Neue"/>
                  <a:ea typeface="Helvetica Neue"/>
                  <a:cs typeface="Helvetica Neue"/>
                  <a:sym typeface="Helvetica Neue"/>
                </a:defRPr>
              </a:lvl1pPr>
            </a:lstStyle>
            <a:p>
              <a:r>
                <a:t>Understand</a:t>
              </a:r>
            </a:p>
          </p:txBody>
        </p:sp>
      </p:grpSp>
      <p:grpSp>
        <p:nvGrpSpPr>
          <p:cNvPr id="904" name="Group 904"/>
          <p:cNvGrpSpPr/>
          <p:nvPr/>
        </p:nvGrpSpPr>
        <p:grpSpPr>
          <a:xfrm>
            <a:off x="8186787" y="3253215"/>
            <a:ext cx="2538191" cy="3476996"/>
            <a:chOff x="-304800" y="0"/>
            <a:chExt cx="2538190" cy="3476995"/>
          </a:xfrm>
        </p:grpSpPr>
        <p:sp>
          <p:nvSpPr>
            <p:cNvPr id="902" name="Shape 902"/>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5">
                      <a:hueOff val="-176146"/>
                      <a:satOff val="3665"/>
                      <a:lumOff val="-13986"/>
                    </a:schemeClr>
                  </a:solidFill>
                  <a:latin typeface="Helvetica Neue"/>
                  <a:ea typeface="Helvetica Neue"/>
                  <a:cs typeface="Helvetica Neue"/>
                  <a:sym typeface="Helvetica Neue"/>
                </a:defRPr>
              </a:lvl1pPr>
            </a:lstStyle>
            <a:p>
              <a:r>
                <a:t>5</a:t>
              </a:r>
            </a:p>
          </p:txBody>
        </p:sp>
        <p:sp>
          <p:nvSpPr>
            <p:cNvPr id="903" name="Shape 903"/>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chemeClr val="accent5">
                      <a:hueOff val="-176146"/>
                      <a:satOff val="3665"/>
                      <a:lumOff val="-13986"/>
                    </a:schemeClr>
                  </a:solidFill>
                  <a:latin typeface="Helvetica Neue"/>
                  <a:ea typeface="Helvetica Neue"/>
                  <a:cs typeface="Helvetica Neue"/>
                  <a:sym typeface="Helvetica Neue"/>
                </a:defRPr>
              </a:lvl1pPr>
            </a:lstStyle>
            <a:p>
              <a:r>
                <a:t>Execute</a:t>
              </a:r>
            </a:p>
          </p:txBody>
        </p:sp>
      </p:grpSp>
      <p:sp>
        <p:nvSpPr>
          <p:cNvPr id="905" name="Shape 905"/>
          <p:cNvSpPr/>
          <p:nvPr/>
        </p:nvSpPr>
        <p:spPr>
          <a:xfrm>
            <a:off x="4463372" y="1645501"/>
            <a:ext cx="597799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3000" b="1">
                <a:solidFill>
                  <a:srgbClr val="53585F"/>
                </a:solidFill>
                <a:latin typeface="Helvetica"/>
                <a:ea typeface="Helvetica"/>
                <a:cs typeface="Helvetica"/>
                <a:sym typeface="Helvetica"/>
              </a:defRPr>
            </a:lvl1pPr>
          </a:lstStyle>
          <a:p>
            <a:r>
              <a:t>Just 6 steps away … </a:t>
            </a:r>
          </a:p>
        </p:txBody>
      </p:sp>
      <p:sp>
        <p:nvSpPr>
          <p:cNvPr id="906" name="Shape 906"/>
          <p:cNvSpPr/>
          <p:nvPr/>
        </p:nvSpPr>
        <p:spPr>
          <a:xfrm>
            <a:off x="110321" y="3253215"/>
            <a:ext cx="10596961" cy="3859544"/>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4" name="Shape 214"/>
          <p:cNvSpPr>
            <a:spLocks noGrp="1"/>
          </p:cNvSpPr>
          <p:nvPr>
            <p:ph type="sldNum" sz="quarter" idx="4294967295"/>
          </p:nvPr>
        </p:nvSpPr>
        <p:spPr>
          <a:xfrm>
            <a:off x="12479816" y="9247716"/>
            <a:ext cx="241402"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5</a:t>
            </a:fld>
            <a:endParaRPr/>
          </a:p>
        </p:txBody>
      </p:sp>
      <p:sp>
        <p:nvSpPr>
          <p:cNvPr id="216" name="Shape 216"/>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217" name="Shape 217"/>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U&amp;A: Usage &amp; Attitude Survey</a:t>
            </a:r>
          </a:p>
        </p:txBody>
      </p:sp>
      <p:grpSp>
        <p:nvGrpSpPr>
          <p:cNvPr id="220" name="Group 220"/>
          <p:cNvGrpSpPr/>
          <p:nvPr/>
        </p:nvGrpSpPr>
        <p:grpSpPr>
          <a:xfrm>
            <a:off x="113067" y="178743"/>
            <a:ext cx="626934" cy="628938"/>
            <a:chOff x="0" y="0"/>
            <a:chExt cx="626932" cy="628936"/>
          </a:xfrm>
        </p:grpSpPr>
        <p:pic>
          <p:nvPicPr>
            <p:cNvPr id="218"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219" name="Shape 219"/>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221" name="Shape 221"/>
          <p:cNvSpPr/>
          <p:nvPr/>
        </p:nvSpPr>
        <p:spPr>
          <a:xfrm>
            <a:off x="3781226" y="1210053"/>
            <a:ext cx="5977997" cy="55880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l">
              <a:defRPr sz="3000">
                <a:solidFill>
                  <a:srgbClr val="53585F"/>
                </a:solidFill>
              </a:defRPr>
            </a:pPr>
            <a:r>
              <a:rPr b="1">
                <a:latin typeface="Helvetica"/>
                <a:ea typeface="Helvetica"/>
                <a:cs typeface="Helvetica"/>
                <a:sym typeface="Helvetica"/>
              </a:rPr>
              <a:t>U&amp;A: </a:t>
            </a:r>
            <a:r>
              <a:t>Usage &amp; Attitude Survey</a:t>
            </a:r>
          </a:p>
        </p:txBody>
      </p:sp>
      <p:sp>
        <p:nvSpPr>
          <p:cNvPr id="222" name="Shape 222"/>
          <p:cNvSpPr/>
          <p:nvPr/>
        </p:nvSpPr>
        <p:spPr>
          <a:xfrm>
            <a:off x="239553" y="3975097"/>
            <a:ext cx="12525694" cy="1600206"/>
          </a:xfrm>
          <a:prstGeom prst="rect">
            <a:avLst/>
          </a:prstGeom>
          <a:ln w="25400">
            <a:solidFill>
              <a:srgbClr val="85888D"/>
            </a:solidFill>
            <a:miter lim="400000"/>
          </a:ln>
          <a:effectLst>
            <a:outerShdw blurRad="355600" rotWithShape="0">
              <a:srgbClr val="000000">
                <a:alpha val="75000"/>
              </a:srgbClr>
            </a:outerShdw>
          </a:effectLst>
          <a:extLst>
            <a:ext uri="{C572A759-6A51-4108-AA02-DFA0A04FC94B}">
              <ma14:wrappingTextBoxFlag xmlns="" xmlns:ma14="http://schemas.microsoft.com/office/mac/drawingml/2011/main" val="1"/>
            </a:ext>
          </a:extLst>
        </p:spPr>
        <p:txBody>
          <a:bodyPr lIns="50800" tIns="50800" rIns="50800" bIns="50800" anchor="ctr">
            <a:spAutoFit/>
          </a:bodyPr>
          <a:lstStyle/>
          <a:p>
            <a:pPr>
              <a:defRPr sz="2400" i="1">
                <a:solidFill>
                  <a:srgbClr val="53585F"/>
                </a:solidFill>
              </a:defRPr>
            </a:pPr>
            <a:r>
              <a:rPr dirty="0"/>
              <a:t>“This type of survey helps you understand the marketplace; who is buying what, from where and how often, attitudes towards you and your competitors, different products, </a:t>
            </a:r>
            <a:r>
              <a:rPr b="1" dirty="0">
                <a:latin typeface="Helvetica"/>
                <a:ea typeface="Helvetica"/>
                <a:cs typeface="Helvetica"/>
                <a:sym typeface="Helvetica"/>
              </a:rPr>
              <a:t>consumer needs</a:t>
            </a:r>
            <a:r>
              <a:rPr dirty="0"/>
              <a:t> etc.  Critically, it can help you identify currently unmet needs.  It can also assist with communications development”</a:t>
            </a:r>
          </a:p>
        </p:txBody>
      </p:sp>
      <p:sp>
        <p:nvSpPr>
          <p:cNvPr id="223" name="Shape 223"/>
          <p:cNvSpPr/>
          <p:nvPr/>
        </p:nvSpPr>
        <p:spPr>
          <a:xfrm>
            <a:off x="239553" y="5965235"/>
            <a:ext cx="12525693" cy="1231906"/>
          </a:xfrm>
          <a:prstGeom prst="rect">
            <a:avLst/>
          </a:prstGeom>
          <a:ln w="25400">
            <a:solidFill>
              <a:srgbClr val="85888D"/>
            </a:solidFill>
            <a:miter lim="400000"/>
          </a:ln>
          <a:effectLst>
            <a:outerShdw blurRad="355600" rotWithShape="0">
              <a:srgbClr val="000000">
                <a:alpha val="75000"/>
              </a:srgbClr>
            </a:outerShdw>
          </a:effectLst>
          <a:extLst>
            <a:ext uri="{C572A759-6A51-4108-AA02-DFA0A04FC94B}">
              <ma14:wrappingTextBoxFlag xmlns="" xmlns:ma14="http://schemas.microsoft.com/office/mac/drawingml/2011/main" val="1"/>
            </a:ext>
          </a:extLst>
        </p:spPr>
        <p:txBody>
          <a:bodyPr lIns="50800" tIns="50800" rIns="50800" bIns="50800" anchor="ctr">
            <a:spAutoFit/>
          </a:bodyPr>
          <a:lstStyle/>
          <a:p>
            <a:pPr>
              <a:defRPr sz="2400" i="1">
                <a:solidFill>
                  <a:srgbClr val="53585F"/>
                </a:solidFill>
              </a:defRPr>
            </a:pPr>
            <a:r>
              <a:t>“The study guide brand</a:t>
            </a:r>
            <a:r>
              <a:rPr b="1">
                <a:latin typeface="Helvetica"/>
                <a:ea typeface="Helvetica"/>
                <a:cs typeface="Helvetica"/>
                <a:sym typeface="Helvetica"/>
              </a:rPr>
              <a:t> </a:t>
            </a:r>
            <a:r>
              <a:t>development</a:t>
            </a:r>
            <a:r>
              <a:rPr b="1">
                <a:latin typeface="Helvetica"/>
                <a:ea typeface="Helvetica"/>
                <a:cs typeface="Helvetica"/>
                <a:sym typeface="Helvetica"/>
              </a:rPr>
              <a:t> </a:t>
            </a:r>
            <a:r>
              <a:t>and business</a:t>
            </a:r>
            <a:r>
              <a:rPr b="1">
                <a:latin typeface="Helvetica"/>
                <a:ea typeface="Helvetica"/>
                <a:cs typeface="Helvetica"/>
                <a:sym typeface="Helvetica"/>
              </a:rPr>
              <a:t> </a:t>
            </a:r>
            <a:r>
              <a:t>growth by </a:t>
            </a:r>
            <a:r>
              <a:rPr b="1">
                <a:latin typeface="Helvetica"/>
                <a:ea typeface="Helvetica"/>
                <a:cs typeface="Helvetica"/>
                <a:sym typeface="Helvetica"/>
              </a:rPr>
              <a:t>identifying</a:t>
            </a:r>
            <a:r>
              <a:t> </a:t>
            </a:r>
            <a:r>
              <a:rPr b="1">
                <a:latin typeface="Helvetica"/>
                <a:ea typeface="Helvetica"/>
                <a:cs typeface="Helvetica"/>
                <a:sym typeface="Helvetica"/>
              </a:rPr>
              <a:t>opportunities</a:t>
            </a:r>
            <a:r>
              <a:t> to expand reach, attract new consumers, improve product positioning, and optimize product and service features”</a:t>
            </a:r>
          </a:p>
        </p:txBody>
      </p:sp>
      <p:sp>
        <p:nvSpPr>
          <p:cNvPr id="224" name="Shape 224"/>
          <p:cNvSpPr/>
          <p:nvPr/>
        </p:nvSpPr>
        <p:spPr>
          <a:xfrm>
            <a:off x="239553" y="7587074"/>
            <a:ext cx="12525693" cy="1231905"/>
          </a:xfrm>
          <a:prstGeom prst="rect">
            <a:avLst/>
          </a:prstGeom>
          <a:ln w="25400">
            <a:solidFill>
              <a:srgbClr val="85888D"/>
            </a:solidFill>
            <a:miter lim="400000"/>
          </a:ln>
          <a:effectLst>
            <a:outerShdw blurRad="355600" rotWithShape="0">
              <a:srgbClr val="000000">
                <a:alpha val="75000"/>
              </a:srgbClr>
            </a:outerShdw>
          </a:effectLst>
          <a:extLst>
            <a:ext uri="{C572A759-6A51-4108-AA02-DFA0A04FC94B}">
              <ma14:wrappingTextBoxFlag xmlns="" xmlns:ma14="http://schemas.microsoft.com/office/mac/drawingml/2011/main" val="1"/>
            </a:ext>
          </a:extLst>
        </p:spPr>
        <p:txBody>
          <a:bodyPr lIns="50800" tIns="50800" rIns="50800" bIns="50800" anchor="ctr">
            <a:spAutoFit/>
          </a:bodyPr>
          <a:lstStyle/>
          <a:p>
            <a:pPr>
              <a:defRPr sz="2400" i="1">
                <a:solidFill>
                  <a:srgbClr val="53585F"/>
                </a:solidFill>
              </a:defRPr>
            </a:pPr>
            <a:r>
              <a:t>“A U&amp;A study is a strategic type of study which is </a:t>
            </a:r>
            <a:r>
              <a:rPr b="1">
                <a:latin typeface="Helvetica"/>
                <a:ea typeface="Helvetica"/>
                <a:cs typeface="Helvetica"/>
                <a:sym typeface="Helvetica"/>
              </a:rPr>
              <a:t>conducted less frequently</a:t>
            </a:r>
            <a:r>
              <a:t> to identify the factors related to usage of a product/service and attitude of customers towards the brand”</a:t>
            </a:r>
          </a:p>
        </p:txBody>
      </p:sp>
      <p:sp>
        <p:nvSpPr>
          <p:cNvPr id="225" name="Shape 225"/>
          <p:cNvSpPr/>
          <p:nvPr/>
        </p:nvSpPr>
        <p:spPr>
          <a:xfrm>
            <a:off x="239553" y="2339857"/>
            <a:ext cx="12525693" cy="1231905"/>
          </a:xfrm>
          <a:prstGeom prst="rect">
            <a:avLst/>
          </a:prstGeom>
          <a:ln w="25400">
            <a:solidFill>
              <a:srgbClr val="85888D"/>
            </a:solidFill>
            <a:miter lim="400000"/>
          </a:ln>
          <a:effectLst>
            <a:outerShdw blurRad="355600" rotWithShape="0">
              <a:srgbClr val="000000">
                <a:alpha val="75000"/>
              </a:srgbClr>
            </a:outerShdw>
          </a:effectLst>
          <a:extLst>
            <a:ext uri="{C572A759-6A51-4108-AA02-DFA0A04FC94B}">
              <ma14:wrappingTextBoxFlag xmlns="" xmlns:ma14="http://schemas.microsoft.com/office/mac/drawingml/2011/main" val="1"/>
            </a:ext>
          </a:extLst>
        </p:spPr>
        <p:txBody>
          <a:bodyPr lIns="50800" tIns="50800" rIns="50800" bIns="50800" anchor="ctr">
            <a:spAutoFit/>
          </a:bodyPr>
          <a:lstStyle/>
          <a:p>
            <a:pPr>
              <a:defRPr sz="2400" i="1">
                <a:solidFill>
                  <a:srgbClr val="53585F"/>
                </a:solidFill>
              </a:defRPr>
            </a:pPr>
            <a:r>
              <a:t>“​Α usage and attitude (U&amp;A) study involves research which aims to '</a:t>
            </a:r>
            <a:r>
              <a:rPr b="1">
                <a:latin typeface="Helvetica"/>
                <a:ea typeface="Helvetica"/>
                <a:cs typeface="Helvetica"/>
                <a:sym typeface="Helvetica"/>
              </a:rPr>
              <a:t>understand a market</a:t>
            </a:r>
            <a:r>
              <a:t>' and identify growth opportunities by answering questions on whom to target, with what and how”</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8" name="Shape 908"/>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50</a:t>
            </a:fld>
            <a:endParaRPr/>
          </a:p>
        </p:txBody>
      </p:sp>
      <p:sp>
        <p:nvSpPr>
          <p:cNvPr id="910" name="Shape 910"/>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911" name="Shape 911"/>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Export the Data from SPSS to Excel and Spot the differences in order to Understand the Clusters</a:t>
            </a:r>
          </a:p>
        </p:txBody>
      </p:sp>
      <p:grpSp>
        <p:nvGrpSpPr>
          <p:cNvPr id="914" name="Group 914"/>
          <p:cNvGrpSpPr/>
          <p:nvPr/>
        </p:nvGrpSpPr>
        <p:grpSpPr>
          <a:xfrm>
            <a:off x="113067" y="178743"/>
            <a:ext cx="626934" cy="628938"/>
            <a:chOff x="0" y="0"/>
            <a:chExt cx="626932" cy="628936"/>
          </a:xfrm>
        </p:grpSpPr>
        <p:pic>
          <p:nvPicPr>
            <p:cNvPr id="912"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913" name="Shape 913"/>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915" name="Screen Shot 2017-11-29 at 10.57.49 PM.png"/>
          <p:cNvPicPr>
            <a:picLocks noChangeAspect="1"/>
          </p:cNvPicPr>
          <p:nvPr/>
        </p:nvPicPr>
        <p:blipFill>
          <a:blip r:embed="rId3"/>
          <a:srcRect l="3689" t="2450" r="4901"/>
          <a:stretch>
            <a:fillRect/>
          </a:stretch>
        </p:blipFill>
        <p:spPr>
          <a:xfrm>
            <a:off x="558601" y="1173772"/>
            <a:ext cx="11887532" cy="7691709"/>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7" name="Shape 227"/>
          <p:cNvSpPr>
            <a:spLocks noGrp="1"/>
          </p:cNvSpPr>
          <p:nvPr>
            <p:ph type="sldNum" sz="quarter" idx="4294967295"/>
          </p:nvPr>
        </p:nvSpPr>
        <p:spPr>
          <a:xfrm>
            <a:off x="12479816" y="9247716"/>
            <a:ext cx="241402"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6</a:t>
            </a:fld>
            <a:endParaRPr/>
          </a:p>
        </p:txBody>
      </p:sp>
      <p:sp>
        <p:nvSpPr>
          <p:cNvPr id="229" name="Shape 229"/>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230" name="Shape 230"/>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Segmentation through Market Research </a:t>
            </a:r>
          </a:p>
        </p:txBody>
      </p:sp>
      <p:grpSp>
        <p:nvGrpSpPr>
          <p:cNvPr id="233" name="Group 233"/>
          <p:cNvGrpSpPr/>
          <p:nvPr/>
        </p:nvGrpSpPr>
        <p:grpSpPr>
          <a:xfrm>
            <a:off x="113067" y="178743"/>
            <a:ext cx="626934" cy="628938"/>
            <a:chOff x="0" y="0"/>
            <a:chExt cx="626932" cy="628936"/>
          </a:xfrm>
        </p:grpSpPr>
        <p:pic>
          <p:nvPicPr>
            <p:cNvPr id="231"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232" name="Shape 232"/>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236" name="Group 236"/>
          <p:cNvGrpSpPr/>
          <p:nvPr/>
        </p:nvGrpSpPr>
        <p:grpSpPr>
          <a:xfrm>
            <a:off x="147463" y="3218474"/>
            <a:ext cx="1445086" cy="3495678"/>
            <a:chOff x="0" y="0"/>
            <a:chExt cx="1445084" cy="3495676"/>
          </a:xfrm>
        </p:grpSpPr>
        <p:sp>
          <p:nvSpPr>
            <p:cNvPr id="234" name="Shape 234"/>
            <p:cNvSpPr/>
            <p:nvPr/>
          </p:nvSpPr>
          <p:spPr>
            <a:xfrm>
              <a:off x="0" y="2935228"/>
              <a:ext cx="1445085"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22D5A4"/>
                  </a:solidFill>
                  <a:latin typeface="Helvetica Neue"/>
                  <a:ea typeface="Helvetica Neue"/>
                  <a:cs typeface="Helvetica Neue"/>
                  <a:sym typeface="Helvetica Neue"/>
                </a:defRPr>
              </a:lvl1pPr>
            </a:lstStyle>
            <a:p>
              <a:r>
                <a:t>U&amp;A</a:t>
              </a:r>
            </a:p>
          </p:txBody>
        </p:sp>
        <p:sp>
          <p:nvSpPr>
            <p:cNvPr id="235" name="Shape 235"/>
            <p:cNvSpPr/>
            <p:nvPr/>
          </p:nvSpPr>
          <p:spPr>
            <a:xfrm>
              <a:off x="126284"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22D5A4"/>
                  </a:solidFill>
                  <a:latin typeface="Helvetica Neue"/>
                  <a:ea typeface="Helvetica Neue"/>
                  <a:cs typeface="Helvetica Neue"/>
                  <a:sym typeface="Helvetica Neue"/>
                </a:defRPr>
              </a:lvl1pPr>
            </a:lstStyle>
            <a:p>
              <a:r>
                <a:t>1</a:t>
              </a:r>
            </a:p>
          </p:txBody>
        </p:sp>
      </p:grpSp>
      <p:grpSp>
        <p:nvGrpSpPr>
          <p:cNvPr id="239" name="Group 239"/>
          <p:cNvGrpSpPr/>
          <p:nvPr/>
        </p:nvGrpSpPr>
        <p:grpSpPr>
          <a:xfrm>
            <a:off x="5971827" y="3218474"/>
            <a:ext cx="2429569" cy="3730628"/>
            <a:chOff x="0" y="0"/>
            <a:chExt cx="2429567" cy="3730626"/>
          </a:xfrm>
        </p:grpSpPr>
        <p:sp>
          <p:nvSpPr>
            <p:cNvPr id="237" name="Shape 237"/>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AD97F"/>
                  </a:solidFill>
                  <a:latin typeface="Helvetica Neue"/>
                  <a:ea typeface="Helvetica Neue"/>
                  <a:cs typeface="Helvetica Neue"/>
                  <a:sym typeface="Helvetica Neue"/>
                </a:defRPr>
              </a:lvl1pPr>
            </a:lstStyle>
            <a:p>
              <a:r>
                <a:t>4</a:t>
              </a:r>
            </a:p>
          </p:txBody>
        </p:sp>
        <p:sp>
          <p:nvSpPr>
            <p:cNvPr id="238" name="Shape 238"/>
            <p:cNvSpPr/>
            <p:nvPr/>
          </p:nvSpPr>
          <p:spPr>
            <a:xfrm>
              <a:off x="0" y="2700278"/>
              <a:ext cx="2429568" cy="10303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DAD97F"/>
                  </a:solidFill>
                  <a:latin typeface="Helvetica Neue"/>
                  <a:ea typeface="Helvetica Neue"/>
                  <a:cs typeface="Helvetica Neue"/>
                  <a:sym typeface="Helvetica Neue"/>
                </a:defRPr>
              </a:lvl1pPr>
            </a:lstStyle>
            <a:p>
              <a:r>
                <a:t>Collect &amp; Restructure</a:t>
              </a:r>
            </a:p>
          </p:txBody>
        </p:sp>
      </p:grpSp>
      <p:grpSp>
        <p:nvGrpSpPr>
          <p:cNvPr id="242" name="Group 242"/>
          <p:cNvGrpSpPr/>
          <p:nvPr/>
        </p:nvGrpSpPr>
        <p:grpSpPr>
          <a:xfrm>
            <a:off x="3843387" y="3227815"/>
            <a:ext cx="2538191" cy="3476996"/>
            <a:chOff x="-304800" y="0"/>
            <a:chExt cx="2538190" cy="3476995"/>
          </a:xfrm>
        </p:grpSpPr>
        <p:sp>
          <p:nvSpPr>
            <p:cNvPr id="240" name="Shape 240"/>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5C439A"/>
                  </a:solidFill>
                  <a:latin typeface="Helvetica Neue"/>
                  <a:ea typeface="Helvetica Neue"/>
                  <a:cs typeface="Helvetica Neue"/>
                  <a:sym typeface="Helvetica Neue"/>
                </a:defRPr>
              </a:lvl1pPr>
            </a:lstStyle>
            <a:p>
              <a:r>
                <a:t>3</a:t>
              </a:r>
            </a:p>
          </p:txBody>
        </p:sp>
        <p:sp>
          <p:nvSpPr>
            <p:cNvPr id="241" name="Shape 241"/>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5C439A"/>
                  </a:solidFill>
                  <a:latin typeface="Helvetica Neue"/>
                  <a:ea typeface="Helvetica Neue"/>
                  <a:cs typeface="Helvetica Neue"/>
                  <a:sym typeface="Helvetica Neue"/>
                </a:defRPr>
              </a:lvl1pPr>
            </a:lstStyle>
            <a:p>
              <a:r>
                <a:t>Design</a:t>
              </a:r>
            </a:p>
          </p:txBody>
        </p:sp>
      </p:grpSp>
      <p:grpSp>
        <p:nvGrpSpPr>
          <p:cNvPr id="245" name="Group 245"/>
          <p:cNvGrpSpPr/>
          <p:nvPr/>
        </p:nvGrpSpPr>
        <p:grpSpPr>
          <a:xfrm>
            <a:off x="1650084" y="3226902"/>
            <a:ext cx="2491368" cy="3478823"/>
            <a:chOff x="-325994" y="0"/>
            <a:chExt cx="2491366" cy="3478821"/>
          </a:xfrm>
        </p:grpSpPr>
        <p:sp>
          <p:nvSpPr>
            <p:cNvPr id="243" name="Shape 243"/>
            <p:cNvSpPr/>
            <p:nvPr/>
          </p:nvSpPr>
          <p:spPr>
            <a:xfrm>
              <a:off x="294400"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F2D4B"/>
                  </a:solidFill>
                  <a:latin typeface="Helvetica Neue"/>
                  <a:ea typeface="Helvetica Neue"/>
                  <a:cs typeface="Helvetica Neue"/>
                  <a:sym typeface="Helvetica Neue"/>
                </a:defRPr>
              </a:lvl1pPr>
            </a:lstStyle>
            <a:p>
              <a:r>
                <a:t>2</a:t>
              </a:r>
            </a:p>
          </p:txBody>
        </p:sp>
        <p:sp>
          <p:nvSpPr>
            <p:cNvPr id="244" name="Shape 244"/>
            <p:cNvSpPr/>
            <p:nvPr/>
          </p:nvSpPr>
          <p:spPr>
            <a:xfrm>
              <a:off x="-325995" y="2955736"/>
              <a:ext cx="2491367"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DF2D4B"/>
                  </a:solidFill>
                  <a:latin typeface="Helvetica Neue"/>
                  <a:ea typeface="Helvetica Neue"/>
                  <a:cs typeface="Helvetica Neue"/>
                  <a:sym typeface="Helvetica Neue"/>
                </a:defRPr>
              </a:lvl1pPr>
            </a:lstStyle>
            <a:p>
              <a:r>
                <a:t>Needs</a:t>
              </a:r>
            </a:p>
          </p:txBody>
        </p:sp>
      </p:grpSp>
      <p:grpSp>
        <p:nvGrpSpPr>
          <p:cNvPr id="248" name="Group 248"/>
          <p:cNvGrpSpPr/>
          <p:nvPr/>
        </p:nvGrpSpPr>
        <p:grpSpPr>
          <a:xfrm>
            <a:off x="10556526" y="3243874"/>
            <a:ext cx="2429569" cy="3495678"/>
            <a:chOff x="0" y="0"/>
            <a:chExt cx="2429567" cy="3495676"/>
          </a:xfrm>
        </p:grpSpPr>
        <p:sp>
          <p:nvSpPr>
            <p:cNvPr id="246" name="Shape 246"/>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1"/>
                  </a:solidFill>
                  <a:latin typeface="Helvetica Neue"/>
                  <a:ea typeface="Helvetica Neue"/>
                  <a:cs typeface="Helvetica Neue"/>
                  <a:sym typeface="Helvetica Neue"/>
                </a:defRPr>
              </a:lvl1pPr>
            </a:lstStyle>
            <a:p>
              <a:r>
                <a:t>6</a:t>
              </a:r>
            </a:p>
          </p:txBody>
        </p:sp>
        <p:sp>
          <p:nvSpPr>
            <p:cNvPr id="247" name="Shape 247"/>
            <p:cNvSpPr/>
            <p:nvPr/>
          </p:nvSpPr>
          <p:spPr>
            <a:xfrm>
              <a:off x="0" y="2935228"/>
              <a:ext cx="2429568"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chemeClr val="accent1"/>
                  </a:solidFill>
                  <a:latin typeface="Helvetica Neue"/>
                  <a:ea typeface="Helvetica Neue"/>
                  <a:cs typeface="Helvetica Neue"/>
                  <a:sym typeface="Helvetica Neue"/>
                </a:defRPr>
              </a:lvl1pPr>
            </a:lstStyle>
            <a:p>
              <a:r>
                <a:t>Understand</a:t>
              </a:r>
            </a:p>
          </p:txBody>
        </p:sp>
      </p:grpSp>
      <p:grpSp>
        <p:nvGrpSpPr>
          <p:cNvPr id="251" name="Group 251"/>
          <p:cNvGrpSpPr/>
          <p:nvPr/>
        </p:nvGrpSpPr>
        <p:grpSpPr>
          <a:xfrm>
            <a:off x="8186787" y="3253215"/>
            <a:ext cx="2538191" cy="3476996"/>
            <a:chOff x="-304800" y="0"/>
            <a:chExt cx="2538190" cy="3476995"/>
          </a:xfrm>
        </p:grpSpPr>
        <p:sp>
          <p:nvSpPr>
            <p:cNvPr id="249" name="Shape 249"/>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5">
                      <a:hueOff val="-176146"/>
                      <a:satOff val="3665"/>
                      <a:lumOff val="-13986"/>
                    </a:schemeClr>
                  </a:solidFill>
                  <a:latin typeface="Helvetica Neue"/>
                  <a:ea typeface="Helvetica Neue"/>
                  <a:cs typeface="Helvetica Neue"/>
                  <a:sym typeface="Helvetica Neue"/>
                </a:defRPr>
              </a:lvl1pPr>
            </a:lstStyle>
            <a:p>
              <a:r>
                <a:t>5</a:t>
              </a:r>
            </a:p>
          </p:txBody>
        </p:sp>
        <p:sp>
          <p:nvSpPr>
            <p:cNvPr id="250" name="Shape 250"/>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chemeClr val="accent5">
                      <a:hueOff val="-176146"/>
                      <a:satOff val="3665"/>
                      <a:lumOff val="-13986"/>
                    </a:schemeClr>
                  </a:solidFill>
                  <a:latin typeface="Helvetica Neue"/>
                  <a:ea typeface="Helvetica Neue"/>
                  <a:cs typeface="Helvetica Neue"/>
                  <a:sym typeface="Helvetica Neue"/>
                </a:defRPr>
              </a:lvl1pPr>
            </a:lstStyle>
            <a:p>
              <a:r>
                <a:t>Execute</a:t>
              </a:r>
            </a:p>
          </p:txBody>
        </p:sp>
      </p:grpSp>
      <p:sp>
        <p:nvSpPr>
          <p:cNvPr id="252" name="Shape 252"/>
          <p:cNvSpPr/>
          <p:nvPr/>
        </p:nvSpPr>
        <p:spPr>
          <a:xfrm>
            <a:off x="4463372" y="1645501"/>
            <a:ext cx="597799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3000" b="1">
                <a:solidFill>
                  <a:srgbClr val="53585F"/>
                </a:solidFill>
                <a:latin typeface="Helvetica"/>
                <a:ea typeface="Helvetica"/>
                <a:cs typeface="Helvetica"/>
                <a:sym typeface="Helvetica"/>
              </a:defRPr>
            </a:lvl1pPr>
          </a:lstStyle>
          <a:p>
            <a:r>
              <a:t>Just 6 steps away … </a:t>
            </a:r>
          </a:p>
        </p:txBody>
      </p:sp>
      <p:sp>
        <p:nvSpPr>
          <p:cNvPr id="253" name="Shape 253"/>
          <p:cNvSpPr/>
          <p:nvPr/>
        </p:nvSpPr>
        <p:spPr>
          <a:xfrm>
            <a:off x="3939681" y="3283585"/>
            <a:ext cx="8906207" cy="3654955"/>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
        <p:nvSpPr>
          <p:cNvPr id="254" name="Shape 254"/>
          <p:cNvSpPr/>
          <p:nvPr/>
        </p:nvSpPr>
        <p:spPr>
          <a:xfrm>
            <a:off x="110321" y="3253215"/>
            <a:ext cx="1824171" cy="3654955"/>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9" name="Shape 269"/>
          <p:cNvSpPr>
            <a:spLocks noGrp="1"/>
          </p:cNvSpPr>
          <p:nvPr>
            <p:ph type="sldNum" sz="quarter" idx="4294967295"/>
          </p:nvPr>
        </p:nvSpPr>
        <p:spPr>
          <a:xfrm>
            <a:off x="12479816" y="9247716"/>
            <a:ext cx="241402"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7</a:t>
            </a:fld>
            <a:endParaRPr/>
          </a:p>
        </p:txBody>
      </p:sp>
      <p:sp>
        <p:nvSpPr>
          <p:cNvPr id="271" name="Shape 271"/>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272" name="Shape 272"/>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Select the objectives </a:t>
            </a:r>
          </a:p>
        </p:txBody>
      </p:sp>
      <p:grpSp>
        <p:nvGrpSpPr>
          <p:cNvPr id="275" name="Group 275"/>
          <p:cNvGrpSpPr/>
          <p:nvPr/>
        </p:nvGrpSpPr>
        <p:grpSpPr>
          <a:xfrm>
            <a:off x="113067" y="178743"/>
            <a:ext cx="626934" cy="628938"/>
            <a:chOff x="0" y="0"/>
            <a:chExt cx="626932" cy="628936"/>
          </a:xfrm>
        </p:grpSpPr>
        <p:pic>
          <p:nvPicPr>
            <p:cNvPr id="273"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274" name="Shape 274"/>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pic>
        <p:nvPicPr>
          <p:cNvPr id="276" name="pasted-image.png"/>
          <p:cNvPicPr>
            <a:picLocks noChangeAspect="1"/>
          </p:cNvPicPr>
          <p:nvPr/>
        </p:nvPicPr>
        <p:blipFill>
          <a:blip r:embed="rId3"/>
          <a:stretch>
            <a:fillRect/>
          </a:stretch>
        </p:blipFill>
        <p:spPr>
          <a:xfrm>
            <a:off x="2692400" y="2867370"/>
            <a:ext cx="7620000" cy="6083301"/>
          </a:xfrm>
          <a:prstGeom prst="rect">
            <a:avLst/>
          </a:prstGeom>
          <a:ln w="12700">
            <a:miter lim="400000"/>
          </a:ln>
        </p:spPr>
      </p:pic>
      <p:sp>
        <p:nvSpPr>
          <p:cNvPr id="277" name="Shape 277"/>
          <p:cNvSpPr/>
          <p:nvPr/>
        </p:nvSpPr>
        <p:spPr>
          <a:xfrm>
            <a:off x="1783080" y="1538733"/>
            <a:ext cx="9521839" cy="764312"/>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lgn="l">
              <a:defRPr sz="4300" b="1">
                <a:solidFill>
                  <a:srgbClr val="53585F"/>
                </a:solidFill>
                <a:latin typeface="Helvetica"/>
                <a:ea typeface="Helvetica"/>
                <a:cs typeface="Helvetica"/>
                <a:sym typeface="Helvetica"/>
              </a:defRPr>
            </a:lvl1pPr>
          </a:lstStyle>
          <a:p>
            <a:pPr>
              <a:defRPr b="0">
                <a:latin typeface="+mn-lt"/>
                <a:ea typeface="+mn-ea"/>
                <a:cs typeface="+mn-cs"/>
                <a:sym typeface="Helvetica Light"/>
              </a:defRPr>
            </a:pPr>
            <a:r>
              <a:rPr lang="en-US" b="1" dirty="0">
                <a:latin typeface="Helvetica"/>
                <a:ea typeface="Helvetica"/>
                <a:cs typeface="Helvetica"/>
                <a:sym typeface="Helvetica"/>
              </a:rPr>
              <a:t>First step is to understand the …</a:t>
            </a:r>
            <a:endParaRPr b="1" dirty="0">
              <a:latin typeface="Helvetica"/>
              <a:ea typeface="Helvetica"/>
              <a:cs typeface="Helvetica"/>
              <a:sym typeface="Helvetic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9" name="Shape 279"/>
          <p:cNvSpPr>
            <a:spLocks noGrp="1"/>
          </p:cNvSpPr>
          <p:nvPr>
            <p:ph type="sldNum" sz="quarter" idx="4294967295"/>
          </p:nvPr>
        </p:nvSpPr>
        <p:spPr>
          <a:xfrm>
            <a:off x="12479816" y="9247716"/>
            <a:ext cx="241402"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8</a:t>
            </a:fld>
            <a:endParaRPr/>
          </a:p>
        </p:txBody>
      </p:sp>
      <p:sp>
        <p:nvSpPr>
          <p:cNvPr id="281" name="Shape 281"/>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282" name="Shape 282"/>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Set the targets </a:t>
            </a:r>
          </a:p>
        </p:txBody>
      </p:sp>
      <p:grpSp>
        <p:nvGrpSpPr>
          <p:cNvPr id="285" name="Group 285"/>
          <p:cNvGrpSpPr/>
          <p:nvPr/>
        </p:nvGrpSpPr>
        <p:grpSpPr>
          <a:xfrm>
            <a:off x="113067" y="178743"/>
            <a:ext cx="626934" cy="628938"/>
            <a:chOff x="0" y="0"/>
            <a:chExt cx="626932" cy="628936"/>
          </a:xfrm>
        </p:grpSpPr>
        <p:pic>
          <p:nvPicPr>
            <p:cNvPr id="283"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284" name="Shape 284"/>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aphicFrame>
        <p:nvGraphicFramePr>
          <p:cNvPr id="286" name="Table 286"/>
          <p:cNvGraphicFramePr/>
          <p:nvPr/>
        </p:nvGraphicFramePr>
        <p:xfrm>
          <a:off x="965200" y="2007656"/>
          <a:ext cx="11672604" cy="7039356"/>
        </p:xfrm>
        <a:graphic>
          <a:graphicData uri="http://schemas.openxmlformats.org/drawingml/2006/table">
            <a:tbl>
              <a:tblPr>
                <a:tableStyleId>{33BA23B1-9221-436E-865A-0063620EA4FD}</a:tableStyleId>
              </a:tblPr>
              <a:tblGrid>
                <a:gridCol w="5836302">
                  <a:extLst>
                    <a:ext uri="{9D8B030D-6E8A-4147-A177-3AD203B41FA5}">
                      <a16:colId xmlns:a16="http://schemas.microsoft.com/office/drawing/2014/main" val="20000"/>
                    </a:ext>
                  </a:extLst>
                </a:gridCol>
                <a:gridCol w="5836302">
                  <a:extLst>
                    <a:ext uri="{9D8B030D-6E8A-4147-A177-3AD203B41FA5}">
                      <a16:colId xmlns:a16="http://schemas.microsoft.com/office/drawing/2014/main" val="20001"/>
                    </a:ext>
                  </a:extLst>
                </a:gridCol>
              </a:tblGrid>
              <a:tr h="3519678">
                <a:tc>
                  <a:txBody>
                    <a:bodyPr/>
                    <a:lstStyle/>
                    <a:p>
                      <a:pPr defTabSz="914400">
                        <a:defRPr sz="2600"/>
                      </a:pPr>
                      <a:endParaRPr/>
                    </a:p>
                  </a:txBody>
                  <a:tcPr marL="50800" marR="50800" marT="50800" marB="50800" anchor="ctr" horzOverflow="overflow">
                    <a:lnL w="12700">
                      <a:solidFill>
                        <a:srgbClr val="A6AAA9"/>
                      </a:solidFill>
                      <a:miter lim="400000"/>
                    </a:lnL>
                    <a:lnR w="12700">
                      <a:solidFill>
                        <a:srgbClr val="A6AAA9"/>
                      </a:solidFill>
                      <a:miter lim="400000"/>
                    </a:lnR>
                    <a:lnT w="12700">
                      <a:solidFill>
                        <a:srgbClr val="A6AAA9"/>
                      </a:solidFill>
                      <a:miter lim="400000"/>
                    </a:lnT>
                    <a:lnB w="12700">
                      <a:solidFill>
                        <a:srgbClr val="A6AAA9"/>
                      </a:solidFill>
                      <a:miter lim="400000"/>
                    </a:lnB>
                    <a:solidFill>
                      <a:srgbClr val="FFFFFF"/>
                    </a:solidFill>
                  </a:tcPr>
                </a:tc>
                <a:tc>
                  <a:txBody>
                    <a:bodyPr/>
                    <a:lstStyle/>
                    <a:p>
                      <a:pPr defTabSz="914400">
                        <a:defRPr sz="2600"/>
                      </a:pPr>
                      <a:endParaRPr/>
                    </a:p>
                  </a:txBody>
                  <a:tcPr marL="50800" marR="50800" marT="50800" marB="50800" anchor="ctr" horzOverflow="overflow">
                    <a:lnL w="12700">
                      <a:solidFill>
                        <a:srgbClr val="A6AAA9"/>
                      </a:solidFill>
                      <a:miter lim="400000"/>
                    </a:lnL>
                    <a:lnR w="12700">
                      <a:solidFill>
                        <a:srgbClr val="A6AAA9"/>
                      </a:solidFill>
                      <a:miter lim="400000"/>
                    </a:lnR>
                    <a:lnT w="12700">
                      <a:solidFill>
                        <a:srgbClr val="A6AAA9"/>
                      </a:solidFill>
                      <a:miter lim="400000"/>
                    </a:lnT>
                    <a:lnB w="12700">
                      <a:solidFill>
                        <a:srgbClr val="A6AAA9"/>
                      </a:solidFill>
                      <a:miter lim="400000"/>
                    </a:lnB>
                    <a:solidFill>
                      <a:srgbClr val="FFFFFF"/>
                    </a:solidFill>
                  </a:tcPr>
                </a:tc>
                <a:extLst>
                  <a:ext uri="{0D108BD9-81ED-4DB2-BD59-A6C34878D82A}">
                    <a16:rowId xmlns:a16="http://schemas.microsoft.com/office/drawing/2014/main" val="10000"/>
                  </a:ext>
                </a:extLst>
              </a:tr>
              <a:tr h="3519678">
                <a:tc>
                  <a:txBody>
                    <a:bodyPr/>
                    <a:lstStyle/>
                    <a:p>
                      <a:pPr defTabSz="914400">
                        <a:defRPr sz="2600"/>
                      </a:pPr>
                      <a:endParaRPr/>
                    </a:p>
                  </a:txBody>
                  <a:tcPr marL="50800" marR="50800" marT="50800" marB="50800" anchor="ctr" horzOverflow="overflow">
                    <a:lnL w="12700">
                      <a:solidFill>
                        <a:srgbClr val="A6AAA9"/>
                      </a:solidFill>
                      <a:miter lim="400000"/>
                    </a:lnL>
                    <a:lnR w="12700">
                      <a:solidFill>
                        <a:srgbClr val="A6AAA9"/>
                      </a:solidFill>
                      <a:miter lim="400000"/>
                    </a:lnR>
                    <a:lnT w="12700">
                      <a:solidFill>
                        <a:srgbClr val="A6AAA9"/>
                      </a:solidFill>
                      <a:miter lim="400000"/>
                    </a:lnT>
                    <a:lnB w="12700">
                      <a:solidFill>
                        <a:srgbClr val="A6AAA9"/>
                      </a:solidFill>
                      <a:miter lim="400000"/>
                    </a:lnB>
                    <a:solidFill>
                      <a:srgbClr val="FFFFFF"/>
                    </a:solidFill>
                  </a:tcPr>
                </a:tc>
                <a:tc>
                  <a:txBody>
                    <a:bodyPr/>
                    <a:lstStyle/>
                    <a:p>
                      <a:pPr defTabSz="914400">
                        <a:defRPr sz="2600"/>
                      </a:pPr>
                      <a:endParaRPr/>
                    </a:p>
                  </a:txBody>
                  <a:tcPr marL="50800" marR="50800" marT="50800" marB="50800" anchor="ctr" horzOverflow="overflow">
                    <a:lnL w="12700">
                      <a:solidFill>
                        <a:srgbClr val="A6AAA9"/>
                      </a:solidFill>
                      <a:miter lim="400000"/>
                    </a:lnL>
                    <a:lnR w="12700">
                      <a:solidFill>
                        <a:srgbClr val="A6AAA9"/>
                      </a:solidFill>
                      <a:miter lim="400000"/>
                    </a:lnR>
                    <a:lnT w="12700">
                      <a:solidFill>
                        <a:srgbClr val="A6AAA9"/>
                      </a:solidFill>
                      <a:miter lim="400000"/>
                    </a:lnT>
                    <a:lnB w="12700">
                      <a:solidFill>
                        <a:srgbClr val="A6AAA9"/>
                      </a:solidFill>
                      <a:miter lim="400000"/>
                    </a:lnB>
                    <a:solidFill>
                      <a:srgbClr val="FFFFFF"/>
                    </a:solidFill>
                  </a:tcPr>
                </a:tc>
                <a:extLst>
                  <a:ext uri="{0D108BD9-81ED-4DB2-BD59-A6C34878D82A}">
                    <a16:rowId xmlns:a16="http://schemas.microsoft.com/office/drawing/2014/main" val="10001"/>
                  </a:ext>
                </a:extLst>
              </a:tr>
            </a:tbl>
          </a:graphicData>
        </a:graphic>
      </p:graphicFrame>
      <p:sp>
        <p:nvSpPr>
          <p:cNvPr id="287" name="Shape 287"/>
          <p:cNvSpPr/>
          <p:nvPr/>
        </p:nvSpPr>
        <p:spPr>
          <a:xfrm>
            <a:off x="794312" y="1210053"/>
            <a:ext cx="1141617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3000" i="1">
                <a:solidFill>
                  <a:srgbClr val="53585F"/>
                </a:solidFill>
              </a:defRPr>
            </a:lvl1pPr>
          </a:lstStyle>
          <a:p>
            <a:r>
              <a:t>You need to reassure that you have covered the below</a:t>
            </a:r>
          </a:p>
        </p:txBody>
      </p:sp>
      <p:sp>
        <p:nvSpPr>
          <p:cNvPr id="288" name="Shape 288"/>
          <p:cNvSpPr/>
          <p:nvPr/>
        </p:nvSpPr>
        <p:spPr>
          <a:xfrm>
            <a:off x="959641" y="2960047"/>
            <a:ext cx="626933"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1</a:t>
            </a:r>
          </a:p>
        </p:txBody>
      </p:sp>
      <p:sp>
        <p:nvSpPr>
          <p:cNvPr id="289" name="Shape 289"/>
          <p:cNvSpPr/>
          <p:nvPr/>
        </p:nvSpPr>
        <p:spPr>
          <a:xfrm>
            <a:off x="6860908" y="2960047"/>
            <a:ext cx="626933"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2</a:t>
            </a:r>
          </a:p>
        </p:txBody>
      </p:sp>
      <p:sp>
        <p:nvSpPr>
          <p:cNvPr id="290" name="Shape 290"/>
          <p:cNvSpPr/>
          <p:nvPr/>
        </p:nvSpPr>
        <p:spPr>
          <a:xfrm>
            <a:off x="997741" y="6563768"/>
            <a:ext cx="626933"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3</a:t>
            </a:r>
          </a:p>
        </p:txBody>
      </p:sp>
      <p:sp>
        <p:nvSpPr>
          <p:cNvPr id="291" name="Shape 291"/>
          <p:cNvSpPr/>
          <p:nvPr/>
        </p:nvSpPr>
        <p:spPr>
          <a:xfrm>
            <a:off x="6860908" y="6563768"/>
            <a:ext cx="626933" cy="130403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80000"/>
              </a:lnSpc>
              <a:defRPr sz="8000" b="1" spc="-400">
                <a:solidFill>
                  <a:schemeClr val="accent1">
                    <a:hueOff val="47394"/>
                    <a:satOff val="-25753"/>
                    <a:lumOff val="-7544"/>
                  </a:schemeClr>
                </a:solidFill>
                <a:latin typeface="Helvetica Neue"/>
                <a:ea typeface="Helvetica Neue"/>
                <a:cs typeface="Helvetica Neue"/>
                <a:sym typeface="Helvetica Neue"/>
              </a:defRPr>
            </a:lvl1pPr>
          </a:lstStyle>
          <a:p>
            <a:r>
              <a:t>4</a:t>
            </a:r>
          </a:p>
        </p:txBody>
      </p:sp>
      <p:pic>
        <p:nvPicPr>
          <p:cNvPr id="292" name="pasted-image.png"/>
          <p:cNvPicPr>
            <a:picLocks noChangeAspect="1"/>
          </p:cNvPicPr>
          <p:nvPr/>
        </p:nvPicPr>
        <p:blipFill>
          <a:blip r:embed="rId3"/>
          <a:srcRect b="12603"/>
          <a:stretch>
            <a:fillRect/>
          </a:stretch>
        </p:blipFill>
        <p:spPr>
          <a:xfrm>
            <a:off x="1796035" y="2530820"/>
            <a:ext cx="4387572" cy="2875945"/>
          </a:xfrm>
          <a:prstGeom prst="rect">
            <a:avLst/>
          </a:prstGeom>
          <a:ln w="12700">
            <a:miter lim="400000"/>
          </a:ln>
        </p:spPr>
      </p:pic>
      <p:sp>
        <p:nvSpPr>
          <p:cNvPr id="293" name="Shape 293"/>
          <p:cNvSpPr/>
          <p:nvPr/>
        </p:nvSpPr>
        <p:spPr>
          <a:xfrm>
            <a:off x="1125169" y="2288845"/>
            <a:ext cx="5508422" cy="406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2000" b="1" i="1">
                <a:solidFill>
                  <a:srgbClr val="B31700"/>
                </a:solidFill>
                <a:latin typeface="Helvetica"/>
                <a:ea typeface="Helvetica"/>
                <a:cs typeface="Helvetica"/>
                <a:sym typeface="Helvetica"/>
              </a:defRPr>
            </a:lvl1pPr>
          </a:lstStyle>
          <a:p>
            <a:r>
              <a:t>Create the right path to answer the</a:t>
            </a:r>
          </a:p>
        </p:txBody>
      </p:sp>
      <p:pic>
        <p:nvPicPr>
          <p:cNvPr id="294" name="pasted-image.png"/>
          <p:cNvPicPr>
            <a:picLocks noChangeAspect="1"/>
          </p:cNvPicPr>
          <p:nvPr/>
        </p:nvPicPr>
        <p:blipFill>
          <a:blip r:embed="rId4"/>
          <a:stretch>
            <a:fillRect/>
          </a:stretch>
        </p:blipFill>
        <p:spPr>
          <a:xfrm>
            <a:off x="8512222" y="2530820"/>
            <a:ext cx="2770622" cy="2875757"/>
          </a:xfrm>
          <a:prstGeom prst="rect">
            <a:avLst/>
          </a:prstGeom>
          <a:ln w="12700">
            <a:miter lim="400000"/>
          </a:ln>
        </p:spPr>
      </p:pic>
      <p:sp>
        <p:nvSpPr>
          <p:cNvPr id="295" name="Shape 295"/>
          <p:cNvSpPr/>
          <p:nvPr/>
        </p:nvSpPr>
        <p:spPr>
          <a:xfrm>
            <a:off x="8010955" y="2276145"/>
            <a:ext cx="3773157" cy="406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2000" b="1" i="1">
                <a:solidFill>
                  <a:srgbClr val="B31700"/>
                </a:solidFill>
                <a:latin typeface="Helvetica"/>
                <a:ea typeface="Helvetica"/>
                <a:cs typeface="Helvetica"/>
                <a:sym typeface="Helvetica"/>
              </a:defRPr>
            </a:lvl1pPr>
          </a:lstStyle>
          <a:p>
            <a:r>
              <a:t>Define the focus catagories</a:t>
            </a:r>
          </a:p>
        </p:txBody>
      </p:sp>
      <p:sp>
        <p:nvSpPr>
          <p:cNvPr id="296" name="Shape 296"/>
          <p:cNvSpPr/>
          <p:nvPr/>
        </p:nvSpPr>
        <p:spPr>
          <a:xfrm>
            <a:off x="1962359" y="5889038"/>
            <a:ext cx="4267531" cy="406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2000" b="1" i="1">
                <a:solidFill>
                  <a:srgbClr val="B31700"/>
                </a:solidFill>
                <a:latin typeface="Helvetica"/>
                <a:ea typeface="Helvetica"/>
                <a:cs typeface="Helvetica"/>
                <a:sym typeface="Helvetica"/>
              </a:defRPr>
            </a:lvl1pPr>
          </a:lstStyle>
          <a:p>
            <a:r>
              <a:t>Ask the right questions</a:t>
            </a:r>
          </a:p>
        </p:txBody>
      </p:sp>
      <p:pic>
        <p:nvPicPr>
          <p:cNvPr id="297" name="pasted-image.png"/>
          <p:cNvPicPr>
            <a:picLocks noChangeAspect="1"/>
          </p:cNvPicPr>
          <p:nvPr/>
        </p:nvPicPr>
        <p:blipFill>
          <a:blip r:embed="rId5"/>
          <a:srcRect t="14565"/>
          <a:stretch>
            <a:fillRect/>
          </a:stretch>
        </p:blipFill>
        <p:spPr>
          <a:xfrm>
            <a:off x="2148498" y="6424174"/>
            <a:ext cx="3773133" cy="2391686"/>
          </a:xfrm>
          <a:prstGeom prst="rect">
            <a:avLst/>
          </a:prstGeom>
          <a:ln w="12700">
            <a:miter lim="400000"/>
          </a:ln>
        </p:spPr>
      </p:pic>
      <p:sp>
        <p:nvSpPr>
          <p:cNvPr id="298" name="Shape 298"/>
          <p:cNvSpPr/>
          <p:nvPr/>
        </p:nvSpPr>
        <p:spPr>
          <a:xfrm>
            <a:off x="7763767" y="5889038"/>
            <a:ext cx="4267532" cy="406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defRPr sz="2000" b="1" i="1">
                <a:solidFill>
                  <a:srgbClr val="B31700"/>
                </a:solidFill>
                <a:latin typeface="Helvetica"/>
                <a:ea typeface="Helvetica"/>
                <a:cs typeface="Helvetica"/>
                <a:sym typeface="Helvetica"/>
              </a:defRPr>
            </a:lvl1pPr>
          </a:lstStyle>
          <a:p>
            <a:r>
              <a:t>Don’t repeat</a:t>
            </a:r>
          </a:p>
        </p:txBody>
      </p:sp>
      <p:grpSp>
        <p:nvGrpSpPr>
          <p:cNvPr id="302" name="Group 302"/>
          <p:cNvGrpSpPr/>
          <p:nvPr/>
        </p:nvGrpSpPr>
        <p:grpSpPr>
          <a:xfrm>
            <a:off x="8300315" y="6546681"/>
            <a:ext cx="3336182" cy="2224121"/>
            <a:chOff x="0" y="0"/>
            <a:chExt cx="3336180" cy="2224120"/>
          </a:xfrm>
        </p:grpSpPr>
        <p:pic>
          <p:nvPicPr>
            <p:cNvPr id="299" name="pasted-image.png"/>
            <p:cNvPicPr>
              <a:picLocks noChangeAspect="1"/>
            </p:cNvPicPr>
            <p:nvPr/>
          </p:nvPicPr>
          <p:blipFill>
            <a:blip r:embed="rId6"/>
            <a:stretch>
              <a:fillRect/>
            </a:stretch>
          </p:blipFill>
          <p:spPr>
            <a:xfrm>
              <a:off x="0" y="0"/>
              <a:ext cx="3336181" cy="2224121"/>
            </a:xfrm>
            <a:prstGeom prst="rect">
              <a:avLst/>
            </a:prstGeom>
            <a:ln w="12700" cap="flat">
              <a:noFill/>
              <a:miter lim="400000"/>
            </a:ln>
            <a:effectLst/>
          </p:spPr>
        </p:pic>
        <p:sp>
          <p:nvSpPr>
            <p:cNvPr id="300" name="Shape 300"/>
            <p:cNvSpPr/>
            <p:nvPr/>
          </p:nvSpPr>
          <p:spPr>
            <a:xfrm>
              <a:off x="63344" y="953387"/>
              <a:ext cx="3209493" cy="317346"/>
            </a:xfrm>
            <a:prstGeom prst="rect">
              <a:avLst/>
            </a:prstGeom>
            <a:solidFill>
              <a:srgbClr val="032DE6"/>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pic>
          <p:nvPicPr>
            <p:cNvPr id="301" name="pasted-image.png"/>
            <p:cNvPicPr>
              <a:picLocks noChangeAspect="1"/>
            </p:cNvPicPr>
            <p:nvPr/>
          </p:nvPicPr>
          <p:blipFill>
            <a:blip r:embed="rId6"/>
            <a:srcRect l="3160" t="43321" r="41675" b="43321"/>
            <a:stretch>
              <a:fillRect/>
            </a:stretch>
          </p:blipFill>
          <p:spPr>
            <a:xfrm>
              <a:off x="890016" y="966087"/>
              <a:ext cx="1754510" cy="283210"/>
            </a:xfrm>
            <a:prstGeom prst="rect">
              <a:avLst/>
            </a:prstGeom>
            <a:ln w="12700" cap="flat">
              <a:noFill/>
              <a:miter lim="400000"/>
            </a:ln>
            <a:effectLst/>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4" name="Shape 304"/>
          <p:cNvSpPr>
            <a:spLocks noGrp="1"/>
          </p:cNvSpPr>
          <p:nvPr>
            <p:ph type="sldNum" sz="quarter" idx="4294967295"/>
          </p:nvPr>
        </p:nvSpPr>
        <p:spPr>
          <a:xfrm>
            <a:off x="12416265" y="9247716"/>
            <a:ext cx="368504" cy="381001"/>
          </a:xfrm>
          <a:prstGeom prst="rect">
            <a:avLst/>
          </a:prstGeom>
          <a:extLst>
            <a:ext uri="{C572A759-6A51-4108-AA02-DFA0A04FC94B}">
              <ma14:wrappingTextBoxFlag xmlns="" xmlns:ma14="http://schemas.microsoft.com/office/mac/drawingml/2011/main" val="1"/>
            </a:ext>
          </a:extLst>
        </p:spPr>
        <p:txBody>
          <a:bodyPr>
            <a:normAutofit/>
          </a:bodyPr>
          <a:lstStyle>
            <a:lvl1pPr>
              <a:defRPr>
                <a:solidFill>
                  <a:srgbClr val="534080"/>
                </a:solidFill>
              </a:defRPr>
            </a:lvl1pPr>
          </a:lstStyle>
          <a:p>
            <a:fld id="{86CB4B4D-7CA3-9044-876B-883B54F8677D}" type="slidenum">
              <a:t>9</a:t>
            </a:fld>
            <a:endParaRPr/>
          </a:p>
        </p:txBody>
      </p:sp>
      <p:sp>
        <p:nvSpPr>
          <p:cNvPr id="306" name="Shape 306"/>
          <p:cNvSpPr/>
          <p:nvPr/>
        </p:nvSpPr>
        <p:spPr>
          <a:xfrm>
            <a:off x="-10160" y="938407"/>
            <a:ext cx="13025120" cy="36001"/>
          </a:xfrm>
          <a:prstGeom prst="rect">
            <a:avLst/>
          </a:prstGeom>
          <a:gradFill>
            <a:gsLst>
              <a:gs pos="0">
                <a:srgbClr val="A595DD"/>
              </a:gs>
              <a:gs pos="100000">
                <a:srgbClr val="4F3B7F"/>
              </a:gs>
            </a:gsLst>
            <a:lin ang="10368149"/>
          </a:gradFill>
          <a:ln w="12700">
            <a:miter lim="400000"/>
          </a:ln>
        </p:spPr>
        <p:txBody>
          <a:bodyPr lIns="50800" tIns="50800" rIns="50800" bIns="50800" anchor="ctr"/>
          <a:lstStyle/>
          <a:p>
            <a:pPr>
              <a:defRPr sz="2400">
                <a:solidFill>
                  <a:srgbClr val="FFFFFF"/>
                </a:solidFill>
              </a:defRPr>
            </a:pPr>
            <a:endParaRPr/>
          </a:p>
        </p:txBody>
      </p:sp>
      <p:sp>
        <p:nvSpPr>
          <p:cNvPr id="307" name="Shape 307"/>
          <p:cNvSpPr/>
          <p:nvPr/>
        </p:nvSpPr>
        <p:spPr>
          <a:xfrm>
            <a:off x="803267" y="283661"/>
            <a:ext cx="11672606" cy="4191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90000"/>
              </a:lnSpc>
              <a:defRPr sz="2100" b="1" spc="-126">
                <a:solidFill>
                  <a:srgbClr val="4F3B7F"/>
                </a:solidFill>
                <a:latin typeface="Helvetica"/>
                <a:ea typeface="Helvetica"/>
                <a:cs typeface="Helvetica"/>
                <a:sym typeface="Helvetica"/>
              </a:defRPr>
            </a:lvl1pPr>
          </a:lstStyle>
          <a:p>
            <a:r>
              <a:t>Segmentation through Market Research </a:t>
            </a:r>
          </a:p>
        </p:txBody>
      </p:sp>
      <p:grpSp>
        <p:nvGrpSpPr>
          <p:cNvPr id="310" name="Group 310"/>
          <p:cNvGrpSpPr/>
          <p:nvPr/>
        </p:nvGrpSpPr>
        <p:grpSpPr>
          <a:xfrm>
            <a:off x="113067" y="178743"/>
            <a:ext cx="626934" cy="628938"/>
            <a:chOff x="0" y="0"/>
            <a:chExt cx="626932" cy="628936"/>
          </a:xfrm>
        </p:grpSpPr>
        <p:pic>
          <p:nvPicPr>
            <p:cNvPr id="308" name="pasted-image.png"/>
            <p:cNvPicPr>
              <a:picLocks noChangeAspect="1"/>
            </p:cNvPicPr>
            <p:nvPr/>
          </p:nvPicPr>
          <p:blipFill>
            <a:blip r:embed="rId2"/>
            <a:srcRect l="13683" t="1463" r="11248"/>
            <a:stretch>
              <a:fillRect/>
            </a:stretch>
          </p:blipFill>
          <p:spPr>
            <a:xfrm>
              <a:off x="0" y="16457"/>
              <a:ext cx="619219" cy="612480"/>
            </a:xfrm>
            <a:prstGeom prst="rect">
              <a:avLst/>
            </a:prstGeom>
            <a:ln w="12700" cap="flat">
              <a:noFill/>
              <a:miter lim="400000"/>
            </a:ln>
            <a:effectLst/>
          </p:spPr>
        </p:pic>
        <p:sp>
          <p:nvSpPr>
            <p:cNvPr id="309" name="Shape 309"/>
            <p:cNvSpPr/>
            <p:nvPr/>
          </p:nvSpPr>
          <p:spPr>
            <a:xfrm>
              <a:off x="538238" y="0"/>
              <a:ext cx="88695" cy="83898"/>
            </a:xfrm>
            <a:prstGeom prst="ellipse">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313" name="Group 313"/>
          <p:cNvGrpSpPr/>
          <p:nvPr/>
        </p:nvGrpSpPr>
        <p:grpSpPr>
          <a:xfrm>
            <a:off x="147463" y="3218474"/>
            <a:ext cx="1445086" cy="3495678"/>
            <a:chOff x="0" y="0"/>
            <a:chExt cx="1445084" cy="3495676"/>
          </a:xfrm>
        </p:grpSpPr>
        <p:sp>
          <p:nvSpPr>
            <p:cNvPr id="311" name="Shape 311"/>
            <p:cNvSpPr/>
            <p:nvPr/>
          </p:nvSpPr>
          <p:spPr>
            <a:xfrm>
              <a:off x="0" y="2935228"/>
              <a:ext cx="1445085"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22D5A4"/>
                  </a:solidFill>
                  <a:latin typeface="Helvetica Neue"/>
                  <a:ea typeface="Helvetica Neue"/>
                  <a:cs typeface="Helvetica Neue"/>
                  <a:sym typeface="Helvetica Neue"/>
                </a:defRPr>
              </a:lvl1pPr>
            </a:lstStyle>
            <a:p>
              <a:r>
                <a:t>U&amp;A</a:t>
              </a:r>
            </a:p>
          </p:txBody>
        </p:sp>
        <p:sp>
          <p:nvSpPr>
            <p:cNvPr id="312" name="Shape 312"/>
            <p:cNvSpPr/>
            <p:nvPr/>
          </p:nvSpPr>
          <p:spPr>
            <a:xfrm>
              <a:off x="126284"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22D5A4"/>
                  </a:solidFill>
                  <a:latin typeface="Helvetica Neue"/>
                  <a:ea typeface="Helvetica Neue"/>
                  <a:cs typeface="Helvetica Neue"/>
                  <a:sym typeface="Helvetica Neue"/>
                </a:defRPr>
              </a:lvl1pPr>
            </a:lstStyle>
            <a:p>
              <a:r>
                <a:t>1</a:t>
              </a:r>
            </a:p>
          </p:txBody>
        </p:sp>
      </p:grpSp>
      <p:grpSp>
        <p:nvGrpSpPr>
          <p:cNvPr id="316" name="Group 316"/>
          <p:cNvGrpSpPr/>
          <p:nvPr/>
        </p:nvGrpSpPr>
        <p:grpSpPr>
          <a:xfrm>
            <a:off x="5971827" y="3218474"/>
            <a:ext cx="2429569" cy="3730628"/>
            <a:chOff x="0" y="0"/>
            <a:chExt cx="2429567" cy="3730626"/>
          </a:xfrm>
        </p:grpSpPr>
        <p:sp>
          <p:nvSpPr>
            <p:cNvPr id="314" name="Shape 314"/>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AD97F"/>
                  </a:solidFill>
                  <a:latin typeface="Helvetica Neue"/>
                  <a:ea typeface="Helvetica Neue"/>
                  <a:cs typeface="Helvetica Neue"/>
                  <a:sym typeface="Helvetica Neue"/>
                </a:defRPr>
              </a:lvl1pPr>
            </a:lstStyle>
            <a:p>
              <a:r>
                <a:t>4</a:t>
              </a:r>
            </a:p>
          </p:txBody>
        </p:sp>
        <p:sp>
          <p:nvSpPr>
            <p:cNvPr id="315" name="Shape 315"/>
            <p:cNvSpPr/>
            <p:nvPr/>
          </p:nvSpPr>
          <p:spPr>
            <a:xfrm>
              <a:off x="0" y="2700278"/>
              <a:ext cx="2429568" cy="10303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rgbClr val="DAD97F"/>
                  </a:solidFill>
                  <a:latin typeface="Helvetica Neue"/>
                  <a:ea typeface="Helvetica Neue"/>
                  <a:cs typeface="Helvetica Neue"/>
                  <a:sym typeface="Helvetica Neue"/>
                </a:defRPr>
              </a:lvl1pPr>
            </a:lstStyle>
            <a:p>
              <a:r>
                <a:t>Collect &amp; Restructure</a:t>
              </a:r>
            </a:p>
          </p:txBody>
        </p:sp>
      </p:grpSp>
      <p:grpSp>
        <p:nvGrpSpPr>
          <p:cNvPr id="319" name="Group 319"/>
          <p:cNvGrpSpPr/>
          <p:nvPr/>
        </p:nvGrpSpPr>
        <p:grpSpPr>
          <a:xfrm>
            <a:off x="3843387" y="3227815"/>
            <a:ext cx="2538191" cy="3476996"/>
            <a:chOff x="-304800" y="0"/>
            <a:chExt cx="2538190" cy="3476995"/>
          </a:xfrm>
        </p:grpSpPr>
        <p:sp>
          <p:nvSpPr>
            <p:cNvPr id="317" name="Shape 317"/>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5C439A"/>
                  </a:solidFill>
                  <a:latin typeface="Helvetica Neue"/>
                  <a:ea typeface="Helvetica Neue"/>
                  <a:cs typeface="Helvetica Neue"/>
                  <a:sym typeface="Helvetica Neue"/>
                </a:defRPr>
              </a:lvl1pPr>
            </a:lstStyle>
            <a:p>
              <a:r>
                <a:t>3</a:t>
              </a:r>
            </a:p>
          </p:txBody>
        </p:sp>
        <p:sp>
          <p:nvSpPr>
            <p:cNvPr id="318" name="Shape 318"/>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5C439A"/>
                  </a:solidFill>
                  <a:latin typeface="Helvetica Neue"/>
                  <a:ea typeface="Helvetica Neue"/>
                  <a:cs typeface="Helvetica Neue"/>
                  <a:sym typeface="Helvetica Neue"/>
                </a:defRPr>
              </a:lvl1pPr>
            </a:lstStyle>
            <a:p>
              <a:r>
                <a:t>Design</a:t>
              </a:r>
            </a:p>
          </p:txBody>
        </p:sp>
      </p:grpSp>
      <p:grpSp>
        <p:nvGrpSpPr>
          <p:cNvPr id="322" name="Group 322"/>
          <p:cNvGrpSpPr/>
          <p:nvPr/>
        </p:nvGrpSpPr>
        <p:grpSpPr>
          <a:xfrm>
            <a:off x="1650084" y="3226902"/>
            <a:ext cx="2491368" cy="3478823"/>
            <a:chOff x="-325994" y="0"/>
            <a:chExt cx="2491366" cy="3478821"/>
          </a:xfrm>
        </p:grpSpPr>
        <p:sp>
          <p:nvSpPr>
            <p:cNvPr id="320" name="Shape 320"/>
            <p:cNvSpPr/>
            <p:nvPr/>
          </p:nvSpPr>
          <p:spPr>
            <a:xfrm>
              <a:off x="294400"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rgbClr val="DF2D4B"/>
                  </a:solidFill>
                  <a:latin typeface="Helvetica Neue"/>
                  <a:ea typeface="Helvetica Neue"/>
                  <a:cs typeface="Helvetica Neue"/>
                  <a:sym typeface="Helvetica Neue"/>
                </a:defRPr>
              </a:lvl1pPr>
            </a:lstStyle>
            <a:p>
              <a:r>
                <a:t>2</a:t>
              </a:r>
            </a:p>
          </p:txBody>
        </p:sp>
        <p:sp>
          <p:nvSpPr>
            <p:cNvPr id="321" name="Shape 321"/>
            <p:cNvSpPr/>
            <p:nvPr/>
          </p:nvSpPr>
          <p:spPr>
            <a:xfrm>
              <a:off x="-325995" y="2955736"/>
              <a:ext cx="2491367"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rgbClr val="DF2D4B"/>
                  </a:solidFill>
                  <a:latin typeface="Helvetica Neue"/>
                  <a:ea typeface="Helvetica Neue"/>
                  <a:cs typeface="Helvetica Neue"/>
                  <a:sym typeface="Helvetica Neue"/>
                </a:defRPr>
              </a:lvl1pPr>
            </a:lstStyle>
            <a:p>
              <a:r>
                <a:t>Needs</a:t>
              </a:r>
            </a:p>
          </p:txBody>
        </p:sp>
      </p:grpSp>
      <p:grpSp>
        <p:nvGrpSpPr>
          <p:cNvPr id="325" name="Group 325"/>
          <p:cNvGrpSpPr/>
          <p:nvPr/>
        </p:nvGrpSpPr>
        <p:grpSpPr>
          <a:xfrm>
            <a:off x="10556526" y="3243874"/>
            <a:ext cx="2429569" cy="3495678"/>
            <a:chOff x="0" y="0"/>
            <a:chExt cx="2429567" cy="3495676"/>
          </a:xfrm>
        </p:grpSpPr>
        <p:sp>
          <p:nvSpPr>
            <p:cNvPr id="323" name="Shape 323"/>
            <p:cNvSpPr/>
            <p:nvPr/>
          </p:nvSpPr>
          <p:spPr>
            <a:xfrm>
              <a:off x="618526"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1"/>
                  </a:solidFill>
                  <a:latin typeface="Helvetica Neue"/>
                  <a:ea typeface="Helvetica Neue"/>
                  <a:cs typeface="Helvetica Neue"/>
                  <a:sym typeface="Helvetica Neue"/>
                </a:defRPr>
              </a:lvl1pPr>
            </a:lstStyle>
            <a:p>
              <a:r>
                <a:t>6</a:t>
              </a:r>
            </a:p>
          </p:txBody>
        </p:sp>
        <p:sp>
          <p:nvSpPr>
            <p:cNvPr id="324" name="Shape 324"/>
            <p:cNvSpPr/>
            <p:nvPr/>
          </p:nvSpPr>
          <p:spPr>
            <a:xfrm>
              <a:off x="0" y="2935228"/>
              <a:ext cx="2429568" cy="56044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3000" b="1" spc="-150">
                  <a:solidFill>
                    <a:schemeClr val="accent1"/>
                  </a:solidFill>
                  <a:latin typeface="Helvetica Neue"/>
                  <a:ea typeface="Helvetica Neue"/>
                  <a:cs typeface="Helvetica Neue"/>
                  <a:sym typeface="Helvetica Neue"/>
                </a:defRPr>
              </a:lvl1pPr>
            </a:lstStyle>
            <a:p>
              <a:r>
                <a:t>Understand</a:t>
              </a:r>
            </a:p>
          </p:txBody>
        </p:sp>
      </p:grpSp>
      <p:grpSp>
        <p:nvGrpSpPr>
          <p:cNvPr id="328" name="Group 328"/>
          <p:cNvGrpSpPr/>
          <p:nvPr/>
        </p:nvGrpSpPr>
        <p:grpSpPr>
          <a:xfrm>
            <a:off x="8186787" y="3253215"/>
            <a:ext cx="2538191" cy="3476996"/>
            <a:chOff x="-304800" y="0"/>
            <a:chExt cx="2538190" cy="3476995"/>
          </a:xfrm>
        </p:grpSpPr>
        <p:sp>
          <p:nvSpPr>
            <p:cNvPr id="326" name="Shape 326"/>
            <p:cNvSpPr/>
            <p:nvPr/>
          </p:nvSpPr>
          <p:spPr>
            <a:xfrm>
              <a:off x="375117" y="0"/>
              <a:ext cx="1192516" cy="2370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lnSpc>
                  <a:spcPct val="80000"/>
                </a:lnSpc>
                <a:defRPr sz="15000" b="1" spc="-750">
                  <a:solidFill>
                    <a:schemeClr val="accent5">
                      <a:hueOff val="-176146"/>
                      <a:satOff val="3665"/>
                      <a:lumOff val="-13986"/>
                    </a:schemeClr>
                  </a:solidFill>
                  <a:latin typeface="Helvetica Neue"/>
                  <a:ea typeface="Helvetica Neue"/>
                  <a:cs typeface="Helvetica Neue"/>
                  <a:sym typeface="Helvetica Neue"/>
                </a:defRPr>
              </a:lvl1pPr>
            </a:lstStyle>
            <a:p>
              <a:r>
                <a:t>5</a:t>
              </a:r>
            </a:p>
          </p:txBody>
        </p:sp>
        <p:sp>
          <p:nvSpPr>
            <p:cNvPr id="327" name="Shape 327"/>
            <p:cNvSpPr/>
            <p:nvPr/>
          </p:nvSpPr>
          <p:spPr>
            <a:xfrm>
              <a:off x="-304800" y="2953910"/>
              <a:ext cx="2538191" cy="5230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800" b="1" spc="-140">
                  <a:solidFill>
                    <a:schemeClr val="accent5">
                      <a:hueOff val="-176146"/>
                      <a:satOff val="3665"/>
                      <a:lumOff val="-13986"/>
                    </a:schemeClr>
                  </a:solidFill>
                  <a:latin typeface="Helvetica Neue"/>
                  <a:ea typeface="Helvetica Neue"/>
                  <a:cs typeface="Helvetica Neue"/>
                  <a:sym typeface="Helvetica Neue"/>
                </a:defRPr>
              </a:lvl1pPr>
            </a:lstStyle>
            <a:p>
              <a:r>
                <a:t>Execute</a:t>
              </a:r>
            </a:p>
          </p:txBody>
        </p:sp>
      </p:grpSp>
      <p:sp>
        <p:nvSpPr>
          <p:cNvPr id="329" name="Shape 329"/>
          <p:cNvSpPr/>
          <p:nvPr/>
        </p:nvSpPr>
        <p:spPr>
          <a:xfrm>
            <a:off x="4463372" y="1645501"/>
            <a:ext cx="5977996" cy="558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3000" b="1">
                <a:solidFill>
                  <a:srgbClr val="53585F"/>
                </a:solidFill>
                <a:latin typeface="Helvetica"/>
                <a:ea typeface="Helvetica"/>
                <a:cs typeface="Helvetica"/>
                <a:sym typeface="Helvetica"/>
              </a:defRPr>
            </a:lvl1pPr>
          </a:lstStyle>
          <a:p>
            <a:r>
              <a:t>Just 6 steps away … </a:t>
            </a:r>
          </a:p>
        </p:txBody>
      </p:sp>
      <p:sp>
        <p:nvSpPr>
          <p:cNvPr id="330" name="Shape 330"/>
          <p:cNvSpPr/>
          <p:nvPr/>
        </p:nvSpPr>
        <p:spPr>
          <a:xfrm>
            <a:off x="6195223" y="3283585"/>
            <a:ext cx="6638662" cy="3654955"/>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
        <p:nvSpPr>
          <p:cNvPr id="331" name="Shape 331"/>
          <p:cNvSpPr/>
          <p:nvPr/>
        </p:nvSpPr>
        <p:spPr>
          <a:xfrm>
            <a:off x="72221" y="3253215"/>
            <a:ext cx="4456312" cy="3661146"/>
          </a:xfrm>
          <a:prstGeom prst="rect">
            <a:avLst/>
          </a:prstGeom>
          <a:solidFill>
            <a:srgbClr val="FFFFFF">
              <a:alpha val="90000"/>
            </a:srgbClr>
          </a:solidFill>
          <a:ln w="12700">
            <a:miter lim="400000"/>
          </a:ln>
        </p:spPr>
        <p:txBody>
          <a:bodyPr lIns="50800" tIns="50800" rIns="50800" bIns="50800" anchor="ctr"/>
          <a:lstStyle/>
          <a:p>
            <a:pPr>
              <a:defRPr sz="2400">
                <a:solidFill>
                  <a:srgbClr val="FFFFFF"/>
                </a:solidFill>
              </a:defRPr>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27</TotalTime>
  <Words>2075</Words>
  <Application>Microsoft Office PowerPoint</Application>
  <PresentationFormat>Custom</PresentationFormat>
  <Paragraphs>300</Paragraphs>
  <Slides>50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50</vt:i4>
      </vt:variant>
    </vt:vector>
  </HeadingPairs>
  <TitlesOfParts>
    <vt:vector size="57" baseType="lpstr">
      <vt:lpstr>Gill Sans</vt:lpstr>
      <vt:lpstr>Helvetica</vt:lpstr>
      <vt:lpstr>Helvetica Light</vt:lpstr>
      <vt:lpstr>Helvetica Neue</vt:lpstr>
      <vt:lpstr>Impact</vt:lpstr>
      <vt:lpstr>Times</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Panagiotis Repoussis</cp:lastModifiedBy>
  <cp:revision>1</cp:revision>
  <dcterms:modified xsi:type="dcterms:W3CDTF">2020-02-13T12:16:00Z</dcterms:modified>
</cp:coreProperties>
</file>