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15"/>
  </p:notes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772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1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675BB-4EF7-498A-B19F-65DBDB95DF4D}" type="datetimeFigureOut">
              <a:rPr lang="el-GR" smtClean="0"/>
              <a:t>6/5/2015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23AFB-225A-4F1E-8FBE-B804C43BAF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402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l-GR" altLang="el-GR" noProof="0" smtClean="0"/>
              <a:t>Κάντε κλικ για επεξεργασία του τίτλου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l-GR" altLang="el-GR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CCA54-203B-4326-AB96-7C2D9C725F4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8894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24C9-AA8E-4D16-90E8-952A9F3FE46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2462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9D73D-A80B-40EC-A87A-9AC863969C6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8949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7931224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9BB05-A5CD-4CB8-BBCF-BCD884400E6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2800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142195"/>
            <a:ext cx="7937574" cy="1384300"/>
          </a:xfrm>
        </p:spPr>
        <p:txBody>
          <a:bodyPr/>
          <a:lstStyle>
            <a:lvl1pPr>
              <a:defRPr sz="4000">
                <a:solidFill>
                  <a:schemeClr val="tx2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05CC8-CBD6-42AC-87E1-F4A36674987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2861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CDE4-A2CB-4978-B505-1724DFF9556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4430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4B76-FACC-4CEF-9D12-5579EAB5F2A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9952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42B3C-6ABD-4878-BEB5-62C131ABAC5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1868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B13A8-45B5-431E-994D-1697EFF057B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3009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06C72-7C26-4369-BBDA-6DBE7A4984A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5173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481337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B2BC6-4DF5-40F3-A922-E86F2DAD3D7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9330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62FA1-2732-4078-BE45-C03CD50F781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4179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2700" y="-19050"/>
            <a:ext cx="9156700" cy="1576388"/>
          </a:xfrm>
          <a:prstGeom prst="rect">
            <a:avLst/>
          </a:prstGeom>
          <a:solidFill>
            <a:srgbClr val="7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l-GR" altLang="el-GR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61EF33-CBB9-4625-A526-46E2E46C8D62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4450"/>
            <a:ext cx="7921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3038"/>
            <a:ext cx="7931224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dirty="0" smtClean="0"/>
              <a:t>Κάντε κλικ για επεξεργασία του τίτλου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9D9D9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rgbClr val="161616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rgbClr val="161616"/>
          </a:solidFill>
          <a:latin typeface="Calibri" panose="020F050202020403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rgbClr val="161616"/>
          </a:solidFill>
          <a:latin typeface="Calibri" panose="020F050202020403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rgbClr val="161616"/>
          </a:solidFill>
          <a:latin typeface="Calibri" panose="020F050202020403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rgbClr val="161616"/>
          </a:solidFill>
          <a:latin typeface="Calibri" panose="020F0502020204030204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01" t="-196" r="24939" b="196"/>
          <a:stretch/>
        </p:blipFill>
        <p:spPr bwMode="auto">
          <a:xfrm>
            <a:off x="10456" y="-99392"/>
            <a:ext cx="9144000" cy="69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2700" y="-19050"/>
            <a:ext cx="4500563" cy="6877050"/>
          </a:xfrm>
          <a:prstGeom prst="rect">
            <a:avLst/>
          </a:prstGeom>
          <a:solidFill>
            <a:srgbClr val="7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rgbClr val="161616"/>
                </a:solidFill>
                <a:latin typeface="Tahoma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charset="0"/>
              <a:buChar char="–"/>
              <a:defRPr sz="2800">
                <a:solidFill>
                  <a:srgbClr val="161616"/>
                </a:solidFill>
                <a:latin typeface="Tahoma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rgbClr val="161616"/>
                </a:solidFill>
                <a:latin typeface="Tahoma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charset="0"/>
              <a:buChar char="–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rgbClr val="161616"/>
                </a:solidFill>
                <a:latin typeface="Tahoma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1"/>
              </a:solidFill>
            </a:endParaRPr>
          </a:p>
        </p:txBody>
      </p:sp>
      <p:sp>
        <p:nvSpPr>
          <p:cNvPr id="4102" name="Title 3"/>
          <p:cNvSpPr>
            <a:spLocks noGrp="1"/>
          </p:cNvSpPr>
          <p:nvPr>
            <p:ph type="ctrTitle" sz="quarter"/>
          </p:nvPr>
        </p:nvSpPr>
        <p:spPr>
          <a:xfrm>
            <a:off x="149225" y="4365104"/>
            <a:ext cx="4176712" cy="1431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altLang="el-GR" sz="2800" dirty="0" smtClean="0"/>
              <a:t>Οικονομική Ιστορία της Ελλάδος</a:t>
            </a:r>
            <a:endParaRPr lang="el-GR" altLang="el-GR" sz="2800" dirty="0" smtClean="0">
              <a:latin typeface="Calibri" panose="020F0502020204030204" pitchFamily="34" charset="0"/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165366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Subtitle 1"/>
          <p:cNvSpPr>
            <a:spLocks noGrp="1"/>
          </p:cNvSpPr>
          <p:nvPr>
            <p:ph type="subTitle" sz="quarter" idx="1"/>
          </p:nvPr>
        </p:nvSpPr>
        <p:spPr>
          <a:xfrm>
            <a:off x="4487863" y="5589588"/>
            <a:ext cx="4656138" cy="1008062"/>
          </a:xfrm>
        </p:spPr>
        <p:txBody>
          <a:bodyPr/>
          <a:lstStyle/>
          <a:p>
            <a:endParaRPr lang="el-GR" altLang="el-G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10</a:t>
            </a:fld>
            <a:endParaRPr lang="el-GR" altLang="el-GR"/>
          </a:p>
        </p:txBody>
      </p:sp>
      <p:pic>
        <p:nvPicPr>
          <p:cNvPr id="8194" name="Picture 2" descr="C:\Users\natassa\Desktop\8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0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73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11</a:t>
            </a:fld>
            <a:endParaRPr lang="el-GR" altLang="el-GR"/>
          </a:p>
        </p:txBody>
      </p:sp>
      <p:pic>
        <p:nvPicPr>
          <p:cNvPr id="9218" name="Picture 2" descr="C:\Users\natassa\Desktop\9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74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80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12</a:t>
            </a:fld>
            <a:endParaRPr lang="el-GR" altLang="el-GR"/>
          </a:p>
        </p:txBody>
      </p:sp>
      <p:pic>
        <p:nvPicPr>
          <p:cNvPr id="1026" name="Picture 2" descr="C:\Users\natassa\Desktop\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3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2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13</a:t>
            </a:fld>
            <a:endParaRPr lang="el-GR" altLang="el-GR"/>
          </a:p>
        </p:txBody>
      </p:sp>
      <p:pic>
        <p:nvPicPr>
          <p:cNvPr id="2050" name="Picture 2" descr="C:\Users\natassa\Desktop\2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4" y="1"/>
            <a:ext cx="66711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ΤΙΤΛΟΣ  ΔΙΑΛΕΞΗΣ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5400" dirty="0" smtClean="0"/>
              <a:t>Επιτηδεύματα </a:t>
            </a:r>
          </a:p>
          <a:p>
            <a:pPr marL="0" indent="0">
              <a:buNone/>
            </a:pPr>
            <a:r>
              <a:rPr lang="el-GR" sz="5400" dirty="0" smtClean="0"/>
              <a:t>και καθημερινή ζωή του 19</a:t>
            </a:r>
            <a:r>
              <a:rPr lang="el-GR" sz="5400" baseline="30000" dirty="0" smtClean="0"/>
              <a:t>ου</a:t>
            </a:r>
            <a:r>
              <a:rPr lang="el-GR" sz="5400" dirty="0" smtClean="0"/>
              <a:t> αιώνα</a:t>
            </a:r>
            <a:endParaRPr lang="el-GR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2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0113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3</a:t>
            </a:fld>
            <a:endParaRPr lang="el-GR" altLang="el-GR"/>
          </a:p>
        </p:txBody>
      </p:sp>
      <p:pic>
        <p:nvPicPr>
          <p:cNvPr id="1026" name="Picture 2" descr="C:\Users\natassa\Desktop\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87"/>
            <a:ext cx="691276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4</a:t>
            </a:fld>
            <a:endParaRPr lang="el-GR" altLang="el-GR"/>
          </a:p>
        </p:txBody>
      </p:sp>
      <p:pic>
        <p:nvPicPr>
          <p:cNvPr id="2050" name="Picture 2" descr="C:\Users\natassa\Desktop\2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73448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32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5</a:t>
            </a:fld>
            <a:endParaRPr lang="el-GR" altLang="el-GR"/>
          </a:p>
        </p:txBody>
      </p:sp>
      <p:pic>
        <p:nvPicPr>
          <p:cNvPr id="3074" name="Picture 2" descr="C:\Users\natassa\Desktop\3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9" y="1"/>
            <a:ext cx="625831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7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6</a:t>
            </a:fld>
            <a:endParaRPr lang="el-GR" altLang="el-GR"/>
          </a:p>
        </p:txBody>
      </p:sp>
      <p:pic>
        <p:nvPicPr>
          <p:cNvPr id="4098" name="Picture 2" descr="C:\Users\natassa\Desktop\4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97"/>
            <a:ext cx="62281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32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7</a:t>
            </a:fld>
            <a:endParaRPr lang="el-GR" altLang="el-GR"/>
          </a:p>
        </p:txBody>
      </p:sp>
      <p:pic>
        <p:nvPicPr>
          <p:cNvPr id="5122" name="Picture 2" descr="C:\Users\natassa\Desktop\5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6876256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3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8</a:t>
            </a:fld>
            <a:endParaRPr lang="el-GR" altLang="el-GR"/>
          </a:p>
        </p:txBody>
      </p:sp>
      <p:pic>
        <p:nvPicPr>
          <p:cNvPr id="6146" name="Picture 2" descr="C:\Users\natassa\Desktop\6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60"/>
            <a:ext cx="658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652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05CC8-CBD6-42AC-87E1-F4A36674987E}" type="slidenum">
              <a:rPr lang="el-GR" altLang="el-GR" smtClean="0"/>
              <a:pPr>
                <a:defRPr/>
              </a:pPr>
              <a:t>9</a:t>
            </a:fld>
            <a:endParaRPr lang="el-GR" altLang="el-GR"/>
          </a:p>
        </p:txBody>
      </p:sp>
      <p:pic>
        <p:nvPicPr>
          <p:cNvPr id="7170" name="Picture 2" descr="C:\Users\natassa\Desktop\7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74"/>
            <a:ext cx="644420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25258"/>
      </p:ext>
    </p:extLst>
  </p:cSld>
  <p:clrMapOvr>
    <a:masterClrMapping/>
  </p:clrMapOvr>
</p:sld>
</file>

<file path=ppt/theme/theme1.xml><?xml version="1.0" encoding="utf-8"?>
<a:theme xmlns:a="http://schemas.openxmlformats.org/drawingml/2006/main" name="Ωκεανός">
  <a:themeElements>
    <a:clrScheme name="Ωκεανός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Ωκεανός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Ωκεανός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372</TotalTime>
  <Words>25</Words>
  <Application>Microsoft Office PowerPoint</Application>
  <PresentationFormat>On-screen Show (4:3)</PresentationFormat>
  <Paragraphs>16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Ωκεανός</vt:lpstr>
      <vt:lpstr>Οικονομική Ιστορία της Ελλάδος</vt:lpstr>
      <vt:lpstr>ΤΙΤΛΟΣ  ΔΙΑΛΕΞΗΣ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Οικονομικό Πανεπιστήμιο Αθηνών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Athens University of Economics and Business</dc:title>
  <dc:creator>me-ss</dc:creator>
  <cp:lastModifiedBy>natassa</cp:lastModifiedBy>
  <cp:revision>39</cp:revision>
  <dcterms:created xsi:type="dcterms:W3CDTF">2013-04-17T07:05:36Z</dcterms:created>
  <dcterms:modified xsi:type="dcterms:W3CDTF">2015-05-06T11:39:40Z</dcterms:modified>
</cp:coreProperties>
</file>