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9" r:id="rId2"/>
    <p:sldId id="603" r:id="rId3"/>
    <p:sldId id="395" r:id="rId4"/>
    <p:sldId id="396" r:id="rId5"/>
    <p:sldId id="384" r:id="rId6"/>
    <p:sldId id="604" r:id="rId7"/>
    <p:sldId id="27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856" y="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LENI CHATZOPOULOU" userId="fd168d6d-bb5b-4c38-9c4a-d9abdda6f896" providerId="ADAL" clId="{187B9EBC-2D0D-4CB3-92DF-750B7285F981}"/>
    <pc:docChg chg="delSld modSld">
      <pc:chgData name="ELENI CHATZOPOULOU" userId="fd168d6d-bb5b-4c38-9c4a-d9abdda6f896" providerId="ADAL" clId="{187B9EBC-2D0D-4CB3-92DF-750B7285F981}" dt="2025-02-06T16:14:25.855" v="29" actId="47"/>
      <pc:docMkLst>
        <pc:docMk/>
      </pc:docMkLst>
      <pc:sldChg chg="modSp mod">
        <pc:chgData name="ELENI CHATZOPOULOU" userId="fd168d6d-bb5b-4c38-9c4a-d9abdda6f896" providerId="ADAL" clId="{187B9EBC-2D0D-4CB3-92DF-750B7285F981}" dt="2025-02-06T16:14:16.285" v="27" actId="208"/>
        <pc:sldMkLst>
          <pc:docMk/>
          <pc:sldMk cId="4213723497" sldId="272"/>
        </pc:sldMkLst>
        <pc:spChg chg="mod">
          <ac:chgData name="ELENI CHATZOPOULOU" userId="fd168d6d-bb5b-4c38-9c4a-d9abdda6f896" providerId="ADAL" clId="{187B9EBC-2D0D-4CB3-92DF-750B7285F981}" dt="2025-02-06T16:14:12.774" v="26" actId="207"/>
          <ac:spMkLst>
            <pc:docMk/>
            <pc:sldMk cId="4213723497" sldId="272"/>
            <ac:spMk id="3" creationId="{1C0DE3DA-4298-4A56-D803-EE2431CC9D4A}"/>
          </ac:spMkLst>
        </pc:spChg>
        <pc:spChg chg="mod">
          <ac:chgData name="ELENI CHATZOPOULOU" userId="fd168d6d-bb5b-4c38-9c4a-d9abdda6f896" providerId="ADAL" clId="{187B9EBC-2D0D-4CB3-92DF-750B7285F981}" dt="2025-02-06T16:14:16.285" v="27" actId="208"/>
          <ac:spMkLst>
            <pc:docMk/>
            <pc:sldMk cId="4213723497" sldId="272"/>
            <ac:spMk id="10" creationId="{C1ED9F3F-CB93-E9F1-333F-1F14B15B6A57}"/>
          </ac:spMkLst>
        </pc:spChg>
        <pc:spChg chg="mod">
          <ac:chgData name="ELENI CHATZOPOULOU" userId="fd168d6d-bb5b-4c38-9c4a-d9abdda6f896" providerId="ADAL" clId="{187B9EBC-2D0D-4CB3-92DF-750B7285F981}" dt="2025-02-06T16:14:10.429" v="25" actId="207"/>
          <ac:spMkLst>
            <pc:docMk/>
            <pc:sldMk cId="4213723497" sldId="272"/>
            <ac:spMk id="13" creationId="{269F1653-412E-8EE9-1E86-8F7C8B557804}"/>
          </ac:spMkLst>
        </pc:spChg>
        <pc:spChg chg="mod">
          <ac:chgData name="ELENI CHATZOPOULOU" userId="fd168d6d-bb5b-4c38-9c4a-d9abdda6f896" providerId="ADAL" clId="{187B9EBC-2D0D-4CB3-92DF-750B7285F981}" dt="2025-02-06T16:14:07.435" v="24" actId="13926"/>
          <ac:spMkLst>
            <pc:docMk/>
            <pc:sldMk cId="4213723497" sldId="272"/>
            <ac:spMk id="15" creationId="{1D9DE786-C577-A50F-8212-821481D2B6A1}"/>
          </ac:spMkLst>
        </pc:spChg>
      </pc:sldChg>
      <pc:sldChg chg="modSp mod">
        <pc:chgData name="ELENI CHATZOPOULOU" userId="fd168d6d-bb5b-4c38-9c4a-d9abdda6f896" providerId="ADAL" clId="{187B9EBC-2D0D-4CB3-92DF-750B7285F981}" dt="2025-02-06T16:10:08.375" v="22" actId="207"/>
        <pc:sldMkLst>
          <pc:docMk/>
          <pc:sldMk cId="648441390" sldId="289"/>
        </pc:sldMkLst>
        <pc:spChg chg="mod">
          <ac:chgData name="ELENI CHATZOPOULOU" userId="fd168d6d-bb5b-4c38-9c4a-d9abdda6f896" providerId="ADAL" clId="{187B9EBC-2D0D-4CB3-92DF-750B7285F981}" dt="2025-02-06T16:10:05.654" v="21" actId="207"/>
          <ac:spMkLst>
            <pc:docMk/>
            <pc:sldMk cId="648441390" sldId="289"/>
            <ac:spMk id="6" creationId="{EF615575-6B0E-2C57-5145-F7E86CFCF0B1}"/>
          </ac:spMkLst>
        </pc:spChg>
        <pc:spChg chg="mod">
          <ac:chgData name="ELENI CHATZOPOULOU" userId="fd168d6d-bb5b-4c38-9c4a-d9abdda6f896" providerId="ADAL" clId="{187B9EBC-2D0D-4CB3-92DF-750B7285F981}" dt="2025-02-06T16:09:53.124" v="19" actId="208"/>
          <ac:spMkLst>
            <pc:docMk/>
            <pc:sldMk cId="648441390" sldId="289"/>
            <ac:spMk id="10" creationId="{C1ED9F3F-CB93-E9F1-333F-1F14B15B6A57}"/>
          </ac:spMkLst>
        </pc:spChg>
        <pc:spChg chg="mod">
          <ac:chgData name="ELENI CHATZOPOULOU" userId="fd168d6d-bb5b-4c38-9c4a-d9abdda6f896" providerId="ADAL" clId="{187B9EBC-2D0D-4CB3-92DF-750B7285F981}" dt="2025-02-06T16:10:08.375" v="22" actId="207"/>
          <ac:spMkLst>
            <pc:docMk/>
            <pc:sldMk cId="648441390" sldId="289"/>
            <ac:spMk id="13" creationId="{269F1653-412E-8EE9-1E86-8F7C8B557804}"/>
          </ac:spMkLst>
        </pc:spChg>
      </pc:sldChg>
      <pc:sldChg chg="del">
        <pc:chgData name="ELENI CHATZOPOULOU" userId="fd168d6d-bb5b-4c38-9c4a-d9abdda6f896" providerId="ADAL" clId="{187B9EBC-2D0D-4CB3-92DF-750B7285F981}" dt="2025-02-06T16:14:22.190" v="28" actId="47"/>
        <pc:sldMkLst>
          <pc:docMk/>
          <pc:sldMk cId="54862350" sldId="397"/>
        </pc:sldMkLst>
      </pc:sldChg>
      <pc:sldChg chg="del">
        <pc:chgData name="ELENI CHATZOPOULOU" userId="fd168d6d-bb5b-4c38-9c4a-d9abdda6f896" providerId="ADAL" clId="{187B9EBC-2D0D-4CB3-92DF-750B7285F981}" dt="2025-02-06T16:14:25.855" v="29" actId="47"/>
        <pc:sldMkLst>
          <pc:docMk/>
          <pc:sldMk cId="4146772927" sldId="605"/>
        </pc:sldMkLst>
      </pc:sldChg>
    </pc:docChg>
  </pc:docChgLst>
  <pc:docChgLst>
    <pc:chgData name="ELENI CHATZOPOULOU" userId="fd168d6d-bb5b-4c38-9c4a-d9abdda6f896" providerId="ADAL" clId="{60F3B26B-CE2B-4F03-AF26-EC8EBC56C18A}"/>
    <pc:docChg chg="undo custSel addSld delSld modSld">
      <pc:chgData name="ELENI CHATZOPOULOU" userId="fd168d6d-bb5b-4c38-9c4a-d9abdda6f896" providerId="ADAL" clId="{60F3B26B-CE2B-4F03-AF26-EC8EBC56C18A}" dt="2024-09-10T10:47:28.357" v="172" actId="14100"/>
      <pc:docMkLst>
        <pc:docMk/>
      </pc:docMkLst>
      <pc:sldChg chg="addSp delSp modSp add mod">
        <pc:chgData name="ELENI CHATZOPOULOU" userId="fd168d6d-bb5b-4c38-9c4a-d9abdda6f896" providerId="ADAL" clId="{60F3B26B-CE2B-4F03-AF26-EC8EBC56C18A}" dt="2024-09-10T10:46:53.195" v="158" actId="478"/>
        <pc:sldMkLst>
          <pc:docMk/>
          <pc:sldMk cId="4213723497" sldId="272"/>
        </pc:sldMkLst>
      </pc:sldChg>
      <pc:sldChg chg="del">
        <pc:chgData name="ELENI CHATZOPOULOU" userId="fd168d6d-bb5b-4c38-9c4a-d9abdda6f896" providerId="ADAL" clId="{60F3B26B-CE2B-4F03-AF26-EC8EBC56C18A}" dt="2024-09-04T14:58:24.780" v="0" actId="47"/>
        <pc:sldMkLst>
          <pc:docMk/>
          <pc:sldMk cId="3735632211" sldId="393"/>
        </pc:sldMkLst>
      </pc:sldChg>
      <pc:sldChg chg="delSp modSp add mod">
        <pc:chgData name="ELENI CHATZOPOULOU" userId="fd168d6d-bb5b-4c38-9c4a-d9abdda6f896" providerId="ADAL" clId="{60F3B26B-CE2B-4F03-AF26-EC8EBC56C18A}" dt="2024-09-10T10:47:28.357" v="172" actId="14100"/>
        <pc:sldMkLst>
          <pc:docMk/>
          <pc:sldMk cId="4146772927" sldId="605"/>
        </pc:sldMkLst>
      </pc:sldChg>
    </pc:docChg>
  </pc:docChgLst>
  <pc:docChgLst>
    <pc:chgData name="ELENI CHATZOPOULOU" userId="fd168d6d-bb5b-4c38-9c4a-d9abdda6f896" providerId="ADAL" clId="{3C04FEC8-132A-4E29-8FB7-283FC98F7BD0}"/>
    <pc:docChg chg="delSld">
      <pc:chgData name="ELENI CHATZOPOULOU" userId="fd168d6d-bb5b-4c38-9c4a-d9abdda6f896" providerId="ADAL" clId="{3C04FEC8-132A-4E29-8FB7-283FC98F7BD0}" dt="2025-02-07T12:51:36.547" v="2" actId="47"/>
      <pc:docMkLst>
        <pc:docMk/>
      </pc:docMkLst>
      <pc:sldChg chg="del">
        <pc:chgData name="ELENI CHATZOPOULOU" userId="fd168d6d-bb5b-4c38-9c4a-d9abdda6f896" providerId="ADAL" clId="{3C04FEC8-132A-4E29-8FB7-283FC98F7BD0}" dt="2025-02-07T12:51:32.837" v="0" actId="47"/>
        <pc:sldMkLst>
          <pc:docMk/>
          <pc:sldMk cId="740716895" sldId="394"/>
        </pc:sldMkLst>
      </pc:sldChg>
      <pc:sldChg chg="del">
        <pc:chgData name="ELENI CHATZOPOULOU" userId="fd168d6d-bb5b-4c38-9c4a-d9abdda6f896" providerId="ADAL" clId="{3C04FEC8-132A-4E29-8FB7-283FC98F7BD0}" dt="2025-02-07T12:51:33.665" v="1" actId="47"/>
        <pc:sldMkLst>
          <pc:docMk/>
          <pc:sldMk cId="2241615694" sldId="599"/>
        </pc:sldMkLst>
      </pc:sldChg>
      <pc:sldChg chg="del">
        <pc:chgData name="ELENI CHATZOPOULOU" userId="fd168d6d-bb5b-4c38-9c4a-d9abdda6f896" providerId="ADAL" clId="{3C04FEC8-132A-4E29-8FB7-283FC98F7BD0}" dt="2025-02-07T12:51:36.547" v="2" actId="47"/>
        <pc:sldMkLst>
          <pc:docMk/>
          <pc:sldMk cId="1627829654" sldId="601"/>
        </pc:sldMkLst>
      </pc:sldChg>
    </pc:docChg>
  </pc:docChgLst>
  <pc:docChgLst>
    <pc:chgData name="ELENI CHATZOPOULOU" userId="fd168d6d-bb5b-4c38-9c4a-d9abdda6f896" providerId="ADAL" clId="{7FACAD5C-86F2-4389-81CD-34439C4CA7C0}"/>
    <pc:docChg chg="custSel delSld modSld">
      <pc:chgData name="ELENI CHATZOPOULOU" userId="fd168d6d-bb5b-4c38-9c4a-d9abdda6f896" providerId="ADAL" clId="{7FACAD5C-86F2-4389-81CD-34439C4CA7C0}" dt="2023-09-22T10:39:16.859" v="536" actId="20577"/>
      <pc:docMkLst>
        <pc:docMk/>
      </pc:docMkLst>
      <pc:sldChg chg="addSp delSp modSp mod">
        <pc:chgData name="ELENI CHATZOPOULOU" userId="fd168d6d-bb5b-4c38-9c4a-d9abdda6f896" providerId="ADAL" clId="{7FACAD5C-86F2-4389-81CD-34439C4CA7C0}" dt="2023-09-19T15:20:09.949" v="445" actId="115"/>
        <pc:sldMkLst>
          <pc:docMk/>
          <pc:sldMk cId="3735632211" sldId="393"/>
        </pc:sldMkLst>
      </pc:sldChg>
      <pc:sldChg chg="modSp mod">
        <pc:chgData name="ELENI CHATZOPOULOU" userId="fd168d6d-bb5b-4c38-9c4a-d9abdda6f896" providerId="ADAL" clId="{7FACAD5C-86F2-4389-81CD-34439C4CA7C0}" dt="2023-09-22T10:39:16.859" v="536" actId="20577"/>
        <pc:sldMkLst>
          <pc:docMk/>
          <pc:sldMk cId="740716895" sldId="394"/>
        </pc:sldMkLst>
      </pc:sldChg>
      <pc:sldChg chg="modSp mod">
        <pc:chgData name="ELENI CHATZOPOULOU" userId="fd168d6d-bb5b-4c38-9c4a-d9abdda6f896" providerId="ADAL" clId="{7FACAD5C-86F2-4389-81CD-34439C4CA7C0}" dt="2023-09-22T10:37:50.571" v="446" actId="6549"/>
        <pc:sldMkLst>
          <pc:docMk/>
          <pc:sldMk cId="2241615694" sldId="599"/>
        </pc:sldMkLst>
      </pc:sldChg>
      <pc:sldChg chg="delSp modSp mod">
        <pc:chgData name="ELENI CHATZOPOULOU" userId="fd168d6d-bb5b-4c38-9c4a-d9abdda6f896" providerId="ADAL" clId="{7FACAD5C-86F2-4389-81CD-34439C4CA7C0}" dt="2023-09-22T10:38:27.184" v="455" actId="12789"/>
        <pc:sldMkLst>
          <pc:docMk/>
          <pc:sldMk cId="1627829654" sldId="601"/>
        </pc:sldMkLst>
      </pc:sldChg>
      <pc:sldChg chg="del">
        <pc:chgData name="ELENI CHATZOPOULOU" userId="fd168d6d-bb5b-4c38-9c4a-d9abdda6f896" providerId="ADAL" clId="{7FACAD5C-86F2-4389-81CD-34439C4CA7C0}" dt="2023-09-11T14:29:26.438" v="3" actId="47"/>
        <pc:sldMkLst>
          <pc:docMk/>
          <pc:sldMk cId="709595817" sldId="60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B0BE5E-7E20-47E5-B0AD-9A20F3EA64FF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9CF2D3-284D-4770-AEEB-31B1281EA2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1372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170158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2A246B-D10B-FD85-4C9B-15796FE433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D5C0A7-449F-3DDA-99FB-87C7B39E82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350971-6E3F-EC40-B39C-78ADFB8464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EF5F7-B1CF-48A8-858E-5D1A9567A36C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5D1FF-B79F-12D6-BFC0-BDBC05D94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1A88F5-0B97-BBCA-F585-5EF6DE0365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B99C-75EB-4461-93D8-610197278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1958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12E0F7-FE1F-FD9F-0101-6EDE79AA6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6BAF2FD-EAF4-8909-DB86-B3F2CE4346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EB9E90-1B27-6710-A7A4-E122D2B48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EF5F7-B1CF-48A8-858E-5D1A9567A36C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D1099B-6777-CC8F-E837-AAF99AB937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A2DB8-6BEB-3AE7-0F70-A223D33A3D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B99C-75EB-4461-93D8-610197278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866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507C71-43CD-C59A-DE36-AA72ED3062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3FFF53-D129-5955-BFE4-90D184B9E6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3FC6F2-DFDE-DF44-D24F-B3F2AD43C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EF5F7-B1CF-48A8-858E-5D1A9567A36C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A94411-C8EF-5496-8379-94267ED46F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9B4DFF-690E-6431-C7EB-D13E7CEBF3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B99C-75EB-4461-93D8-610197278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6183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3392" y="980728"/>
            <a:ext cx="10972800" cy="1143000"/>
          </a:xfrm>
          <a:prstGeom prst="rect">
            <a:avLst/>
          </a:prstGeom>
        </p:spPr>
        <p:txBody>
          <a:bodyPr anchor="b"/>
          <a:lstStyle>
            <a:lvl1pPr algn="l">
              <a:defRPr>
                <a:solidFill>
                  <a:srgbClr val="00B2A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add header</a:t>
            </a:r>
            <a:endParaRPr lang="en-GB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1" hasCustomPrompt="1"/>
          </p:nvPr>
        </p:nvSpPr>
        <p:spPr>
          <a:xfrm>
            <a:off x="637184" y="2262882"/>
            <a:ext cx="10945216" cy="383041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 b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1245488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8F0241-6120-A598-49B0-1213269688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FD0CC2-5FC2-CF4A-9D49-A1207F2301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60EAFF-59A5-E9B4-31F1-A6BC4E41AC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EF5F7-B1CF-48A8-858E-5D1A9567A36C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B0CD97-A148-41DE-40BE-B2E779B3FA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229F3B-6928-8421-BFAE-2C664133C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B99C-75EB-4461-93D8-610197278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92482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C7FE9-9E42-33AC-75B0-7D86E21830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63BF2-CDF7-87D0-0B9A-4D87662C87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288789-2070-B193-86B7-84F7A55FD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EF5F7-B1CF-48A8-858E-5D1A9567A36C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8C96BC-75BE-CCA6-6471-E5E70CBB7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77ED7E-7876-1646-8E4A-027BE74BA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B99C-75EB-4461-93D8-610197278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9052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25F2C-AA5A-2258-6EC7-E9B1A8F009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408690-A78C-48ED-7971-D94A53E920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20920D-A8AE-3BEB-6D49-F06463691D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A699BB-CE7A-2E31-7E5A-0B8A76972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EF5F7-B1CF-48A8-858E-5D1A9567A36C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9B2CFD-7FAF-A84B-C269-90F33BC48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FC8EDCB-6D65-CC9C-01CA-CD1026C50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B99C-75EB-4461-93D8-610197278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67743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12A4E-3728-CFB5-D5D5-9F058F02D8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58C3C3-433C-EFA2-6190-64813AFD913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FD46243-EBF1-95DC-7C39-191A5C78BA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ECE771-F943-9D23-A925-DBD366BBBEF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81C57E-B6C7-A69F-1C3C-56B0ABF521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72FEDBD-58C2-6F27-D303-4C8EFB496C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EF5F7-B1CF-48A8-858E-5D1A9567A36C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81597D5-3FA3-299C-6BDF-585A5E2BBB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8D9D3BB-0E29-3739-CB7A-98CF9B000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B99C-75EB-4461-93D8-610197278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9424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0D60C8-DA29-3A3F-FF5D-2EA51045F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2C67AB7-E36F-4D92-E4A3-65B4BB2A1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EF5F7-B1CF-48A8-858E-5D1A9567A36C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0B10576-F442-2CD3-6326-23CCCB5735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0233078-9ACE-6FB5-BBAC-6A7A73240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B99C-75EB-4461-93D8-610197278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6165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5CB344E-9EB4-6B90-74E4-8818F9EC67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EF5F7-B1CF-48A8-858E-5D1A9567A36C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91609F-1AC8-1694-8EE5-8211615512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209271-8B8B-63BB-5C8A-6429744552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B99C-75EB-4461-93D8-610197278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6205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D17CA-9CF3-ACF2-548B-7652C6AF95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73684D-1C29-9C41-0582-1BBA9F35ED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7CB9B6D-08B8-C63E-87BA-B105842FF4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7E0538-9F3F-0135-E20E-BB85C3595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EF5F7-B1CF-48A8-858E-5D1A9567A36C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87247E-F318-790D-ACDF-BE00B7E7F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5A2799-0018-937D-1A80-D88EE1063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B99C-75EB-4461-93D8-610197278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842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18641-2212-807D-305A-E07436968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282260-9CA8-3B45-BB5A-8E21D0D4003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0C2886-71B6-DEB1-A7C5-0205C50A2B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0F9E0D-0928-7AA1-57C2-91C38B3EF3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EF5F7-B1CF-48A8-858E-5D1A9567A36C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FC1C0C-777A-A01A-515B-C1840963C6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FF15B6-FAB0-57DB-EF8B-80ED2395DE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EB99C-75EB-4461-93D8-610197278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3052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939A51-8F42-4DD8-4624-BF26E1E9B2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9C294B-7A05-FF62-41B4-AFB5DEBB9F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26DF66-656D-37F3-42F3-1C74CA83E4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8EF5F7-B1CF-48A8-858E-5D1A9567A36C}" type="datetimeFigureOut">
              <a:rPr lang="en-GB" smtClean="0"/>
              <a:t>07/02/2025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CA76AF-9F1F-1644-2CFD-CD78522A47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403C7C-B8C2-5B0D-06DA-EA2A6B7355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1EB99C-75EB-4461-93D8-6101972782A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98142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scholar.google.com/citations?user=9ECvvvMAAAAJ&amp;hl=en&amp;authuser=1" TargetMode="External"/><Relationship Id="rId3" Type="http://schemas.openxmlformats.org/officeDocument/2006/relationships/image" Target="../media/image5.jpeg"/><Relationship Id="rId7" Type="http://schemas.microsoft.com/office/2007/relationships/hdphoto" Target="../media/hdphoto1.wdp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hyperlink" Target="https://www.linkedin.com/in/dr-elena-chatzopoulou-88868442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randomspinwheel.com/wheels/Z2DdiR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13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pn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 descr="Woman holding sign">
            <a:extLst>
              <a:ext uri="{FF2B5EF4-FFF2-40B4-BE49-F238E27FC236}">
                <a16:creationId xmlns:a16="http://schemas.microsoft.com/office/drawing/2014/main" id="{A0C938ED-AFDF-7C6A-3D58-C3F186A577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134807" y="929581"/>
            <a:ext cx="3384000" cy="5983295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1ED9F3F-CB93-E9F1-333F-1F14B15B6A57}"/>
              </a:ext>
            </a:extLst>
          </p:cNvPr>
          <p:cNvSpPr/>
          <p:nvPr/>
        </p:nvSpPr>
        <p:spPr>
          <a:xfrm>
            <a:off x="-1" y="805756"/>
            <a:ext cx="12300155" cy="1010199"/>
          </a:xfrm>
          <a:custGeom>
            <a:avLst/>
            <a:gdLst>
              <a:gd name="connsiteX0" fmla="*/ 147485 w 12192001"/>
              <a:gd name="connsiteY0" fmla="*/ 417828 h 1010199"/>
              <a:gd name="connsiteX1" fmla="*/ 245808 w 12192001"/>
              <a:gd name="connsiteY1" fmla="*/ 407995 h 1010199"/>
              <a:gd name="connsiteX2" fmla="*/ 5319253 w 12192001"/>
              <a:gd name="connsiteY2" fmla="*/ 14705 h 1010199"/>
              <a:gd name="connsiteX3" fmla="*/ 10953137 w 12192001"/>
              <a:gd name="connsiteY3" fmla="*/ 997931 h 1010199"/>
              <a:gd name="connsiteX4" fmla="*/ 12192001 w 12192001"/>
              <a:gd name="connsiteY4" fmla="*/ 476821 h 1010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1" h="1010199">
                <a:moveTo>
                  <a:pt x="147485" y="417828"/>
                </a:moveTo>
                <a:cubicBezTo>
                  <a:pt x="-234334" y="446505"/>
                  <a:pt x="245808" y="407995"/>
                  <a:pt x="245808" y="407995"/>
                </a:cubicBezTo>
                <a:cubicBezTo>
                  <a:pt x="1107769" y="340808"/>
                  <a:pt x="3534698" y="-83618"/>
                  <a:pt x="5319253" y="14705"/>
                </a:cubicBezTo>
                <a:cubicBezTo>
                  <a:pt x="7103808" y="113028"/>
                  <a:pt x="9807679" y="920912"/>
                  <a:pt x="10953137" y="997931"/>
                </a:cubicBezTo>
                <a:cubicBezTo>
                  <a:pt x="12098595" y="1074950"/>
                  <a:pt x="12145298" y="775885"/>
                  <a:pt x="12192001" y="476821"/>
                </a:cubicBezTo>
              </a:path>
            </a:pathLst>
          </a:custGeom>
          <a:noFill/>
          <a:ln w="225425" cap="sq">
            <a:solidFill>
              <a:srgbClr val="7030A0"/>
            </a:solidFill>
            <a:round/>
            <a:headEnd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1" i="0" u="none" strike="noStrike" kern="1200" cap="none" spc="0" normalizeH="0" baseline="0" noProof="0">
              <a:ln w="22225">
                <a:solidFill>
                  <a:srgbClr val="ED7D31"/>
                </a:solidFill>
                <a:prstDash val="solid"/>
              </a:ln>
              <a:gradFill flip="none" rotWithShape="1">
                <a:gsLst>
                  <a:gs pos="0">
                    <a:srgbClr val="ED7D31">
                      <a:lumMod val="40000"/>
                      <a:lumOff val="60000"/>
                      <a:shade val="30000"/>
                      <a:satMod val="115000"/>
                    </a:srgbClr>
                  </a:gs>
                  <a:gs pos="50000">
                    <a:srgbClr val="ED7D31">
                      <a:lumMod val="40000"/>
                      <a:lumOff val="60000"/>
                      <a:shade val="67500"/>
                      <a:satMod val="115000"/>
                    </a:srgbClr>
                  </a:gs>
                  <a:gs pos="100000">
                    <a:srgbClr val="ED7D31">
                      <a:lumMod val="40000"/>
                      <a:lumOff val="60000"/>
                      <a:shade val="100000"/>
                      <a:satMod val="115000"/>
                    </a:srgbClr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glow rad="101600">
                  <a:srgbClr val="FFFF00">
                    <a:alpha val="60000"/>
                  </a:srgbClr>
                </a:glow>
              </a:effectLst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69F1653-412E-8EE9-1E86-8F7C8B557804}"/>
              </a:ext>
            </a:extLst>
          </p:cNvPr>
          <p:cNvSpPr txBox="1"/>
          <p:nvPr/>
        </p:nvSpPr>
        <p:spPr>
          <a:xfrm>
            <a:off x="1707511" y="2849452"/>
            <a:ext cx="4238596" cy="45140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8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Διοίκηση Πωλήσεων</a:t>
            </a:r>
          </a:p>
        </p:txBody>
      </p:sp>
      <p:pic>
        <p:nvPicPr>
          <p:cNvPr id="6146" name="Picture 2" descr="Text&#10;&#10;Description automatically generated">
            <a:extLst>
              <a:ext uri="{FF2B5EF4-FFF2-40B4-BE49-F238E27FC236}">
                <a16:creationId xmlns:a16="http://schemas.microsoft.com/office/drawing/2014/main" id="{F42DC804-755B-95D9-A8B2-899DADCC0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508" y="44091"/>
            <a:ext cx="1303337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DF1DCFD5-47F8-CD23-50CC-735D7C45D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329" y="0"/>
            <a:ext cx="29495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F615575-6B0E-2C57-5145-F7E86CFCF0B1}"/>
              </a:ext>
            </a:extLst>
          </p:cNvPr>
          <p:cNvSpPr txBox="1"/>
          <p:nvPr/>
        </p:nvSpPr>
        <p:spPr>
          <a:xfrm>
            <a:off x="8443140" y="6169039"/>
            <a:ext cx="3618298" cy="41479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ts val="28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l-GR" sz="20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Verdana Pro" panose="020B0604030504040204" pitchFamily="34" charset="0"/>
                <a:ea typeface="+mn-ea"/>
                <a:cs typeface="+mn-cs"/>
              </a:rPr>
              <a:t>Δρ. Έλενα Χατζοπούλου</a:t>
            </a:r>
          </a:p>
        </p:txBody>
      </p:sp>
    </p:spTree>
    <p:extLst>
      <p:ext uri="{BB962C8B-B14F-4D97-AF65-F5344CB8AC3E}">
        <p14:creationId xmlns:p14="http://schemas.microsoft.com/office/powerpoint/2010/main" val="648441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0998" y="112476"/>
            <a:ext cx="7723785" cy="63512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sz="4000" b="1" dirty="0">
                <a:solidFill>
                  <a:srgbClr val="800000"/>
                </a:solidFill>
                <a:latin typeface="+mn-lt"/>
                <a:cs typeface="+mj-cs"/>
              </a:rPr>
              <a:t>Κα</a:t>
            </a:r>
            <a:r>
              <a:rPr lang="en-US" sz="4000" b="1" dirty="0" err="1">
                <a:solidFill>
                  <a:srgbClr val="800000"/>
                </a:solidFill>
                <a:latin typeface="+mn-lt"/>
                <a:cs typeface="+mj-cs"/>
              </a:rPr>
              <a:t>λώς</a:t>
            </a:r>
            <a:r>
              <a:rPr lang="en-US" sz="4000" b="1" dirty="0">
                <a:solidFill>
                  <a:srgbClr val="800000"/>
                </a:solidFill>
                <a:latin typeface="+mn-lt"/>
                <a:cs typeface="+mj-cs"/>
              </a:rPr>
              <a:t> </a:t>
            </a:r>
            <a:r>
              <a:rPr lang="en-US" sz="4000" b="1" dirty="0" err="1">
                <a:solidFill>
                  <a:srgbClr val="800000"/>
                </a:solidFill>
                <a:latin typeface="+mn-lt"/>
                <a:cs typeface="+mj-cs"/>
              </a:rPr>
              <a:t>ήρθ</a:t>
            </a:r>
            <a:r>
              <a:rPr lang="en-US" sz="4000" b="1" dirty="0">
                <a:solidFill>
                  <a:srgbClr val="800000"/>
                </a:solidFill>
                <a:latin typeface="+mn-lt"/>
                <a:cs typeface="+mj-cs"/>
              </a:rPr>
              <a:t>ατε – λίγα λόγια για εμένα…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193" y="226947"/>
            <a:ext cx="3600000" cy="4660195"/>
          </a:xfrm>
          <a:prstGeom prst="rect">
            <a:avLst/>
          </a:prstGeom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4724F874-E407-41A5-918C-1CF5DF5269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0" y="0"/>
            <a:ext cx="1097280" cy="1097280"/>
            <a:chOff x="11094720" y="0"/>
            <a:chExt cx="1097280" cy="1097280"/>
          </a:xfrm>
        </p:grpSpPr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EBB12D3E-DD63-469B-A687-14E38AE471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1094720" y="0"/>
              <a:ext cx="1097280" cy="1097280"/>
            </a:xfrm>
            <a:prstGeom prst="triangle">
              <a:avLst>
                <a:gd name="adj" fmla="val 10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2CC10F17-490D-41AE-9B38-7F39AF73848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189552" y="127618"/>
              <a:ext cx="457894" cy="457894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6" name="1 - Ορθογώνιο"/>
          <p:cNvSpPr/>
          <p:nvPr/>
        </p:nvSpPr>
        <p:spPr>
          <a:xfrm>
            <a:off x="4718506" y="747605"/>
            <a:ext cx="6664180" cy="439398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Εργάστηκ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α σε τμήμα Μάρκετινγκ για 7 χρόνια</a:t>
            </a: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Εν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συνεχεί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α, εργάστηκα σε Πανεπιστήμια της Αγγλίας και Γαλλίας ως Αναπληρώτρια Καθηγήτρια Μάρκετινγκ και Ψηφιακού Μάρκετινγκ (2013-2021)</a:t>
            </a:r>
          </a:p>
          <a:p>
            <a:pPr marL="285750" marR="0" lvl="0" indent="-22860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Έρευνά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μου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α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φορά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eWOM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social media, consumer 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behaviour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5715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Marketing: digital, food and fashion branding</a:t>
            </a: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C8D6E3B-FFED-480F-941D-FE376375B8B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177940" y="4601497"/>
            <a:ext cx="1014060" cy="2017580"/>
            <a:chOff x="11177940" y="4601497"/>
            <a:chExt cx="1014060" cy="2017580"/>
          </a:xfrm>
        </p:grpSpPr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 flipH="1">
              <a:off x="1067618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27850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8E621073-90D2-B1AD-18B5-D1AB97A45E2C}"/>
              </a:ext>
            </a:extLst>
          </p:cNvPr>
          <p:cNvSpPr txBox="1"/>
          <p:nvPr/>
        </p:nvSpPr>
        <p:spPr>
          <a:xfrm>
            <a:off x="98322" y="6133025"/>
            <a:ext cx="6096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4"/>
              </a:rPr>
              <a:t>https://www.linkedin.com/in/dr-elena-chatzopoulou-88868442/</a:t>
            </a:r>
            <a:endParaRPr kumimoji="0" lang="en-GB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026" name="Picture 2" descr="How To Create A LinkedIn Page - Ug Tech Mag">
            <a:extLst>
              <a:ext uri="{FF2B5EF4-FFF2-40B4-BE49-F238E27FC236}">
                <a16:creationId xmlns:a16="http://schemas.microsoft.com/office/drawing/2014/main" id="{BAA6CB22-B30F-0EA2-48CD-3CF6E4D178D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40" b="28417"/>
          <a:stretch/>
        </p:blipFill>
        <p:spPr bwMode="auto">
          <a:xfrm>
            <a:off x="637593" y="5015847"/>
            <a:ext cx="3600000" cy="1006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ownload Google Scholar Logo PNG and Vector (PDF, SVG, Ai, EPS) Free">
            <a:extLst>
              <a:ext uri="{FF2B5EF4-FFF2-40B4-BE49-F238E27FC236}">
                <a16:creationId xmlns:a16="http://schemas.microsoft.com/office/drawing/2014/main" id="{16D147FB-083E-ACE5-D2C1-E113F029407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7858" b="18016"/>
          <a:stretch/>
        </p:blipFill>
        <p:spPr bwMode="auto">
          <a:xfrm>
            <a:off x="7192182" y="4764066"/>
            <a:ext cx="2562225" cy="1327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F0BB4E0D-648C-3005-E77D-EDA485467497}"/>
              </a:ext>
            </a:extLst>
          </p:cNvPr>
          <p:cNvSpPr txBox="1"/>
          <p:nvPr/>
        </p:nvSpPr>
        <p:spPr>
          <a:xfrm>
            <a:off x="5425295" y="6179245"/>
            <a:ext cx="6096000" cy="590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7150" marR="0" lvl="0" indent="0" algn="l" defTabSz="914400" rtl="0" eaLnBrk="1" fontAlgn="auto" latinLnBrk="0" hangingPunct="1">
              <a:lnSpc>
                <a:spcPct val="90000"/>
              </a:lnSpc>
              <a:spcBef>
                <a:spcPts val="1200"/>
              </a:spcBef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  <a:hlinkClick r:id="rId8"/>
              </a:rPr>
              <a:t>https://scholar.google.com/citations?user=9ECvvvMAAAAJ&amp;hl=en&amp;authuser=1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46213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60096" y="978499"/>
            <a:ext cx="4837471" cy="1325563"/>
          </a:xfrm>
        </p:spPr>
        <p:txBody>
          <a:bodyPr>
            <a:normAutofit fontScale="90000"/>
          </a:bodyPr>
          <a:lstStyle/>
          <a:p>
            <a:r>
              <a:rPr lang="el-GR" altLang="en-US" sz="4000" b="1" dirty="0">
                <a:solidFill>
                  <a:srgbClr val="800000"/>
                </a:solidFill>
              </a:rPr>
              <a:t>ΑΠΑΓΟΡΕΥΕΤΑΙ Η ΧΡΗΣΗ ΚΙΝΗΤΟΥ ΤΗΛΕΦΩΝΟΥ</a:t>
            </a:r>
            <a:endParaRPr lang="en-US" altLang="en-US" sz="4000" b="1" dirty="0">
              <a:solidFill>
                <a:srgbClr val="800000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F777A35-0C6F-B1C7-6BA2-E7EC07EF39E4}"/>
              </a:ext>
            </a:extLst>
          </p:cNvPr>
          <p:cNvSpPr txBox="1">
            <a:spLocks/>
          </p:cNvSpPr>
          <p:nvPr/>
        </p:nvSpPr>
        <p:spPr>
          <a:xfrm>
            <a:off x="1192550" y="978499"/>
            <a:ext cx="3828637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n-US" sz="3600" b="1" dirty="0">
                <a:solidFill>
                  <a:srgbClr val="800000"/>
                </a:solidFill>
              </a:rPr>
              <a:t>ΑΠΑΓΟΡΕΥΕΤΑΙ ΤΟ ΚΑΠΝΙΣΜΑ</a:t>
            </a:r>
            <a:endParaRPr lang="en-US" altLang="en-US" sz="3600" b="1" dirty="0">
              <a:solidFill>
                <a:srgbClr val="800000"/>
              </a:solidFill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D54FF7DC-1908-7BBF-9C72-2C247753B93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4870" y="2655939"/>
            <a:ext cx="2880000" cy="2880000"/>
          </a:xfrm>
          <a:prstGeom prst="rect">
            <a:avLst/>
          </a:prstGeom>
          <a:noFill/>
          <a:ln>
            <a:solidFill>
              <a:schemeClr val="tx1">
                <a:lumMod val="85000"/>
                <a:lumOff val="15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No Mobile Phones Sign | Signbox">
            <a:extLst>
              <a:ext uri="{FF2B5EF4-FFF2-40B4-BE49-F238E27FC236}">
                <a16:creationId xmlns:a16="http://schemas.microsoft.com/office/drawing/2014/main" id="{07E83CBD-1317-DBCA-8FF3-294E4CBF18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8832" y="2655939"/>
            <a:ext cx="2880000" cy="28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42280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F777A35-0C6F-B1C7-6BA2-E7EC07EF39E4}"/>
              </a:ext>
            </a:extLst>
          </p:cNvPr>
          <p:cNvSpPr txBox="1">
            <a:spLocks/>
          </p:cNvSpPr>
          <p:nvPr/>
        </p:nvSpPr>
        <p:spPr>
          <a:xfrm>
            <a:off x="514125" y="180002"/>
            <a:ext cx="3222134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l-GR" altLang="en-US" sz="3600" b="1" dirty="0">
                <a:solidFill>
                  <a:srgbClr val="800000"/>
                </a:solidFill>
              </a:rPr>
              <a:t>ΒΙΩΣΙΜΟΤΗΤΑ</a:t>
            </a:r>
            <a:endParaRPr lang="en-US" altLang="en-US" sz="3600" b="1" dirty="0">
              <a:solidFill>
                <a:srgbClr val="800000"/>
              </a:solidFill>
            </a:endParaRPr>
          </a:p>
        </p:txBody>
      </p:sp>
      <p:pic>
        <p:nvPicPr>
          <p:cNvPr id="2050" name="Picture 2" descr="Home &amp; Garden Kitchen, Dining &amp; Bar 350-1000ML Stainless Steel Double Wall  Vacuum Insulated Bottle Water Flask Sport ST9591292">
            <a:extLst>
              <a:ext uri="{FF2B5EF4-FFF2-40B4-BE49-F238E27FC236}">
                <a16:creationId xmlns:a16="http://schemas.microsoft.com/office/drawing/2014/main" id="{FE55BF7E-E4FC-BCDA-66E7-11A2CCBECB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2574" y="1458000"/>
            <a:ext cx="5400000" cy="54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7193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409" y="260982"/>
            <a:ext cx="9159240" cy="1325563"/>
          </a:xfrm>
        </p:spPr>
        <p:txBody>
          <a:bodyPr>
            <a:normAutofit/>
          </a:bodyPr>
          <a:lstStyle/>
          <a:p>
            <a:r>
              <a:rPr lang="el-GR" altLang="en-US" sz="4000" b="1" dirty="0">
                <a:solidFill>
                  <a:srgbClr val="800000"/>
                </a:solidFill>
                <a:latin typeface="+mn-lt"/>
              </a:rPr>
              <a:t>ΕΡΕΥΝΗΣΕ ΤΟ…</a:t>
            </a:r>
            <a:r>
              <a:rPr lang="en-GB" altLang="en-US" sz="4000" b="1" dirty="0">
                <a:solidFill>
                  <a:srgbClr val="800000"/>
                </a:solidFill>
                <a:latin typeface="+mn-lt"/>
              </a:rPr>
              <a:t> </a:t>
            </a:r>
            <a:r>
              <a:rPr lang="el-GR" altLang="en-US" sz="4000" b="1" dirty="0">
                <a:solidFill>
                  <a:srgbClr val="800000"/>
                </a:solidFill>
                <a:latin typeface="+mn-lt"/>
              </a:rPr>
              <a:t>ΟΜΑΔΙΚΑ</a:t>
            </a:r>
            <a:r>
              <a:rPr lang="en-GB" altLang="en-US" sz="4000" b="1" dirty="0">
                <a:solidFill>
                  <a:srgbClr val="800000"/>
                </a:solidFill>
                <a:latin typeface="+mn-lt"/>
              </a:rPr>
              <a:t>!</a:t>
            </a:r>
            <a:endParaRPr lang="en-US" altLang="en-US" sz="40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4704" y="3428999"/>
            <a:ext cx="10162592" cy="2747963"/>
          </a:xfrm>
        </p:spPr>
        <p:txBody>
          <a:bodyPr rtlCol="0">
            <a:normAutofit/>
          </a:bodyPr>
          <a:lstStyle/>
          <a:p>
            <a:pPr marL="0" indent="0" defTabSz="914377">
              <a:buNone/>
              <a:defRPr/>
            </a:pPr>
            <a:r>
              <a:rPr lang="el-GR" sz="3300" dirty="0"/>
              <a:t>Εργαστείτε σε ομάδες ανάλογα με τα σύμβολα.</a:t>
            </a:r>
            <a:endParaRPr lang="en-GB" sz="3300" dirty="0"/>
          </a:p>
          <a:p>
            <a:pPr marL="0" indent="0" defTabSz="914377">
              <a:buNone/>
              <a:defRPr/>
            </a:pPr>
            <a:endParaRPr lang="el-GR" sz="1050" dirty="0"/>
          </a:p>
          <a:p>
            <a:pPr marL="0" indent="0" defTabSz="914377">
              <a:buNone/>
              <a:defRPr/>
            </a:pPr>
            <a:r>
              <a:rPr lang="el-GR" sz="3300" dirty="0"/>
              <a:t>Ποια είναι η ομάδα μου;</a:t>
            </a:r>
            <a:endParaRPr lang="en-GB" sz="3300" dirty="0"/>
          </a:p>
          <a:p>
            <a:pPr marL="0" indent="0" defTabSz="914377">
              <a:buNone/>
              <a:defRPr/>
            </a:pPr>
            <a:r>
              <a:rPr lang="en-GB" sz="3300" dirty="0">
                <a:hlinkClick r:id="rId2"/>
              </a:rPr>
              <a:t>https://randomspinwheel.com/wheels/Z2DdiR</a:t>
            </a:r>
            <a:endParaRPr lang="en-GB" sz="2400" dirty="0"/>
          </a:p>
          <a:p>
            <a:pPr marL="0" indent="0" defTabSz="914377">
              <a:buNone/>
              <a:defRPr/>
            </a:pPr>
            <a:endParaRPr lang="en-GB" sz="3300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35661486-B7AC-B794-6346-218332CE56F3}"/>
              </a:ext>
            </a:extLst>
          </p:cNvPr>
          <p:cNvGrpSpPr/>
          <p:nvPr/>
        </p:nvGrpSpPr>
        <p:grpSpPr>
          <a:xfrm>
            <a:off x="2928000" y="1546585"/>
            <a:ext cx="6336000" cy="1332000"/>
            <a:chOff x="628680" y="2023702"/>
            <a:chExt cx="2861766" cy="520316"/>
          </a:xfrm>
          <a:solidFill>
            <a:srgbClr val="00B2A9"/>
          </a:solidFill>
        </p:grpSpPr>
        <p:sp>
          <p:nvSpPr>
            <p:cNvPr id="8" name="Heart 7">
              <a:extLst>
                <a:ext uri="{FF2B5EF4-FFF2-40B4-BE49-F238E27FC236}">
                  <a16:creationId xmlns:a16="http://schemas.microsoft.com/office/drawing/2014/main" id="{1859A2E8-5CCA-2B73-6604-2CCECFEDD4BB}"/>
                </a:ext>
              </a:extLst>
            </p:cNvPr>
            <p:cNvSpPr/>
            <p:nvPr/>
          </p:nvSpPr>
          <p:spPr>
            <a:xfrm>
              <a:off x="628680" y="2131786"/>
              <a:ext cx="583795" cy="412232"/>
            </a:xfrm>
            <a:prstGeom prst="heart">
              <a:avLst/>
            </a:prstGeom>
            <a:grp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9" name="Cloud 8">
              <a:extLst>
                <a:ext uri="{FF2B5EF4-FFF2-40B4-BE49-F238E27FC236}">
                  <a16:creationId xmlns:a16="http://schemas.microsoft.com/office/drawing/2014/main" id="{A862EE19-4193-1789-8BCE-EE94DAD75532}"/>
                </a:ext>
              </a:extLst>
            </p:cNvPr>
            <p:cNvSpPr/>
            <p:nvPr/>
          </p:nvSpPr>
          <p:spPr>
            <a:xfrm>
              <a:off x="1363502" y="2127842"/>
              <a:ext cx="876763" cy="304219"/>
            </a:xfrm>
            <a:prstGeom prst="cloud">
              <a:avLst/>
            </a:prstGeom>
            <a:grp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0" name="Smiley Face 9">
              <a:extLst>
                <a:ext uri="{FF2B5EF4-FFF2-40B4-BE49-F238E27FC236}">
                  <a16:creationId xmlns:a16="http://schemas.microsoft.com/office/drawing/2014/main" id="{59B631A5-A39D-4C9F-C353-D6568385ABA1}"/>
                </a:ext>
              </a:extLst>
            </p:cNvPr>
            <p:cNvSpPr/>
            <p:nvPr/>
          </p:nvSpPr>
          <p:spPr>
            <a:xfrm>
              <a:off x="2359704" y="2071500"/>
              <a:ext cx="442927" cy="376723"/>
            </a:xfrm>
            <a:prstGeom prst="smileyFace">
              <a:avLst/>
            </a:prstGeom>
            <a:grp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1" name="5-Point Star 22">
              <a:extLst>
                <a:ext uri="{FF2B5EF4-FFF2-40B4-BE49-F238E27FC236}">
                  <a16:creationId xmlns:a16="http://schemas.microsoft.com/office/drawing/2014/main" id="{9EA83451-A165-84D0-79D8-76605CCF61FF}"/>
                </a:ext>
              </a:extLst>
            </p:cNvPr>
            <p:cNvSpPr/>
            <p:nvPr/>
          </p:nvSpPr>
          <p:spPr>
            <a:xfrm>
              <a:off x="2931161" y="2023702"/>
              <a:ext cx="559285" cy="472321"/>
            </a:xfrm>
            <a:prstGeom prst="star5">
              <a:avLst/>
            </a:prstGeom>
            <a:grpFill/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GB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sp>
        <p:nvSpPr>
          <p:cNvPr id="4" name="Rectangle: Folded Corner 3">
            <a:extLst>
              <a:ext uri="{FF2B5EF4-FFF2-40B4-BE49-F238E27FC236}">
                <a16:creationId xmlns:a16="http://schemas.microsoft.com/office/drawing/2014/main" id="{25B7B35A-0BBF-2A83-058C-04F80963C1DD}"/>
              </a:ext>
            </a:extLst>
          </p:cNvPr>
          <p:cNvSpPr/>
          <p:nvPr/>
        </p:nvSpPr>
        <p:spPr>
          <a:xfrm>
            <a:off x="8143720" y="5507121"/>
            <a:ext cx="3923071" cy="1219200"/>
          </a:xfrm>
          <a:prstGeom prst="foldedCorner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solidFill>
                  <a:schemeClr val="tx1"/>
                </a:solidFill>
              </a:rPr>
              <a:t>+ ατομικές ασκήσεις στην τάξη</a:t>
            </a:r>
            <a:endParaRPr lang="en-GB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4677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409" y="260982"/>
            <a:ext cx="9159240" cy="1325563"/>
          </a:xfrm>
        </p:spPr>
        <p:txBody>
          <a:bodyPr>
            <a:normAutofit/>
          </a:bodyPr>
          <a:lstStyle/>
          <a:p>
            <a:r>
              <a:rPr lang="el-GR" altLang="en-US" sz="4000" b="1" dirty="0">
                <a:solidFill>
                  <a:srgbClr val="800000"/>
                </a:solidFill>
                <a:latin typeface="+mn-lt"/>
              </a:rPr>
              <a:t>ΚΑΤΕΒΑΣΕ ΤΟ</a:t>
            </a:r>
            <a:r>
              <a:rPr lang="en-GB" altLang="en-US" sz="4000" b="1" dirty="0">
                <a:solidFill>
                  <a:srgbClr val="800000"/>
                </a:solidFill>
                <a:latin typeface="+mn-lt"/>
              </a:rPr>
              <a:t> APPLICATION</a:t>
            </a:r>
            <a:r>
              <a:rPr lang="el-GR" altLang="en-US" sz="4000" b="1" dirty="0">
                <a:solidFill>
                  <a:srgbClr val="800000"/>
                </a:solidFill>
                <a:latin typeface="+mn-lt"/>
              </a:rPr>
              <a:t> </a:t>
            </a:r>
            <a:r>
              <a:rPr lang="en-GB" altLang="en-US" sz="4000" b="1" dirty="0">
                <a:solidFill>
                  <a:srgbClr val="800000"/>
                </a:solidFill>
                <a:latin typeface="+mn-lt"/>
              </a:rPr>
              <a:t>SOCRATIVE</a:t>
            </a:r>
            <a:endParaRPr lang="en-US" altLang="en-US" sz="4000" b="1" dirty="0">
              <a:solidFill>
                <a:srgbClr val="800000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4704" y="1691224"/>
            <a:ext cx="10162592" cy="2747963"/>
          </a:xfrm>
        </p:spPr>
        <p:txBody>
          <a:bodyPr rtlCol="0">
            <a:normAutofit/>
          </a:bodyPr>
          <a:lstStyle/>
          <a:p>
            <a:pPr marL="0" indent="0" defTabSz="914377">
              <a:buNone/>
              <a:defRPr/>
            </a:pPr>
            <a:r>
              <a:rPr lang="el-GR" sz="3300" dirty="0"/>
              <a:t>Θα χρησιμοποιούμε συχνά το </a:t>
            </a:r>
            <a:r>
              <a:rPr lang="en-GB" sz="3300" dirty="0"/>
              <a:t>application Socrative</a:t>
            </a:r>
            <a:r>
              <a:rPr lang="el-GR" sz="3300" dirty="0"/>
              <a:t>.</a:t>
            </a:r>
          </a:p>
          <a:p>
            <a:pPr marL="0" indent="0" defTabSz="914377">
              <a:buNone/>
              <a:defRPr/>
            </a:pPr>
            <a:endParaRPr lang="en-GB" sz="3300" dirty="0"/>
          </a:p>
          <a:p>
            <a:pPr marL="0" indent="0" defTabSz="914377">
              <a:buNone/>
              <a:defRPr/>
            </a:pPr>
            <a:endParaRPr lang="el-GR" sz="1050" dirty="0"/>
          </a:p>
          <a:p>
            <a:pPr marL="0" indent="0" defTabSz="914377">
              <a:buNone/>
              <a:defRPr/>
            </a:pPr>
            <a:endParaRPr lang="en-GB" sz="3300" dirty="0"/>
          </a:p>
        </p:txBody>
      </p:sp>
      <p:sp>
        <p:nvSpPr>
          <p:cNvPr id="4" name="Rectangle: Folded Corner 3">
            <a:extLst>
              <a:ext uri="{FF2B5EF4-FFF2-40B4-BE49-F238E27FC236}">
                <a16:creationId xmlns:a16="http://schemas.microsoft.com/office/drawing/2014/main" id="{25B7B35A-0BBF-2A83-058C-04F80963C1DD}"/>
              </a:ext>
            </a:extLst>
          </p:cNvPr>
          <p:cNvSpPr/>
          <p:nvPr/>
        </p:nvSpPr>
        <p:spPr>
          <a:xfrm>
            <a:off x="8143720" y="5507121"/>
            <a:ext cx="3923071" cy="1219200"/>
          </a:xfrm>
          <a:prstGeom prst="foldedCorner">
            <a:avLst/>
          </a:prstGeom>
          <a:solidFill>
            <a:schemeClr val="bg1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l-GR" sz="3200" dirty="0">
                <a:solidFill>
                  <a:schemeClr val="tx1"/>
                </a:solidFill>
              </a:rPr>
              <a:t>ΠΡΟΣΟΧΗ:</a:t>
            </a:r>
          </a:p>
          <a:p>
            <a:pPr algn="ctr"/>
            <a:r>
              <a:rPr lang="en-GB" sz="3200" dirty="0">
                <a:solidFill>
                  <a:schemeClr val="tx1"/>
                </a:solidFill>
              </a:rPr>
              <a:t>STUDENT</a:t>
            </a:r>
            <a:r>
              <a:rPr lang="el-GR" sz="3200" dirty="0">
                <a:solidFill>
                  <a:schemeClr val="tx1"/>
                </a:solidFill>
              </a:rPr>
              <a:t> </a:t>
            </a:r>
            <a:r>
              <a:rPr lang="en-GB" sz="3200" dirty="0">
                <a:solidFill>
                  <a:schemeClr val="tx1"/>
                </a:solidFill>
              </a:rPr>
              <a:t>VERSION!</a:t>
            </a:r>
          </a:p>
        </p:txBody>
      </p:sp>
      <p:pic>
        <p:nvPicPr>
          <p:cNvPr id="5" name="Picture 2" descr="Socrative Student - Apps on Google Play">
            <a:extLst>
              <a:ext uri="{FF2B5EF4-FFF2-40B4-BE49-F238E27FC236}">
                <a16:creationId xmlns:a16="http://schemas.microsoft.com/office/drawing/2014/main" id="{9A84CCDF-F452-CD8A-43EC-3EED8C33BBB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000" y="2716585"/>
            <a:ext cx="2880000" cy="2880000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30826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C0DE3DA-4298-4A56-D803-EE2431CC9D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5676" y="5806707"/>
            <a:ext cx="4054899" cy="365125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7030A0"/>
                </a:solidFill>
                <a:latin typeface="Verdana Pro" panose="020B0604030504040204" pitchFamily="34" charset="0"/>
              </a:rPr>
              <a:t>+1 </a:t>
            </a:r>
            <a:r>
              <a:rPr lang="el-GR" sz="2000" dirty="0">
                <a:solidFill>
                  <a:srgbClr val="7030A0"/>
                </a:solidFill>
                <a:latin typeface="Verdana Pro" panose="020B0604030504040204" pitchFamily="34" charset="0"/>
              </a:rPr>
              <a:t>ΣΤΟΝ ΤΕΛΙΚΟ ΒΑΘΜΟ</a:t>
            </a:r>
            <a:endParaRPr lang="en-GB" sz="2000" dirty="0">
              <a:solidFill>
                <a:srgbClr val="7030A0"/>
              </a:solidFill>
              <a:latin typeface="Verdana Pro" panose="020B0604030504040204" pitchFamily="34" charset="0"/>
            </a:endParaRPr>
          </a:p>
        </p:txBody>
      </p:sp>
      <p:pic>
        <p:nvPicPr>
          <p:cNvPr id="4" name="Graphic 3" descr="Woman holding sign">
            <a:extLst>
              <a:ext uri="{FF2B5EF4-FFF2-40B4-BE49-F238E27FC236}">
                <a16:creationId xmlns:a16="http://schemas.microsoft.com/office/drawing/2014/main" id="{A0C938ED-AFDF-7C6A-3D58-C3F186A577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287332" y="763258"/>
            <a:ext cx="3464685" cy="6125955"/>
          </a:xfrm>
          <a:prstGeom prst="rect">
            <a:avLst/>
          </a:prstGeom>
        </p:spPr>
      </p:pic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C1ED9F3F-CB93-E9F1-333F-1F14B15B6A57}"/>
              </a:ext>
            </a:extLst>
          </p:cNvPr>
          <p:cNvSpPr/>
          <p:nvPr/>
        </p:nvSpPr>
        <p:spPr>
          <a:xfrm>
            <a:off x="-1" y="805756"/>
            <a:ext cx="12300155" cy="1010199"/>
          </a:xfrm>
          <a:custGeom>
            <a:avLst/>
            <a:gdLst>
              <a:gd name="connsiteX0" fmla="*/ 147485 w 12192001"/>
              <a:gd name="connsiteY0" fmla="*/ 417828 h 1010199"/>
              <a:gd name="connsiteX1" fmla="*/ 245808 w 12192001"/>
              <a:gd name="connsiteY1" fmla="*/ 407995 h 1010199"/>
              <a:gd name="connsiteX2" fmla="*/ 5319253 w 12192001"/>
              <a:gd name="connsiteY2" fmla="*/ 14705 h 1010199"/>
              <a:gd name="connsiteX3" fmla="*/ 10953137 w 12192001"/>
              <a:gd name="connsiteY3" fmla="*/ 997931 h 1010199"/>
              <a:gd name="connsiteX4" fmla="*/ 12192001 w 12192001"/>
              <a:gd name="connsiteY4" fmla="*/ 476821 h 10101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2001" h="1010199">
                <a:moveTo>
                  <a:pt x="147485" y="417828"/>
                </a:moveTo>
                <a:cubicBezTo>
                  <a:pt x="-234334" y="446505"/>
                  <a:pt x="245808" y="407995"/>
                  <a:pt x="245808" y="407995"/>
                </a:cubicBezTo>
                <a:cubicBezTo>
                  <a:pt x="1107769" y="340808"/>
                  <a:pt x="3534698" y="-83618"/>
                  <a:pt x="5319253" y="14705"/>
                </a:cubicBezTo>
                <a:cubicBezTo>
                  <a:pt x="7103808" y="113028"/>
                  <a:pt x="9807679" y="920912"/>
                  <a:pt x="10953137" y="997931"/>
                </a:cubicBezTo>
                <a:cubicBezTo>
                  <a:pt x="12098595" y="1074950"/>
                  <a:pt x="12145298" y="775885"/>
                  <a:pt x="12192001" y="476821"/>
                </a:cubicBezTo>
              </a:path>
            </a:pathLst>
          </a:custGeom>
          <a:noFill/>
          <a:ln w="225425" cap="sq">
            <a:solidFill>
              <a:srgbClr val="7030A0"/>
            </a:solidFill>
            <a:round/>
            <a:headEnd w="sm" len="sm"/>
            <a:tailEnd type="none" w="sm" len="sm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>
              <a:ln w="22225">
                <a:solidFill>
                  <a:schemeClr val="accent2"/>
                </a:solidFill>
                <a:prstDash val="solid"/>
              </a:ln>
              <a:gradFill flip="none" rotWithShape="1">
                <a:gsLst>
                  <a:gs pos="0">
                    <a:schemeClr val="accent2">
                      <a:lumMod val="40000"/>
                      <a:lumOff val="60000"/>
                      <a:shade val="30000"/>
                      <a:satMod val="115000"/>
                    </a:schemeClr>
                  </a:gs>
                  <a:gs pos="50000">
                    <a:schemeClr val="accent2">
                      <a:lumMod val="40000"/>
                      <a:lumOff val="60000"/>
                      <a:shade val="67500"/>
                      <a:satMod val="115000"/>
                    </a:schemeClr>
                  </a:gs>
                  <a:gs pos="100000">
                    <a:schemeClr val="accent2">
                      <a:lumMod val="40000"/>
                      <a:lumOff val="6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effectLst>
                <a:glow rad="101600">
                  <a:srgbClr val="FFFF00">
                    <a:alpha val="60000"/>
                  </a:srgbClr>
                </a:glow>
              </a:effectLst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69F1653-412E-8EE9-1E86-8F7C8B557804}"/>
              </a:ext>
            </a:extLst>
          </p:cNvPr>
          <p:cNvSpPr txBox="1"/>
          <p:nvPr/>
        </p:nvSpPr>
        <p:spPr>
          <a:xfrm>
            <a:off x="8014253" y="5257432"/>
            <a:ext cx="417774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 algn="r">
              <a:buFont typeface="Arial" panose="020B0604020202020204" pitchFamily="34" charset="0"/>
              <a:buChar char="•"/>
            </a:pPr>
            <a:r>
              <a:rPr lang="el-GR" sz="2000" dirty="0">
                <a:solidFill>
                  <a:srgbClr val="7030A0"/>
                </a:solidFill>
                <a:latin typeface="Verdana Pro" panose="020B0604030504040204" pitchFamily="34" charset="0"/>
              </a:rPr>
              <a:t>ΠΛΗΡΟΦΟΡΙΕΣ ΣΤΟ </a:t>
            </a:r>
            <a:r>
              <a:rPr lang="en-GB" sz="2000" dirty="0">
                <a:solidFill>
                  <a:srgbClr val="7030A0"/>
                </a:solidFill>
                <a:latin typeface="Verdana Pro" panose="020B0604030504040204" pitchFamily="34" charset="0"/>
              </a:rPr>
              <a:t>ECLASS</a:t>
            </a:r>
            <a:endParaRPr lang="el-GR" sz="2000" dirty="0">
              <a:solidFill>
                <a:srgbClr val="7030A0"/>
              </a:solidFill>
              <a:latin typeface="Verdana Pro" panose="020B060403050404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D9DE786-C577-A50F-8212-821481D2B6A1}"/>
              </a:ext>
            </a:extLst>
          </p:cNvPr>
          <p:cNvSpPr txBox="1"/>
          <p:nvPr/>
        </p:nvSpPr>
        <p:spPr>
          <a:xfrm>
            <a:off x="3571200" y="2358351"/>
            <a:ext cx="289694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l-GR" sz="3600" b="1" dirty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Verdana Pro" panose="020B0604030504040204" pitchFamily="34" charset="0"/>
              </a:rPr>
              <a:t>ΟΜΑΔΙΚΗ </a:t>
            </a:r>
          </a:p>
          <a:p>
            <a:pPr algn="ctr"/>
            <a:r>
              <a:rPr lang="el-GR" sz="3600" b="1" dirty="0">
                <a:solidFill>
                  <a:srgbClr val="7030A0"/>
                </a:solidFill>
                <a:effectLst>
                  <a:glow rad="63500">
                    <a:schemeClr val="accent4">
                      <a:satMod val="175000"/>
                      <a:alpha val="40000"/>
                    </a:schemeClr>
                  </a:glow>
                </a:effectLst>
                <a:latin typeface="Verdana Pro" panose="020B0604030504040204" pitchFamily="34" charset="0"/>
              </a:rPr>
              <a:t>ΕΡΓΑΣΙΑ</a:t>
            </a:r>
          </a:p>
        </p:txBody>
      </p:sp>
      <p:pic>
        <p:nvPicPr>
          <p:cNvPr id="6146" name="Picture 2" descr="Text&#10;&#10;Description automatically generated">
            <a:extLst>
              <a:ext uri="{FF2B5EF4-FFF2-40B4-BE49-F238E27FC236}">
                <a16:creationId xmlns:a16="http://schemas.microsoft.com/office/drawing/2014/main" id="{F42DC804-755B-95D9-A8B2-899DADCC03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80508" y="44091"/>
            <a:ext cx="1303337" cy="693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 descr="A picture containing text&#10;&#10;Description automatically generated">
            <a:extLst>
              <a:ext uri="{FF2B5EF4-FFF2-40B4-BE49-F238E27FC236}">
                <a16:creationId xmlns:a16="http://schemas.microsoft.com/office/drawing/2014/main" id="{DF1DCFD5-47F8-CD23-50CC-735D7C45D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9329" y="0"/>
            <a:ext cx="2949575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Graphic 1" descr="Books with solid fill">
            <a:extLst>
              <a:ext uri="{FF2B5EF4-FFF2-40B4-BE49-F238E27FC236}">
                <a16:creationId xmlns:a16="http://schemas.microsoft.com/office/drawing/2014/main" id="{526287CA-5F98-E6EE-26DF-127705536B6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9866108" y="4396512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3723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</TotalTime>
  <Words>161</Words>
  <Application>Microsoft Office PowerPoint</Application>
  <PresentationFormat>Widescreen</PresentationFormat>
  <Paragraphs>28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Verdana Pro</vt:lpstr>
      <vt:lpstr>Office Theme</vt:lpstr>
      <vt:lpstr>PowerPoint Presentation</vt:lpstr>
      <vt:lpstr>Καλώς ήρθατε – λίγα λόγια για εμένα…</vt:lpstr>
      <vt:lpstr>ΑΠΑΓΟΡΕΥΕΤΑΙ Η ΧΡΗΣΗ ΚΙΝΗΤΟΥ ΤΗΛΕΦΩΝΟΥ</vt:lpstr>
      <vt:lpstr>PowerPoint Presentation</vt:lpstr>
      <vt:lpstr>ΕΡΕΥΝΗΣΕ ΤΟ… ΟΜΑΔΙΚΑ!</vt:lpstr>
      <vt:lpstr>ΚΑΤΕΒΑΣΕ ΤΟ APPLICATION SOCRATIVE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Καλώς ήρθατε – λίγα λόγια για εμένα…</dc:title>
  <dc:creator>elenachatz@aueb.gr</dc:creator>
  <cp:lastModifiedBy>ELENI CHATZOPOULOU</cp:lastModifiedBy>
  <cp:revision>38</cp:revision>
  <dcterms:created xsi:type="dcterms:W3CDTF">2022-09-20T13:36:34Z</dcterms:created>
  <dcterms:modified xsi:type="dcterms:W3CDTF">2025-02-07T12:51:36Z</dcterms:modified>
</cp:coreProperties>
</file>