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sldIdLst>
    <p:sldId id="375" r:id="rId3"/>
    <p:sldId id="376" r:id="rId4"/>
    <p:sldId id="377" r:id="rId5"/>
    <p:sldId id="378" r:id="rId6"/>
    <p:sldId id="379" r:id="rId7"/>
    <p:sldId id="444" r:id="rId8"/>
    <p:sldId id="424" r:id="rId9"/>
    <p:sldId id="425" r:id="rId10"/>
    <p:sldId id="445" r:id="rId11"/>
    <p:sldId id="426" r:id="rId12"/>
    <p:sldId id="427" r:id="rId13"/>
    <p:sldId id="453" r:id="rId14"/>
    <p:sldId id="428" r:id="rId15"/>
    <p:sldId id="446" r:id="rId16"/>
    <p:sldId id="434" r:id="rId17"/>
    <p:sldId id="435" r:id="rId18"/>
    <p:sldId id="447" r:id="rId19"/>
    <p:sldId id="429" r:id="rId20"/>
    <p:sldId id="458" r:id="rId21"/>
    <p:sldId id="430" r:id="rId22"/>
    <p:sldId id="454" r:id="rId23"/>
    <p:sldId id="448" r:id="rId24"/>
    <p:sldId id="431" r:id="rId25"/>
    <p:sldId id="432" r:id="rId26"/>
    <p:sldId id="433" r:id="rId27"/>
    <p:sldId id="455" r:id="rId28"/>
    <p:sldId id="449" r:id="rId29"/>
    <p:sldId id="436" r:id="rId30"/>
    <p:sldId id="456" r:id="rId31"/>
    <p:sldId id="450" r:id="rId32"/>
    <p:sldId id="437" r:id="rId33"/>
    <p:sldId id="457" r:id="rId34"/>
    <p:sldId id="459" r:id="rId35"/>
    <p:sldId id="438" r:id="rId36"/>
    <p:sldId id="439" r:id="rId37"/>
    <p:sldId id="440" r:id="rId38"/>
    <p:sldId id="451" r:id="rId39"/>
    <p:sldId id="442" r:id="rId40"/>
    <p:sldId id="443" r:id="rId41"/>
    <p:sldId id="441" r:id="rId42"/>
    <p:sldId id="452" r:id="rId43"/>
    <p:sldId id="406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9BD13"/>
    <a:srgbClr val="990033"/>
    <a:srgbClr val="FFBA0D"/>
    <a:srgbClr val="006600"/>
    <a:srgbClr val="FF0000"/>
    <a:srgbClr val="FF3300"/>
    <a:srgbClr val="FF6600"/>
    <a:srgbClr val="009900"/>
    <a:srgbClr val="17D0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9309" autoAdjust="0"/>
  </p:normalViewPr>
  <p:slideViewPr>
    <p:cSldViewPr>
      <p:cViewPr varScale="1">
        <p:scale>
          <a:sx n="75" d="100"/>
          <a:sy n="75" d="100"/>
        </p:scale>
        <p:origin x="-96" y="-87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273FD-2D9F-4270-91E6-A3780CE116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759BD00-FFBA-4EBB-ADD2-8211D5D67219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800" b="1" dirty="0" smtClean="0"/>
            <a:t>Διαφήμιση</a:t>
          </a:r>
          <a:endParaRPr lang="el-GR" sz="2800" b="1" dirty="0"/>
        </a:p>
      </dgm:t>
    </dgm:pt>
    <dgm:pt modelId="{521E5DB1-3F24-422F-8261-58ECBF158B92}" type="parTrans" cxnId="{658FA4B8-53F3-46A0-8F5D-A3F022589BBF}">
      <dgm:prSet/>
      <dgm:spPr/>
      <dgm:t>
        <a:bodyPr/>
        <a:lstStyle/>
        <a:p>
          <a:endParaRPr lang="el-GR"/>
        </a:p>
      </dgm:t>
    </dgm:pt>
    <dgm:pt modelId="{5686E217-CB12-4097-A069-C5B949A3CF3B}" type="sibTrans" cxnId="{658FA4B8-53F3-46A0-8F5D-A3F022589BBF}">
      <dgm:prSet/>
      <dgm:spPr/>
      <dgm:t>
        <a:bodyPr/>
        <a:lstStyle/>
        <a:p>
          <a:endParaRPr lang="el-GR"/>
        </a:p>
      </dgm:t>
    </dgm:pt>
    <dgm:pt modelId="{51046AC1-1EB1-4C88-A42C-A736954DB378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800" b="1" dirty="0" smtClean="0"/>
            <a:t>Δημόσιες σχέσεις</a:t>
          </a:r>
          <a:endParaRPr lang="el-GR" sz="2800" b="1" dirty="0"/>
        </a:p>
      </dgm:t>
    </dgm:pt>
    <dgm:pt modelId="{936FCE61-4466-49DF-B5C4-1DDB38100949}" type="parTrans" cxnId="{9D7B84C0-A6E2-4111-9C95-0B6EDD226918}">
      <dgm:prSet/>
      <dgm:spPr/>
      <dgm:t>
        <a:bodyPr/>
        <a:lstStyle/>
        <a:p>
          <a:endParaRPr lang="el-GR"/>
        </a:p>
      </dgm:t>
    </dgm:pt>
    <dgm:pt modelId="{F1116F67-0E8F-4EB6-8D13-EAB4E4A39CB2}" type="sibTrans" cxnId="{9D7B84C0-A6E2-4111-9C95-0B6EDD226918}">
      <dgm:prSet/>
      <dgm:spPr/>
      <dgm:t>
        <a:bodyPr/>
        <a:lstStyle/>
        <a:p>
          <a:endParaRPr lang="el-GR"/>
        </a:p>
      </dgm:t>
    </dgm:pt>
    <dgm:pt modelId="{F1CC8A8D-56CD-486E-949A-F700372B69B7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800" b="1" dirty="0" smtClean="0"/>
            <a:t>Προώθηση πωλήσεων</a:t>
          </a:r>
          <a:endParaRPr lang="el-GR" sz="2800" b="1" dirty="0"/>
        </a:p>
      </dgm:t>
    </dgm:pt>
    <dgm:pt modelId="{018195F8-FF95-47AF-AFDD-A4E0E7ADA0F3}" type="parTrans" cxnId="{23BD5982-373D-4F45-AC45-2E80F6EA62EB}">
      <dgm:prSet/>
      <dgm:spPr/>
      <dgm:t>
        <a:bodyPr/>
        <a:lstStyle/>
        <a:p>
          <a:endParaRPr lang="el-GR"/>
        </a:p>
      </dgm:t>
    </dgm:pt>
    <dgm:pt modelId="{1E44C38A-DDDA-4ACB-AD09-10508F145C1D}" type="sibTrans" cxnId="{23BD5982-373D-4F45-AC45-2E80F6EA62EB}">
      <dgm:prSet/>
      <dgm:spPr/>
      <dgm:t>
        <a:bodyPr/>
        <a:lstStyle/>
        <a:p>
          <a:endParaRPr lang="el-GR"/>
        </a:p>
      </dgm:t>
    </dgm:pt>
    <dgm:pt modelId="{73C18410-5465-48CC-8586-C35041D7C41A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800" b="1" dirty="0" smtClean="0"/>
            <a:t>Άμεσο μάρκετινγκ</a:t>
          </a:r>
          <a:endParaRPr lang="el-GR" sz="2800" b="1" dirty="0"/>
        </a:p>
      </dgm:t>
    </dgm:pt>
    <dgm:pt modelId="{75322BF3-CEB4-4931-BEB6-6FBEF769B57A}" type="parTrans" cxnId="{C921D11B-3349-4C50-8ABE-CB4D6F837500}">
      <dgm:prSet/>
      <dgm:spPr/>
      <dgm:t>
        <a:bodyPr/>
        <a:lstStyle/>
        <a:p>
          <a:endParaRPr lang="el-GR"/>
        </a:p>
      </dgm:t>
    </dgm:pt>
    <dgm:pt modelId="{E74EC37A-3C28-438A-B61F-86CFC06E870E}" type="sibTrans" cxnId="{C921D11B-3349-4C50-8ABE-CB4D6F837500}">
      <dgm:prSet/>
      <dgm:spPr/>
      <dgm:t>
        <a:bodyPr/>
        <a:lstStyle/>
        <a:p>
          <a:endParaRPr lang="el-GR"/>
        </a:p>
      </dgm:t>
    </dgm:pt>
    <dgm:pt modelId="{CEDD3248-D54E-4D5C-B5B4-B1EC6AA33DB9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800" b="1" dirty="0" smtClean="0"/>
            <a:t>Προσωπικές πωλήσεις</a:t>
          </a:r>
          <a:endParaRPr lang="el-GR" sz="2800" b="1" dirty="0"/>
        </a:p>
      </dgm:t>
    </dgm:pt>
    <dgm:pt modelId="{68FD39F1-A825-4504-BD52-BA7546522811}" type="parTrans" cxnId="{75A1C1AD-B704-4304-9779-428BAB596015}">
      <dgm:prSet/>
      <dgm:spPr/>
      <dgm:t>
        <a:bodyPr/>
        <a:lstStyle/>
        <a:p>
          <a:endParaRPr lang="el-GR"/>
        </a:p>
      </dgm:t>
    </dgm:pt>
    <dgm:pt modelId="{600580D0-4927-4239-907F-E4C9EFAFF300}" type="sibTrans" cxnId="{75A1C1AD-B704-4304-9779-428BAB596015}">
      <dgm:prSet/>
      <dgm:spPr/>
      <dgm:t>
        <a:bodyPr/>
        <a:lstStyle/>
        <a:p>
          <a:endParaRPr lang="el-GR"/>
        </a:p>
      </dgm:t>
    </dgm:pt>
    <dgm:pt modelId="{B6DBB681-A352-4F05-95CC-876F0C6143EF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800" b="1" dirty="0" err="1" smtClean="0"/>
            <a:t>Διαδραστικό</a:t>
          </a:r>
          <a:r>
            <a:rPr lang="el-GR" sz="2800" b="1" dirty="0" smtClean="0"/>
            <a:t> Μάρκετινγκ, </a:t>
          </a:r>
          <a:r>
            <a:rPr lang="en-US" sz="2800" b="1" dirty="0" smtClean="0"/>
            <a:t>e-marketing</a:t>
          </a:r>
          <a:endParaRPr lang="el-GR" sz="2800" b="1" dirty="0"/>
        </a:p>
      </dgm:t>
    </dgm:pt>
    <dgm:pt modelId="{BB496516-565A-49FE-BDAD-10E3FF2E5301}" type="parTrans" cxnId="{87E057F5-9D7F-414C-8980-4ADF3C9E2039}">
      <dgm:prSet/>
      <dgm:spPr/>
      <dgm:t>
        <a:bodyPr/>
        <a:lstStyle/>
        <a:p>
          <a:endParaRPr lang="el-GR"/>
        </a:p>
      </dgm:t>
    </dgm:pt>
    <dgm:pt modelId="{75451B27-8371-41FC-BEC6-EFF64F7C40E8}" type="sibTrans" cxnId="{87E057F5-9D7F-414C-8980-4ADF3C9E2039}">
      <dgm:prSet/>
      <dgm:spPr/>
      <dgm:t>
        <a:bodyPr/>
        <a:lstStyle/>
        <a:p>
          <a:endParaRPr lang="el-GR"/>
        </a:p>
      </dgm:t>
    </dgm:pt>
    <dgm:pt modelId="{35F3D567-3670-4D57-95A1-0E0E10B58D70}" type="pres">
      <dgm:prSet presAssocID="{310273FD-2D9F-4270-91E6-A3780CE116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F1A64B-E9CE-4074-951D-76A29B095152}" type="pres">
      <dgm:prSet presAssocID="{8759BD00-FFBA-4EBB-ADD2-8211D5D67219}" presName="parentLin" presStyleCnt="0"/>
      <dgm:spPr/>
    </dgm:pt>
    <dgm:pt modelId="{64637835-E335-4D52-9077-7AF2B4F89D34}" type="pres">
      <dgm:prSet presAssocID="{8759BD00-FFBA-4EBB-ADD2-8211D5D67219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8A31DB37-48E5-46B5-9795-686637CD6410}" type="pres">
      <dgm:prSet presAssocID="{8759BD00-FFBA-4EBB-ADD2-8211D5D6721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73B0F7-4D1C-47D7-8529-EC3AEE4FB36F}" type="pres">
      <dgm:prSet presAssocID="{8759BD00-FFBA-4EBB-ADD2-8211D5D67219}" presName="negativeSpace" presStyleCnt="0"/>
      <dgm:spPr/>
    </dgm:pt>
    <dgm:pt modelId="{249E7BCC-1932-47BA-844C-33100011360E}" type="pres">
      <dgm:prSet presAssocID="{8759BD00-FFBA-4EBB-ADD2-8211D5D67219}" presName="childText" presStyleLbl="conFgAcc1" presStyleIdx="0" presStyleCnt="6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el-GR"/>
        </a:p>
      </dgm:t>
    </dgm:pt>
    <dgm:pt modelId="{E0DD10AA-76E9-4D49-BF15-F800907C626E}" type="pres">
      <dgm:prSet presAssocID="{5686E217-CB12-4097-A069-C5B949A3CF3B}" presName="spaceBetweenRectangles" presStyleCnt="0"/>
      <dgm:spPr/>
    </dgm:pt>
    <dgm:pt modelId="{2A27C71D-0CDF-424C-BD25-13B7A87C7ED0}" type="pres">
      <dgm:prSet presAssocID="{51046AC1-1EB1-4C88-A42C-A736954DB378}" presName="parentLin" presStyleCnt="0"/>
      <dgm:spPr/>
    </dgm:pt>
    <dgm:pt modelId="{F9E46A25-7F51-4F8D-951A-1270DEDE4BA6}" type="pres">
      <dgm:prSet presAssocID="{51046AC1-1EB1-4C88-A42C-A736954DB378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00C25BC3-3EB9-4189-8BD9-8DB791F28302}" type="pres">
      <dgm:prSet presAssocID="{51046AC1-1EB1-4C88-A42C-A736954DB3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0EB6AA-681D-4F15-BF7F-70ABFA8B9608}" type="pres">
      <dgm:prSet presAssocID="{51046AC1-1EB1-4C88-A42C-A736954DB378}" presName="negativeSpace" presStyleCnt="0"/>
      <dgm:spPr/>
    </dgm:pt>
    <dgm:pt modelId="{9912C69E-6998-4240-8017-0A29478EED79}" type="pres">
      <dgm:prSet presAssocID="{51046AC1-1EB1-4C88-A42C-A736954DB378}" presName="childText" presStyleLbl="conFgAcc1" presStyleIdx="1" presStyleCnt="6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el-GR"/>
        </a:p>
      </dgm:t>
    </dgm:pt>
    <dgm:pt modelId="{239DAC7D-E676-4766-9315-D73ECACF4241}" type="pres">
      <dgm:prSet presAssocID="{F1116F67-0E8F-4EB6-8D13-EAB4E4A39CB2}" presName="spaceBetweenRectangles" presStyleCnt="0"/>
      <dgm:spPr/>
    </dgm:pt>
    <dgm:pt modelId="{1E4CDA88-6138-410F-B43F-20C6ED6336D7}" type="pres">
      <dgm:prSet presAssocID="{F1CC8A8D-56CD-486E-949A-F700372B69B7}" presName="parentLin" presStyleCnt="0"/>
      <dgm:spPr/>
    </dgm:pt>
    <dgm:pt modelId="{42353FF8-098C-4B80-8F62-C8DD881643AD}" type="pres">
      <dgm:prSet presAssocID="{F1CC8A8D-56CD-486E-949A-F700372B69B7}" presName="parentLeftMargin" presStyleLbl="node1" presStyleIdx="1" presStyleCnt="6"/>
      <dgm:spPr/>
      <dgm:t>
        <a:bodyPr/>
        <a:lstStyle/>
        <a:p>
          <a:endParaRPr lang="el-GR"/>
        </a:p>
      </dgm:t>
    </dgm:pt>
    <dgm:pt modelId="{AE1ED1D7-D326-4BF7-8C7C-B98866F2E6FE}" type="pres">
      <dgm:prSet presAssocID="{F1CC8A8D-56CD-486E-949A-F700372B69B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3D2BD3-1C3C-4990-8172-58CE851E10EB}" type="pres">
      <dgm:prSet presAssocID="{F1CC8A8D-56CD-486E-949A-F700372B69B7}" presName="negativeSpace" presStyleCnt="0"/>
      <dgm:spPr/>
    </dgm:pt>
    <dgm:pt modelId="{050054F4-6EE0-4380-8641-EEB25FCF1581}" type="pres">
      <dgm:prSet presAssocID="{F1CC8A8D-56CD-486E-949A-F700372B69B7}" presName="childText" presStyleLbl="conFgAcc1" presStyleIdx="2" presStyleCnt="6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el-GR"/>
        </a:p>
      </dgm:t>
    </dgm:pt>
    <dgm:pt modelId="{C627D98F-34A9-499F-82D3-8AE1591A6253}" type="pres">
      <dgm:prSet presAssocID="{1E44C38A-DDDA-4ACB-AD09-10508F145C1D}" presName="spaceBetweenRectangles" presStyleCnt="0"/>
      <dgm:spPr/>
    </dgm:pt>
    <dgm:pt modelId="{26209423-2D51-450F-82A9-BEA6C7052C63}" type="pres">
      <dgm:prSet presAssocID="{73C18410-5465-48CC-8586-C35041D7C41A}" presName="parentLin" presStyleCnt="0"/>
      <dgm:spPr/>
    </dgm:pt>
    <dgm:pt modelId="{BFB77A9E-EA30-4F97-AF9C-387621D8E0F4}" type="pres">
      <dgm:prSet presAssocID="{73C18410-5465-48CC-8586-C35041D7C41A}" presName="parentLeftMargin" presStyleLbl="node1" presStyleIdx="2" presStyleCnt="6"/>
      <dgm:spPr/>
      <dgm:t>
        <a:bodyPr/>
        <a:lstStyle/>
        <a:p>
          <a:endParaRPr lang="el-GR"/>
        </a:p>
      </dgm:t>
    </dgm:pt>
    <dgm:pt modelId="{8DF573BA-B25A-468B-8A1B-927B3DF17492}" type="pres">
      <dgm:prSet presAssocID="{73C18410-5465-48CC-8586-C35041D7C41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6FD40E-0E6F-4CBF-8DEE-A1122053895F}" type="pres">
      <dgm:prSet presAssocID="{73C18410-5465-48CC-8586-C35041D7C41A}" presName="negativeSpace" presStyleCnt="0"/>
      <dgm:spPr/>
    </dgm:pt>
    <dgm:pt modelId="{C82DC402-C550-4336-A591-CAE4FBD80CD7}" type="pres">
      <dgm:prSet presAssocID="{73C18410-5465-48CC-8586-C35041D7C41A}" presName="childText" presStyleLbl="conFgAcc1" presStyleIdx="3" presStyleCnt="6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el-GR"/>
        </a:p>
      </dgm:t>
    </dgm:pt>
    <dgm:pt modelId="{9FAFB96D-E093-455C-BAA0-65E40EA64C0B}" type="pres">
      <dgm:prSet presAssocID="{E74EC37A-3C28-438A-B61F-86CFC06E870E}" presName="spaceBetweenRectangles" presStyleCnt="0"/>
      <dgm:spPr/>
    </dgm:pt>
    <dgm:pt modelId="{2505A3A7-8A66-4545-918D-9BEAD9A36633}" type="pres">
      <dgm:prSet presAssocID="{CEDD3248-D54E-4D5C-B5B4-B1EC6AA33DB9}" presName="parentLin" presStyleCnt="0"/>
      <dgm:spPr/>
    </dgm:pt>
    <dgm:pt modelId="{CD7CEC2A-D37F-49BA-AA33-289B70AD3EC2}" type="pres">
      <dgm:prSet presAssocID="{CEDD3248-D54E-4D5C-B5B4-B1EC6AA33DB9}" presName="parentLeftMargin" presStyleLbl="node1" presStyleIdx="3" presStyleCnt="6"/>
      <dgm:spPr/>
      <dgm:t>
        <a:bodyPr/>
        <a:lstStyle/>
        <a:p>
          <a:endParaRPr lang="el-GR"/>
        </a:p>
      </dgm:t>
    </dgm:pt>
    <dgm:pt modelId="{052A3285-334D-40DB-A86C-4AAE62440FB2}" type="pres">
      <dgm:prSet presAssocID="{CEDD3248-D54E-4D5C-B5B4-B1EC6AA33DB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359A1D-D947-41CF-B49C-1A0A4917BEAA}" type="pres">
      <dgm:prSet presAssocID="{CEDD3248-D54E-4D5C-B5B4-B1EC6AA33DB9}" presName="negativeSpace" presStyleCnt="0"/>
      <dgm:spPr/>
    </dgm:pt>
    <dgm:pt modelId="{2A40292F-C6DF-4343-8319-918E614C9CE7}" type="pres">
      <dgm:prSet presAssocID="{CEDD3248-D54E-4D5C-B5B4-B1EC6AA33DB9}" presName="childText" presStyleLbl="conFgAcc1" presStyleIdx="4" presStyleCnt="6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el-GR"/>
        </a:p>
      </dgm:t>
    </dgm:pt>
    <dgm:pt modelId="{59F005CE-8CE2-469E-8289-016CFC967872}" type="pres">
      <dgm:prSet presAssocID="{600580D0-4927-4239-907F-E4C9EFAFF300}" presName="spaceBetweenRectangles" presStyleCnt="0"/>
      <dgm:spPr/>
    </dgm:pt>
    <dgm:pt modelId="{2706216C-D03C-4923-879E-0F188E120C81}" type="pres">
      <dgm:prSet presAssocID="{B6DBB681-A352-4F05-95CC-876F0C6143EF}" presName="parentLin" presStyleCnt="0"/>
      <dgm:spPr/>
    </dgm:pt>
    <dgm:pt modelId="{77B18A76-F9BD-4F8C-856E-D14AA1A143DC}" type="pres">
      <dgm:prSet presAssocID="{B6DBB681-A352-4F05-95CC-876F0C6143EF}" presName="parentLeftMargin" presStyleLbl="node1" presStyleIdx="4" presStyleCnt="6"/>
      <dgm:spPr/>
      <dgm:t>
        <a:bodyPr/>
        <a:lstStyle/>
        <a:p>
          <a:endParaRPr lang="el-GR"/>
        </a:p>
      </dgm:t>
    </dgm:pt>
    <dgm:pt modelId="{E10EF04C-737D-4A75-8A0D-3D45F268111E}" type="pres">
      <dgm:prSet presAssocID="{B6DBB681-A352-4F05-95CC-876F0C6143EF}" presName="parentText" presStyleLbl="node1" presStyleIdx="5" presStyleCnt="6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0BA25A-93AC-4AFB-B098-46AFE1531E00}" type="pres">
      <dgm:prSet presAssocID="{B6DBB681-A352-4F05-95CC-876F0C6143EF}" presName="negativeSpace" presStyleCnt="0"/>
      <dgm:spPr/>
    </dgm:pt>
    <dgm:pt modelId="{00596EB7-6C21-43A3-AB3D-ACFF16225796}" type="pres">
      <dgm:prSet presAssocID="{B6DBB681-A352-4F05-95CC-876F0C6143EF}" presName="childText" presStyleLbl="conFgAcc1" presStyleIdx="5" presStyleCnt="6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endParaRPr lang="el-GR"/>
        </a:p>
      </dgm:t>
    </dgm:pt>
  </dgm:ptLst>
  <dgm:cxnLst>
    <dgm:cxn modelId="{9D7B84C0-A6E2-4111-9C95-0B6EDD226918}" srcId="{310273FD-2D9F-4270-91E6-A3780CE116B6}" destId="{51046AC1-1EB1-4C88-A42C-A736954DB378}" srcOrd="1" destOrd="0" parTransId="{936FCE61-4466-49DF-B5C4-1DDB38100949}" sibTransId="{F1116F67-0E8F-4EB6-8D13-EAB4E4A39CB2}"/>
    <dgm:cxn modelId="{658FA4B8-53F3-46A0-8F5D-A3F022589BBF}" srcId="{310273FD-2D9F-4270-91E6-A3780CE116B6}" destId="{8759BD00-FFBA-4EBB-ADD2-8211D5D67219}" srcOrd="0" destOrd="0" parTransId="{521E5DB1-3F24-422F-8261-58ECBF158B92}" sibTransId="{5686E217-CB12-4097-A069-C5B949A3CF3B}"/>
    <dgm:cxn modelId="{6C24BED5-ABB3-47D7-A604-5CB9523617EB}" type="presOf" srcId="{51046AC1-1EB1-4C88-A42C-A736954DB378}" destId="{00C25BC3-3EB9-4189-8BD9-8DB791F28302}" srcOrd="1" destOrd="0" presId="urn:microsoft.com/office/officeart/2005/8/layout/list1"/>
    <dgm:cxn modelId="{D47CA0D4-0DCA-481A-BE46-4C18A9CC8017}" type="presOf" srcId="{310273FD-2D9F-4270-91E6-A3780CE116B6}" destId="{35F3D567-3670-4D57-95A1-0E0E10B58D70}" srcOrd="0" destOrd="0" presId="urn:microsoft.com/office/officeart/2005/8/layout/list1"/>
    <dgm:cxn modelId="{F481A0A0-CDFC-4977-8B74-BEAFF179D79E}" type="presOf" srcId="{F1CC8A8D-56CD-486E-949A-F700372B69B7}" destId="{42353FF8-098C-4B80-8F62-C8DD881643AD}" srcOrd="0" destOrd="0" presId="urn:microsoft.com/office/officeart/2005/8/layout/list1"/>
    <dgm:cxn modelId="{C921D11B-3349-4C50-8ABE-CB4D6F837500}" srcId="{310273FD-2D9F-4270-91E6-A3780CE116B6}" destId="{73C18410-5465-48CC-8586-C35041D7C41A}" srcOrd="3" destOrd="0" parTransId="{75322BF3-CEB4-4931-BEB6-6FBEF769B57A}" sibTransId="{E74EC37A-3C28-438A-B61F-86CFC06E870E}"/>
    <dgm:cxn modelId="{75A1C1AD-B704-4304-9779-428BAB596015}" srcId="{310273FD-2D9F-4270-91E6-A3780CE116B6}" destId="{CEDD3248-D54E-4D5C-B5B4-B1EC6AA33DB9}" srcOrd="4" destOrd="0" parTransId="{68FD39F1-A825-4504-BD52-BA7546522811}" sibTransId="{600580D0-4927-4239-907F-E4C9EFAFF300}"/>
    <dgm:cxn modelId="{60B85C65-A6F3-4FDD-B09F-48F0FD2A0006}" type="presOf" srcId="{73C18410-5465-48CC-8586-C35041D7C41A}" destId="{BFB77A9E-EA30-4F97-AF9C-387621D8E0F4}" srcOrd="0" destOrd="0" presId="urn:microsoft.com/office/officeart/2005/8/layout/list1"/>
    <dgm:cxn modelId="{87E057F5-9D7F-414C-8980-4ADF3C9E2039}" srcId="{310273FD-2D9F-4270-91E6-A3780CE116B6}" destId="{B6DBB681-A352-4F05-95CC-876F0C6143EF}" srcOrd="5" destOrd="0" parTransId="{BB496516-565A-49FE-BDAD-10E3FF2E5301}" sibTransId="{75451B27-8371-41FC-BEC6-EFF64F7C40E8}"/>
    <dgm:cxn modelId="{38FA1B42-9FBF-456F-898C-42ABD9403895}" type="presOf" srcId="{8759BD00-FFBA-4EBB-ADD2-8211D5D67219}" destId="{64637835-E335-4D52-9077-7AF2B4F89D34}" srcOrd="0" destOrd="0" presId="urn:microsoft.com/office/officeart/2005/8/layout/list1"/>
    <dgm:cxn modelId="{D87E251F-BE54-4094-BE36-8169B6BC4BA4}" type="presOf" srcId="{51046AC1-1EB1-4C88-A42C-A736954DB378}" destId="{F9E46A25-7F51-4F8D-951A-1270DEDE4BA6}" srcOrd="0" destOrd="0" presId="urn:microsoft.com/office/officeart/2005/8/layout/list1"/>
    <dgm:cxn modelId="{271872AE-E6E0-43E5-8A47-6D4EEAC791FF}" type="presOf" srcId="{73C18410-5465-48CC-8586-C35041D7C41A}" destId="{8DF573BA-B25A-468B-8A1B-927B3DF17492}" srcOrd="1" destOrd="0" presId="urn:microsoft.com/office/officeart/2005/8/layout/list1"/>
    <dgm:cxn modelId="{23BD5982-373D-4F45-AC45-2E80F6EA62EB}" srcId="{310273FD-2D9F-4270-91E6-A3780CE116B6}" destId="{F1CC8A8D-56CD-486E-949A-F700372B69B7}" srcOrd="2" destOrd="0" parTransId="{018195F8-FF95-47AF-AFDD-A4E0E7ADA0F3}" sibTransId="{1E44C38A-DDDA-4ACB-AD09-10508F145C1D}"/>
    <dgm:cxn modelId="{9E1BB9ED-6F25-4E7F-956B-EB49779426FF}" type="presOf" srcId="{CEDD3248-D54E-4D5C-B5B4-B1EC6AA33DB9}" destId="{CD7CEC2A-D37F-49BA-AA33-289B70AD3EC2}" srcOrd="0" destOrd="0" presId="urn:microsoft.com/office/officeart/2005/8/layout/list1"/>
    <dgm:cxn modelId="{0315E31C-A23D-4677-B7CE-FD016606B29E}" type="presOf" srcId="{CEDD3248-D54E-4D5C-B5B4-B1EC6AA33DB9}" destId="{052A3285-334D-40DB-A86C-4AAE62440FB2}" srcOrd="1" destOrd="0" presId="urn:microsoft.com/office/officeart/2005/8/layout/list1"/>
    <dgm:cxn modelId="{7A70A9D9-1A45-474A-B0FE-8DC09F8EC74B}" type="presOf" srcId="{8759BD00-FFBA-4EBB-ADD2-8211D5D67219}" destId="{8A31DB37-48E5-46B5-9795-686637CD6410}" srcOrd="1" destOrd="0" presId="urn:microsoft.com/office/officeart/2005/8/layout/list1"/>
    <dgm:cxn modelId="{595178BC-6439-4A0B-A03A-E7B4DAC1E9FE}" type="presOf" srcId="{B6DBB681-A352-4F05-95CC-876F0C6143EF}" destId="{E10EF04C-737D-4A75-8A0D-3D45F268111E}" srcOrd="1" destOrd="0" presId="urn:microsoft.com/office/officeart/2005/8/layout/list1"/>
    <dgm:cxn modelId="{3C03D5A7-C596-4AC1-9EE7-AB7E18840C40}" type="presOf" srcId="{F1CC8A8D-56CD-486E-949A-F700372B69B7}" destId="{AE1ED1D7-D326-4BF7-8C7C-B98866F2E6FE}" srcOrd="1" destOrd="0" presId="urn:microsoft.com/office/officeart/2005/8/layout/list1"/>
    <dgm:cxn modelId="{73CA91F3-11B6-42AA-9423-699C8D638B1C}" type="presOf" srcId="{B6DBB681-A352-4F05-95CC-876F0C6143EF}" destId="{77B18A76-F9BD-4F8C-856E-D14AA1A143DC}" srcOrd="0" destOrd="0" presId="urn:microsoft.com/office/officeart/2005/8/layout/list1"/>
    <dgm:cxn modelId="{8D95DAA4-50C9-4D54-B69B-4EC1CD4379EB}" type="presParOf" srcId="{35F3D567-3670-4D57-95A1-0E0E10B58D70}" destId="{FAF1A64B-E9CE-4074-951D-76A29B095152}" srcOrd="0" destOrd="0" presId="urn:microsoft.com/office/officeart/2005/8/layout/list1"/>
    <dgm:cxn modelId="{70F71B4E-03DA-4EA7-A903-AC7C95182446}" type="presParOf" srcId="{FAF1A64B-E9CE-4074-951D-76A29B095152}" destId="{64637835-E335-4D52-9077-7AF2B4F89D34}" srcOrd="0" destOrd="0" presId="urn:microsoft.com/office/officeart/2005/8/layout/list1"/>
    <dgm:cxn modelId="{8ADD324D-3C97-4814-834E-1E2C5572932A}" type="presParOf" srcId="{FAF1A64B-E9CE-4074-951D-76A29B095152}" destId="{8A31DB37-48E5-46B5-9795-686637CD6410}" srcOrd="1" destOrd="0" presId="urn:microsoft.com/office/officeart/2005/8/layout/list1"/>
    <dgm:cxn modelId="{320DCF9B-71E5-4970-8D26-655FC2AD62FF}" type="presParOf" srcId="{35F3D567-3670-4D57-95A1-0E0E10B58D70}" destId="{5473B0F7-4D1C-47D7-8529-EC3AEE4FB36F}" srcOrd="1" destOrd="0" presId="urn:microsoft.com/office/officeart/2005/8/layout/list1"/>
    <dgm:cxn modelId="{41C02994-3B18-4298-88C2-9039015D09C1}" type="presParOf" srcId="{35F3D567-3670-4D57-95A1-0E0E10B58D70}" destId="{249E7BCC-1932-47BA-844C-33100011360E}" srcOrd="2" destOrd="0" presId="urn:microsoft.com/office/officeart/2005/8/layout/list1"/>
    <dgm:cxn modelId="{9CDF3660-EAE3-4EE6-A7F8-3D1B60233903}" type="presParOf" srcId="{35F3D567-3670-4D57-95A1-0E0E10B58D70}" destId="{E0DD10AA-76E9-4D49-BF15-F800907C626E}" srcOrd="3" destOrd="0" presId="urn:microsoft.com/office/officeart/2005/8/layout/list1"/>
    <dgm:cxn modelId="{8D040DAE-D31A-4F3F-B51A-8C5CA2CBF151}" type="presParOf" srcId="{35F3D567-3670-4D57-95A1-0E0E10B58D70}" destId="{2A27C71D-0CDF-424C-BD25-13B7A87C7ED0}" srcOrd="4" destOrd="0" presId="urn:microsoft.com/office/officeart/2005/8/layout/list1"/>
    <dgm:cxn modelId="{8F180181-D6A2-448D-9821-8D1C98E4B5D2}" type="presParOf" srcId="{2A27C71D-0CDF-424C-BD25-13B7A87C7ED0}" destId="{F9E46A25-7F51-4F8D-951A-1270DEDE4BA6}" srcOrd="0" destOrd="0" presId="urn:microsoft.com/office/officeart/2005/8/layout/list1"/>
    <dgm:cxn modelId="{3F7465A5-C6D6-4C2E-BB08-02EDE130872E}" type="presParOf" srcId="{2A27C71D-0CDF-424C-BD25-13B7A87C7ED0}" destId="{00C25BC3-3EB9-4189-8BD9-8DB791F28302}" srcOrd="1" destOrd="0" presId="urn:microsoft.com/office/officeart/2005/8/layout/list1"/>
    <dgm:cxn modelId="{860AB8EB-32D0-4F97-AB72-80D3A8CA1654}" type="presParOf" srcId="{35F3D567-3670-4D57-95A1-0E0E10B58D70}" destId="{160EB6AA-681D-4F15-BF7F-70ABFA8B9608}" srcOrd="5" destOrd="0" presId="urn:microsoft.com/office/officeart/2005/8/layout/list1"/>
    <dgm:cxn modelId="{C51E3654-D37A-4DB0-B552-D10ED46E838E}" type="presParOf" srcId="{35F3D567-3670-4D57-95A1-0E0E10B58D70}" destId="{9912C69E-6998-4240-8017-0A29478EED79}" srcOrd="6" destOrd="0" presId="urn:microsoft.com/office/officeart/2005/8/layout/list1"/>
    <dgm:cxn modelId="{FDAC2CBC-3827-4C4D-82E4-8F686CF0F954}" type="presParOf" srcId="{35F3D567-3670-4D57-95A1-0E0E10B58D70}" destId="{239DAC7D-E676-4766-9315-D73ECACF4241}" srcOrd="7" destOrd="0" presId="urn:microsoft.com/office/officeart/2005/8/layout/list1"/>
    <dgm:cxn modelId="{50F36C9B-F566-4351-861C-7BC4B4E97991}" type="presParOf" srcId="{35F3D567-3670-4D57-95A1-0E0E10B58D70}" destId="{1E4CDA88-6138-410F-B43F-20C6ED6336D7}" srcOrd="8" destOrd="0" presId="urn:microsoft.com/office/officeart/2005/8/layout/list1"/>
    <dgm:cxn modelId="{B8708C15-F775-493C-9E28-7F75865BD165}" type="presParOf" srcId="{1E4CDA88-6138-410F-B43F-20C6ED6336D7}" destId="{42353FF8-098C-4B80-8F62-C8DD881643AD}" srcOrd="0" destOrd="0" presId="urn:microsoft.com/office/officeart/2005/8/layout/list1"/>
    <dgm:cxn modelId="{D5A7BC51-C531-41DA-A06C-D192C271D92F}" type="presParOf" srcId="{1E4CDA88-6138-410F-B43F-20C6ED6336D7}" destId="{AE1ED1D7-D326-4BF7-8C7C-B98866F2E6FE}" srcOrd="1" destOrd="0" presId="urn:microsoft.com/office/officeart/2005/8/layout/list1"/>
    <dgm:cxn modelId="{3AB7AEB1-B619-467F-880B-F03696700373}" type="presParOf" srcId="{35F3D567-3670-4D57-95A1-0E0E10B58D70}" destId="{B13D2BD3-1C3C-4990-8172-58CE851E10EB}" srcOrd="9" destOrd="0" presId="urn:microsoft.com/office/officeart/2005/8/layout/list1"/>
    <dgm:cxn modelId="{B78A1B6D-844E-466F-B6C4-C4C6F616D3A0}" type="presParOf" srcId="{35F3D567-3670-4D57-95A1-0E0E10B58D70}" destId="{050054F4-6EE0-4380-8641-EEB25FCF1581}" srcOrd="10" destOrd="0" presId="urn:microsoft.com/office/officeart/2005/8/layout/list1"/>
    <dgm:cxn modelId="{21CF1911-C0C1-475E-A9EA-65E9F6143122}" type="presParOf" srcId="{35F3D567-3670-4D57-95A1-0E0E10B58D70}" destId="{C627D98F-34A9-499F-82D3-8AE1591A6253}" srcOrd="11" destOrd="0" presId="urn:microsoft.com/office/officeart/2005/8/layout/list1"/>
    <dgm:cxn modelId="{4FC63A85-1146-4E08-9F61-5AF5599894AC}" type="presParOf" srcId="{35F3D567-3670-4D57-95A1-0E0E10B58D70}" destId="{26209423-2D51-450F-82A9-BEA6C7052C63}" srcOrd="12" destOrd="0" presId="urn:microsoft.com/office/officeart/2005/8/layout/list1"/>
    <dgm:cxn modelId="{08155AE7-9F8D-4F58-A1B6-F50BCBCA84DB}" type="presParOf" srcId="{26209423-2D51-450F-82A9-BEA6C7052C63}" destId="{BFB77A9E-EA30-4F97-AF9C-387621D8E0F4}" srcOrd="0" destOrd="0" presId="urn:microsoft.com/office/officeart/2005/8/layout/list1"/>
    <dgm:cxn modelId="{B9418577-3723-443E-9BC2-DFC13D9EC578}" type="presParOf" srcId="{26209423-2D51-450F-82A9-BEA6C7052C63}" destId="{8DF573BA-B25A-468B-8A1B-927B3DF17492}" srcOrd="1" destOrd="0" presId="urn:microsoft.com/office/officeart/2005/8/layout/list1"/>
    <dgm:cxn modelId="{1AEC1D15-9BE1-4AD2-8D4E-0C560EADC64B}" type="presParOf" srcId="{35F3D567-3670-4D57-95A1-0E0E10B58D70}" destId="{636FD40E-0E6F-4CBF-8DEE-A1122053895F}" srcOrd="13" destOrd="0" presId="urn:microsoft.com/office/officeart/2005/8/layout/list1"/>
    <dgm:cxn modelId="{8B61F5EE-0C0E-4B36-B559-9CB994BBD614}" type="presParOf" srcId="{35F3D567-3670-4D57-95A1-0E0E10B58D70}" destId="{C82DC402-C550-4336-A591-CAE4FBD80CD7}" srcOrd="14" destOrd="0" presId="urn:microsoft.com/office/officeart/2005/8/layout/list1"/>
    <dgm:cxn modelId="{97424D24-6D41-4625-BA89-C5E9FBF971D3}" type="presParOf" srcId="{35F3D567-3670-4D57-95A1-0E0E10B58D70}" destId="{9FAFB96D-E093-455C-BAA0-65E40EA64C0B}" srcOrd="15" destOrd="0" presId="urn:microsoft.com/office/officeart/2005/8/layout/list1"/>
    <dgm:cxn modelId="{9F8DAD72-66CA-4F6E-8F49-077B3E5123EE}" type="presParOf" srcId="{35F3D567-3670-4D57-95A1-0E0E10B58D70}" destId="{2505A3A7-8A66-4545-918D-9BEAD9A36633}" srcOrd="16" destOrd="0" presId="urn:microsoft.com/office/officeart/2005/8/layout/list1"/>
    <dgm:cxn modelId="{2A670BA3-7CB9-4AA7-A1E9-8473D358E93B}" type="presParOf" srcId="{2505A3A7-8A66-4545-918D-9BEAD9A36633}" destId="{CD7CEC2A-D37F-49BA-AA33-289B70AD3EC2}" srcOrd="0" destOrd="0" presId="urn:microsoft.com/office/officeart/2005/8/layout/list1"/>
    <dgm:cxn modelId="{FF021E38-559A-4681-BE7B-C86C8E22CF54}" type="presParOf" srcId="{2505A3A7-8A66-4545-918D-9BEAD9A36633}" destId="{052A3285-334D-40DB-A86C-4AAE62440FB2}" srcOrd="1" destOrd="0" presId="urn:microsoft.com/office/officeart/2005/8/layout/list1"/>
    <dgm:cxn modelId="{CCE30683-7FCD-4FD9-B211-429E4B74173F}" type="presParOf" srcId="{35F3D567-3670-4D57-95A1-0E0E10B58D70}" destId="{12359A1D-D947-41CF-B49C-1A0A4917BEAA}" srcOrd="17" destOrd="0" presId="urn:microsoft.com/office/officeart/2005/8/layout/list1"/>
    <dgm:cxn modelId="{9E87F700-6658-4692-92B2-5F36D233B6C0}" type="presParOf" srcId="{35F3D567-3670-4D57-95A1-0E0E10B58D70}" destId="{2A40292F-C6DF-4343-8319-918E614C9CE7}" srcOrd="18" destOrd="0" presId="urn:microsoft.com/office/officeart/2005/8/layout/list1"/>
    <dgm:cxn modelId="{BA893AC1-AF02-4921-89A5-C00DFCD8CB1F}" type="presParOf" srcId="{35F3D567-3670-4D57-95A1-0E0E10B58D70}" destId="{59F005CE-8CE2-469E-8289-016CFC967872}" srcOrd="19" destOrd="0" presId="urn:microsoft.com/office/officeart/2005/8/layout/list1"/>
    <dgm:cxn modelId="{1C294979-D5AC-4A5E-8840-0EAABEEF1BCA}" type="presParOf" srcId="{35F3D567-3670-4D57-95A1-0E0E10B58D70}" destId="{2706216C-D03C-4923-879E-0F188E120C81}" srcOrd="20" destOrd="0" presId="urn:microsoft.com/office/officeart/2005/8/layout/list1"/>
    <dgm:cxn modelId="{F33124EC-A914-475E-A753-4913648C52AA}" type="presParOf" srcId="{2706216C-D03C-4923-879E-0F188E120C81}" destId="{77B18A76-F9BD-4F8C-856E-D14AA1A143DC}" srcOrd="0" destOrd="0" presId="urn:microsoft.com/office/officeart/2005/8/layout/list1"/>
    <dgm:cxn modelId="{E0362008-463E-48D9-9B0E-BB2C259C34B1}" type="presParOf" srcId="{2706216C-D03C-4923-879E-0F188E120C81}" destId="{E10EF04C-737D-4A75-8A0D-3D45F268111E}" srcOrd="1" destOrd="0" presId="urn:microsoft.com/office/officeart/2005/8/layout/list1"/>
    <dgm:cxn modelId="{1F8E7D67-B147-48E2-A85B-91EA48337900}" type="presParOf" srcId="{35F3D567-3670-4D57-95A1-0E0E10B58D70}" destId="{F90BA25A-93AC-4AFB-B098-46AFE1531E00}" srcOrd="21" destOrd="0" presId="urn:microsoft.com/office/officeart/2005/8/layout/list1"/>
    <dgm:cxn modelId="{B71A65E5-9E2D-49D6-9C86-F1A328552EAC}" type="presParOf" srcId="{35F3D567-3670-4D57-95A1-0E0E10B58D70}" destId="{00596EB7-6C21-43A3-AB3D-ACFF16225796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B79A80-4C42-4EF7-8F64-F54FE3619D97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F389652-067A-47DA-88CD-395CA5385353}">
      <dgm:prSet phldrT="[Κείμενο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IMC Planning Process</a:t>
          </a:r>
          <a:endParaRPr lang="el-GR" dirty="0"/>
        </a:p>
      </dgm:t>
    </dgm:pt>
    <dgm:pt modelId="{48B03271-BA37-4532-821D-80D1B3D626C5}" type="parTrans" cxnId="{303E8289-092C-463B-A2DE-0AF97318FF40}">
      <dgm:prSet/>
      <dgm:spPr/>
      <dgm:t>
        <a:bodyPr/>
        <a:lstStyle/>
        <a:p>
          <a:endParaRPr lang="el-GR"/>
        </a:p>
      </dgm:t>
    </dgm:pt>
    <dgm:pt modelId="{684EC312-EEA4-445C-A386-71E5C10A4FFA}" type="sibTrans" cxnId="{303E8289-092C-463B-A2DE-0AF97318FF40}">
      <dgm:prSet/>
      <dgm:spPr/>
      <dgm:t>
        <a:bodyPr/>
        <a:lstStyle/>
        <a:p>
          <a:endParaRPr lang="el-GR"/>
        </a:p>
      </dgm:t>
    </dgm:pt>
    <dgm:pt modelId="{F22D1CEC-56D6-4D43-BBA3-F2589D564E15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Ανάλυση</a:t>
          </a:r>
          <a:endParaRPr lang="el-GR" sz="2600" b="1" dirty="0"/>
        </a:p>
      </dgm:t>
    </dgm:pt>
    <dgm:pt modelId="{3DFEE995-D011-4982-A6A8-28C92DAD6A7A}" type="parTrans" cxnId="{89EFCFBC-D1A3-4665-BFBA-8C100DB57DFD}">
      <dgm:prSet/>
      <dgm:spPr/>
      <dgm:t>
        <a:bodyPr/>
        <a:lstStyle/>
        <a:p>
          <a:endParaRPr lang="el-GR"/>
        </a:p>
      </dgm:t>
    </dgm:pt>
    <dgm:pt modelId="{D3769D56-F3E8-46D2-B4E8-C4C378CA78F2}" type="sibTrans" cxnId="{89EFCFBC-D1A3-4665-BFBA-8C100DB57DFD}">
      <dgm:prSet/>
      <dgm:spPr/>
      <dgm:t>
        <a:bodyPr/>
        <a:lstStyle/>
        <a:p>
          <a:endParaRPr lang="el-GR"/>
        </a:p>
      </dgm:t>
    </dgm:pt>
    <dgm:pt modelId="{F01732FA-B2CB-4467-B916-1658D39158C7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Καθορισμός στόχων</a:t>
          </a:r>
          <a:endParaRPr lang="el-GR" sz="2600" b="1" dirty="0"/>
        </a:p>
      </dgm:t>
    </dgm:pt>
    <dgm:pt modelId="{D0D61BE3-AB6B-425A-9864-CD22969713E8}" type="parTrans" cxnId="{EF17E3A9-F393-4F39-9DA5-3AE5ED6B4E52}">
      <dgm:prSet/>
      <dgm:spPr/>
      <dgm:t>
        <a:bodyPr/>
        <a:lstStyle/>
        <a:p>
          <a:endParaRPr lang="el-GR"/>
        </a:p>
      </dgm:t>
    </dgm:pt>
    <dgm:pt modelId="{9CE725F2-8EFD-45E9-815C-C78681FBA2E9}" type="sibTrans" cxnId="{EF17E3A9-F393-4F39-9DA5-3AE5ED6B4E52}">
      <dgm:prSet/>
      <dgm:spPr/>
      <dgm:t>
        <a:bodyPr/>
        <a:lstStyle/>
        <a:p>
          <a:endParaRPr lang="el-GR"/>
        </a:p>
      </dgm:t>
    </dgm:pt>
    <dgm:pt modelId="{06242B54-FE97-48F9-BCD9-03A2BFE1F79F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Καθορισμός του κοινού στόχου</a:t>
          </a:r>
          <a:endParaRPr lang="el-GR" sz="2600" b="1" dirty="0"/>
        </a:p>
      </dgm:t>
    </dgm:pt>
    <dgm:pt modelId="{B6D51DA6-FDCA-4E94-ADE1-F8CF6F8BA4EB}" type="parTrans" cxnId="{5D8423A5-A0C9-400D-9F71-8EB5FCACF28C}">
      <dgm:prSet/>
      <dgm:spPr/>
      <dgm:t>
        <a:bodyPr/>
        <a:lstStyle/>
        <a:p>
          <a:endParaRPr lang="el-GR"/>
        </a:p>
      </dgm:t>
    </dgm:pt>
    <dgm:pt modelId="{7FAE12B1-D9AA-4128-A866-E574DE55394D}" type="sibTrans" cxnId="{5D8423A5-A0C9-400D-9F71-8EB5FCACF28C}">
      <dgm:prSet/>
      <dgm:spPr/>
      <dgm:t>
        <a:bodyPr/>
        <a:lstStyle/>
        <a:p>
          <a:endParaRPr lang="el-GR"/>
        </a:p>
      </dgm:t>
    </dgm:pt>
    <dgm:pt modelId="{1DB1DA61-9388-406B-B3A7-B0587DBE4BFC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Τοποθέτηση</a:t>
          </a:r>
          <a:endParaRPr lang="el-GR" sz="2600" b="1" dirty="0"/>
        </a:p>
      </dgm:t>
    </dgm:pt>
    <dgm:pt modelId="{4971BE34-E0B4-4F33-A3F3-1998D6CC1015}" type="parTrans" cxnId="{D0767D90-E13E-4675-B0EE-296933AF5236}">
      <dgm:prSet/>
      <dgm:spPr/>
      <dgm:t>
        <a:bodyPr/>
        <a:lstStyle/>
        <a:p>
          <a:endParaRPr lang="el-GR"/>
        </a:p>
      </dgm:t>
    </dgm:pt>
    <dgm:pt modelId="{D4EDFE0E-08DB-424D-ADFA-9953AF556423}" type="sibTrans" cxnId="{D0767D90-E13E-4675-B0EE-296933AF5236}">
      <dgm:prSet/>
      <dgm:spPr/>
      <dgm:t>
        <a:bodyPr/>
        <a:lstStyle/>
        <a:p>
          <a:endParaRPr lang="el-GR"/>
        </a:p>
      </dgm:t>
    </dgm:pt>
    <dgm:pt modelId="{EB55DD74-A5C1-48DB-8605-F44292D09170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Στρατηγικές επικοινωνίας</a:t>
          </a:r>
          <a:endParaRPr lang="el-GR" sz="2600" b="1" dirty="0"/>
        </a:p>
      </dgm:t>
    </dgm:pt>
    <dgm:pt modelId="{6BEEDE5C-50FD-4447-8433-1C76BA09628E}" type="parTrans" cxnId="{E27EE57B-7ED4-42AA-955B-983B730C6919}">
      <dgm:prSet/>
      <dgm:spPr/>
      <dgm:t>
        <a:bodyPr/>
        <a:lstStyle/>
        <a:p>
          <a:endParaRPr lang="el-GR"/>
        </a:p>
      </dgm:t>
    </dgm:pt>
    <dgm:pt modelId="{A4BC8AF9-F757-47B6-8A38-9316F7C89420}" type="sibTrans" cxnId="{E27EE57B-7ED4-42AA-955B-983B730C6919}">
      <dgm:prSet/>
      <dgm:spPr/>
      <dgm:t>
        <a:bodyPr/>
        <a:lstStyle/>
        <a:p>
          <a:endParaRPr lang="el-GR"/>
        </a:p>
      </dgm:t>
    </dgm:pt>
    <dgm:pt modelId="{1E7639EC-EA24-4630-994E-E78FEC641EE3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Καθορισμός προϋπολογισμού</a:t>
          </a:r>
          <a:endParaRPr lang="el-GR" sz="2600" b="1" dirty="0"/>
        </a:p>
      </dgm:t>
    </dgm:pt>
    <dgm:pt modelId="{F093A3A5-6A0B-4EEC-AF56-D976EFE3233A}" type="parTrans" cxnId="{5A7C4E0B-1D61-4DB0-800F-54792909A5F9}">
      <dgm:prSet/>
      <dgm:spPr/>
      <dgm:t>
        <a:bodyPr/>
        <a:lstStyle/>
        <a:p>
          <a:endParaRPr lang="el-GR"/>
        </a:p>
      </dgm:t>
    </dgm:pt>
    <dgm:pt modelId="{6EBE8DA0-4ECD-45CE-A5B3-8E1C39549B75}" type="sibTrans" cxnId="{5A7C4E0B-1D61-4DB0-800F-54792909A5F9}">
      <dgm:prSet/>
      <dgm:spPr/>
      <dgm:t>
        <a:bodyPr/>
        <a:lstStyle/>
        <a:p>
          <a:endParaRPr lang="el-GR"/>
        </a:p>
      </dgm:t>
    </dgm:pt>
    <dgm:pt modelId="{68D36D21-FEDA-44CF-8B06-BD08B0D92144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Εφαρμογή</a:t>
          </a:r>
          <a:endParaRPr lang="el-GR" sz="2600" b="1" dirty="0"/>
        </a:p>
      </dgm:t>
    </dgm:pt>
    <dgm:pt modelId="{D7751EFC-9E2F-4C58-8A74-6C197647D01E}" type="parTrans" cxnId="{A13A362A-DDAA-438E-9579-89D2261D6077}">
      <dgm:prSet/>
      <dgm:spPr/>
      <dgm:t>
        <a:bodyPr/>
        <a:lstStyle/>
        <a:p>
          <a:endParaRPr lang="el-GR"/>
        </a:p>
      </dgm:t>
    </dgm:pt>
    <dgm:pt modelId="{BC1D4C8C-68E8-4B28-BB6B-FD59267F2571}" type="sibTrans" cxnId="{A13A362A-DDAA-438E-9579-89D2261D6077}">
      <dgm:prSet/>
      <dgm:spPr/>
      <dgm:t>
        <a:bodyPr/>
        <a:lstStyle/>
        <a:p>
          <a:endParaRPr lang="el-GR"/>
        </a:p>
      </dgm:t>
    </dgm:pt>
    <dgm:pt modelId="{539BE6C0-F4CC-44FF-9E8D-ADF993CD50BE}">
      <dgm:prSet phldrT="[Κείμενο]" custT="1"/>
      <dgm:spPr>
        <a:solidFill>
          <a:srgbClr val="FFC00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el-GR" sz="2600" b="1" dirty="0" smtClean="0"/>
            <a:t>Αξιολόγηση και έλεγχος</a:t>
          </a:r>
          <a:endParaRPr lang="el-GR" sz="2600" b="1" dirty="0"/>
        </a:p>
      </dgm:t>
    </dgm:pt>
    <dgm:pt modelId="{25327B75-7EAC-436E-8A23-E3B701340D84}" type="parTrans" cxnId="{A2B8E3DD-1396-49D1-AA76-A2C4CBF22AA5}">
      <dgm:prSet/>
      <dgm:spPr/>
      <dgm:t>
        <a:bodyPr/>
        <a:lstStyle/>
        <a:p>
          <a:endParaRPr lang="el-GR"/>
        </a:p>
      </dgm:t>
    </dgm:pt>
    <dgm:pt modelId="{9652AA86-0EAE-45EF-9D57-3C1A496A4E6C}" type="sibTrans" cxnId="{A2B8E3DD-1396-49D1-AA76-A2C4CBF22AA5}">
      <dgm:prSet/>
      <dgm:spPr/>
      <dgm:t>
        <a:bodyPr/>
        <a:lstStyle/>
        <a:p>
          <a:endParaRPr lang="el-GR"/>
        </a:p>
      </dgm:t>
    </dgm:pt>
    <dgm:pt modelId="{4CC8F5DA-734A-4DC2-8D7D-D946D2702C3E}" type="pres">
      <dgm:prSet presAssocID="{D0B79A80-4C42-4EF7-8F64-F54FE3619D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F1FA66-540F-4A7F-96E8-AE7E9BC8504C}" type="pres">
      <dgm:prSet presAssocID="{8F389652-067A-47DA-88CD-395CA5385353}" presName="composite" presStyleCnt="0"/>
      <dgm:spPr/>
    </dgm:pt>
    <dgm:pt modelId="{B33053AF-AD4C-48F7-AEC9-185F772D2D63}" type="pres">
      <dgm:prSet presAssocID="{8F389652-067A-47DA-88CD-395CA538535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FE5FEE-1776-46FB-8609-850400C75730}" type="pres">
      <dgm:prSet presAssocID="{8F389652-067A-47DA-88CD-395CA5385353}" presName="descendantText" presStyleLbl="alignAcc1" presStyleIdx="0" presStyleCnt="1" custScaleY="1368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2EEB46-EC9F-4E29-870F-7E3F6636A88C}" type="presOf" srcId="{1E7639EC-EA24-4630-994E-E78FEC641EE3}" destId="{39FE5FEE-1776-46FB-8609-850400C75730}" srcOrd="0" destOrd="5" presId="urn:microsoft.com/office/officeart/2005/8/layout/chevron2"/>
    <dgm:cxn modelId="{38D4A303-5B42-4A61-8825-27245BA40EA1}" type="presOf" srcId="{EB55DD74-A5C1-48DB-8605-F44292D09170}" destId="{39FE5FEE-1776-46FB-8609-850400C75730}" srcOrd="0" destOrd="4" presId="urn:microsoft.com/office/officeart/2005/8/layout/chevron2"/>
    <dgm:cxn modelId="{C493ED0E-F42A-41D3-9CE2-2A727F8592C1}" type="presOf" srcId="{1DB1DA61-9388-406B-B3A7-B0587DBE4BFC}" destId="{39FE5FEE-1776-46FB-8609-850400C75730}" srcOrd="0" destOrd="3" presId="urn:microsoft.com/office/officeart/2005/8/layout/chevron2"/>
    <dgm:cxn modelId="{FB357105-33F5-4FD1-92F9-5B5DF7219088}" type="presOf" srcId="{06242B54-FE97-48F9-BCD9-03A2BFE1F79F}" destId="{39FE5FEE-1776-46FB-8609-850400C75730}" srcOrd="0" destOrd="2" presId="urn:microsoft.com/office/officeart/2005/8/layout/chevron2"/>
    <dgm:cxn modelId="{7387AE9D-6955-4E36-BBE0-FF090B0F3640}" type="presOf" srcId="{F22D1CEC-56D6-4D43-BBA3-F2589D564E15}" destId="{39FE5FEE-1776-46FB-8609-850400C75730}" srcOrd="0" destOrd="0" presId="urn:microsoft.com/office/officeart/2005/8/layout/chevron2"/>
    <dgm:cxn modelId="{A2B8E3DD-1396-49D1-AA76-A2C4CBF22AA5}" srcId="{8F389652-067A-47DA-88CD-395CA5385353}" destId="{539BE6C0-F4CC-44FF-9E8D-ADF993CD50BE}" srcOrd="7" destOrd="0" parTransId="{25327B75-7EAC-436E-8A23-E3B701340D84}" sibTransId="{9652AA86-0EAE-45EF-9D57-3C1A496A4E6C}"/>
    <dgm:cxn modelId="{89EFCFBC-D1A3-4665-BFBA-8C100DB57DFD}" srcId="{8F389652-067A-47DA-88CD-395CA5385353}" destId="{F22D1CEC-56D6-4D43-BBA3-F2589D564E15}" srcOrd="0" destOrd="0" parTransId="{3DFEE995-D011-4982-A6A8-28C92DAD6A7A}" sibTransId="{D3769D56-F3E8-46D2-B4E8-C4C378CA78F2}"/>
    <dgm:cxn modelId="{EF17E3A9-F393-4F39-9DA5-3AE5ED6B4E52}" srcId="{8F389652-067A-47DA-88CD-395CA5385353}" destId="{F01732FA-B2CB-4467-B916-1658D39158C7}" srcOrd="1" destOrd="0" parTransId="{D0D61BE3-AB6B-425A-9864-CD22969713E8}" sibTransId="{9CE725F2-8EFD-45E9-815C-C78681FBA2E9}"/>
    <dgm:cxn modelId="{303E8289-092C-463B-A2DE-0AF97318FF40}" srcId="{D0B79A80-4C42-4EF7-8F64-F54FE3619D97}" destId="{8F389652-067A-47DA-88CD-395CA5385353}" srcOrd="0" destOrd="0" parTransId="{48B03271-BA37-4532-821D-80D1B3D626C5}" sibTransId="{684EC312-EEA4-445C-A386-71E5C10A4FFA}"/>
    <dgm:cxn modelId="{A13A362A-DDAA-438E-9579-89D2261D6077}" srcId="{8F389652-067A-47DA-88CD-395CA5385353}" destId="{68D36D21-FEDA-44CF-8B06-BD08B0D92144}" srcOrd="6" destOrd="0" parTransId="{D7751EFC-9E2F-4C58-8A74-6C197647D01E}" sibTransId="{BC1D4C8C-68E8-4B28-BB6B-FD59267F2571}"/>
    <dgm:cxn modelId="{5D8423A5-A0C9-400D-9F71-8EB5FCACF28C}" srcId="{8F389652-067A-47DA-88CD-395CA5385353}" destId="{06242B54-FE97-48F9-BCD9-03A2BFE1F79F}" srcOrd="2" destOrd="0" parTransId="{B6D51DA6-FDCA-4E94-ADE1-F8CF6F8BA4EB}" sibTransId="{7FAE12B1-D9AA-4128-A866-E574DE55394D}"/>
    <dgm:cxn modelId="{63E91FE9-234D-4634-9B57-22340B4D787F}" type="presOf" srcId="{8F389652-067A-47DA-88CD-395CA5385353}" destId="{B33053AF-AD4C-48F7-AEC9-185F772D2D63}" srcOrd="0" destOrd="0" presId="urn:microsoft.com/office/officeart/2005/8/layout/chevron2"/>
    <dgm:cxn modelId="{F723C8F9-E8E4-4D06-9A9B-45A6D676313D}" type="presOf" srcId="{68D36D21-FEDA-44CF-8B06-BD08B0D92144}" destId="{39FE5FEE-1776-46FB-8609-850400C75730}" srcOrd="0" destOrd="6" presId="urn:microsoft.com/office/officeart/2005/8/layout/chevron2"/>
    <dgm:cxn modelId="{94994E2B-DF06-4968-9D89-C27D538376F9}" type="presOf" srcId="{D0B79A80-4C42-4EF7-8F64-F54FE3619D97}" destId="{4CC8F5DA-734A-4DC2-8D7D-D946D2702C3E}" srcOrd="0" destOrd="0" presId="urn:microsoft.com/office/officeart/2005/8/layout/chevron2"/>
    <dgm:cxn modelId="{AC1DF53A-177D-483B-9DCE-12711E947EE1}" type="presOf" srcId="{F01732FA-B2CB-4467-B916-1658D39158C7}" destId="{39FE5FEE-1776-46FB-8609-850400C75730}" srcOrd="0" destOrd="1" presId="urn:microsoft.com/office/officeart/2005/8/layout/chevron2"/>
    <dgm:cxn modelId="{84CEE941-CA62-4536-B3A3-EA2B4426F173}" type="presOf" srcId="{539BE6C0-F4CC-44FF-9E8D-ADF993CD50BE}" destId="{39FE5FEE-1776-46FB-8609-850400C75730}" srcOrd="0" destOrd="7" presId="urn:microsoft.com/office/officeart/2005/8/layout/chevron2"/>
    <dgm:cxn modelId="{E27EE57B-7ED4-42AA-955B-983B730C6919}" srcId="{8F389652-067A-47DA-88CD-395CA5385353}" destId="{EB55DD74-A5C1-48DB-8605-F44292D09170}" srcOrd="4" destOrd="0" parTransId="{6BEEDE5C-50FD-4447-8433-1C76BA09628E}" sibTransId="{A4BC8AF9-F757-47B6-8A38-9316F7C89420}"/>
    <dgm:cxn modelId="{5A7C4E0B-1D61-4DB0-800F-54792909A5F9}" srcId="{8F389652-067A-47DA-88CD-395CA5385353}" destId="{1E7639EC-EA24-4630-994E-E78FEC641EE3}" srcOrd="5" destOrd="0" parTransId="{F093A3A5-6A0B-4EEC-AF56-D976EFE3233A}" sibTransId="{6EBE8DA0-4ECD-45CE-A5B3-8E1C39549B75}"/>
    <dgm:cxn modelId="{D0767D90-E13E-4675-B0EE-296933AF5236}" srcId="{8F389652-067A-47DA-88CD-395CA5385353}" destId="{1DB1DA61-9388-406B-B3A7-B0587DBE4BFC}" srcOrd="3" destOrd="0" parTransId="{4971BE34-E0B4-4F33-A3F3-1998D6CC1015}" sibTransId="{D4EDFE0E-08DB-424D-ADFA-9953AF556423}"/>
    <dgm:cxn modelId="{235290D1-26D2-4FDB-9101-34CB15AD46D6}" type="presParOf" srcId="{4CC8F5DA-734A-4DC2-8D7D-D946D2702C3E}" destId="{23F1FA66-540F-4A7F-96E8-AE7E9BC8504C}" srcOrd="0" destOrd="0" presId="urn:microsoft.com/office/officeart/2005/8/layout/chevron2"/>
    <dgm:cxn modelId="{6CAA8802-CFFD-46CF-AE15-E48E3741FC24}" type="presParOf" srcId="{23F1FA66-540F-4A7F-96E8-AE7E9BC8504C}" destId="{B33053AF-AD4C-48F7-AEC9-185F772D2D63}" srcOrd="0" destOrd="0" presId="urn:microsoft.com/office/officeart/2005/8/layout/chevron2"/>
    <dgm:cxn modelId="{2AABD826-808B-47A4-94AF-E5CC6A695CD4}" type="presParOf" srcId="{23F1FA66-540F-4A7F-96E8-AE7E9BC8504C}" destId="{39FE5FEE-1776-46FB-8609-850400C75730}" srcOrd="1" destOrd="0" presId="urn:microsoft.com/office/officeart/2005/8/layout/chevron2"/>
  </dgm:cxnLst>
  <dgm:bg>
    <a:solidFill>
      <a:srgbClr val="FFC00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A9C0C-4870-44DC-80FD-D3981184165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DDE7DA-B6CB-4B40-BA65-0347F408C347}">
      <dgm:prSet phldrT="[Κείμενο]" custT="1"/>
      <dgm:spPr>
        <a:solidFill>
          <a:srgbClr val="660066"/>
        </a:solidFill>
      </dgm:spPr>
      <dgm:t>
        <a:bodyPr/>
        <a:lstStyle/>
        <a:p>
          <a:r>
            <a:rPr lang="el-GR" sz="2400" b="1" dirty="0" smtClean="0"/>
            <a:t>Διαφήμιση</a:t>
          </a:r>
          <a:endParaRPr lang="el-GR" sz="2400" b="1" dirty="0"/>
        </a:p>
      </dgm:t>
    </dgm:pt>
    <dgm:pt modelId="{DFE7C57E-08C7-4178-A45B-4A98198F331A}" type="parTrans" cxnId="{10828971-81A2-462D-8363-126FF6C7E8CA}">
      <dgm:prSet/>
      <dgm:spPr/>
      <dgm:t>
        <a:bodyPr/>
        <a:lstStyle/>
        <a:p>
          <a:endParaRPr lang="el-GR"/>
        </a:p>
      </dgm:t>
    </dgm:pt>
    <dgm:pt modelId="{6CA93D36-BEE3-4A36-B237-EF7D9205F146}" type="sibTrans" cxnId="{10828971-81A2-462D-8363-126FF6C7E8CA}">
      <dgm:prSet/>
      <dgm:spPr/>
      <dgm:t>
        <a:bodyPr/>
        <a:lstStyle/>
        <a:p>
          <a:endParaRPr lang="el-GR"/>
        </a:p>
      </dgm:t>
    </dgm:pt>
    <dgm:pt modelId="{91D3D3A8-69BA-4022-B05A-393510E4A353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Έντυπες ΡαδιοφωνικέςΤηλεοπτικές</a:t>
          </a:r>
          <a:endParaRPr lang="el-GR" sz="2400" b="1" dirty="0"/>
        </a:p>
      </dgm:t>
    </dgm:pt>
    <dgm:pt modelId="{5FF078C8-E208-4310-99FB-3EF1F4838996}" type="parTrans" cxnId="{09FADBB4-2269-46BF-91AC-4B044C4DA2D3}">
      <dgm:prSet/>
      <dgm:spPr/>
      <dgm:t>
        <a:bodyPr/>
        <a:lstStyle/>
        <a:p>
          <a:endParaRPr lang="el-GR"/>
        </a:p>
      </dgm:t>
    </dgm:pt>
    <dgm:pt modelId="{0805594D-CE1A-478E-9B02-3C87BA787EFA}" type="sibTrans" cxnId="{09FADBB4-2269-46BF-91AC-4B044C4DA2D3}">
      <dgm:prSet/>
      <dgm:spPr/>
      <dgm:t>
        <a:bodyPr/>
        <a:lstStyle/>
        <a:p>
          <a:endParaRPr lang="el-GR"/>
        </a:p>
      </dgm:t>
    </dgm:pt>
    <dgm:pt modelId="{EBAFC2C3-7D58-4391-A1B2-0DA9A3C2B776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000" b="1" dirty="0" smtClean="0"/>
            <a:t>Σ</a:t>
          </a:r>
          <a:r>
            <a:rPr lang="el-GR" sz="2400" b="1" dirty="0" smtClean="0"/>
            <a:t>υσκευασία</a:t>
          </a:r>
          <a:endParaRPr lang="el-GR" sz="2400" b="1" dirty="0"/>
        </a:p>
      </dgm:t>
    </dgm:pt>
    <dgm:pt modelId="{2A6BA19C-6DC0-4E04-902E-91B888D56E32}" type="parTrans" cxnId="{FF97EEC5-3128-4B3E-8B05-91C80AB54903}">
      <dgm:prSet/>
      <dgm:spPr/>
      <dgm:t>
        <a:bodyPr/>
        <a:lstStyle/>
        <a:p>
          <a:endParaRPr lang="el-GR"/>
        </a:p>
      </dgm:t>
    </dgm:pt>
    <dgm:pt modelId="{BFB08CBE-E31C-4B60-8B43-86F50B39E5E7}" type="sibTrans" cxnId="{FF97EEC5-3128-4B3E-8B05-91C80AB54903}">
      <dgm:prSet/>
      <dgm:spPr/>
      <dgm:t>
        <a:bodyPr/>
        <a:lstStyle/>
        <a:p>
          <a:endParaRPr lang="el-GR"/>
        </a:p>
      </dgm:t>
    </dgm:pt>
    <dgm:pt modelId="{2B5E715C-18A3-45B9-BEC9-5367BF26387A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Κατάλογοι</a:t>
          </a:r>
          <a:endParaRPr lang="el-GR" sz="2400" b="1" dirty="0"/>
        </a:p>
      </dgm:t>
    </dgm:pt>
    <dgm:pt modelId="{76A38D8E-0F56-49C9-8046-54F960CA05F7}" type="parTrans" cxnId="{8D6D6B56-F40C-4A39-ADC7-0C14CC761EC3}">
      <dgm:prSet/>
      <dgm:spPr/>
      <dgm:t>
        <a:bodyPr/>
        <a:lstStyle/>
        <a:p>
          <a:endParaRPr lang="el-GR"/>
        </a:p>
      </dgm:t>
    </dgm:pt>
    <dgm:pt modelId="{65D30B08-0575-40D3-AC0E-8131A1672BEF}" type="sibTrans" cxnId="{8D6D6B56-F40C-4A39-ADC7-0C14CC761EC3}">
      <dgm:prSet/>
      <dgm:spPr/>
      <dgm:t>
        <a:bodyPr/>
        <a:lstStyle/>
        <a:p>
          <a:endParaRPr lang="el-GR"/>
        </a:p>
      </dgm:t>
    </dgm:pt>
    <dgm:pt modelId="{3F7B0839-3927-492E-9574-EF4C4FF6FF63}">
      <dgm:prSet phldrT="[Κείμενο]" phldr="1"/>
      <dgm:spPr/>
      <dgm:t>
        <a:bodyPr/>
        <a:lstStyle/>
        <a:p>
          <a:endParaRPr lang="el-GR" dirty="0"/>
        </a:p>
      </dgm:t>
    </dgm:pt>
    <dgm:pt modelId="{1C6A3FF7-1290-4E8A-A5A0-0B2525C2BE71}" type="parTrans" cxnId="{75E0D791-177C-4E87-B9F8-C26B2E35FBD3}">
      <dgm:prSet/>
      <dgm:spPr/>
      <dgm:t>
        <a:bodyPr/>
        <a:lstStyle/>
        <a:p>
          <a:endParaRPr lang="el-GR"/>
        </a:p>
      </dgm:t>
    </dgm:pt>
    <dgm:pt modelId="{B651A6B4-48DA-474E-B873-EA4B9DA54595}" type="sibTrans" cxnId="{75E0D791-177C-4E87-B9F8-C26B2E35FBD3}">
      <dgm:prSet/>
      <dgm:spPr/>
      <dgm:t>
        <a:bodyPr/>
        <a:lstStyle/>
        <a:p>
          <a:endParaRPr lang="el-GR"/>
        </a:p>
      </dgm:t>
    </dgm:pt>
    <dgm:pt modelId="{F86FE61F-42B3-4146-82A4-0A65F1FD474C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Μπροσούρες</a:t>
          </a:r>
          <a:endParaRPr lang="el-GR" sz="2400" b="1" dirty="0"/>
        </a:p>
      </dgm:t>
    </dgm:pt>
    <dgm:pt modelId="{044D3653-9FF8-4BDE-9165-85830D36F3CD}" type="parTrans" cxnId="{9ED91CAE-A7DE-4C92-8C70-2E49929F7619}">
      <dgm:prSet/>
      <dgm:spPr/>
      <dgm:t>
        <a:bodyPr/>
        <a:lstStyle/>
        <a:p>
          <a:endParaRPr lang="el-GR"/>
        </a:p>
      </dgm:t>
    </dgm:pt>
    <dgm:pt modelId="{2388F1A4-F5F7-431E-A15B-7FCC1613081B}" type="sibTrans" cxnId="{9ED91CAE-A7DE-4C92-8C70-2E49929F7619}">
      <dgm:prSet/>
      <dgm:spPr/>
      <dgm:t>
        <a:bodyPr/>
        <a:lstStyle/>
        <a:p>
          <a:endParaRPr lang="el-GR"/>
        </a:p>
      </dgm:t>
    </dgm:pt>
    <dgm:pt modelId="{00258849-79A4-412B-A471-89E96D615D1D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Αφίσες</a:t>
          </a:r>
          <a:endParaRPr lang="el-GR" sz="2400" b="1" dirty="0"/>
        </a:p>
      </dgm:t>
    </dgm:pt>
    <dgm:pt modelId="{5173A8CA-EC61-4A50-AA33-AD977DB0F4A9}" type="parTrans" cxnId="{C218C2A2-253B-4AE1-9301-0F692810E44E}">
      <dgm:prSet/>
      <dgm:spPr/>
      <dgm:t>
        <a:bodyPr/>
        <a:lstStyle/>
        <a:p>
          <a:endParaRPr lang="el-GR"/>
        </a:p>
      </dgm:t>
    </dgm:pt>
    <dgm:pt modelId="{B87FABFC-6BCB-4FF1-90E3-D42A40DC8A92}" type="sibTrans" cxnId="{C218C2A2-253B-4AE1-9301-0F692810E44E}">
      <dgm:prSet/>
      <dgm:spPr/>
      <dgm:t>
        <a:bodyPr/>
        <a:lstStyle/>
        <a:p>
          <a:endParaRPr lang="el-GR"/>
        </a:p>
      </dgm:t>
    </dgm:pt>
    <dgm:pt modelId="{8F25EDEA-5A6C-438E-A76F-2788C38401D2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Εκθετήρια</a:t>
          </a:r>
          <a:endParaRPr lang="el-GR" sz="2400" b="1" dirty="0"/>
        </a:p>
      </dgm:t>
    </dgm:pt>
    <dgm:pt modelId="{9A97A66B-0434-460B-8184-413CBC93407D}" type="parTrans" cxnId="{CDC24F28-AC82-47C2-92A5-F89CBB7BD42A}">
      <dgm:prSet/>
      <dgm:spPr/>
      <dgm:t>
        <a:bodyPr/>
        <a:lstStyle/>
        <a:p>
          <a:endParaRPr lang="el-GR"/>
        </a:p>
      </dgm:t>
    </dgm:pt>
    <dgm:pt modelId="{CC98F093-CCF5-440A-B3F7-98FEBCE46722}" type="sibTrans" cxnId="{CDC24F28-AC82-47C2-92A5-F89CBB7BD42A}">
      <dgm:prSet/>
      <dgm:spPr/>
      <dgm:t>
        <a:bodyPr/>
        <a:lstStyle/>
        <a:p>
          <a:endParaRPr lang="el-GR"/>
        </a:p>
      </dgm:t>
    </dgm:pt>
    <dgm:pt modelId="{FBFDE26B-6379-4E95-8537-01E239A91239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Σύμβολα και λογότυπα</a:t>
          </a:r>
          <a:endParaRPr lang="el-GR" sz="2400" b="1" dirty="0"/>
        </a:p>
      </dgm:t>
    </dgm:pt>
    <dgm:pt modelId="{5418BA65-8CEE-45FC-B0EE-9E9E3EE6BA6E}" type="parTrans" cxnId="{98A41368-69BD-4371-A2F8-63999BFF00D4}">
      <dgm:prSet/>
      <dgm:spPr/>
      <dgm:t>
        <a:bodyPr/>
        <a:lstStyle/>
        <a:p>
          <a:endParaRPr lang="el-GR"/>
        </a:p>
      </dgm:t>
    </dgm:pt>
    <dgm:pt modelId="{D119002D-207A-4AAB-B29F-CF54B3E91DBC}" type="sibTrans" cxnId="{98A41368-69BD-4371-A2F8-63999BFF00D4}">
      <dgm:prSet/>
      <dgm:spPr/>
      <dgm:t>
        <a:bodyPr/>
        <a:lstStyle/>
        <a:p>
          <a:endParaRPr lang="el-GR"/>
        </a:p>
      </dgm:t>
    </dgm:pt>
    <dgm:pt modelId="{19DF8303-21F3-428E-A442-6D6198C36CDD}">
      <dgm:prSet phldrT="[Κείμενο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Οπτικό και ακουστικό υλικό</a:t>
          </a:r>
          <a:endParaRPr lang="el-GR" sz="2400" b="1" dirty="0"/>
        </a:p>
      </dgm:t>
    </dgm:pt>
    <dgm:pt modelId="{43AEE551-30AA-4396-827D-07F3EF434DEF}" type="parTrans" cxnId="{C7CC1429-A01B-4868-B065-1DA67AE3EBF1}">
      <dgm:prSet/>
      <dgm:spPr/>
      <dgm:t>
        <a:bodyPr/>
        <a:lstStyle/>
        <a:p>
          <a:endParaRPr lang="el-GR"/>
        </a:p>
      </dgm:t>
    </dgm:pt>
    <dgm:pt modelId="{668952D9-66EC-4883-A953-205ADB7AAE63}" type="sibTrans" cxnId="{C7CC1429-A01B-4868-B065-1DA67AE3EBF1}">
      <dgm:prSet/>
      <dgm:spPr/>
      <dgm:t>
        <a:bodyPr/>
        <a:lstStyle/>
        <a:p>
          <a:endParaRPr lang="el-GR"/>
        </a:p>
      </dgm:t>
    </dgm:pt>
    <dgm:pt modelId="{9BF8C92B-64BC-4455-8776-92DA4BA581B3}">
      <dgm:prSet phldrT="[Κείμενο]"/>
      <dgm:spPr/>
      <dgm:t>
        <a:bodyPr/>
        <a:lstStyle/>
        <a:p>
          <a:endParaRPr lang="el-GR" dirty="0"/>
        </a:p>
      </dgm:t>
    </dgm:pt>
    <dgm:pt modelId="{33057021-2A95-4BCC-B026-C01E1BBB94F6}" type="parTrans" cxnId="{B28BADFF-2B7D-41FB-9C13-448CC8142314}">
      <dgm:prSet/>
      <dgm:spPr/>
      <dgm:t>
        <a:bodyPr/>
        <a:lstStyle/>
        <a:p>
          <a:endParaRPr lang="el-GR"/>
        </a:p>
      </dgm:t>
    </dgm:pt>
    <dgm:pt modelId="{72F6D0F1-C60B-40A2-9BE9-94FC7EE0942A}" type="sibTrans" cxnId="{B28BADFF-2B7D-41FB-9C13-448CC8142314}">
      <dgm:prSet/>
      <dgm:spPr/>
      <dgm:t>
        <a:bodyPr/>
        <a:lstStyle/>
        <a:p>
          <a:endParaRPr lang="el-GR"/>
        </a:p>
      </dgm:t>
    </dgm:pt>
    <dgm:pt modelId="{A6CE4E5C-F714-4EF9-87BD-8F0B98EEB5B3}" type="pres">
      <dgm:prSet presAssocID="{34CA9C0C-4870-44DC-80FD-D398118416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B09413F-3CC7-4B6D-9D39-D30DC96854A9}" type="pres">
      <dgm:prSet presAssocID="{67DDE7DA-B6CB-4B40-BA65-0347F408C347}" presName="centerShape" presStyleLbl="node0" presStyleIdx="0" presStyleCnt="1" custScaleX="162091" custLinFactNeighborX="1845" custLinFactNeighborY="-923"/>
      <dgm:spPr/>
      <dgm:t>
        <a:bodyPr/>
        <a:lstStyle/>
        <a:p>
          <a:endParaRPr lang="el-GR"/>
        </a:p>
      </dgm:t>
    </dgm:pt>
    <dgm:pt modelId="{6B582A19-795E-4817-83D7-1D2EFA79556D}" type="pres">
      <dgm:prSet presAssocID="{5FF078C8-E208-4310-99FB-3EF1F4838996}" presName="parTrans" presStyleLbl="sibTrans2D1" presStyleIdx="0" presStyleCnt="8"/>
      <dgm:spPr/>
      <dgm:t>
        <a:bodyPr/>
        <a:lstStyle/>
        <a:p>
          <a:endParaRPr lang="el-GR"/>
        </a:p>
      </dgm:t>
    </dgm:pt>
    <dgm:pt modelId="{48AC43AF-9809-445F-BC0A-460DA2D2CF9C}" type="pres">
      <dgm:prSet presAssocID="{5FF078C8-E208-4310-99FB-3EF1F4838996}" presName="connectorText" presStyleLbl="sibTrans2D1" presStyleIdx="0" presStyleCnt="8"/>
      <dgm:spPr/>
      <dgm:t>
        <a:bodyPr/>
        <a:lstStyle/>
        <a:p>
          <a:endParaRPr lang="el-GR"/>
        </a:p>
      </dgm:t>
    </dgm:pt>
    <dgm:pt modelId="{E14E2AA4-066E-47E3-8ABE-0B518D0DCFCD}" type="pres">
      <dgm:prSet presAssocID="{91D3D3A8-69BA-4022-B05A-393510E4A353}" presName="node" presStyleLbl="node1" presStyleIdx="0" presStyleCnt="8" custScaleX="1788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E994BC-ADD4-4DAE-AE2A-69FBD598DEAC}" type="pres">
      <dgm:prSet presAssocID="{2A6BA19C-6DC0-4E04-902E-91B888D56E32}" presName="parTrans" presStyleLbl="sibTrans2D1" presStyleIdx="1" presStyleCnt="8"/>
      <dgm:spPr/>
      <dgm:t>
        <a:bodyPr/>
        <a:lstStyle/>
        <a:p>
          <a:endParaRPr lang="el-GR"/>
        </a:p>
      </dgm:t>
    </dgm:pt>
    <dgm:pt modelId="{4715A837-2919-4D2F-BA48-CF70EF0E599A}" type="pres">
      <dgm:prSet presAssocID="{2A6BA19C-6DC0-4E04-902E-91B888D56E32}" presName="connectorText" presStyleLbl="sibTrans2D1" presStyleIdx="1" presStyleCnt="8"/>
      <dgm:spPr/>
      <dgm:t>
        <a:bodyPr/>
        <a:lstStyle/>
        <a:p>
          <a:endParaRPr lang="el-GR"/>
        </a:p>
      </dgm:t>
    </dgm:pt>
    <dgm:pt modelId="{E6E296DE-6F25-4F8F-B8E5-E22238AA7D69}" type="pres">
      <dgm:prSet presAssocID="{EBAFC2C3-7D58-4391-A1B2-0DA9A3C2B776}" presName="node" presStyleLbl="node1" presStyleIdx="1" presStyleCnt="8" custScaleX="158526" custRadScaleRad="102273" custRadScaleInc="286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5BAB70-E07D-4DF7-8DCD-E759681A9F2E}" type="pres">
      <dgm:prSet presAssocID="{044D3653-9FF8-4BDE-9165-85830D36F3CD}" presName="parTrans" presStyleLbl="sibTrans2D1" presStyleIdx="2" presStyleCnt="8"/>
      <dgm:spPr/>
      <dgm:t>
        <a:bodyPr/>
        <a:lstStyle/>
        <a:p>
          <a:endParaRPr lang="el-GR"/>
        </a:p>
      </dgm:t>
    </dgm:pt>
    <dgm:pt modelId="{B4DA45CF-C305-46B6-B669-7EEB36CA94F7}" type="pres">
      <dgm:prSet presAssocID="{044D3653-9FF8-4BDE-9165-85830D36F3CD}" presName="connectorText" presStyleLbl="sibTrans2D1" presStyleIdx="2" presStyleCnt="8"/>
      <dgm:spPr/>
      <dgm:t>
        <a:bodyPr/>
        <a:lstStyle/>
        <a:p>
          <a:endParaRPr lang="el-GR"/>
        </a:p>
      </dgm:t>
    </dgm:pt>
    <dgm:pt modelId="{C4B9E1E6-E348-4DCB-AC65-4FD7EC1B0374}" type="pres">
      <dgm:prSet presAssocID="{F86FE61F-42B3-4146-82A4-0A65F1FD474C}" presName="node" presStyleLbl="node1" presStyleIdx="2" presStyleCnt="8" custScaleX="169097" custRadScaleRad="116335" custRadScaleInc="-16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B98FC2-594F-4427-AAB1-F2A897751D11}" type="pres">
      <dgm:prSet presAssocID="{5173A8CA-EC61-4A50-AA33-AD977DB0F4A9}" presName="parTrans" presStyleLbl="sibTrans2D1" presStyleIdx="3" presStyleCnt="8"/>
      <dgm:spPr/>
      <dgm:t>
        <a:bodyPr/>
        <a:lstStyle/>
        <a:p>
          <a:endParaRPr lang="el-GR"/>
        </a:p>
      </dgm:t>
    </dgm:pt>
    <dgm:pt modelId="{2BAD6527-5EE8-446E-A87C-C8ED17B48D79}" type="pres">
      <dgm:prSet presAssocID="{5173A8CA-EC61-4A50-AA33-AD977DB0F4A9}" presName="connectorText" presStyleLbl="sibTrans2D1" presStyleIdx="3" presStyleCnt="8"/>
      <dgm:spPr/>
      <dgm:t>
        <a:bodyPr/>
        <a:lstStyle/>
        <a:p>
          <a:endParaRPr lang="el-GR"/>
        </a:p>
      </dgm:t>
    </dgm:pt>
    <dgm:pt modelId="{D0740A78-8F97-4799-9157-A94A150EDE0A}" type="pres">
      <dgm:prSet presAssocID="{00258849-79A4-412B-A471-89E96D615D1D}" presName="node" presStyleLbl="node1" presStyleIdx="3" presStyleCnt="8" custScaleX="1340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D6E1F4-5CFC-491C-9C8C-463A288FFD00}" type="pres">
      <dgm:prSet presAssocID="{76A38D8E-0F56-49C9-8046-54F960CA05F7}" presName="parTrans" presStyleLbl="sibTrans2D1" presStyleIdx="4" presStyleCnt="8"/>
      <dgm:spPr/>
      <dgm:t>
        <a:bodyPr/>
        <a:lstStyle/>
        <a:p>
          <a:endParaRPr lang="el-GR"/>
        </a:p>
      </dgm:t>
    </dgm:pt>
    <dgm:pt modelId="{6A19ED03-5200-4BBE-93C6-31FB5F8F7EA9}" type="pres">
      <dgm:prSet presAssocID="{76A38D8E-0F56-49C9-8046-54F960CA05F7}" presName="connectorText" presStyleLbl="sibTrans2D1" presStyleIdx="4" presStyleCnt="8"/>
      <dgm:spPr/>
      <dgm:t>
        <a:bodyPr/>
        <a:lstStyle/>
        <a:p>
          <a:endParaRPr lang="el-GR"/>
        </a:p>
      </dgm:t>
    </dgm:pt>
    <dgm:pt modelId="{A7D76010-6083-4D5A-8D18-A81B810AFF2F}" type="pres">
      <dgm:prSet presAssocID="{2B5E715C-18A3-45B9-BEC9-5367BF26387A}" presName="node" presStyleLbl="node1" presStyleIdx="4" presStyleCnt="8" custScaleX="134826" custRadScaleRad="101064" custRadScaleInc="37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9C59E6-0A09-40B7-A473-D8F89E4B9E72}" type="pres">
      <dgm:prSet presAssocID="{9A97A66B-0434-460B-8184-413CBC93407D}" presName="parTrans" presStyleLbl="sibTrans2D1" presStyleIdx="5" presStyleCnt="8"/>
      <dgm:spPr/>
      <dgm:t>
        <a:bodyPr/>
        <a:lstStyle/>
        <a:p>
          <a:endParaRPr lang="el-GR"/>
        </a:p>
      </dgm:t>
    </dgm:pt>
    <dgm:pt modelId="{0F400133-BCFC-41D1-AC87-C2E81DF72A24}" type="pres">
      <dgm:prSet presAssocID="{9A97A66B-0434-460B-8184-413CBC93407D}" presName="connectorText" presStyleLbl="sibTrans2D1" presStyleIdx="5" presStyleCnt="8"/>
      <dgm:spPr/>
      <dgm:t>
        <a:bodyPr/>
        <a:lstStyle/>
        <a:p>
          <a:endParaRPr lang="el-GR"/>
        </a:p>
      </dgm:t>
    </dgm:pt>
    <dgm:pt modelId="{DA93AEC8-C15B-4F94-9652-F295EC782678}" type="pres">
      <dgm:prSet presAssocID="{8F25EDEA-5A6C-438E-A76F-2788C38401D2}" presName="node" presStyleLbl="node1" presStyleIdx="5" presStyleCnt="8" custScaleX="149091" custRadScaleRad="99913" custRadScaleInc="103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00C1D1-1B71-4FAB-9C76-8EA2D4738C50}" type="pres">
      <dgm:prSet presAssocID="{5418BA65-8CEE-45FC-B0EE-9E9E3EE6BA6E}" presName="parTrans" presStyleLbl="sibTrans2D1" presStyleIdx="6" presStyleCnt="8"/>
      <dgm:spPr/>
      <dgm:t>
        <a:bodyPr/>
        <a:lstStyle/>
        <a:p>
          <a:endParaRPr lang="el-GR"/>
        </a:p>
      </dgm:t>
    </dgm:pt>
    <dgm:pt modelId="{EE7E4DC5-E209-4BD6-A105-1BF2736BC3DB}" type="pres">
      <dgm:prSet presAssocID="{5418BA65-8CEE-45FC-B0EE-9E9E3EE6BA6E}" presName="connectorText" presStyleLbl="sibTrans2D1" presStyleIdx="6" presStyleCnt="8"/>
      <dgm:spPr/>
      <dgm:t>
        <a:bodyPr/>
        <a:lstStyle/>
        <a:p>
          <a:endParaRPr lang="el-GR"/>
        </a:p>
      </dgm:t>
    </dgm:pt>
    <dgm:pt modelId="{36323969-C184-4741-B68E-7272E28D9CEE}" type="pres">
      <dgm:prSet presAssocID="{FBFDE26B-6379-4E95-8537-01E239A91239}" presName="node" presStyleLbl="node1" presStyleIdx="6" presStyleCnt="8" custScaleX="184453" custRadScaleRad="119973" custRadScaleInc="158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99C0D6-5B39-4EBF-A594-CA92709815FB}" type="pres">
      <dgm:prSet presAssocID="{43AEE551-30AA-4396-827D-07F3EF434DEF}" presName="parTrans" presStyleLbl="sibTrans2D1" presStyleIdx="7" presStyleCnt="8"/>
      <dgm:spPr/>
      <dgm:t>
        <a:bodyPr/>
        <a:lstStyle/>
        <a:p>
          <a:endParaRPr lang="el-GR"/>
        </a:p>
      </dgm:t>
    </dgm:pt>
    <dgm:pt modelId="{BDCDAD05-20AA-4321-B6EA-0AB3F68801EA}" type="pres">
      <dgm:prSet presAssocID="{43AEE551-30AA-4396-827D-07F3EF434DEF}" presName="connectorText" presStyleLbl="sibTrans2D1" presStyleIdx="7" presStyleCnt="8"/>
      <dgm:spPr/>
      <dgm:t>
        <a:bodyPr/>
        <a:lstStyle/>
        <a:p>
          <a:endParaRPr lang="el-GR"/>
        </a:p>
      </dgm:t>
    </dgm:pt>
    <dgm:pt modelId="{6AD8F9FE-39BD-4D87-A7CF-FCD98D010A09}" type="pres">
      <dgm:prSet presAssocID="{19DF8303-21F3-428E-A442-6D6198C36CDD}" presName="node" presStyleLbl="node1" presStyleIdx="7" presStyleCnt="8" custScaleX="177057" custRadScaleRad="114466" custRadScaleInc="-421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F97EEC5-3128-4B3E-8B05-91C80AB54903}" srcId="{67DDE7DA-B6CB-4B40-BA65-0347F408C347}" destId="{EBAFC2C3-7D58-4391-A1B2-0DA9A3C2B776}" srcOrd="1" destOrd="0" parTransId="{2A6BA19C-6DC0-4E04-902E-91B888D56E32}" sibTransId="{BFB08CBE-E31C-4B60-8B43-86F50B39E5E7}"/>
    <dgm:cxn modelId="{CEF59428-E8FF-41DC-AD35-444863AB80DE}" type="presOf" srcId="{EBAFC2C3-7D58-4391-A1B2-0DA9A3C2B776}" destId="{E6E296DE-6F25-4F8F-B8E5-E22238AA7D69}" srcOrd="0" destOrd="0" presId="urn:microsoft.com/office/officeart/2005/8/layout/radial5"/>
    <dgm:cxn modelId="{5C83B713-F462-4508-9DDB-20191E317926}" type="presOf" srcId="{044D3653-9FF8-4BDE-9165-85830D36F3CD}" destId="{B4DA45CF-C305-46B6-B669-7EEB36CA94F7}" srcOrd="1" destOrd="0" presId="urn:microsoft.com/office/officeart/2005/8/layout/radial5"/>
    <dgm:cxn modelId="{FF8E0B51-CE24-4719-8FDE-622180502748}" type="presOf" srcId="{9A97A66B-0434-460B-8184-413CBC93407D}" destId="{119C59E6-0A09-40B7-A473-D8F89E4B9E72}" srcOrd="0" destOrd="0" presId="urn:microsoft.com/office/officeart/2005/8/layout/radial5"/>
    <dgm:cxn modelId="{42002855-A025-4FE9-AB11-24AEC8529A91}" type="presOf" srcId="{91D3D3A8-69BA-4022-B05A-393510E4A353}" destId="{E14E2AA4-066E-47E3-8ABE-0B518D0DCFCD}" srcOrd="0" destOrd="0" presId="urn:microsoft.com/office/officeart/2005/8/layout/radial5"/>
    <dgm:cxn modelId="{80C77BC9-A273-413D-A9A9-C7D63CBABAC3}" type="presOf" srcId="{2B5E715C-18A3-45B9-BEC9-5367BF26387A}" destId="{A7D76010-6083-4D5A-8D18-A81B810AFF2F}" srcOrd="0" destOrd="0" presId="urn:microsoft.com/office/officeart/2005/8/layout/radial5"/>
    <dgm:cxn modelId="{10828971-81A2-462D-8363-126FF6C7E8CA}" srcId="{34CA9C0C-4870-44DC-80FD-D3981184165F}" destId="{67DDE7DA-B6CB-4B40-BA65-0347F408C347}" srcOrd="0" destOrd="0" parTransId="{DFE7C57E-08C7-4178-A45B-4A98198F331A}" sibTransId="{6CA93D36-BEE3-4A36-B237-EF7D9205F146}"/>
    <dgm:cxn modelId="{98A41368-69BD-4371-A2F8-63999BFF00D4}" srcId="{67DDE7DA-B6CB-4B40-BA65-0347F408C347}" destId="{FBFDE26B-6379-4E95-8537-01E239A91239}" srcOrd="6" destOrd="0" parTransId="{5418BA65-8CEE-45FC-B0EE-9E9E3EE6BA6E}" sibTransId="{D119002D-207A-4AAB-B29F-CF54B3E91DBC}"/>
    <dgm:cxn modelId="{EF461442-2E2F-4028-B62F-BC73902383B3}" type="presOf" srcId="{F86FE61F-42B3-4146-82A4-0A65F1FD474C}" destId="{C4B9E1E6-E348-4DCB-AC65-4FD7EC1B0374}" srcOrd="0" destOrd="0" presId="urn:microsoft.com/office/officeart/2005/8/layout/radial5"/>
    <dgm:cxn modelId="{C218C2A2-253B-4AE1-9301-0F692810E44E}" srcId="{67DDE7DA-B6CB-4B40-BA65-0347F408C347}" destId="{00258849-79A4-412B-A471-89E96D615D1D}" srcOrd="3" destOrd="0" parTransId="{5173A8CA-EC61-4A50-AA33-AD977DB0F4A9}" sibTransId="{B87FABFC-6BCB-4FF1-90E3-D42A40DC8A92}"/>
    <dgm:cxn modelId="{ECCEFA38-7C32-44FD-8D13-219E1D331855}" type="presOf" srcId="{34CA9C0C-4870-44DC-80FD-D3981184165F}" destId="{A6CE4E5C-F714-4EF9-87BD-8F0B98EEB5B3}" srcOrd="0" destOrd="0" presId="urn:microsoft.com/office/officeart/2005/8/layout/radial5"/>
    <dgm:cxn modelId="{CDC24F28-AC82-47C2-92A5-F89CBB7BD42A}" srcId="{67DDE7DA-B6CB-4B40-BA65-0347F408C347}" destId="{8F25EDEA-5A6C-438E-A76F-2788C38401D2}" srcOrd="5" destOrd="0" parTransId="{9A97A66B-0434-460B-8184-413CBC93407D}" sibTransId="{CC98F093-CCF5-440A-B3F7-98FEBCE46722}"/>
    <dgm:cxn modelId="{39A3E0CF-9BB2-4A64-9528-E99A2155C0BA}" type="presOf" srcId="{19DF8303-21F3-428E-A442-6D6198C36CDD}" destId="{6AD8F9FE-39BD-4D87-A7CF-FCD98D010A09}" srcOrd="0" destOrd="0" presId="urn:microsoft.com/office/officeart/2005/8/layout/radial5"/>
    <dgm:cxn modelId="{9ED91CAE-A7DE-4C92-8C70-2E49929F7619}" srcId="{67DDE7DA-B6CB-4B40-BA65-0347F408C347}" destId="{F86FE61F-42B3-4146-82A4-0A65F1FD474C}" srcOrd="2" destOrd="0" parTransId="{044D3653-9FF8-4BDE-9165-85830D36F3CD}" sibTransId="{2388F1A4-F5F7-431E-A15B-7FCC1613081B}"/>
    <dgm:cxn modelId="{54705FEC-6054-4A88-BAAE-6F6C4133DDD0}" type="presOf" srcId="{00258849-79A4-412B-A471-89E96D615D1D}" destId="{D0740A78-8F97-4799-9157-A94A150EDE0A}" srcOrd="0" destOrd="0" presId="urn:microsoft.com/office/officeart/2005/8/layout/radial5"/>
    <dgm:cxn modelId="{4D92FA41-CE4E-41C4-B10F-1DB4AF3FE13D}" type="presOf" srcId="{43AEE551-30AA-4396-827D-07F3EF434DEF}" destId="{0199C0D6-5B39-4EBF-A594-CA92709815FB}" srcOrd="0" destOrd="0" presId="urn:microsoft.com/office/officeart/2005/8/layout/radial5"/>
    <dgm:cxn modelId="{8D6D6B56-F40C-4A39-ADC7-0C14CC761EC3}" srcId="{67DDE7DA-B6CB-4B40-BA65-0347F408C347}" destId="{2B5E715C-18A3-45B9-BEC9-5367BF26387A}" srcOrd="4" destOrd="0" parTransId="{76A38D8E-0F56-49C9-8046-54F960CA05F7}" sibTransId="{65D30B08-0575-40D3-AC0E-8131A1672BEF}"/>
    <dgm:cxn modelId="{75E0D791-177C-4E87-B9F8-C26B2E35FBD3}" srcId="{9BF8C92B-64BC-4455-8776-92DA4BA581B3}" destId="{3F7B0839-3927-492E-9574-EF4C4FF6FF63}" srcOrd="0" destOrd="0" parTransId="{1C6A3FF7-1290-4E8A-A5A0-0B2525C2BE71}" sibTransId="{B651A6B4-48DA-474E-B873-EA4B9DA54595}"/>
    <dgm:cxn modelId="{532CDE60-75E8-4336-8FC2-7CDDA9B49DE8}" type="presOf" srcId="{2A6BA19C-6DC0-4E04-902E-91B888D56E32}" destId="{4715A837-2919-4D2F-BA48-CF70EF0E599A}" srcOrd="1" destOrd="0" presId="urn:microsoft.com/office/officeart/2005/8/layout/radial5"/>
    <dgm:cxn modelId="{03EF393D-8630-4141-AD18-CA5A0A062E39}" type="presOf" srcId="{5173A8CA-EC61-4A50-AA33-AD977DB0F4A9}" destId="{2BAD6527-5EE8-446E-A87C-C8ED17B48D79}" srcOrd="1" destOrd="0" presId="urn:microsoft.com/office/officeart/2005/8/layout/radial5"/>
    <dgm:cxn modelId="{09FADBB4-2269-46BF-91AC-4B044C4DA2D3}" srcId="{67DDE7DA-B6CB-4B40-BA65-0347F408C347}" destId="{91D3D3A8-69BA-4022-B05A-393510E4A353}" srcOrd="0" destOrd="0" parTransId="{5FF078C8-E208-4310-99FB-3EF1F4838996}" sibTransId="{0805594D-CE1A-478E-9B02-3C87BA787EFA}"/>
    <dgm:cxn modelId="{CB41A55A-6AB8-4D2F-B36D-5B70B73CFD09}" type="presOf" srcId="{43AEE551-30AA-4396-827D-07F3EF434DEF}" destId="{BDCDAD05-20AA-4321-B6EA-0AB3F68801EA}" srcOrd="1" destOrd="0" presId="urn:microsoft.com/office/officeart/2005/8/layout/radial5"/>
    <dgm:cxn modelId="{73A3CD69-76F2-40B3-8C1E-6321E6914243}" type="presOf" srcId="{76A38D8E-0F56-49C9-8046-54F960CA05F7}" destId="{6A19ED03-5200-4BBE-93C6-31FB5F8F7EA9}" srcOrd="1" destOrd="0" presId="urn:microsoft.com/office/officeart/2005/8/layout/radial5"/>
    <dgm:cxn modelId="{C7CC1429-A01B-4868-B065-1DA67AE3EBF1}" srcId="{67DDE7DA-B6CB-4B40-BA65-0347F408C347}" destId="{19DF8303-21F3-428E-A442-6D6198C36CDD}" srcOrd="7" destOrd="0" parTransId="{43AEE551-30AA-4396-827D-07F3EF434DEF}" sibTransId="{668952D9-66EC-4883-A953-205ADB7AAE63}"/>
    <dgm:cxn modelId="{A0752837-8185-4FBA-BB8A-D539A6D976E2}" type="presOf" srcId="{5FF078C8-E208-4310-99FB-3EF1F4838996}" destId="{6B582A19-795E-4817-83D7-1D2EFA79556D}" srcOrd="0" destOrd="0" presId="urn:microsoft.com/office/officeart/2005/8/layout/radial5"/>
    <dgm:cxn modelId="{15F1C81D-27D3-44BF-9B53-F6E5B9AD9DF8}" type="presOf" srcId="{76A38D8E-0F56-49C9-8046-54F960CA05F7}" destId="{ADD6E1F4-5CFC-491C-9C8C-463A288FFD00}" srcOrd="0" destOrd="0" presId="urn:microsoft.com/office/officeart/2005/8/layout/radial5"/>
    <dgm:cxn modelId="{35975700-B362-42D2-80A2-F7455D06B82C}" type="presOf" srcId="{5FF078C8-E208-4310-99FB-3EF1F4838996}" destId="{48AC43AF-9809-445F-BC0A-460DA2D2CF9C}" srcOrd="1" destOrd="0" presId="urn:microsoft.com/office/officeart/2005/8/layout/radial5"/>
    <dgm:cxn modelId="{E38CD7B0-16EE-4FA2-B7DE-9055D5D9B980}" type="presOf" srcId="{8F25EDEA-5A6C-438E-A76F-2788C38401D2}" destId="{DA93AEC8-C15B-4F94-9652-F295EC782678}" srcOrd="0" destOrd="0" presId="urn:microsoft.com/office/officeart/2005/8/layout/radial5"/>
    <dgm:cxn modelId="{2639C060-BFDE-4FEE-A64B-D104DA5EE19F}" type="presOf" srcId="{5418BA65-8CEE-45FC-B0EE-9E9E3EE6BA6E}" destId="{EE7E4DC5-E209-4BD6-A105-1BF2736BC3DB}" srcOrd="1" destOrd="0" presId="urn:microsoft.com/office/officeart/2005/8/layout/radial5"/>
    <dgm:cxn modelId="{2CDB5EB0-A358-48B4-A4E3-954586191353}" type="presOf" srcId="{5418BA65-8CEE-45FC-B0EE-9E9E3EE6BA6E}" destId="{7200C1D1-1B71-4FAB-9C76-8EA2D4738C50}" srcOrd="0" destOrd="0" presId="urn:microsoft.com/office/officeart/2005/8/layout/radial5"/>
    <dgm:cxn modelId="{8D46918D-3CF1-40B7-991A-91F88219B0D0}" type="presOf" srcId="{5173A8CA-EC61-4A50-AA33-AD977DB0F4A9}" destId="{52B98FC2-594F-4427-AAB1-F2A897751D11}" srcOrd="0" destOrd="0" presId="urn:microsoft.com/office/officeart/2005/8/layout/radial5"/>
    <dgm:cxn modelId="{F7088325-9A11-4D5A-842B-DE0F898E92E0}" type="presOf" srcId="{044D3653-9FF8-4BDE-9165-85830D36F3CD}" destId="{685BAB70-E07D-4DF7-8DCD-E759681A9F2E}" srcOrd="0" destOrd="0" presId="urn:microsoft.com/office/officeart/2005/8/layout/radial5"/>
    <dgm:cxn modelId="{88C6164D-FD92-48F8-B2CC-69A53762523A}" type="presOf" srcId="{67DDE7DA-B6CB-4B40-BA65-0347F408C347}" destId="{FB09413F-3CC7-4B6D-9D39-D30DC96854A9}" srcOrd="0" destOrd="0" presId="urn:microsoft.com/office/officeart/2005/8/layout/radial5"/>
    <dgm:cxn modelId="{21B4C15A-53E7-4B8D-B2DE-80F137E5D64B}" type="presOf" srcId="{9A97A66B-0434-460B-8184-413CBC93407D}" destId="{0F400133-BCFC-41D1-AC87-C2E81DF72A24}" srcOrd="1" destOrd="0" presId="urn:microsoft.com/office/officeart/2005/8/layout/radial5"/>
    <dgm:cxn modelId="{8CE0FA1D-8916-415B-A9B4-276184312BCD}" type="presOf" srcId="{2A6BA19C-6DC0-4E04-902E-91B888D56E32}" destId="{DAE994BC-ADD4-4DAE-AE2A-69FBD598DEAC}" srcOrd="0" destOrd="0" presId="urn:microsoft.com/office/officeart/2005/8/layout/radial5"/>
    <dgm:cxn modelId="{B28BADFF-2B7D-41FB-9C13-448CC8142314}" srcId="{34CA9C0C-4870-44DC-80FD-D3981184165F}" destId="{9BF8C92B-64BC-4455-8776-92DA4BA581B3}" srcOrd="1" destOrd="0" parTransId="{33057021-2A95-4BCC-B026-C01E1BBB94F6}" sibTransId="{72F6D0F1-C60B-40A2-9BE9-94FC7EE0942A}"/>
    <dgm:cxn modelId="{6DDCEFA4-F023-4C95-8E98-7EBD7033622C}" type="presOf" srcId="{FBFDE26B-6379-4E95-8537-01E239A91239}" destId="{36323969-C184-4741-B68E-7272E28D9CEE}" srcOrd="0" destOrd="0" presId="urn:microsoft.com/office/officeart/2005/8/layout/radial5"/>
    <dgm:cxn modelId="{AF3057E6-9246-4A53-B616-FF88D150F43A}" type="presParOf" srcId="{A6CE4E5C-F714-4EF9-87BD-8F0B98EEB5B3}" destId="{FB09413F-3CC7-4B6D-9D39-D30DC96854A9}" srcOrd="0" destOrd="0" presId="urn:microsoft.com/office/officeart/2005/8/layout/radial5"/>
    <dgm:cxn modelId="{1FC0DD11-09CB-43FC-9CFF-29EB7263FC96}" type="presParOf" srcId="{A6CE4E5C-F714-4EF9-87BD-8F0B98EEB5B3}" destId="{6B582A19-795E-4817-83D7-1D2EFA79556D}" srcOrd="1" destOrd="0" presId="urn:microsoft.com/office/officeart/2005/8/layout/radial5"/>
    <dgm:cxn modelId="{EF3389F4-BBD8-495C-97A4-A205568BAEC4}" type="presParOf" srcId="{6B582A19-795E-4817-83D7-1D2EFA79556D}" destId="{48AC43AF-9809-445F-BC0A-460DA2D2CF9C}" srcOrd="0" destOrd="0" presId="urn:microsoft.com/office/officeart/2005/8/layout/radial5"/>
    <dgm:cxn modelId="{F82231FC-DB57-4103-8D18-89454A4C2D2B}" type="presParOf" srcId="{A6CE4E5C-F714-4EF9-87BD-8F0B98EEB5B3}" destId="{E14E2AA4-066E-47E3-8ABE-0B518D0DCFCD}" srcOrd="2" destOrd="0" presId="urn:microsoft.com/office/officeart/2005/8/layout/radial5"/>
    <dgm:cxn modelId="{70DAB3C6-CF25-43F2-9EA2-4A51FCF0D46A}" type="presParOf" srcId="{A6CE4E5C-F714-4EF9-87BD-8F0B98EEB5B3}" destId="{DAE994BC-ADD4-4DAE-AE2A-69FBD598DEAC}" srcOrd="3" destOrd="0" presId="urn:microsoft.com/office/officeart/2005/8/layout/radial5"/>
    <dgm:cxn modelId="{EAF29F40-42C2-4CBC-A343-7328CF205591}" type="presParOf" srcId="{DAE994BC-ADD4-4DAE-AE2A-69FBD598DEAC}" destId="{4715A837-2919-4D2F-BA48-CF70EF0E599A}" srcOrd="0" destOrd="0" presId="urn:microsoft.com/office/officeart/2005/8/layout/radial5"/>
    <dgm:cxn modelId="{8A0A8619-5DCB-4057-AE67-F31ADBB95465}" type="presParOf" srcId="{A6CE4E5C-F714-4EF9-87BD-8F0B98EEB5B3}" destId="{E6E296DE-6F25-4F8F-B8E5-E22238AA7D69}" srcOrd="4" destOrd="0" presId="urn:microsoft.com/office/officeart/2005/8/layout/radial5"/>
    <dgm:cxn modelId="{5AD2C619-055D-496B-AFE2-9B2184DC744E}" type="presParOf" srcId="{A6CE4E5C-F714-4EF9-87BD-8F0B98EEB5B3}" destId="{685BAB70-E07D-4DF7-8DCD-E759681A9F2E}" srcOrd="5" destOrd="0" presId="urn:microsoft.com/office/officeart/2005/8/layout/radial5"/>
    <dgm:cxn modelId="{7E44024C-2828-42E5-805D-97570C691FCD}" type="presParOf" srcId="{685BAB70-E07D-4DF7-8DCD-E759681A9F2E}" destId="{B4DA45CF-C305-46B6-B669-7EEB36CA94F7}" srcOrd="0" destOrd="0" presId="urn:microsoft.com/office/officeart/2005/8/layout/radial5"/>
    <dgm:cxn modelId="{CA617724-52F5-4BA2-94A7-835783882211}" type="presParOf" srcId="{A6CE4E5C-F714-4EF9-87BD-8F0B98EEB5B3}" destId="{C4B9E1E6-E348-4DCB-AC65-4FD7EC1B0374}" srcOrd="6" destOrd="0" presId="urn:microsoft.com/office/officeart/2005/8/layout/radial5"/>
    <dgm:cxn modelId="{99775953-0311-475D-AF37-1F68F61BB299}" type="presParOf" srcId="{A6CE4E5C-F714-4EF9-87BD-8F0B98EEB5B3}" destId="{52B98FC2-594F-4427-AAB1-F2A897751D11}" srcOrd="7" destOrd="0" presId="urn:microsoft.com/office/officeart/2005/8/layout/radial5"/>
    <dgm:cxn modelId="{CE741500-0DAA-43C4-B2A1-5CF814394C84}" type="presParOf" srcId="{52B98FC2-594F-4427-AAB1-F2A897751D11}" destId="{2BAD6527-5EE8-446E-A87C-C8ED17B48D79}" srcOrd="0" destOrd="0" presId="urn:microsoft.com/office/officeart/2005/8/layout/radial5"/>
    <dgm:cxn modelId="{F1373EA8-38D6-4A74-BF23-F0C9BCC1ADF5}" type="presParOf" srcId="{A6CE4E5C-F714-4EF9-87BD-8F0B98EEB5B3}" destId="{D0740A78-8F97-4799-9157-A94A150EDE0A}" srcOrd="8" destOrd="0" presId="urn:microsoft.com/office/officeart/2005/8/layout/radial5"/>
    <dgm:cxn modelId="{79634E65-4AAA-4BD9-A732-EF93CD2344D3}" type="presParOf" srcId="{A6CE4E5C-F714-4EF9-87BD-8F0B98EEB5B3}" destId="{ADD6E1F4-5CFC-491C-9C8C-463A288FFD00}" srcOrd="9" destOrd="0" presId="urn:microsoft.com/office/officeart/2005/8/layout/radial5"/>
    <dgm:cxn modelId="{2C5F7B4C-9DEA-46B4-8698-15CA2CBA59DB}" type="presParOf" srcId="{ADD6E1F4-5CFC-491C-9C8C-463A288FFD00}" destId="{6A19ED03-5200-4BBE-93C6-31FB5F8F7EA9}" srcOrd="0" destOrd="0" presId="urn:microsoft.com/office/officeart/2005/8/layout/radial5"/>
    <dgm:cxn modelId="{F2AADE2B-9919-4CA8-AD6B-38EAFA07121E}" type="presParOf" srcId="{A6CE4E5C-F714-4EF9-87BD-8F0B98EEB5B3}" destId="{A7D76010-6083-4D5A-8D18-A81B810AFF2F}" srcOrd="10" destOrd="0" presId="urn:microsoft.com/office/officeart/2005/8/layout/radial5"/>
    <dgm:cxn modelId="{368E7728-AC3E-4FAB-A2D8-F228CDA42D84}" type="presParOf" srcId="{A6CE4E5C-F714-4EF9-87BD-8F0B98EEB5B3}" destId="{119C59E6-0A09-40B7-A473-D8F89E4B9E72}" srcOrd="11" destOrd="0" presId="urn:microsoft.com/office/officeart/2005/8/layout/radial5"/>
    <dgm:cxn modelId="{2DC59AA7-9506-4955-9261-60F2420FEC90}" type="presParOf" srcId="{119C59E6-0A09-40B7-A473-D8F89E4B9E72}" destId="{0F400133-BCFC-41D1-AC87-C2E81DF72A24}" srcOrd="0" destOrd="0" presId="urn:microsoft.com/office/officeart/2005/8/layout/radial5"/>
    <dgm:cxn modelId="{C64A166A-C6D3-45F4-9D54-06B9A63A95FF}" type="presParOf" srcId="{A6CE4E5C-F714-4EF9-87BD-8F0B98EEB5B3}" destId="{DA93AEC8-C15B-4F94-9652-F295EC782678}" srcOrd="12" destOrd="0" presId="urn:microsoft.com/office/officeart/2005/8/layout/radial5"/>
    <dgm:cxn modelId="{CC63F1B5-F733-4FFE-9ECE-582E04F72F19}" type="presParOf" srcId="{A6CE4E5C-F714-4EF9-87BD-8F0B98EEB5B3}" destId="{7200C1D1-1B71-4FAB-9C76-8EA2D4738C50}" srcOrd="13" destOrd="0" presId="urn:microsoft.com/office/officeart/2005/8/layout/radial5"/>
    <dgm:cxn modelId="{5775A7F2-026D-4795-891E-78CBD76F6F5B}" type="presParOf" srcId="{7200C1D1-1B71-4FAB-9C76-8EA2D4738C50}" destId="{EE7E4DC5-E209-4BD6-A105-1BF2736BC3DB}" srcOrd="0" destOrd="0" presId="urn:microsoft.com/office/officeart/2005/8/layout/radial5"/>
    <dgm:cxn modelId="{65734EA9-5068-485B-BB2D-1F0244A76A9B}" type="presParOf" srcId="{A6CE4E5C-F714-4EF9-87BD-8F0B98EEB5B3}" destId="{36323969-C184-4741-B68E-7272E28D9CEE}" srcOrd="14" destOrd="0" presId="urn:microsoft.com/office/officeart/2005/8/layout/radial5"/>
    <dgm:cxn modelId="{F93A2D04-D590-4D69-9F7C-327A5330E4BF}" type="presParOf" srcId="{A6CE4E5C-F714-4EF9-87BD-8F0B98EEB5B3}" destId="{0199C0D6-5B39-4EBF-A594-CA92709815FB}" srcOrd="15" destOrd="0" presId="urn:microsoft.com/office/officeart/2005/8/layout/radial5"/>
    <dgm:cxn modelId="{D52C55D9-C0EA-48EE-9473-3C3E4800F0CE}" type="presParOf" srcId="{0199C0D6-5B39-4EBF-A594-CA92709815FB}" destId="{BDCDAD05-20AA-4321-B6EA-0AB3F68801EA}" srcOrd="0" destOrd="0" presId="urn:microsoft.com/office/officeart/2005/8/layout/radial5"/>
    <dgm:cxn modelId="{18101E35-02C3-49DB-A4CA-AB62FAC7F30E}" type="presParOf" srcId="{A6CE4E5C-F714-4EF9-87BD-8F0B98EEB5B3}" destId="{6AD8F9FE-39BD-4D87-A7CF-FCD98D010A09}" srcOrd="16" destOrd="0" presId="urn:microsoft.com/office/officeart/2005/8/layout/radial5"/>
  </dgm:cxnLst>
  <dgm:bg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624E4-4AA6-44CE-A1DB-C59EF933D4A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2B2C2EB-985D-4459-A036-6817224D55EF}">
      <dgm:prSet phldrT="[Κείμενο]" custT="1"/>
      <dgm:spPr>
        <a:solidFill>
          <a:srgbClr val="000099"/>
        </a:solidFill>
      </dgm:spPr>
      <dgm:t>
        <a:bodyPr/>
        <a:lstStyle/>
        <a:p>
          <a:r>
            <a:rPr lang="el-GR" sz="2400" b="1" dirty="0" smtClean="0"/>
            <a:t>Άμεσο Μάρκετινγκ</a:t>
          </a:r>
          <a:endParaRPr lang="el-GR" sz="2400" b="1" dirty="0"/>
        </a:p>
      </dgm:t>
    </dgm:pt>
    <dgm:pt modelId="{91BE40FB-A51F-4C0B-A2E5-B90BB3F45793}" type="parTrans" cxnId="{1ED76DCB-ECE9-46DB-B847-7F83EA9E4EE6}">
      <dgm:prSet/>
      <dgm:spPr/>
      <dgm:t>
        <a:bodyPr/>
        <a:lstStyle/>
        <a:p>
          <a:endParaRPr lang="el-GR"/>
        </a:p>
      </dgm:t>
    </dgm:pt>
    <dgm:pt modelId="{F232BF4B-EBCF-4805-8074-70890AB7708D}" type="sibTrans" cxnId="{1ED76DCB-ECE9-46DB-B847-7F83EA9E4EE6}">
      <dgm:prSet/>
      <dgm:spPr/>
      <dgm:t>
        <a:bodyPr/>
        <a:lstStyle/>
        <a:p>
          <a:endParaRPr lang="el-GR"/>
        </a:p>
      </dgm:t>
    </dgm:pt>
    <dgm:pt modelId="{87528D2B-5EA9-4060-8AD6-EC6B4B3B6F22}">
      <dgm:prSet phldrT="[Κείμενο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Κατάλογοι</a:t>
          </a:r>
          <a:endParaRPr lang="el-GR" sz="2400" b="1" dirty="0"/>
        </a:p>
      </dgm:t>
    </dgm:pt>
    <dgm:pt modelId="{37B7E380-C838-4A7A-B138-CAC8E4EDE279}" type="parTrans" cxnId="{C17B96E6-9863-45C7-8BF5-4630E3D781A9}">
      <dgm:prSet/>
      <dgm:spPr/>
      <dgm:t>
        <a:bodyPr/>
        <a:lstStyle/>
        <a:p>
          <a:endParaRPr lang="el-GR"/>
        </a:p>
      </dgm:t>
    </dgm:pt>
    <dgm:pt modelId="{8FA3FB55-BF3C-4D02-9B28-5198B26AE3AA}" type="sibTrans" cxnId="{C17B96E6-9863-45C7-8BF5-4630E3D781A9}">
      <dgm:prSet/>
      <dgm:spPr/>
      <dgm:t>
        <a:bodyPr/>
        <a:lstStyle/>
        <a:p>
          <a:endParaRPr lang="el-GR"/>
        </a:p>
      </dgm:t>
    </dgm:pt>
    <dgm:pt modelId="{D5CB4C9F-F558-4A0E-B690-47EDC397D2A6}">
      <dgm:prSet phldrT="[Κείμενο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Επιστολές</a:t>
          </a:r>
          <a:endParaRPr lang="el-GR" sz="2400" b="1" dirty="0"/>
        </a:p>
      </dgm:t>
    </dgm:pt>
    <dgm:pt modelId="{C04814DC-5CD8-4A9A-A4C0-83E6D5339B6F}" type="parTrans" cxnId="{84250A5C-AD62-416B-AE43-58959E0E0758}">
      <dgm:prSet/>
      <dgm:spPr/>
      <dgm:t>
        <a:bodyPr/>
        <a:lstStyle/>
        <a:p>
          <a:endParaRPr lang="el-GR"/>
        </a:p>
      </dgm:t>
    </dgm:pt>
    <dgm:pt modelId="{0713DDB9-F0F4-4BB5-90EA-5854014E6880}" type="sibTrans" cxnId="{84250A5C-AD62-416B-AE43-58959E0E0758}">
      <dgm:prSet/>
      <dgm:spPr/>
      <dgm:t>
        <a:bodyPr/>
        <a:lstStyle/>
        <a:p>
          <a:endParaRPr lang="el-GR"/>
        </a:p>
      </dgm:t>
    </dgm:pt>
    <dgm:pt modelId="{88E37CDA-B4F9-4C82-B524-BF99FB489258}">
      <dgm:prSet phldrT="[Κείμενο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Ηλεκτρονικές αγορές</a:t>
          </a:r>
          <a:endParaRPr lang="el-GR" sz="2400" b="1" dirty="0"/>
        </a:p>
      </dgm:t>
    </dgm:pt>
    <dgm:pt modelId="{86A3FF5E-B3FE-4A1B-9B77-330FDE58B18B}" type="parTrans" cxnId="{A0657DEB-30B1-4BCB-84AB-CA219DABC214}">
      <dgm:prSet/>
      <dgm:spPr/>
      <dgm:t>
        <a:bodyPr/>
        <a:lstStyle/>
        <a:p>
          <a:endParaRPr lang="el-GR"/>
        </a:p>
      </dgm:t>
    </dgm:pt>
    <dgm:pt modelId="{93E4FE12-8B6D-4A21-9669-33D7D5B67859}" type="sibTrans" cxnId="{A0657DEB-30B1-4BCB-84AB-CA219DABC214}">
      <dgm:prSet/>
      <dgm:spPr/>
      <dgm:t>
        <a:bodyPr/>
        <a:lstStyle/>
        <a:p>
          <a:endParaRPr lang="el-GR"/>
        </a:p>
      </dgm:t>
    </dgm:pt>
    <dgm:pt modelId="{376E4073-1156-45C5-9404-AA2AC4F9D81B}">
      <dgm:prSet phldrT="[Κείμενο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Τηλεμάρκετινγκ </a:t>
          </a:r>
          <a:endParaRPr lang="el-GR" sz="2400" b="1" dirty="0"/>
        </a:p>
      </dgm:t>
    </dgm:pt>
    <dgm:pt modelId="{40FC89A9-9390-43BE-9C45-D4C310FB870F}" type="parTrans" cxnId="{C7AC88C7-8250-4D11-BE93-A56D668B30AE}">
      <dgm:prSet/>
      <dgm:spPr/>
      <dgm:t>
        <a:bodyPr/>
        <a:lstStyle/>
        <a:p>
          <a:endParaRPr lang="el-GR"/>
        </a:p>
      </dgm:t>
    </dgm:pt>
    <dgm:pt modelId="{A599C913-8A1B-477C-A0AE-6CEE86156E13}" type="sibTrans" cxnId="{C7AC88C7-8250-4D11-BE93-A56D668B30AE}">
      <dgm:prSet/>
      <dgm:spPr/>
      <dgm:t>
        <a:bodyPr/>
        <a:lstStyle/>
        <a:p>
          <a:endParaRPr lang="el-GR"/>
        </a:p>
      </dgm:t>
    </dgm:pt>
    <dgm:pt modelId="{A9B5BF06-47DA-4016-897B-6F3968D33745}">
      <dgm:prSet phldrT="[Κείμενο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US" sz="2400" b="1" dirty="0" smtClean="0"/>
            <a:t>E- mail</a:t>
          </a:r>
          <a:endParaRPr lang="el-GR" sz="2400" b="1" dirty="0"/>
        </a:p>
      </dgm:t>
    </dgm:pt>
    <dgm:pt modelId="{C80F6159-FCE4-4C99-8B36-A0C95593CF29}" type="parTrans" cxnId="{41C10099-B18F-434D-BD61-FDAED98297FF}">
      <dgm:prSet/>
      <dgm:spPr/>
      <dgm:t>
        <a:bodyPr/>
        <a:lstStyle/>
        <a:p>
          <a:endParaRPr lang="el-GR"/>
        </a:p>
      </dgm:t>
    </dgm:pt>
    <dgm:pt modelId="{5EFF3059-1C7D-49D5-8E56-7E9BCF61DC2F}" type="sibTrans" cxnId="{41C10099-B18F-434D-BD61-FDAED98297FF}">
      <dgm:prSet/>
      <dgm:spPr/>
      <dgm:t>
        <a:bodyPr/>
        <a:lstStyle/>
        <a:p>
          <a:endParaRPr lang="el-GR"/>
        </a:p>
      </dgm:t>
    </dgm:pt>
    <dgm:pt modelId="{BCD4D7EB-9454-4FD0-AC23-9E516E260F74}" type="pres">
      <dgm:prSet presAssocID="{F54624E4-4AA6-44CE-A1DB-C59EF933D4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0D4D000-1181-4E9C-A309-ABCC3CE4B6C0}" type="pres">
      <dgm:prSet presAssocID="{E2B2C2EB-985D-4459-A036-6817224D55EF}" presName="centerShape" presStyleLbl="node0" presStyleIdx="0" presStyleCnt="1" custScaleX="118778"/>
      <dgm:spPr/>
      <dgm:t>
        <a:bodyPr/>
        <a:lstStyle/>
        <a:p>
          <a:endParaRPr lang="el-GR"/>
        </a:p>
      </dgm:t>
    </dgm:pt>
    <dgm:pt modelId="{DCB41D88-D815-4849-B914-ED976E127046}" type="pres">
      <dgm:prSet presAssocID="{37B7E380-C838-4A7A-B138-CAC8E4EDE279}" presName="parTrans" presStyleLbl="sibTrans2D1" presStyleIdx="0" presStyleCnt="5"/>
      <dgm:spPr/>
      <dgm:t>
        <a:bodyPr/>
        <a:lstStyle/>
        <a:p>
          <a:endParaRPr lang="el-GR"/>
        </a:p>
      </dgm:t>
    </dgm:pt>
    <dgm:pt modelId="{DA715B67-DAF3-4482-85D1-6710005EA55A}" type="pres">
      <dgm:prSet presAssocID="{37B7E380-C838-4A7A-B138-CAC8E4EDE279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941EE5D3-B33E-4D11-B3F7-2B922D658496}" type="pres">
      <dgm:prSet presAssocID="{87528D2B-5EA9-4060-8AD6-EC6B4B3B6F22}" presName="node" presStyleLbl="node1" presStyleIdx="0" presStyleCnt="5" custScaleX="1410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23A1CD-A2E4-4C15-B17F-92AB0C77473F}" type="pres">
      <dgm:prSet presAssocID="{C04814DC-5CD8-4A9A-A4C0-83E6D5339B6F}" presName="parTrans" presStyleLbl="sibTrans2D1" presStyleIdx="1" presStyleCnt="5"/>
      <dgm:spPr/>
      <dgm:t>
        <a:bodyPr/>
        <a:lstStyle/>
        <a:p>
          <a:endParaRPr lang="el-GR"/>
        </a:p>
      </dgm:t>
    </dgm:pt>
    <dgm:pt modelId="{0BF97BE3-6C13-4116-ADF4-9F727CB846AD}" type="pres">
      <dgm:prSet presAssocID="{C04814DC-5CD8-4A9A-A4C0-83E6D5339B6F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33CAE4F7-36A3-444C-8817-9E6D2800C707}" type="pres">
      <dgm:prSet presAssocID="{D5CB4C9F-F558-4A0E-B690-47EDC397D2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FDDBA0-5F0B-452F-93D5-ACF8594B522F}" type="pres">
      <dgm:prSet presAssocID="{C80F6159-FCE4-4C99-8B36-A0C95593CF29}" presName="parTrans" presStyleLbl="sibTrans2D1" presStyleIdx="2" presStyleCnt="5"/>
      <dgm:spPr/>
      <dgm:t>
        <a:bodyPr/>
        <a:lstStyle/>
        <a:p>
          <a:endParaRPr lang="el-GR"/>
        </a:p>
      </dgm:t>
    </dgm:pt>
    <dgm:pt modelId="{BB6C8772-3061-4C55-BC91-3A239DF1B228}" type="pres">
      <dgm:prSet presAssocID="{C80F6159-FCE4-4C99-8B36-A0C95593CF29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1277ED0A-D40C-4675-8415-A37C01C6A678}" type="pres">
      <dgm:prSet presAssocID="{A9B5BF06-47DA-4016-897B-6F3968D337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9F492D-F889-4038-9A7A-7DDA1D8BBB69}" type="pres">
      <dgm:prSet presAssocID="{86A3FF5E-B3FE-4A1B-9B77-330FDE58B18B}" presName="parTrans" presStyleLbl="sibTrans2D1" presStyleIdx="3" presStyleCnt="5"/>
      <dgm:spPr/>
      <dgm:t>
        <a:bodyPr/>
        <a:lstStyle/>
        <a:p>
          <a:endParaRPr lang="el-GR"/>
        </a:p>
      </dgm:t>
    </dgm:pt>
    <dgm:pt modelId="{0304EF97-FEEE-4970-A9CB-66B83D7EF15C}" type="pres">
      <dgm:prSet presAssocID="{86A3FF5E-B3FE-4A1B-9B77-330FDE58B18B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23DF8CF5-13DE-4AB1-AF87-C36A256FECD1}" type="pres">
      <dgm:prSet presAssocID="{88E37CDA-B4F9-4C82-B524-BF99FB489258}" presName="node" presStyleLbl="node1" presStyleIdx="3" presStyleCnt="5" custScaleX="132467" custRadScaleRad="99692" custRadScaleInc="-107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C547F1-AA68-4483-8DD3-3E56CA464E6C}" type="pres">
      <dgm:prSet presAssocID="{40FC89A9-9390-43BE-9C45-D4C310FB870F}" presName="parTrans" presStyleLbl="sibTrans2D1" presStyleIdx="4" presStyleCnt="5"/>
      <dgm:spPr/>
      <dgm:t>
        <a:bodyPr/>
        <a:lstStyle/>
        <a:p>
          <a:endParaRPr lang="el-GR"/>
        </a:p>
      </dgm:t>
    </dgm:pt>
    <dgm:pt modelId="{FB8D90B5-A958-465F-998A-9399EFDC2A09}" type="pres">
      <dgm:prSet presAssocID="{40FC89A9-9390-43BE-9C45-D4C310FB870F}" presName="connectorText" presStyleLbl="sibTrans2D1" presStyleIdx="4" presStyleCnt="5"/>
      <dgm:spPr/>
      <dgm:t>
        <a:bodyPr/>
        <a:lstStyle/>
        <a:p>
          <a:endParaRPr lang="el-GR"/>
        </a:p>
      </dgm:t>
    </dgm:pt>
    <dgm:pt modelId="{2CD5C714-29D4-49E2-8560-A2A145069D3C}" type="pres">
      <dgm:prSet presAssocID="{376E4073-1156-45C5-9404-AA2AC4F9D81B}" presName="node" presStyleLbl="node1" presStyleIdx="4" presStyleCnt="5" custScaleX="159542" custRadScaleRad="122232" custRadScaleInc="32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0657DEB-30B1-4BCB-84AB-CA219DABC214}" srcId="{E2B2C2EB-985D-4459-A036-6817224D55EF}" destId="{88E37CDA-B4F9-4C82-B524-BF99FB489258}" srcOrd="3" destOrd="0" parTransId="{86A3FF5E-B3FE-4A1B-9B77-330FDE58B18B}" sibTransId="{93E4FE12-8B6D-4A21-9669-33D7D5B67859}"/>
    <dgm:cxn modelId="{50F7F519-7287-49AE-A42E-59349A40BD19}" type="presOf" srcId="{C80F6159-FCE4-4C99-8B36-A0C95593CF29}" destId="{D6FDDBA0-5F0B-452F-93D5-ACF8594B522F}" srcOrd="0" destOrd="0" presId="urn:microsoft.com/office/officeart/2005/8/layout/radial5"/>
    <dgm:cxn modelId="{9196027F-53E2-4ADB-B780-7A3FB5477164}" type="presOf" srcId="{40FC89A9-9390-43BE-9C45-D4C310FB870F}" destId="{E4C547F1-AA68-4483-8DD3-3E56CA464E6C}" srcOrd="0" destOrd="0" presId="urn:microsoft.com/office/officeart/2005/8/layout/radial5"/>
    <dgm:cxn modelId="{A7524D2F-9092-4777-B367-38ABBA15D62E}" type="presOf" srcId="{C04814DC-5CD8-4A9A-A4C0-83E6D5339B6F}" destId="{C623A1CD-A2E4-4C15-B17F-92AB0C77473F}" srcOrd="0" destOrd="0" presId="urn:microsoft.com/office/officeart/2005/8/layout/radial5"/>
    <dgm:cxn modelId="{C7AC88C7-8250-4D11-BE93-A56D668B30AE}" srcId="{E2B2C2EB-985D-4459-A036-6817224D55EF}" destId="{376E4073-1156-45C5-9404-AA2AC4F9D81B}" srcOrd="4" destOrd="0" parTransId="{40FC89A9-9390-43BE-9C45-D4C310FB870F}" sibTransId="{A599C913-8A1B-477C-A0AE-6CEE86156E13}"/>
    <dgm:cxn modelId="{6C282167-223D-4959-8836-503B2355C66E}" type="presOf" srcId="{86A3FF5E-B3FE-4A1B-9B77-330FDE58B18B}" destId="{0304EF97-FEEE-4970-A9CB-66B83D7EF15C}" srcOrd="1" destOrd="0" presId="urn:microsoft.com/office/officeart/2005/8/layout/radial5"/>
    <dgm:cxn modelId="{0B9200CB-A63B-426F-83CC-0725D03C8C2B}" type="presOf" srcId="{87528D2B-5EA9-4060-8AD6-EC6B4B3B6F22}" destId="{941EE5D3-B33E-4D11-B3F7-2B922D658496}" srcOrd="0" destOrd="0" presId="urn:microsoft.com/office/officeart/2005/8/layout/radial5"/>
    <dgm:cxn modelId="{84250A5C-AD62-416B-AE43-58959E0E0758}" srcId="{E2B2C2EB-985D-4459-A036-6817224D55EF}" destId="{D5CB4C9F-F558-4A0E-B690-47EDC397D2A6}" srcOrd="1" destOrd="0" parTransId="{C04814DC-5CD8-4A9A-A4C0-83E6D5339B6F}" sibTransId="{0713DDB9-F0F4-4BB5-90EA-5854014E6880}"/>
    <dgm:cxn modelId="{C17B96E6-9863-45C7-8BF5-4630E3D781A9}" srcId="{E2B2C2EB-985D-4459-A036-6817224D55EF}" destId="{87528D2B-5EA9-4060-8AD6-EC6B4B3B6F22}" srcOrd="0" destOrd="0" parTransId="{37B7E380-C838-4A7A-B138-CAC8E4EDE279}" sibTransId="{8FA3FB55-BF3C-4D02-9B28-5198B26AE3AA}"/>
    <dgm:cxn modelId="{D2B7B2C6-C957-4F05-B117-41C9BF045242}" type="presOf" srcId="{376E4073-1156-45C5-9404-AA2AC4F9D81B}" destId="{2CD5C714-29D4-49E2-8560-A2A145069D3C}" srcOrd="0" destOrd="0" presId="urn:microsoft.com/office/officeart/2005/8/layout/radial5"/>
    <dgm:cxn modelId="{880A7BFA-36CE-40ED-B34D-D38DA17723E1}" type="presOf" srcId="{D5CB4C9F-F558-4A0E-B690-47EDC397D2A6}" destId="{33CAE4F7-36A3-444C-8817-9E6D2800C707}" srcOrd="0" destOrd="0" presId="urn:microsoft.com/office/officeart/2005/8/layout/radial5"/>
    <dgm:cxn modelId="{9AA1A60E-D1BA-4171-A37A-FB3EE6DBA524}" type="presOf" srcId="{40FC89A9-9390-43BE-9C45-D4C310FB870F}" destId="{FB8D90B5-A958-465F-998A-9399EFDC2A09}" srcOrd="1" destOrd="0" presId="urn:microsoft.com/office/officeart/2005/8/layout/radial5"/>
    <dgm:cxn modelId="{1ED76DCB-ECE9-46DB-B847-7F83EA9E4EE6}" srcId="{F54624E4-4AA6-44CE-A1DB-C59EF933D4AA}" destId="{E2B2C2EB-985D-4459-A036-6817224D55EF}" srcOrd="0" destOrd="0" parTransId="{91BE40FB-A51F-4C0B-A2E5-B90BB3F45793}" sibTransId="{F232BF4B-EBCF-4805-8074-70890AB7708D}"/>
    <dgm:cxn modelId="{93DD1797-5CD6-454B-AC3B-B19DAA604C9D}" type="presOf" srcId="{37B7E380-C838-4A7A-B138-CAC8E4EDE279}" destId="{DCB41D88-D815-4849-B914-ED976E127046}" srcOrd="0" destOrd="0" presId="urn:microsoft.com/office/officeart/2005/8/layout/radial5"/>
    <dgm:cxn modelId="{76A766B8-271D-41A5-9C3F-BB20C26CE118}" type="presOf" srcId="{86A3FF5E-B3FE-4A1B-9B77-330FDE58B18B}" destId="{E29F492D-F889-4038-9A7A-7DDA1D8BBB69}" srcOrd="0" destOrd="0" presId="urn:microsoft.com/office/officeart/2005/8/layout/radial5"/>
    <dgm:cxn modelId="{C4892E24-3D78-4F58-B8C8-870B728C30F9}" type="presOf" srcId="{37B7E380-C838-4A7A-B138-CAC8E4EDE279}" destId="{DA715B67-DAF3-4482-85D1-6710005EA55A}" srcOrd="1" destOrd="0" presId="urn:microsoft.com/office/officeart/2005/8/layout/radial5"/>
    <dgm:cxn modelId="{2FA85DCC-70BE-4BA2-B10F-5D23C2C0055E}" type="presOf" srcId="{C80F6159-FCE4-4C99-8B36-A0C95593CF29}" destId="{BB6C8772-3061-4C55-BC91-3A239DF1B228}" srcOrd="1" destOrd="0" presId="urn:microsoft.com/office/officeart/2005/8/layout/radial5"/>
    <dgm:cxn modelId="{4B552E52-796C-4CB4-AE1A-1930983AAA4D}" type="presOf" srcId="{C04814DC-5CD8-4A9A-A4C0-83E6D5339B6F}" destId="{0BF97BE3-6C13-4116-ADF4-9F727CB846AD}" srcOrd="1" destOrd="0" presId="urn:microsoft.com/office/officeart/2005/8/layout/radial5"/>
    <dgm:cxn modelId="{CE35E2CF-B665-4764-878A-AE3A9914C330}" type="presOf" srcId="{E2B2C2EB-985D-4459-A036-6817224D55EF}" destId="{50D4D000-1181-4E9C-A309-ABCC3CE4B6C0}" srcOrd="0" destOrd="0" presId="urn:microsoft.com/office/officeart/2005/8/layout/radial5"/>
    <dgm:cxn modelId="{41C10099-B18F-434D-BD61-FDAED98297FF}" srcId="{E2B2C2EB-985D-4459-A036-6817224D55EF}" destId="{A9B5BF06-47DA-4016-897B-6F3968D33745}" srcOrd="2" destOrd="0" parTransId="{C80F6159-FCE4-4C99-8B36-A0C95593CF29}" sibTransId="{5EFF3059-1C7D-49D5-8E56-7E9BCF61DC2F}"/>
    <dgm:cxn modelId="{00FB9372-2E2C-42FC-B6D2-E598B7A8A8BC}" type="presOf" srcId="{F54624E4-4AA6-44CE-A1DB-C59EF933D4AA}" destId="{BCD4D7EB-9454-4FD0-AC23-9E516E260F74}" srcOrd="0" destOrd="0" presId="urn:microsoft.com/office/officeart/2005/8/layout/radial5"/>
    <dgm:cxn modelId="{4F0ABD16-EAEF-437A-995B-1F2AAF0EF466}" type="presOf" srcId="{A9B5BF06-47DA-4016-897B-6F3968D33745}" destId="{1277ED0A-D40C-4675-8415-A37C01C6A678}" srcOrd="0" destOrd="0" presId="urn:microsoft.com/office/officeart/2005/8/layout/radial5"/>
    <dgm:cxn modelId="{4A8936BF-A9E1-4ABD-BF28-D3E8D1F70A8A}" type="presOf" srcId="{88E37CDA-B4F9-4C82-B524-BF99FB489258}" destId="{23DF8CF5-13DE-4AB1-AF87-C36A256FECD1}" srcOrd="0" destOrd="0" presId="urn:microsoft.com/office/officeart/2005/8/layout/radial5"/>
    <dgm:cxn modelId="{5EF09DD4-0457-471C-99C7-303284BE1244}" type="presParOf" srcId="{BCD4D7EB-9454-4FD0-AC23-9E516E260F74}" destId="{50D4D000-1181-4E9C-A309-ABCC3CE4B6C0}" srcOrd="0" destOrd="0" presId="urn:microsoft.com/office/officeart/2005/8/layout/radial5"/>
    <dgm:cxn modelId="{C267CB44-2FE2-438E-AA94-BE7D5E8557A9}" type="presParOf" srcId="{BCD4D7EB-9454-4FD0-AC23-9E516E260F74}" destId="{DCB41D88-D815-4849-B914-ED976E127046}" srcOrd="1" destOrd="0" presId="urn:microsoft.com/office/officeart/2005/8/layout/radial5"/>
    <dgm:cxn modelId="{BDD76875-81A9-46B2-BD00-A6BFD7499D60}" type="presParOf" srcId="{DCB41D88-D815-4849-B914-ED976E127046}" destId="{DA715B67-DAF3-4482-85D1-6710005EA55A}" srcOrd="0" destOrd="0" presId="urn:microsoft.com/office/officeart/2005/8/layout/radial5"/>
    <dgm:cxn modelId="{C58302A0-8B5F-46BC-BFB6-55040EB2F894}" type="presParOf" srcId="{BCD4D7EB-9454-4FD0-AC23-9E516E260F74}" destId="{941EE5D3-B33E-4D11-B3F7-2B922D658496}" srcOrd="2" destOrd="0" presId="urn:microsoft.com/office/officeart/2005/8/layout/radial5"/>
    <dgm:cxn modelId="{F8445963-168C-42C3-84EC-724D8C46BB92}" type="presParOf" srcId="{BCD4D7EB-9454-4FD0-AC23-9E516E260F74}" destId="{C623A1CD-A2E4-4C15-B17F-92AB0C77473F}" srcOrd="3" destOrd="0" presId="urn:microsoft.com/office/officeart/2005/8/layout/radial5"/>
    <dgm:cxn modelId="{49171367-6F5D-4AE2-AA7E-6E560F7D70CE}" type="presParOf" srcId="{C623A1CD-A2E4-4C15-B17F-92AB0C77473F}" destId="{0BF97BE3-6C13-4116-ADF4-9F727CB846AD}" srcOrd="0" destOrd="0" presId="urn:microsoft.com/office/officeart/2005/8/layout/radial5"/>
    <dgm:cxn modelId="{F5395CF2-1335-4B55-B141-7CBEDAA56714}" type="presParOf" srcId="{BCD4D7EB-9454-4FD0-AC23-9E516E260F74}" destId="{33CAE4F7-36A3-444C-8817-9E6D2800C707}" srcOrd="4" destOrd="0" presId="urn:microsoft.com/office/officeart/2005/8/layout/radial5"/>
    <dgm:cxn modelId="{60BCF919-50DD-4CF0-8417-6C1E6DBE53F3}" type="presParOf" srcId="{BCD4D7EB-9454-4FD0-AC23-9E516E260F74}" destId="{D6FDDBA0-5F0B-452F-93D5-ACF8594B522F}" srcOrd="5" destOrd="0" presId="urn:microsoft.com/office/officeart/2005/8/layout/radial5"/>
    <dgm:cxn modelId="{A72BEE46-6E71-4E6D-B14B-D47025DCFD5B}" type="presParOf" srcId="{D6FDDBA0-5F0B-452F-93D5-ACF8594B522F}" destId="{BB6C8772-3061-4C55-BC91-3A239DF1B228}" srcOrd="0" destOrd="0" presId="urn:microsoft.com/office/officeart/2005/8/layout/radial5"/>
    <dgm:cxn modelId="{D219F14C-2615-4C8D-A88D-874398035CE9}" type="presParOf" srcId="{BCD4D7EB-9454-4FD0-AC23-9E516E260F74}" destId="{1277ED0A-D40C-4675-8415-A37C01C6A678}" srcOrd="6" destOrd="0" presId="urn:microsoft.com/office/officeart/2005/8/layout/radial5"/>
    <dgm:cxn modelId="{5F52C937-5E62-4900-A06D-46A3AA4771F8}" type="presParOf" srcId="{BCD4D7EB-9454-4FD0-AC23-9E516E260F74}" destId="{E29F492D-F889-4038-9A7A-7DDA1D8BBB69}" srcOrd="7" destOrd="0" presId="urn:microsoft.com/office/officeart/2005/8/layout/radial5"/>
    <dgm:cxn modelId="{C9656AA0-08F7-4F2E-808B-2D3DBA909CFA}" type="presParOf" srcId="{E29F492D-F889-4038-9A7A-7DDA1D8BBB69}" destId="{0304EF97-FEEE-4970-A9CB-66B83D7EF15C}" srcOrd="0" destOrd="0" presId="urn:microsoft.com/office/officeart/2005/8/layout/radial5"/>
    <dgm:cxn modelId="{4D56D8E5-1E6B-4E2E-B3C9-07823AD31673}" type="presParOf" srcId="{BCD4D7EB-9454-4FD0-AC23-9E516E260F74}" destId="{23DF8CF5-13DE-4AB1-AF87-C36A256FECD1}" srcOrd="8" destOrd="0" presId="urn:microsoft.com/office/officeart/2005/8/layout/radial5"/>
    <dgm:cxn modelId="{1A50FB3F-2D22-401B-BDB2-DAEB713274AA}" type="presParOf" srcId="{BCD4D7EB-9454-4FD0-AC23-9E516E260F74}" destId="{E4C547F1-AA68-4483-8DD3-3E56CA464E6C}" srcOrd="9" destOrd="0" presId="urn:microsoft.com/office/officeart/2005/8/layout/radial5"/>
    <dgm:cxn modelId="{4D4E15E8-5133-466B-8E92-6F277B8D387C}" type="presParOf" srcId="{E4C547F1-AA68-4483-8DD3-3E56CA464E6C}" destId="{FB8D90B5-A958-465F-998A-9399EFDC2A09}" srcOrd="0" destOrd="0" presId="urn:microsoft.com/office/officeart/2005/8/layout/radial5"/>
    <dgm:cxn modelId="{861EEB6D-A8FA-4649-AB2F-B7C70AACC457}" type="presParOf" srcId="{BCD4D7EB-9454-4FD0-AC23-9E516E260F74}" destId="{2CD5C714-29D4-49E2-8560-A2A145069D3C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42CBF-3BD3-4721-B617-5E688BF371C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3F1BED5-B48C-421C-ADE1-424C09956AF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2400" b="1" dirty="0" smtClean="0"/>
            <a:t>Προώθηση πωλήσεων</a:t>
          </a:r>
          <a:endParaRPr lang="el-GR" sz="2400" b="1" dirty="0"/>
        </a:p>
      </dgm:t>
    </dgm:pt>
    <dgm:pt modelId="{DCD3D810-7A58-407C-B5C9-947FEB11C010}" type="parTrans" cxnId="{EFD8774A-169F-461F-AA31-9A39342D8744}">
      <dgm:prSet/>
      <dgm:spPr/>
      <dgm:t>
        <a:bodyPr/>
        <a:lstStyle/>
        <a:p>
          <a:endParaRPr lang="el-GR"/>
        </a:p>
      </dgm:t>
    </dgm:pt>
    <dgm:pt modelId="{342AC32B-93B7-4453-A61F-AD69BC21F699}" type="sibTrans" cxnId="{EFD8774A-169F-461F-AA31-9A39342D8744}">
      <dgm:prSet/>
      <dgm:spPr/>
      <dgm:t>
        <a:bodyPr/>
        <a:lstStyle/>
        <a:p>
          <a:endParaRPr lang="el-GR"/>
        </a:p>
      </dgm:t>
    </dgm:pt>
    <dgm:pt modelId="{AA68BC8C-D0A5-4E71-9492-DF0AAF506035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Διαγωνισμοί</a:t>
          </a:r>
          <a:endParaRPr lang="el-GR" sz="2400" b="1" dirty="0"/>
        </a:p>
      </dgm:t>
    </dgm:pt>
    <dgm:pt modelId="{41B9CE32-842B-4D57-825B-0F93F7DBBBF0}" type="parTrans" cxnId="{1506DAC0-A2AE-452E-82E7-37C1862E304D}">
      <dgm:prSet custT="1"/>
      <dgm:spPr/>
      <dgm:t>
        <a:bodyPr/>
        <a:lstStyle/>
        <a:p>
          <a:endParaRPr lang="el-GR" sz="2400" b="1"/>
        </a:p>
      </dgm:t>
    </dgm:pt>
    <dgm:pt modelId="{8CC5C5E7-3367-45E5-A263-44B30A5F92AE}" type="sibTrans" cxnId="{1506DAC0-A2AE-452E-82E7-37C1862E304D}">
      <dgm:prSet/>
      <dgm:spPr/>
      <dgm:t>
        <a:bodyPr/>
        <a:lstStyle/>
        <a:p>
          <a:endParaRPr lang="el-GR"/>
        </a:p>
      </dgm:t>
    </dgm:pt>
    <dgm:pt modelId="{2A9D2D5F-2ED4-4872-A932-8AEA58A96E3B}">
      <dgm:prSet phldrT="[Κείμενο]"/>
      <dgm:spPr/>
      <dgm:t>
        <a:bodyPr/>
        <a:lstStyle/>
        <a:p>
          <a:endParaRPr lang="el-GR" dirty="0"/>
        </a:p>
      </dgm:t>
    </dgm:pt>
    <dgm:pt modelId="{7F69A77E-2D1F-4CE0-AD95-B63FFA8429AD}" type="parTrans" cxnId="{027C61E4-1756-4F08-B90C-2757AEC854B9}">
      <dgm:prSet/>
      <dgm:spPr/>
      <dgm:t>
        <a:bodyPr/>
        <a:lstStyle/>
        <a:p>
          <a:endParaRPr lang="el-GR"/>
        </a:p>
      </dgm:t>
    </dgm:pt>
    <dgm:pt modelId="{8FB4BE32-94F0-4E6B-A0E5-BF62475FBF0A}" type="sibTrans" cxnId="{027C61E4-1756-4F08-B90C-2757AEC854B9}">
      <dgm:prSet/>
      <dgm:spPr/>
      <dgm:t>
        <a:bodyPr/>
        <a:lstStyle/>
        <a:p>
          <a:endParaRPr lang="el-GR"/>
        </a:p>
      </dgm:t>
    </dgm:pt>
    <dgm:pt modelId="{AC15188B-4870-4D4C-9554-F03E2702219D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Παιχνίδια</a:t>
          </a:r>
          <a:endParaRPr lang="el-GR" sz="2400" b="1" dirty="0"/>
        </a:p>
      </dgm:t>
    </dgm:pt>
    <dgm:pt modelId="{9EC7B88C-B8C4-453F-84A3-9DA186E003D8}" type="parTrans" cxnId="{9819BDB1-3EE3-49AB-9A54-ED9DAC6CBEB0}">
      <dgm:prSet custT="1"/>
      <dgm:spPr/>
      <dgm:t>
        <a:bodyPr/>
        <a:lstStyle/>
        <a:p>
          <a:endParaRPr lang="el-GR" sz="2400" b="1"/>
        </a:p>
      </dgm:t>
    </dgm:pt>
    <dgm:pt modelId="{A10810C7-F5CB-4D21-9253-CCE0528277CF}" type="sibTrans" cxnId="{9819BDB1-3EE3-49AB-9A54-ED9DAC6CBEB0}">
      <dgm:prSet/>
      <dgm:spPr/>
      <dgm:t>
        <a:bodyPr/>
        <a:lstStyle/>
        <a:p>
          <a:endParaRPr lang="el-GR"/>
        </a:p>
      </dgm:t>
    </dgm:pt>
    <dgm:pt modelId="{8EE87FB9-48D3-4ECC-BA68-2EEED25828EC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Δώρα</a:t>
          </a:r>
          <a:endParaRPr lang="el-GR" sz="2400" b="1" dirty="0"/>
        </a:p>
      </dgm:t>
    </dgm:pt>
    <dgm:pt modelId="{9FC7B2BC-DF7F-4C1B-8CBB-130BF2B531B6}" type="parTrans" cxnId="{A216C97E-9E4F-4A09-A0E7-B1FFE6BD725C}">
      <dgm:prSet custT="1"/>
      <dgm:spPr/>
      <dgm:t>
        <a:bodyPr/>
        <a:lstStyle/>
        <a:p>
          <a:endParaRPr lang="el-GR" sz="2400" b="1"/>
        </a:p>
      </dgm:t>
    </dgm:pt>
    <dgm:pt modelId="{809465E2-05C2-4AE3-BC38-95C29BE22AD7}" type="sibTrans" cxnId="{A216C97E-9E4F-4A09-A0E7-B1FFE6BD725C}">
      <dgm:prSet/>
      <dgm:spPr/>
      <dgm:t>
        <a:bodyPr/>
        <a:lstStyle/>
        <a:p>
          <a:endParaRPr lang="el-GR"/>
        </a:p>
      </dgm:t>
    </dgm:pt>
    <dgm:pt modelId="{8879C3EC-F323-4C7D-8101-1CB9ACC17F51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Δείγματα</a:t>
          </a:r>
          <a:endParaRPr lang="el-GR" sz="2400" b="1" dirty="0"/>
        </a:p>
      </dgm:t>
    </dgm:pt>
    <dgm:pt modelId="{C5A8E39E-B1CE-49A1-95FA-8F94D8760F3B}" type="parTrans" cxnId="{2D8C8493-F6F6-4D1A-87CE-4BAA2838D68B}">
      <dgm:prSet custT="1"/>
      <dgm:spPr/>
      <dgm:t>
        <a:bodyPr/>
        <a:lstStyle/>
        <a:p>
          <a:endParaRPr lang="el-GR" sz="2400" b="1"/>
        </a:p>
      </dgm:t>
    </dgm:pt>
    <dgm:pt modelId="{84CC5C63-AB27-4911-A4E9-82B6E7DED199}" type="sibTrans" cxnId="{2D8C8493-F6F6-4D1A-87CE-4BAA2838D68B}">
      <dgm:prSet/>
      <dgm:spPr/>
      <dgm:t>
        <a:bodyPr/>
        <a:lstStyle/>
        <a:p>
          <a:endParaRPr lang="el-GR"/>
        </a:p>
      </dgm:t>
    </dgm:pt>
    <dgm:pt modelId="{FB738BB2-685F-4B82-9C50-7F9AD3F45A95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Εκθέσεις/ επιδείξεις</a:t>
          </a:r>
          <a:endParaRPr lang="el-GR" sz="2400" b="1" dirty="0"/>
        </a:p>
      </dgm:t>
    </dgm:pt>
    <dgm:pt modelId="{55AA5793-1DF5-4FDE-AF22-CAD966B1E30A}" type="parTrans" cxnId="{3BA98C96-3594-4678-8309-B71698CB07BE}">
      <dgm:prSet custT="1"/>
      <dgm:spPr/>
      <dgm:t>
        <a:bodyPr/>
        <a:lstStyle/>
        <a:p>
          <a:endParaRPr lang="el-GR" sz="2400" b="1"/>
        </a:p>
      </dgm:t>
    </dgm:pt>
    <dgm:pt modelId="{37E4E023-0593-41E3-960F-38C39147031E}" type="sibTrans" cxnId="{3BA98C96-3594-4678-8309-B71698CB07BE}">
      <dgm:prSet/>
      <dgm:spPr/>
      <dgm:t>
        <a:bodyPr/>
        <a:lstStyle/>
        <a:p>
          <a:endParaRPr lang="el-GR"/>
        </a:p>
      </dgm:t>
    </dgm:pt>
    <dgm:pt modelId="{B306970E-46E3-4ADA-9561-AA1AA3CCD00F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Επιστροφές</a:t>
          </a:r>
          <a:endParaRPr lang="el-GR" sz="2400" b="1" dirty="0"/>
        </a:p>
      </dgm:t>
    </dgm:pt>
    <dgm:pt modelId="{1188B371-F1CE-4163-B43A-30556A608A6A}" type="parTrans" cxnId="{31578EC5-281F-4487-9223-38A60AAB3031}">
      <dgm:prSet custT="1"/>
      <dgm:spPr/>
      <dgm:t>
        <a:bodyPr/>
        <a:lstStyle/>
        <a:p>
          <a:endParaRPr lang="el-GR" sz="2400" b="1"/>
        </a:p>
      </dgm:t>
    </dgm:pt>
    <dgm:pt modelId="{09CCDF7E-2CA4-42B1-BCB6-3E05AC43D569}" type="sibTrans" cxnId="{31578EC5-281F-4487-9223-38A60AAB3031}">
      <dgm:prSet/>
      <dgm:spPr/>
      <dgm:t>
        <a:bodyPr/>
        <a:lstStyle/>
        <a:p>
          <a:endParaRPr lang="el-GR"/>
        </a:p>
      </dgm:t>
    </dgm:pt>
    <dgm:pt modelId="{9A566E15-BD16-4289-83A2-8506CE4C1320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Κουπόνια</a:t>
          </a:r>
          <a:endParaRPr lang="el-GR" sz="2400" b="1" dirty="0"/>
        </a:p>
      </dgm:t>
    </dgm:pt>
    <dgm:pt modelId="{C9BBFF15-D84D-4D87-A302-AEC1EE6F6E5D}" type="parTrans" cxnId="{A7F83B3B-EFE5-4551-9A1B-152CDC202618}">
      <dgm:prSet custT="1"/>
      <dgm:spPr/>
      <dgm:t>
        <a:bodyPr/>
        <a:lstStyle/>
        <a:p>
          <a:endParaRPr lang="el-GR" sz="2400" b="1"/>
        </a:p>
      </dgm:t>
    </dgm:pt>
    <dgm:pt modelId="{56E8C070-D912-494F-B392-26AF5D0559BE}" type="sibTrans" cxnId="{A7F83B3B-EFE5-4551-9A1B-152CDC202618}">
      <dgm:prSet/>
      <dgm:spPr/>
      <dgm:t>
        <a:bodyPr/>
        <a:lstStyle/>
        <a:p>
          <a:endParaRPr lang="el-GR"/>
        </a:p>
      </dgm:t>
    </dgm:pt>
    <dgm:pt modelId="{AF37A357-FB4C-473B-B9D8-E0E9757431D3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Ανταλλαγές</a:t>
          </a:r>
          <a:endParaRPr lang="el-GR" sz="2400" b="1" dirty="0"/>
        </a:p>
      </dgm:t>
    </dgm:pt>
    <dgm:pt modelId="{F7EBB176-4D16-4468-B514-441E0200E387}" type="parTrans" cxnId="{8ED7B1B8-D7F6-4CE9-8819-DDDA1292D505}">
      <dgm:prSet custT="1"/>
      <dgm:spPr/>
      <dgm:t>
        <a:bodyPr/>
        <a:lstStyle/>
        <a:p>
          <a:endParaRPr lang="el-GR" sz="2400" b="1"/>
        </a:p>
      </dgm:t>
    </dgm:pt>
    <dgm:pt modelId="{9DBA8891-182B-40E6-84EC-9BC3ADCB4EA6}" type="sibTrans" cxnId="{8ED7B1B8-D7F6-4CE9-8819-DDDA1292D505}">
      <dgm:prSet/>
      <dgm:spPr/>
      <dgm:t>
        <a:bodyPr/>
        <a:lstStyle/>
        <a:p>
          <a:endParaRPr lang="el-GR"/>
        </a:p>
      </dgm:t>
    </dgm:pt>
    <dgm:pt modelId="{28AE95D9-332D-4F37-9C8A-72FAB3A89537}" type="pres">
      <dgm:prSet presAssocID="{83042CBF-3BD3-4721-B617-5E688BF371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0ADBE3A-22D8-4660-AA09-327D5372E90F}" type="pres">
      <dgm:prSet presAssocID="{C3F1BED5-B48C-421C-ADE1-424C09956AF5}" presName="centerShape" presStyleLbl="node0" presStyleIdx="0" presStyleCnt="1" custScaleX="132181"/>
      <dgm:spPr/>
      <dgm:t>
        <a:bodyPr/>
        <a:lstStyle/>
        <a:p>
          <a:endParaRPr lang="el-GR"/>
        </a:p>
      </dgm:t>
    </dgm:pt>
    <dgm:pt modelId="{AF8763F2-B45C-4F58-9433-634BAFD09644}" type="pres">
      <dgm:prSet presAssocID="{41B9CE32-842B-4D57-825B-0F93F7DBBBF0}" presName="parTrans" presStyleLbl="sibTrans2D1" presStyleIdx="0" presStyleCnt="8"/>
      <dgm:spPr/>
      <dgm:t>
        <a:bodyPr/>
        <a:lstStyle/>
        <a:p>
          <a:endParaRPr lang="el-GR"/>
        </a:p>
      </dgm:t>
    </dgm:pt>
    <dgm:pt modelId="{0E5FFF32-B013-4188-8331-BF52EFAE0415}" type="pres">
      <dgm:prSet presAssocID="{41B9CE32-842B-4D57-825B-0F93F7DBBBF0}" presName="connectorText" presStyleLbl="sibTrans2D1" presStyleIdx="0" presStyleCnt="8"/>
      <dgm:spPr/>
      <dgm:t>
        <a:bodyPr/>
        <a:lstStyle/>
        <a:p>
          <a:endParaRPr lang="el-GR"/>
        </a:p>
      </dgm:t>
    </dgm:pt>
    <dgm:pt modelId="{F036F5E7-814E-417E-9965-A36CBEC15060}" type="pres">
      <dgm:prSet presAssocID="{AA68BC8C-D0A5-4E71-9492-DF0AAF506035}" presName="node" presStyleLbl="node1" presStyleIdx="0" presStyleCnt="8" custScaleX="1584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0E76C2-8DD9-40B8-B0F2-0A2E6831593E}" type="pres">
      <dgm:prSet presAssocID="{9EC7B88C-B8C4-453F-84A3-9DA186E003D8}" presName="parTrans" presStyleLbl="sibTrans2D1" presStyleIdx="1" presStyleCnt="8"/>
      <dgm:spPr/>
      <dgm:t>
        <a:bodyPr/>
        <a:lstStyle/>
        <a:p>
          <a:endParaRPr lang="el-GR"/>
        </a:p>
      </dgm:t>
    </dgm:pt>
    <dgm:pt modelId="{3D205F84-3C9A-4F16-8849-85F866904B9B}" type="pres">
      <dgm:prSet presAssocID="{9EC7B88C-B8C4-453F-84A3-9DA186E003D8}" presName="connectorText" presStyleLbl="sibTrans2D1" presStyleIdx="1" presStyleCnt="8"/>
      <dgm:spPr/>
      <dgm:t>
        <a:bodyPr/>
        <a:lstStyle/>
        <a:p>
          <a:endParaRPr lang="el-GR"/>
        </a:p>
      </dgm:t>
    </dgm:pt>
    <dgm:pt modelId="{D2BF1001-C2B1-46F2-B335-D0330D00EC32}" type="pres">
      <dgm:prSet presAssocID="{AC15188B-4870-4D4C-9554-F03E2702219D}" presName="node" presStyleLbl="node1" presStyleIdx="1" presStyleCnt="8" custScaleX="150874" custRadScaleRad="109949" custRadScaleInc="265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502149-3EB7-4C16-AB8A-3BBEB786E87D}" type="pres">
      <dgm:prSet presAssocID="{9FC7B2BC-DF7F-4C1B-8CBB-130BF2B531B6}" presName="parTrans" presStyleLbl="sibTrans2D1" presStyleIdx="2" presStyleCnt="8"/>
      <dgm:spPr/>
      <dgm:t>
        <a:bodyPr/>
        <a:lstStyle/>
        <a:p>
          <a:endParaRPr lang="el-GR"/>
        </a:p>
      </dgm:t>
    </dgm:pt>
    <dgm:pt modelId="{AE07F2BC-B655-4C5B-B9AA-A91BD1A09FCA}" type="pres">
      <dgm:prSet presAssocID="{9FC7B2BC-DF7F-4C1B-8CBB-130BF2B531B6}" presName="connectorText" presStyleLbl="sibTrans2D1" presStyleIdx="2" presStyleCnt="8"/>
      <dgm:spPr/>
      <dgm:t>
        <a:bodyPr/>
        <a:lstStyle/>
        <a:p>
          <a:endParaRPr lang="el-GR"/>
        </a:p>
      </dgm:t>
    </dgm:pt>
    <dgm:pt modelId="{E8E78BC8-5231-4D46-884E-7938022C9FD2}" type="pres">
      <dgm:prSet presAssocID="{8EE87FB9-48D3-4ECC-BA68-2EEED25828EC}" presName="node" presStyleLbl="node1" presStyleIdx="2" presStyleCnt="8" custScaleX="142366" custRadScaleRad="107775" custRadScaleInc="-17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C317CE-8157-4633-B066-00E4ACFB7349}" type="pres">
      <dgm:prSet presAssocID="{C5A8E39E-B1CE-49A1-95FA-8F94D8760F3B}" presName="parTrans" presStyleLbl="sibTrans2D1" presStyleIdx="3" presStyleCnt="8"/>
      <dgm:spPr/>
      <dgm:t>
        <a:bodyPr/>
        <a:lstStyle/>
        <a:p>
          <a:endParaRPr lang="el-GR"/>
        </a:p>
      </dgm:t>
    </dgm:pt>
    <dgm:pt modelId="{4C94A7A0-09EA-4431-BCC5-601692834546}" type="pres">
      <dgm:prSet presAssocID="{C5A8E39E-B1CE-49A1-95FA-8F94D8760F3B}" presName="connectorText" presStyleLbl="sibTrans2D1" presStyleIdx="3" presStyleCnt="8"/>
      <dgm:spPr/>
      <dgm:t>
        <a:bodyPr/>
        <a:lstStyle/>
        <a:p>
          <a:endParaRPr lang="el-GR"/>
        </a:p>
      </dgm:t>
    </dgm:pt>
    <dgm:pt modelId="{42574189-04A1-4CE3-9808-CCD23AEF9260}" type="pres">
      <dgm:prSet presAssocID="{8879C3EC-F323-4C7D-8101-1CB9ACC17F51}" presName="node" presStyleLbl="node1" presStyleIdx="3" presStyleCnt="8" custScaleX="1322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DF8D39-9A82-4A81-AA5B-ABA0C80C90E6}" type="pres">
      <dgm:prSet presAssocID="{55AA5793-1DF5-4FDE-AF22-CAD966B1E30A}" presName="parTrans" presStyleLbl="sibTrans2D1" presStyleIdx="4" presStyleCnt="8"/>
      <dgm:spPr/>
      <dgm:t>
        <a:bodyPr/>
        <a:lstStyle/>
        <a:p>
          <a:endParaRPr lang="el-GR"/>
        </a:p>
      </dgm:t>
    </dgm:pt>
    <dgm:pt modelId="{3AC5B8B6-22EA-487B-AFB1-2610FAED5EAE}" type="pres">
      <dgm:prSet presAssocID="{55AA5793-1DF5-4FDE-AF22-CAD966B1E30A}" presName="connectorText" presStyleLbl="sibTrans2D1" presStyleIdx="4" presStyleCnt="8"/>
      <dgm:spPr/>
      <dgm:t>
        <a:bodyPr/>
        <a:lstStyle/>
        <a:p>
          <a:endParaRPr lang="el-GR"/>
        </a:p>
      </dgm:t>
    </dgm:pt>
    <dgm:pt modelId="{76DF1657-F074-42FB-BE58-16F6DF30BBE2}" type="pres">
      <dgm:prSet presAssocID="{FB738BB2-685F-4B82-9C50-7F9AD3F45A95}" presName="node" presStyleLbl="node1" presStyleIdx="4" presStyleCnt="8" custScaleX="1398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ACB16-BBB7-4BB4-ACAF-37C934C0DBF2}" type="pres">
      <dgm:prSet presAssocID="{1188B371-F1CE-4163-B43A-30556A608A6A}" presName="parTrans" presStyleLbl="sibTrans2D1" presStyleIdx="5" presStyleCnt="8"/>
      <dgm:spPr/>
      <dgm:t>
        <a:bodyPr/>
        <a:lstStyle/>
        <a:p>
          <a:endParaRPr lang="el-GR"/>
        </a:p>
      </dgm:t>
    </dgm:pt>
    <dgm:pt modelId="{29B0A079-E93F-43CF-8120-5C817D856F12}" type="pres">
      <dgm:prSet presAssocID="{1188B371-F1CE-4163-B43A-30556A608A6A}" presName="connectorText" presStyleLbl="sibTrans2D1" presStyleIdx="5" presStyleCnt="8"/>
      <dgm:spPr/>
      <dgm:t>
        <a:bodyPr/>
        <a:lstStyle/>
        <a:p>
          <a:endParaRPr lang="el-GR"/>
        </a:p>
      </dgm:t>
    </dgm:pt>
    <dgm:pt modelId="{50FFA7AF-98E7-4790-9E3D-B6E317361574}" type="pres">
      <dgm:prSet presAssocID="{B306970E-46E3-4ADA-9561-AA1AA3CCD00F}" presName="node" presStyleLbl="node1" presStyleIdx="5" presStyleCnt="8" custScaleX="150873" custRadScaleRad="103784" custRadScaleInc="99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F152E3-CD0C-4974-8C47-5E7C24CA9F45}" type="pres">
      <dgm:prSet presAssocID="{C9BBFF15-D84D-4D87-A302-AEC1EE6F6E5D}" presName="parTrans" presStyleLbl="sibTrans2D1" presStyleIdx="6" presStyleCnt="8"/>
      <dgm:spPr/>
      <dgm:t>
        <a:bodyPr/>
        <a:lstStyle/>
        <a:p>
          <a:endParaRPr lang="el-GR"/>
        </a:p>
      </dgm:t>
    </dgm:pt>
    <dgm:pt modelId="{78583D0A-8146-4C92-AD8E-E14582F00E4C}" type="pres">
      <dgm:prSet presAssocID="{C9BBFF15-D84D-4D87-A302-AEC1EE6F6E5D}" presName="connectorText" presStyleLbl="sibTrans2D1" presStyleIdx="6" presStyleCnt="8"/>
      <dgm:spPr/>
      <dgm:t>
        <a:bodyPr/>
        <a:lstStyle/>
        <a:p>
          <a:endParaRPr lang="el-GR"/>
        </a:p>
      </dgm:t>
    </dgm:pt>
    <dgm:pt modelId="{BBFC5F04-B13B-486D-B2F1-A4DA2DB3B2A5}" type="pres">
      <dgm:prSet presAssocID="{9A566E15-BD16-4289-83A2-8506CE4C1320}" presName="node" presStyleLbl="node1" presStyleIdx="6" presStyleCnt="8" custScaleX="144414" custRadScaleRad="122963" custRadScaleInc="15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C4029B-362C-4802-ADCC-B41724B5DE33}" type="pres">
      <dgm:prSet presAssocID="{F7EBB176-4D16-4468-B514-441E0200E387}" presName="parTrans" presStyleLbl="sibTrans2D1" presStyleIdx="7" presStyleCnt="8"/>
      <dgm:spPr/>
      <dgm:t>
        <a:bodyPr/>
        <a:lstStyle/>
        <a:p>
          <a:endParaRPr lang="el-GR"/>
        </a:p>
      </dgm:t>
    </dgm:pt>
    <dgm:pt modelId="{285AF17B-EB58-4C2F-B7D1-08AAA2E59EB2}" type="pres">
      <dgm:prSet presAssocID="{F7EBB176-4D16-4468-B514-441E0200E387}" presName="connectorText" presStyleLbl="sibTrans2D1" presStyleIdx="7" presStyleCnt="8"/>
      <dgm:spPr/>
      <dgm:t>
        <a:bodyPr/>
        <a:lstStyle/>
        <a:p>
          <a:endParaRPr lang="el-GR"/>
        </a:p>
      </dgm:t>
    </dgm:pt>
    <dgm:pt modelId="{39BD6DFE-7619-4726-A17E-13A80D2745F8}" type="pres">
      <dgm:prSet presAssocID="{AF37A357-FB4C-473B-B9D8-E0E9757431D3}" presName="node" presStyleLbl="node1" presStyleIdx="7" presStyleCnt="8" custScaleX="160195" custRadScaleRad="109974" custRadScaleInc="-266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C9818DB-4955-4BA0-ACF7-0326671B64E2}" type="presOf" srcId="{C5A8E39E-B1CE-49A1-95FA-8F94D8760F3B}" destId="{7EC317CE-8157-4633-B066-00E4ACFB7349}" srcOrd="0" destOrd="0" presId="urn:microsoft.com/office/officeart/2005/8/layout/radial5"/>
    <dgm:cxn modelId="{9819BDB1-3EE3-49AB-9A54-ED9DAC6CBEB0}" srcId="{C3F1BED5-B48C-421C-ADE1-424C09956AF5}" destId="{AC15188B-4870-4D4C-9554-F03E2702219D}" srcOrd="1" destOrd="0" parTransId="{9EC7B88C-B8C4-453F-84A3-9DA186E003D8}" sibTransId="{A10810C7-F5CB-4D21-9253-CCE0528277CF}"/>
    <dgm:cxn modelId="{ED4425BC-BA48-4095-BABC-7E027D691539}" type="presOf" srcId="{8EE87FB9-48D3-4ECC-BA68-2EEED25828EC}" destId="{E8E78BC8-5231-4D46-884E-7938022C9FD2}" srcOrd="0" destOrd="0" presId="urn:microsoft.com/office/officeart/2005/8/layout/radial5"/>
    <dgm:cxn modelId="{9F99526B-7205-4BBB-8105-0FD2EA1E9709}" type="presOf" srcId="{9FC7B2BC-DF7F-4C1B-8CBB-130BF2B531B6}" destId="{AE07F2BC-B655-4C5B-B9AA-A91BD1A09FCA}" srcOrd="1" destOrd="0" presId="urn:microsoft.com/office/officeart/2005/8/layout/radial5"/>
    <dgm:cxn modelId="{A89D9FAB-E0BF-4DE3-8CC7-67A15BB0F444}" type="presOf" srcId="{9EC7B88C-B8C4-453F-84A3-9DA186E003D8}" destId="{380E76C2-8DD9-40B8-B0F2-0A2E6831593E}" srcOrd="0" destOrd="0" presId="urn:microsoft.com/office/officeart/2005/8/layout/radial5"/>
    <dgm:cxn modelId="{52AFFC6A-F0F0-4496-B346-1B2EB1EC72A6}" type="presOf" srcId="{F7EBB176-4D16-4468-B514-441E0200E387}" destId="{285AF17B-EB58-4C2F-B7D1-08AAA2E59EB2}" srcOrd="1" destOrd="0" presId="urn:microsoft.com/office/officeart/2005/8/layout/radial5"/>
    <dgm:cxn modelId="{949E594B-751B-4085-813A-06A1D9B1AEF8}" type="presOf" srcId="{C9BBFF15-D84D-4D87-A302-AEC1EE6F6E5D}" destId="{BDF152E3-CD0C-4974-8C47-5E7C24CA9F45}" srcOrd="0" destOrd="0" presId="urn:microsoft.com/office/officeart/2005/8/layout/radial5"/>
    <dgm:cxn modelId="{B6CD1A71-E2CE-4E84-8A57-38F0477CFA73}" type="presOf" srcId="{FB738BB2-685F-4B82-9C50-7F9AD3F45A95}" destId="{76DF1657-F074-42FB-BE58-16F6DF30BBE2}" srcOrd="0" destOrd="0" presId="urn:microsoft.com/office/officeart/2005/8/layout/radial5"/>
    <dgm:cxn modelId="{8ED7B1B8-D7F6-4CE9-8819-DDDA1292D505}" srcId="{C3F1BED5-B48C-421C-ADE1-424C09956AF5}" destId="{AF37A357-FB4C-473B-B9D8-E0E9757431D3}" srcOrd="7" destOrd="0" parTransId="{F7EBB176-4D16-4468-B514-441E0200E387}" sibTransId="{9DBA8891-182B-40E6-84EC-9BC3ADCB4EA6}"/>
    <dgm:cxn modelId="{ED0BFEE2-4329-4F50-A49D-F11BB6FBD084}" type="presOf" srcId="{AA68BC8C-D0A5-4E71-9492-DF0AAF506035}" destId="{F036F5E7-814E-417E-9965-A36CBEC15060}" srcOrd="0" destOrd="0" presId="urn:microsoft.com/office/officeart/2005/8/layout/radial5"/>
    <dgm:cxn modelId="{FAB4E597-002F-4591-9748-5DF1152BD314}" type="presOf" srcId="{C9BBFF15-D84D-4D87-A302-AEC1EE6F6E5D}" destId="{78583D0A-8146-4C92-AD8E-E14582F00E4C}" srcOrd="1" destOrd="0" presId="urn:microsoft.com/office/officeart/2005/8/layout/radial5"/>
    <dgm:cxn modelId="{EFD8774A-169F-461F-AA31-9A39342D8744}" srcId="{83042CBF-3BD3-4721-B617-5E688BF371CE}" destId="{C3F1BED5-B48C-421C-ADE1-424C09956AF5}" srcOrd="0" destOrd="0" parTransId="{DCD3D810-7A58-407C-B5C9-947FEB11C010}" sibTransId="{342AC32B-93B7-4453-A61F-AD69BC21F699}"/>
    <dgm:cxn modelId="{D3531DC3-0355-4885-BA58-7137E37D9DF1}" type="presOf" srcId="{1188B371-F1CE-4163-B43A-30556A608A6A}" destId="{29B0A079-E93F-43CF-8120-5C817D856F12}" srcOrd="1" destOrd="0" presId="urn:microsoft.com/office/officeart/2005/8/layout/radial5"/>
    <dgm:cxn modelId="{2D8C8493-F6F6-4D1A-87CE-4BAA2838D68B}" srcId="{C3F1BED5-B48C-421C-ADE1-424C09956AF5}" destId="{8879C3EC-F323-4C7D-8101-1CB9ACC17F51}" srcOrd="3" destOrd="0" parTransId="{C5A8E39E-B1CE-49A1-95FA-8F94D8760F3B}" sibTransId="{84CC5C63-AB27-4911-A4E9-82B6E7DED199}"/>
    <dgm:cxn modelId="{3BA98C96-3594-4678-8309-B71698CB07BE}" srcId="{C3F1BED5-B48C-421C-ADE1-424C09956AF5}" destId="{FB738BB2-685F-4B82-9C50-7F9AD3F45A95}" srcOrd="4" destOrd="0" parTransId="{55AA5793-1DF5-4FDE-AF22-CAD966B1E30A}" sibTransId="{37E4E023-0593-41E3-960F-38C39147031E}"/>
    <dgm:cxn modelId="{48CCA0C2-801C-47B3-80A3-57EA49A1C37A}" type="presOf" srcId="{41B9CE32-842B-4D57-825B-0F93F7DBBBF0}" destId="{AF8763F2-B45C-4F58-9433-634BAFD09644}" srcOrd="0" destOrd="0" presId="urn:microsoft.com/office/officeart/2005/8/layout/radial5"/>
    <dgm:cxn modelId="{023A9281-E0A6-4678-94B3-385B3D8B5481}" type="presOf" srcId="{1188B371-F1CE-4163-B43A-30556A608A6A}" destId="{865ACB16-BBB7-4BB4-ACAF-37C934C0DBF2}" srcOrd="0" destOrd="0" presId="urn:microsoft.com/office/officeart/2005/8/layout/radial5"/>
    <dgm:cxn modelId="{3B603612-8974-4D12-9840-5D992A2E40E8}" type="presOf" srcId="{C3F1BED5-B48C-421C-ADE1-424C09956AF5}" destId="{30ADBE3A-22D8-4660-AA09-327D5372E90F}" srcOrd="0" destOrd="0" presId="urn:microsoft.com/office/officeart/2005/8/layout/radial5"/>
    <dgm:cxn modelId="{027C61E4-1756-4F08-B90C-2757AEC854B9}" srcId="{83042CBF-3BD3-4721-B617-5E688BF371CE}" destId="{2A9D2D5F-2ED4-4872-A932-8AEA58A96E3B}" srcOrd="1" destOrd="0" parTransId="{7F69A77E-2D1F-4CE0-AD95-B63FFA8429AD}" sibTransId="{8FB4BE32-94F0-4E6B-A0E5-BF62475FBF0A}"/>
    <dgm:cxn modelId="{31578EC5-281F-4487-9223-38A60AAB3031}" srcId="{C3F1BED5-B48C-421C-ADE1-424C09956AF5}" destId="{B306970E-46E3-4ADA-9561-AA1AA3CCD00F}" srcOrd="5" destOrd="0" parTransId="{1188B371-F1CE-4163-B43A-30556A608A6A}" sibTransId="{09CCDF7E-2CA4-42B1-BCB6-3E05AC43D569}"/>
    <dgm:cxn modelId="{4680503F-680E-4173-8359-4D6FAEAF23C6}" type="presOf" srcId="{9FC7B2BC-DF7F-4C1B-8CBB-130BF2B531B6}" destId="{E7502149-3EB7-4C16-AB8A-3BBEB786E87D}" srcOrd="0" destOrd="0" presId="urn:microsoft.com/office/officeart/2005/8/layout/radial5"/>
    <dgm:cxn modelId="{85637F0E-E000-48DF-8FEF-222F0935D62D}" type="presOf" srcId="{8879C3EC-F323-4C7D-8101-1CB9ACC17F51}" destId="{42574189-04A1-4CE3-9808-CCD23AEF9260}" srcOrd="0" destOrd="0" presId="urn:microsoft.com/office/officeart/2005/8/layout/radial5"/>
    <dgm:cxn modelId="{1506DAC0-A2AE-452E-82E7-37C1862E304D}" srcId="{C3F1BED5-B48C-421C-ADE1-424C09956AF5}" destId="{AA68BC8C-D0A5-4E71-9492-DF0AAF506035}" srcOrd="0" destOrd="0" parTransId="{41B9CE32-842B-4D57-825B-0F93F7DBBBF0}" sibTransId="{8CC5C5E7-3367-45E5-A263-44B30A5F92AE}"/>
    <dgm:cxn modelId="{1FBAFDB6-7EF8-40BA-9347-28F1D9DF5396}" type="presOf" srcId="{AF37A357-FB4C-473B-B9D8-E0E9757431D3}" destId="{39BD6DFE-7619-4726-A17E-13A80D2745F8}" srcOrd="0" destOrd="0" presId="urn:microsoft.com/office/officeart/2005/8/layout/radial5"/>
    <dgm:cxn modelId="{A7F83B3B-EFE5-4551-9A1B-152CDC202618}" srcId="{C3F1BED5-B48C-421C-ADE1-424C09956AF5}" destId="{9A566E15-BD16-4289-83A2-8506CE4C1320}" srcOrd="6" destOrd="0" parTransId="{C9BBFF15-D84D-4D87-A302-AEC1EE6F6E5D}" sibTransId="{56E8C070-D912-494F-B392-26AF5D0559BE}"/>
    <dgm:cxn modelId="{A6011AB6-A170-450F-8178-4025FCEA9534}" type="presOf" srcId="{F7EBB176-4D16-4468-B514-441E0200E387}" destId="{DAC4029B-362C-4802-ADCC-B41724B5DE33}" srcOrd="0" destOrd="0" presId="urn:microsoft.com/office/officeart/2005/8/layout/radial5"/>
    <dgm:cxn modelId="{995E1AA0-2C3B-4650-82F6-8F685597E830}" type="presOf" srcId="{AC15188B-4870-4D4C-9554-F03E2702219D}" destId="{D2BF1001-C2B1-46F2-B335-D0330D00EC32}" srcOrd="0" destOrd="0" presId="urn:microsoft.com/office/officeart/2005/8/layout/radial5"/>
    <dgm:cxn modelId="{3E8CE5E3-2495-448F-9714-D0E1DCA4B92F}" type="presOf" srcId="{55AA5793-1DF5-4FDE-AF22-CAD966B1E30A}" destId="{3AC5B8B6-22EA-487B-AFB1-2610FAED5EAE}" srcOrd="1" destOrd="0" presId="urn:microsoft.com/office/officeart/2005/8/layout/radial5"/>
    <dgm:cxn modelId="{2C6FA531-1624-4BFE-B5A3-5B1F02562EE8}" type="presOf" srcId="{41B9CE32-842B-4D57-825B-0F93F7DBBBF0}" destId="{0E5FFF32-B013-4188-8331-BF52EFAE0415}" srcOrd="1" destOrd="0" presId="urn:microsoft.com/office/officeart/2005/8/layout/radial5"/>
    <dgm:cxn modelId="{387B870C-66EB-40E7-9CCD-65440DEB85C9}" type="presOf" srcId="{B306970E-46E3-4ADA-9561-AA1AA3CCD00F}" destId="{50FFA7AF-98E7-4790-9E3D-B6E317361574}" srcOrd="0" destOrd="0" presId="urn:microsoft.com/office/officeart/2005/8/layout/radial5"/>
    <dgm:cxn modelId="{A216C97E-9E4F-4A09-A0E7-B1FFE6BD725C}" srcId="{C3F1BED5-B48C-421C-ADE1-424C09956AF5}" destId="{8EE87FB9-48D3-4ECC-BA68-2EEED25828EC}" srcOrd="2" destOrd="0" parTransId="{9FC7B2BC-DF7F-4C1B-8CBB-130BF2B531B6}" sibTransId="{809465E2-05C2-4AE3-BC38-95C29BE22AD7}"/>
    <dgm:cxn modelId="{F038A762-72F2-42AB-A474-8DBBC58E00FB}" type="presOf" srcId="{55AA5793-1DF5-4FDE-AF22-CAD966B1E30A}" destId="{E0DF8D39-9A82-4A81-AA5B-ABA0C80C90E6}" srcOrd="0" destOrd="0" presId="urn:microsoft.com/office/officeart/2005/8/layout/radial5"/>
    <dgm:cxn modelId="{9B9685E0-42BA-4C59-86FD-7244155B7555}" type="presOf" srcId="{83042CBF-3BD3-4721-B617-5E688BF371CE}" destId="{28AE95D9-332D-4F37-9C8A-72FAB3A89537}" srcOrd="0" destOrd="0" presId="urn:microsoft.com/office/officeart/2005/8/layout/radial5"/>
    <dgm:cxn modelId="{D5AAAA93-7CD1-47C6-9834-6E8E7992ECD5}" type="presOf" srcId="{C5A8E39E-B1CE-49A1-95FA-8F94D8760F3B}" destId="{4C94A7A0-09EA-4431-BCC5-601692834546}" srcOrd="1" destOrd="0" presId="urn:microsoft.com/office/officeart/2005/8/layout/radial5"/>
    <dgm:cxn modelId="{701679A9-CC91-433A-994F-D34F2C0253C2}" type="presOf" srcId="{9EC7B88C-B8C4-453F-84A3-9DA186E003D8}" destId="{3D205F84-3C9A-4F16-8849-85F866904B9B}" srcOrd="1" destOrd="0" presId="urn:microsoft.com/office/officeart/2005/8/layout/radial5"/>
    <dgm:cxn modelId="{C7F88375-D492-46A8-AFFB-E9717D043E12}" type="presOf" srcId="{9A566E15-BD16-4289-83A2-8506CE4C1320}" destId="{BBFC5F04-B13B-486D-B2F1-A4DA2DB3B2A5}" srcOrd="0" destOrd="0" presId="urn:microsoft.com/office/officeart/2005/8/layout/radial5"/>
    <dgm:cxn modelId="{4222395C-E146-40A6-8814-EFECD44D2F7B}" type="presParOf" srcId="{28AE95D9-332D-4F37-9C8A-72FAB3A89537}" destId="{30ADBE3A-22D8-4660-AA09-327D5372E90F}" srcOrd="0" destOrd="0" presId="urn:microsoft.com/office/officeart/2005/8/layout/radial5"/>
    <dgm:cxn modelId="{48949A63-976B-48EB-8F32-9CE42690FE6F}" type="presParOf" srcId="{28AE95D9-332D-4F37-9C8A-72FAB3A89537}" destId="{AF8763F2-B45C-4F58-9433-634BAFD09644}" srcOrd="1" destOrd="0" presId="urn:microsoft.com/office/officeart/2005/8/layout/radial5"/>
    <dgm:cxn modelId="{7B849E6A-2D34-4D77-98BD-F30E21B5655E}" type="presParOf" srcId="{AF8763F2-B45C-4F58-9433-634BAFD09644}" destId="{0E5FFF32-B013-4188-8331-BF52EFAE0415}" srcOrd="0" destOrd="0" presId="urn:microsoft.com/office/officeart/2005/8/layout/radial5"/>
    <dgm:cxn modelId="{BFE7599D-0832-4189-978C-BE7960014D78}" type="presParOf" srcId="{28AE95D9-332D-4F37-9C8A-72FAB3A89537}" destId="{F036F5E7-814E-417E-9965-A36CBEC15060}" srcOrd="2" destOrd="0" presId="urn:microsoft.com/office/officeart/2005/8/layout/radial5"/>
    <dgm:cxn modelId="{6FE8944F-3B12-4331-95BA-81C682026C9A}" type="presParOf" srcId="{28AE95D9-332D-4F37-9C8A-72FAB3A89537}" destId="{380E76C2-8DD9-40B8-B0F2-0A2E6831593E}" srcOrd="3" destOrd="0" presId="urn:microsoft.com/office/officeart/2005/8/layout/radial5"/>
    <dgm:cxn modelId="{DC01D163-6772-43AE-A2C1-3E74D80FE598}" type="presParOf" srcId="{380E76C2-8DD9-40B8-B0F2-0A2E6831593E}" destId="{3D205F84-3C9A-4F16-8849-85F866904B9B}" srcOrd="0" destOrd="0" presId="urn:microsoft.com/office/officeart/2005/8/layout/radial5"/>
    <dgm:cxn modelId="{263178BD-68D6-4F00-B29E-A68C395E6DBF}" type="presParOf" srcId="{28AE95D9-332D-4F37-9C8A-72FAB3A89537}" destId="{D2BF1001-C2B1-46F2-B335-D0330D00EC32}" srcOrd="4" destOrd="0" presId="urn:microsoft.com/office/officeart/2005/8/layout/radial5"/>
    <dgm:cxn modelId="{F2113C61-E1E0-4A75-A882-463A10794316}" type="presParOf" srcId="{28AE95D9-332D-4F37-9C8A-72FAB3A89537}" destId="{E7502149-3EB7-4C16-AB8A-3BBEB786E87D}" srcOrd="5" destOrd="0" presId="urn:microsoft.com/office/officeart/2005/8/layout/radial5"/>
    <dgm:cxn modelId="{B6BB1681-0513-4848-9C0A-A85F80E91804}" type="presParOf" srcId="{E7502149-3EB7-4C16-AB8A-3BBEB786E87D}" destId="{AE07F2BC-B655-4C5B-B9AA-A91BD1A09FCA}" srcOrd="0" destOrd="0" presId="urn:microsoft.com/office/officeart/2005/8/layout/radial5"/>
    <dgm:cxn modelId="{DD8A36AF-5C58-478F-BEDD-0921581F666D}" type="presParOf" srcId="{28AE95D9-332D-4F37-9C8A-72FAB3A89537}" destId="{E8E78BC8-5231-4D46-884E-7938022C9FD2}" srcOrd="6" destOrd="0" presId="urn:microsoft.com/office/officeart/2005/8/layout/radial5"/>
    <dgm:cxn modelId="{E16A3AC7-B37E-4952-B0D3-B60D9BA4498D}" type="presParOf" srcId="{28AE95D9-332D-4F37-9C8A-72FAB3A89537}" destId="{7EC317CE-8157-4633-B066-00E4ACFB7349}" srcOrd="7" destOrd="0" presId="urn:microsoft.com/office/officeart/2005/8/layout/radial5"/>
    <dgm:cxn modelId="{96C7B29B-241C-40B3-A61E-481C0E34D700}" type="presParOf" srcId="{7EC317CE-8157-4633-B066-00E4ACFB7349}" destId="{4C94A7A0-09EA-4431-BCC5-601692834546}" srcOrd="0" destOrd="0" presId="urn:microsoft.com/office/officeart/2005/8/layout/radial5"/>
    <dgm:cxn modelId="{FCF6A57C-CD84-4B4F-ACC2-2B22D1E5DDC6}" type="presParOf" srcId="{28AE95D9-332D-4F37-9C8A-72FAB3A89537}" destId="{42574189-04A1-4CE3-9808-CCD23AEF9260}" srcOrd="8" destOrd="0" presId="urn:microsoft.com/office/officeart/2005/8/layout/radial5"/>
    <dgm:cxn modelId="{7FD07309-1470-477E-BF8D-BB5EF92DF81E}" type="presParOf" srcId="{28AE95D9-332D-4F37-9C8A-72FAB3A89537}" destId="{E0DF8D39-9A82-4A81-AA5B-ABA0C80C90E6}" srcOrd="9" destOrd="0" presId="urn:microsoft.com/office/officeart/2005/8/layout/radial5"/>
    <dgm:cxn modelId="{CC61F3D4-B291-4C18-AA61-2014BD41A519}" type="presParOf" srcId="{E0DF8D39-9A82-4A81-AA5B-ABA0C80C90E6}" destId="{3AC5B8B6-22EA-487B-AFB1-2610FAED5EAE}" srcOrd="0" destOrd="0" presId="urn:microsoft.com/office/officeart/2005/8/layout/radial5"/>
    <dgm:cxn modelId="{391D52AE-398A-4582-80DF-7C38B81F642B}" type="presParOf" srcId="{28AE95D9-332D-4F37-9C8A-72FAB3A89537}" destId="{76DF1657-F074-42FB-BE58-16F6DF30BBE2}" srcOrd="10" destOrd="0" presId="urn:microsoft.com/office/officeart/2005/8/layout/radial5"/>
    <dgm:cxn modelId="{7A399D58-37E7-4FF6-B569-07A88F2045C8}" type="presParOf" srcId="{28AE95D9-332D-4F37-9C8A-72FAB3A89537}" destId="{865ACB16-BBB7-4BB4-ACAF-37C934C0DBF2}" srcOrd="11" destOrd="0" presId="urn:microsoft.com/office/officeart/2005/8/layout/radial5"/>
    <dgm:cxn modelId="{1B4DDD46-1BE6-46D1-AF0A-08A90A3D7F79}" type="presParOf" srcId="{865ACB16-BBB7-4BB4-ACAF-37C934C0DBF2}" destId="{29B0A079-E93F-43CF-8120-5C817D856F12}" srcOrd="0" destOrd="0" presId="urn:microsoft.com/office/officeart/2005/8/layout/radial5"/>
    <dgm:cxn modelId="{CE5189BD-1F6D-44DF-8B25-8C6766B41076}" type="presParOf" srcId="{28AE95D9-332D-4F37-9C8A-72FAB3A89537}" destId="{50FFA7AF-98E7-4790-9E3D-B6E317361574}" srcOrd="12" destOrd="0" presId="urn:microsoft.com/office/officeart/2005/8/layout/radial5"/>
    <dgm:cxn modelId="{B3A4FDD8-44C3-49D2-8CA3-A6279977605E}" type="presParOf" srcId="{28AE95D9-332D-4F37-9C8A-72FAB3A89537}" destId="{BDF152E3-CD0C-4974-8C47-5E7C24CA9F45}" srcOrd="13" destOrd="0" presId="urn:microsoft.com/office/officeart/2005/8/layout/radial5"/>
    <dgm:cxn modelId="{2BB7C624-76DB-4DD0-A230-699B94A4CC98}" type="presParOf" srcId="{BDF152E3-CD0C-4974-8C47-5E7C24CA9F45}" destId="{78583D0A-8146-4C92-AD8E-E14582F00E4C}" srcOrd="0" destOrd="0" presId="urn:microsoft.com/office/officeart/2005/8/layout/radial5"/>
    <dgm:cxn modelId="{6696BBD6-EAC7-4763-AEDA-2BA9B5865689}" type="presParOf" srcId="{28AE95D9-332D-4F37-9C8A-72FAB3A89537}" destId="{BBFC5F04-B13B-486D-B2F1-A4DA2DB3B2A5}" srcOrd="14" destOrd="0" presId="urn:microsoft.com/office/officeart/2005/8/layout/radial5"/>
    <dgm:cxn modelId="{FB35D247-045B-4822-A700-693F832FD62F}" type="presParOf" srcId="{28AE95D9-332D-4F37-9C8A-72FAB3A89537}" destId="{DAC4029B-362C-4802-ADCC-B41724B5DE33}" srcOrd="15" destOrd="0" presId="urn:microsoft.com/office/officeart/2005/8/layout/radial5"/>
    <dgm:cxn modelId="{F54116A3-DEDD-4A88-9BF7-D0FA79DDC8E8}" type="presParOf" srcId="{DAC4029B-362C-4802-ADCC-B41724B5DE33}" destId="{285AF17B-EB58-4C2F-B7D1-08AAA2E59EB2}" srcOrd="0" destOrd="0" presId="urn:microsoft.com/office/officeart/2005/8/layout/radial5"/>
    <dgm:cxn modelId="{F97F98F4-066E-4D17-B7DC-C8B52E71E352}" type="presParOf" srcId="{28AE95D9-332D-4F37-9C8A-72FAB3A89537}" destId="{39BD6DFE-7619-4726-A17E-13A80D2745F8}" srcOrd="1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D9F1C-80DA-44D7-88D6-1B63A9BBF3A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289148-CB0A-4BB0-84DD-1E9141AA7A4D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400" b="1" dirty="0" smtClean="0"/>
            <a:t>Δημόσιες Σχέσεις</a:t>
          </a:r>
          <a:endParaRPr lang="el-GR" sz="2400" b="1" dirty="0"/>
        </a:p>
      </dgm:t>
    </dgm:pt>
    <dgm:pt modelId="{61202A29-D96A-4340-929C-142011822B03}" type="parTrans" cxnId="{8E8AF98C-DE5F-4936-9FC3-C030A85F350D}">
      <dgm:prSet/>
      <dgm:spPr/>
      <dgm:t>
        <a:bodyPr/>
        <a:lstStyle/>
        <a:p>
          <a:endParaRPr lang="el-GR"/>
        </a:p>
      </dgm:t>
    </dgm:pt>
    <dgm:pt modelId="{294C2EA9-45EC-445A-B887-7754617699A1}" type="sibTrans" cxnId="{8E8AF98C-DE5F-4936-9FC3-C030A85F350D}">
      <dgm:prSet/>
      <dgm:spPr/>
      <dgm:t>
        <a:bodyPr/>
        <a:lstStyle/>
        <a:p>
          <a:endParaRPr lang="el-GR"/>
        </a:p>
      </dgm:t>
    </dgm:pt>
    <dgm:pt modelId="{3D4148BB-04E2-498C-AD7E-5EE053FB6EF7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Συνεντεύξεις</a:t>
          </a:r>
          <a:endParaRPr lang="el-GR" sz="2400" b="1" dirty="0"/>
        </a:p>
      </dgm:t>
    </dgm:pt>
    <dgm:pt modelId="{F233EFE6-6371-40E2-BA6E-2D84805C9495}" type="parTrans" cxnId="{E676FE3F-DC29-4680-BF61-6D007010D9D5}">
      <dgm:prSet custT="1"/>
      <dgm:spPr/>
      <dgm:t>
        <a:bodyPr/>
        <a:lstStyle/>
        <a:p>
          <a:endParaRPr lang="el-GR" sz="2400" b="1"/>
        </a:p>
      </dgm:t>
    </dgm:pt>
    <dgm:pt modelId="{036CC674-9141-478E-A66E-CB9DDF10F4E5}" type="sibTrans" cxnId="{E676FE3F-DC29-4680-BF61-6D007010D9D5}">
      <dgm:prSet/>
      <dgm:spPr/>
      <dgm:t>
        <a:bodyPr/>
        <a:lstStyle/>
        <a:p>
          <a:endParaRPr lang="el-GR"/>
        </a:p>
      </dgm:t>
    </dgm:pt>
    <dgm:pt modelId="{48E8BFB3-9654-4A96-A80C-D4EFCFB2DA86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Ομιλίες</a:t>
          </a:r>
          <a:endParaRPr lang="el-GR" sz="2400" b="1" dirty="0"/>
        </a:p>
      </dgm:t>
    </dgm:pt>
    <dgm:pt modelId="{24768D3E-AD45-4444-B13F-E1B9AE28D7AF}" type="parTrans" cxnId="{BD0E6305-3F4B-4FA4-A4A6-99A754F12A9D}">
      <dgm:prSet custT="1"/>
      <dgm:spPr/>
      <dgm:t>
        <a:bodyPr/>
        <a:lstStyle/>
        <a:p>
          <a:endParaRPr lang="el-GR" sz="2400" b="1"/>
        </a:p>
      </dgm:t>
    </dgm:pt>
    <dgm:pt modelId="{F85D11F2-3994-4F31-A80E-E753D78C73CB}" type="sibTrans" cxnId="{BD0E6305-3F4B-4FA4-A4A6-99A754F12A9D}">
      <dgm:prSet/>
      <dgm:spPr/>
      <dgm:t>
        <a:bodyPr/>
        <a:lstStyle/>
        <a:p>
          <a:endParaRPr lang="el-GR"/>
        </a:p>
      </dgm:t>
    </dgm:pt>
    <dgm:pt modelId="{05090EA9-6968-4CBA-95DD-FA46A0B16B8A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Χορηγίες</a:t>
          </a:r>
          <a:endParaRPr lang="el-GR" sz="2400" b="1" dirty="0"/>
        </a:p>
      </dgm:t>
    </dgm:pt>
    <dgm:pt modelId="{7CF4EFED-EC0A-4345-8FA3-57BCADD5873B}" type="parTrans" cxnId="{135FAFFD-6AFA-4407-AD10-F3CE76BD3E8F}">
      <dgm:prSet custT="1"/>
      <dgm:spPr/>
      <dgm:t>
        <a:bodyPr/>
        <a:lstStyle/>
        <a:p>
          <a:endParaRPr lang="el-GR" sz="2400" b="1"/>
        </a:p>
      </dgm:t>
    </dgm:pt>
    <dgm:pt modelId="{AEA854C3-C41C-4BEC-AF1D-1BBA90467775}" type="sibTrans" cxnId="{135FAFFD-6AFA-4407-AD10-F3CE76BD3E8F}">
      <dgm:prSet/>
      <dgm:spPr/>
      <dgm:t>
        <a:bodyPr/>
        <a:lstStyle/>
        <a:p>
          <a:endParaRPr lang="el-GR"/>
        </a:p>
      </dgm:t>
    </dgm:pt>
    <dgm:pt modelId="{CD4160ED-6041-4BFF-ADB3-640D1DA89672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Δωρεές</a:t>
          </a:r>
          <a:endParaRPr lang="el-GR" sz="2400" b="1" dirty="0"/>
        </a:p>
      </dgm:t>
    </dgm:pt>
    <dgm:pt modelId="{4050ABCC-906F-49D0-AD7D-519A5921266C}" type="parTrans" cxnId="{09E4520C-D349-4229-BA0C-5DF946ADF508}">
      <dgm:prSet custT="1"/>
      <dgm:spPr/>
      <dgm:t>
        <a:bodyPr/>
        <a:lstStyle/>
        <a:p>
          <a:endParaRPr lang="el-GR" sz="2400" b="1"/>
        </a:p>
      </dgm:t>
    </dgm:pt>
    <dgm:pt modelId="{EA9EAD59-9AF5-41B1-9310-3700521604AD}" type="sibTrans" cxnId="{09E4520C-D349-4229-BA0C-5DF946ADF508}">
      <dgm:prSet/>
      <dgm:spPr/>
      <dgm:t>
        <a:bodyPr/>
        <a:lstStyle/>
        <a:p>
          <a:endParaRPr lang="el-GR"/>
        </a:p>
      </dgm:t>
    </dgm:pt>
    <dgm:pt modelId="{29E24BFC-6190-4048-9240-167E164CC753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Σεμινάρια</a:t>
          </a:r>
          <a:endParaRPr lang="el-GR" sz="2400" b="1" dirty="0"/>
        </a:p>
      </dgm:t>
    </dgm:pt>
    <dgm:pt modelId="{BE83387B-8604-4BF8-B70E-32E8A442956A}" type="parTrans" cxnId="{2D59877F-7859-4CE5-AE95-D501D5757D1D}">
      <dgm:prSet custT="1"/>
      <dgm:spPr/>
      <dgm:t>
        <a:bodyPr/>
        <a:lstStyle/>
        <a:p>
          <a:endParaRPr lang="el-GR" sz="2400" b="1"/>
        </a:p>
      </dgm:t>
    </dgm:pt>
    <dgm:pt modelId="{2E97F2A1-FD76-4586-9C4B-3B0D6EB1441A}" type="sibTrans" cxnId="{2D59877F-7859-4CE5-AE95-D501D5757D1D}">
      <dgm:prSet/>
      <dgm:spPr/>
      <dgm:t>
        <a:bodyPr/>
        <a:lstStyle/>
        <a:p>
          <a:endParaRPr lang="el-GR"/>
        </a:p>
      </dgm:t>
    </dgm:pt>
    <dgm:pt modelId="{FD736291-50B3-4076-9A35-AD58B7556140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Δημοσιεύματα</a:t>
          </a:r>
          <a:endParaRPr lang="el-GR" sz="2400" b="1" dirty="0"/>
        </a:p>
      </dgm:t>
    </dgm:pt>
    <dgm:pt modelId="{75309126-5B85-4120-81E9-B03E4AB4A9E2}" type="parTrans" cxnId="{11057C8C-494A-4626-A3DE-565662DFA120}">
      <dgm:prSet custT="1"/>
      <dgm:spPr/>
      <dgm:t>
        <a:bodyPr/>
        <a:lstStyle/>
        <a:p>
          <a:endParaRPr lang="el-GR" sz="2400" b="1"/>
        </a:p>
      </dgm:t>
    </dgm:pt>
    <dgm:pt modelId="{5CC21E30-1EA5-48C6-820F-C0A548E59CBD}" type="sibTrans" cxnId="{11057C8C-494A-4626-A3DE-565662DFA120}">
      <dgm:prSet/>
      <dgm:spPr/>
      <dgm:t>
        <a:bodyPr/>
        <a:lstStyle/>
        <a:p>
          <a:endParaRPr lang="el-GR"/>
        </a:p>
      </dgm:t>
    </dgm:pt>
    <dgm:pt modelId="{4EA5D076-2058-45AE-8755-301019B50ED2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Εκδηλώσεις</a:t>
          </a:r>
          <a:endParaRPr lang="el-GR" sz="2400" b="1" dirty="0"/>
        </a:p>
      </dgm:t>
    </dgm:pt>
    <dgm:pt modelId="{CF6A7C15-FBA6-46F6-B659-F6ED7D00EB95}" type="parTrans" cxnId="{D3B02B75-9B9D-4CA3-8E8B-ED6FA6B427A3}">
      <dgm:prSet custT="1"/>
      <dgm:spPr/>
      <dgm:t>
        <a:bodyPr/>
        <a:lstStyle/>
        <a:p>
          <a:endParaRPr lang="el-GR" sz="2400" b="1"/>
        </a:p>
      </dgm:t>
    </dgm:pt>
    <dgm:pt modelId="{36E1A912-BFAA-40BA-8412-8C1DB6E08A09}" type="sibTrans" cxnId="{D3B02B75-9B9D-4CA3-8E8B-ED6FA6B427A3}">
      <dgm:prSet/>
      <dgm:spPr/>
      <dgm:t>
        <a:bodyPr/>
        <a:lstStyle/>
        <a:p>
          <a:endParaRPr lang="el-GR"/>
        </a:p>
      </dgm:t>
    </dgm:pt>
    <dgm:pt modelId="{37F04349-9CB7-438C-A4A1-F0406B2EB476}">
      <dgm:prSet phldrT="[Κείμενο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r>
            <a:rPr lang="el-GR" sz="2400" b="1" dirty="0" smtClean="0"/>
            <a:t>Κοινωνικές σχέσεις</a:t>
          </a:r>
          <a:endParaRPr lang="el-GR" sz="2400" b="1" dirty="0"/>
        </a:p>
      </dgm:t>
    </dgm:pt>
    <dgm:pt modelId="{F2ED8AE6-7A00-421C-B027-89E385610FB4}" type="parTrans" cxnId="{94579893-A64F-4E34-9BE8-BE6F560B207A}">
      <dgm:prSet custT="1"/>
      <dgm:spPr/>
      <dgm:t>
        <a:bodyPr/>
        <a:lstStyle/>
        <a:p>
          <a:endParaRPr lang="el-GR" sz="2400" b="1"/>
        </a:p>
      </dgm:t>
    </dgm:pt>
    <dgm:pt modelId="{D8A6EBDE-F678-43DF-8E23-A5E275FA5636}" type="sibTrans" cxnId="{94579893-A64F-4E34-9BE8-BE6F560B207A}">
      <dgm:prSet/>
      <dgm:spPr/>
      <dgm:t>
        <a:bodyPr/>
        <a:lstStyle/>
        <a:p>
          <a:endParaRPr lang="el-GR"/>
        </a:p>
      </dgm:t>
    </dgm:pt>
    <dgm:pt modelId="{8D292B3D-B3D3-4C70-8112-A195267E1DEB}" type="pres">
      <dgm:prSet presAssocID="{6BCD9F1C-80DA-44D7-88D6-1B63A9BBF3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23007EF-44BE-464E-8DCC-53B5125EC61B}" type="pres">
      <dgm:prSet presAssocID="{C9289148-CB0A-4BB0-84DD-1E9141AA7A4D}" presName="centerShape" presStyleLbl="node0" presStyleIdx="0" presStyleCnt="1" custScaleX="142622"/>
      <dgm:spPr/>
      <dgm:t>
        <a:bodyPr/>
        <a:lstStyle/>
        <a:p>
          <a:endParaRPr lang="el-GR"/>
        </a:p>
      </dgm:t>
    </dgm:pt>
    <dgm:pt modelId="{76D17DC7-002B-4F2A-B2CD-3A9F92260CB0}" type="pres">
      <dgm:prSet presAssocID="{F233EFE6-6371-40E2-BA6E-2D84805C9495}" presName="parTrans" presStyleLbl="sibTrans2D1" presStyleIdx="0" presStyleCnt="8"/>
      <dgm:spPr/>
      <dgm:t>
        <a:bodyPr/>
        <a:lstStyle/>
        <a:p>
          <a:endParaRPr lang="el-GR"/>
        </a:p>
      </dgm:t>
    </dgm:pt>
    <dgm:pt modelId="{52C9270C-068E-4012-B85F-E04F60A54C45}" type="pres">
      <dgm:prSet presAssocID="{F233EFE6-6371-40E2-BA6E-2D84805C9495}" presName="connectorText" presStyleLbl="sibTrans2D1" presStyleIdx="0" presStyleCnt="8"/>
      <dgm:spPr/>
      <dgm:t>
        <a:bodyPr/>
        <a:lstStyle/>
        <a:p>
          <a:endParaRPr lang="el-GR"/>
        </a:p>
      </dgm:t>
    </dgm:pt>
    <dgm:pt modelId="{91E69F40-D09F-4342-8244-628888F47A05}" type="pres">
      <dgm:prSet presAssocID="{3D4148BB-04E2-498C-AD7E-5EE053FB6EF7}" presName="node" presStyleLbl="node1" presStyleIdx="0" presStyleCnt="8" custScaleX="1584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B411F5-26FC-4BA3-8030-314E7971B8FE}" type="pres">
      <dgm:prSet presAssocID="{BE83387B-8604-4BF8-B70E-32E8A442956A}" presName="parTrans" presStyleLbl="sibTrans2D1" presStyleIdx="1" presStyleCnt="8"/>
      <dgm:spPr/>
      <dgm:t>
        <a:bodyPr/>
        <a:lstStyle/>
        <a:p>
          <a:endParaRPr lang="el-GR"/>
        </a:p>
      </dgm:t>
    </dgm:pt>
    <dgm:pt modelId="{2A9EABF5-0597-4BDC-9BA2-6F257EEFEDA1}" type="pres">
      <dgm:prSet presAssocID="{BE83387B-8604-4BF8-B70E-32E8A442956A}" presName="connectorText" presStyleLbl="sibTrans2D1" presStyleIdx="1" presStyleCnt="8"/>
      <dgm:spPr/>
      <dgm:t>
        <a:bodyPr/>
        <a:lstStyle/>
        <a:p>
          <a:endParaRPr lang="el-GR"/>
        </a:p>
      </dgm:t>
    </dgm:pt>
    <dgm:pt modelId="{7153DB3D-1CEC-4B88-87E3-FF04806519BB}" type="pres">
      <dgm:prSet presAssocID="{29E24BFC-6190-4048-9240-167E164CC753}" presName="node" presStyleLbl="node1" presStyleIdx="1" presStyleCnt="8" custScaleX="132230" custRadScaleRad="103694" custRadScaleInc="138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E9828C-CAA5-4A16-AA0D-C3314CF83F45}" type="pres">
      <dgm:prSet presAssocID="{24768D3E-AD45-4444-B13F-E1B9AE28D7AF}" presName="parTrans" presStyleLbl="sibTrans2D1" presStyleIdx="2" presStyleCnt="8"/>
      <dgm:spPr/>
      <dgm:t>
        <a:bodyPr/>
        <a:lstStyle/>
        <a:p>
          <a:endParaRPr lang="el-GR"/>
        </a:p>
      </dgm:t>
    </dgm:pt>
    <dgm:pt modelId="{341ADE8B-ADA5-4901-9EE7-2D382462EB21}" type="pres">
      <dgm:prSet presAssocID="{24768D3E-AD45-4444-B13F-E1B9AE28D7AF}" presName="connectorText" presStyleLbl="sibTrans2D1" presStyleIdx="2" presStyleCnt="8"/>
      <dgm:spPr/>
      <dgm:t>
        <a:bodyPr/>
        <a:lstStyle/>
        <a:p>
          <a:endParaRPr lang="el-GR"/>
        </a:p>
      </dgm:t>
    </dgm:pt>
    <dgm:pt modelId="{7F81BC56-C9F1-47F0-A9D4-79D6A16CAE6C}" type="pres">
      <dgm:prSet presAssocID="{48E8BFB3-9654-4A96-A80C-D4EFCFB2DA8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184742-4512-4424-B1FE-0E74FC70FE74}" type="pres">
      <dgm:prSet presAssocID="{7CF4EFED-EC0A-4345-8FA3-57BCADD5873B}" presName="parTrans" presStyleLbl="sibTrans2D1" presStyleIdx="3" presStyleCnt="8"/>
      <dgm:spPr/>
      <dgm:t>
        <a:bodyPr/>
        <a:lstStyle/>
        <a:p>
          <a:endParaRPr lang="el-GR"/>
        </a:p>
      </dgm:t>
    </dgm:pt>
    <dgm:pt modelId="{D40E2A3B-D4C7-4E1F-A146-81B3D284AC14}" type="pres">
      <dgm:prSet presAssocID="{7CF4EFED-EC0A-4345-8FA3-57BCADD5873B}" presName="connectorText" presStyleLbl="sibTrans2D1" presStyleIdx="3" presStyleCnt="8"/>
      <dgm:spPr/>
      <dgm:t>
        <a:bodyPr/>
        <a:lstStyle/>
        <a:p>
          <a:endParaRPr lang="el-GR"/>
        </a:p>
      </dgm:t>
    </dgm:pt>
    <dgm:pt modelId="{127FDFED-E411-4385-BC93-30315521537D}" type="pres">
      <dgm:prSet presAssocID="{05090EA9-6968-4CBA-95DD-FA46A0B16B8A}" presName="node" presStyleLbl="node1" presStyleIdx="3" presStyleCnt="8" custScaleX="1135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2893CF-A6A1-4209-915D-D6F2E8BEFEDA}" type="pres">
      <dgm:prSet presAssocID="{4050ABCC-906F-49D0-AD7D-519A5921266C}" presName="parTrans" presStyleLbl="sibTrans2D1" presStyleIdx="4" presStyleCnt="8"/>
      <dgm:spPr/>
      <dgm:t>
        <a:bodyPr/>
        <a:lstStyle/>
        <a:p>
          <a:endParaRPr lang="el-GR"/>
        </a:p>
      </dgm:t>
    </dgm:pt>
    <dgm:pt modelId="{CABD356B-429B-407F-940A-DB8D013751F1}" type="pres">
      <dgm:prSet presAssocID="{4050ABCC-906F-49D0-AD7D-519A5921266C}" presName="connectorText" presStyleLbl="sibTrans2D1" presStyleIdx="4" presStyleCnt="8"/>
      <dgm:spPr/>
      <dgm:t>
        <a:bodyPr/>
        <a:lstStyle/>
        <a:p>
          <a:endParaRPr lang="el-GR"/>
        </a:p>
      </dgm:t>
    </dgm:pt>
    <dgm:pt modelId="{4490D259-844A-4FE3-A9A0-AF9AE001AD73}" type="pres">
      <dgm:prSet presAssocID="{CD4160ED-6041-4BFF-ADB3-640D1DA89672}" presName="node" presStyleLbl="node1" presStyleIdx="4" presStyleCnt="8" custRadScaleRad="97321" custRadScaleInc="6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484D99-76A6-4EC3-80E7-F14F8DB32DF7}" type="pres">
      <dgm:prSet presAssocID="{75309126-5B85-4120-81E9-B03E4AB4A9E2}" presName="parTrans" presStyleLbl="sibTrans2D1" presStyleIdx="5" presStyleCnt="8"/>
      <dgm:spPr/>
      <dgm:t>
        <a:bodyPr/>
        <a:lstStyle/>
        <a:p>
          <a:endParaRPr lang="el-GR"/>
        </a:p>
      </dgm:t>
    </dgm:pt>
    <dgm:pt modelId="{10384B79-A2A0-4154-A423-2319F1F6D27A}" type="pres">
      <dgm:prSet presAssocID="{75309126-5B85-4120-81E9-B03E4AB4A9E2}" presName="connectorText" presStyleLbl="sibTrans2D1" presStyleIdx="5" presStyleCnt="8"/>
      <dgm:spPr/>
      <dgm:t>
        <a:bodyPr/>
        <a:lstStyle/>
        <a:p>
          <a:endParaRPr lang="el-GR"/>
        </a:p>
      </dgm:t>
    </dgm:pt>
    <dgm:pt modelId="{C99F5F72-4299-439C-8D02-2F8864F25D53}" type="pres">
      <dgm:prSet presAssocID="{FD736291-50B3-4076-9A35-AD58B7556140}" presName="node" presStyleLbl="node1" presStyleIdx="5" presStyleCnt="8" custScaleX="178838" custRadScaleRad="110372" custRadScaleInc="3175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AD87DC-1625-4631-8BE7-3020ECBCC6B0}" type="pres">
      <dgm:prSet presAssocID="{CF6A7C15-FBA6-46F6-B659-F6ED7D00EB95}" presName="parTrans" presStyleLbl="sibTrans2D1" presStyleIdx="6" presStyleCnt="8"/>
      <dgm:spPr/>
      <dgm:t>
        <a:bodyPr/>
        <a:lstStyle/>
        <a:p>
          <a:endParaRPr lang="el-GR"/>
        </a:p>
      </dgm:t>
    </dgm:pt>
    <dgm:pt modelId="{2A5AC87C-B187-4711-A4D1-6506F77A51B0}" type="pres">
      <dgm:prSet presAssocID="{CF6A7C15-FBA6-46F6-B659-F6ED7D00EB95}" presName="connectorText" presStyleLbl="sibTrans2D1" presStyleIdx="6" presStyleCnt="8"/>
      <dgm:spPr/>
      <dgm:t>
        <a:bodyPr/>
        <a:lstStyle/>
        <a:p>
          <a:endParaRPr lang="el-GR"/>
        </a:p>
      </dgm:t>
    </dgm:pt>
    <dgm:pt modelId="{3477D8DB-0741-4B2C-9665-AAA7F4AFFD62}" type="pres">
      <dgm:prSet presAssocID="{4EA5D076-2058-45AE-8755-301019B50ED2}" presName="node" presStyleLbl="node1" presStyleIdx="6" presStyleCnt="8" custScaleX="153736" custRadScaleRad="118854" custRadScaleInc="159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4FA561-45A8-4400-8DC3-1756BD2D60C2}" type="pres">
      <dgm:prSet presAssocID="{F2ED8AE6-7A00-421C-B027-89E385610FB4}" presName="parTrans" presStyleLbl="sibTrans2D1" presStyleIdx="7" presStyleCnt="8"/>
      <dgm:spPr/>
      <dgm:t>
        <a:bodyPr/>
        <a:lstStyle/>
        <a:p>
          <a:endParaRPr lang="el-GR"/>
        </a:p>
      </dgm:t>
    </dgm:pt>
    <dgm:pt modelId="{645C8CCD-B3F1-4E36-8514-D07DB99BF976}" type="pres">
      <dgm:prSet presAssocID="{F2ED8AE6-7A00-421C-B027-89E385610FB4}" presName="connectorText" presStyleLbl="sibTrans2D1" presStyleIdx="7" presStyleCnt="8"/>
      <dgm:spPr/>
      <dgm:t>
        <a:bodyPr/>
        <a:lstStyle/>
        <a:p>
          <a:endParaRPr lang="el-GR"/>
        </a:p>
      </dgm:t>
    </dgm:pt>
    <dgm:pt modelId="{F1D985D6-38D7-475F-B5DD-B1476CBE1048}" type="pres">
      <dgm:prSet presAssocID="{37F04349-9CB7-438C-A4A1-F0406B2EB476}" presName="node" presStyleLbl="node1" presStyleIdx="7" presStyleCnt="8" custScaleX="160195" custRadScaleRad="109355" custRadScaleInc="-335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35FAFFD-6AFA-4407-AD10-F3CE76BD3E8F}" srcId="{C9289148-CB0A-4BB0-84DD-1E9141AA7A4D}" destId="{05090EA9-6968-4CBA-95DD-FA46A0B16B8A}" srcOrd="3" destOrd="0" parTransId="{7CF4EFED-EC0A-4345-8FA3-57BCADD5873B}" sibTransId="{AEA854C3-C41C-4BEC-AF1D-1BBA90467775}"/>
    <dgm:cxn modelId="{46F93055-986F-4A10-8739-6ECF274DBAC1}" type="presOf" srcId="{CF6A7C15-FBA6-46F6-B659-F6ED7D00EB95}" destId="{2A5AC87C-B187-4711-A4D1-6506F77A51B0}" srcOrd="1" destOrd="0" presId="urn:microsoft.com/office/officeart/2005/8/layout/radial5"/>
    <dgm:cxn modelId="{1097B2A4-EC35-402E-A4D6-CBA3555F5470}" type="presOf" srcId="{4050ABCC-906F-49D0-AD7D-519A5921266C}" destId="{CABD356B-429B-407F-940A-DB8D013751F1}" srcOrd="1" destOrd="0" presId="urn:microsoft.com/office/officeart/2005/8/layout/radial5"/>
    <dgm:cxn modelId="{E0FD71C5-3753-45BC-8AB9-FE0F96218905}" type="presOf" srcId="{BE83387B-8604-4BF8-B70E-32E8A442956A}" destId="{2A9EABF5-0597-4BDC-9BA2-6F257EEFEDA1}" srcOrd="1" destOrd="0" presId="urn:microsoft.com/office/officeart/2005/8/layout/radial5"/>
    <dgm:cxn modelId="{8E8AF98C-DE5F-4936-9FC3-C030A85F350D}" srcId="{6BCD9F1C-80DA-44D7-88D6-1B63A9BBF3AD}" destId="{C9289148-CB0A-4BB0-84DD-1E9141AA7A4D}" srcOrd="0" destOrd="0" parTransId="{61202A29-D96A-4340-929C-142011822B03}" sibTransId="{294C2EA9-45EC-445A-B887-7754617699A1}"/>
    <dgm:cxn modelId="{545E2F5B-EB6E-4ABB-82D8-3853708334B0}" type="presOf" srcId="{F2ED8AE6-7A00-421C-B027-89E385610FB4}" destId="{3D4FA561-45A8-4400-8DC3-1756BD2D60C2}" srcOrd="0" destOrd="0" presId="urn:microsoft.com/office/officeart/2005/8/layout/radial5"/>
    <dgm:cxn modelId="{F4698757-42B3-437C-9326-32C58C39D7FE}" type="presOf" srcId="{75309126-5B85-4120-81E9-B03E4AB4A9E2}" destId="{10384B79-A2A0-4154-A423-2319F1F6D27A}" srcOrd="1" destOrd="0" presId="urn:microsoft.com/office/officeart/2005/8/layout/radial5"/>
    <dgm:cxn modelId="{09E4520C-D349-4229-BA0C-5DF946ADF508}" srcId="{C9289148-CB0A-4BB0-84DD-1E9141AA7A4D}" destId="{CD4160ED-6041-4BFF-ADB3-640D1DA89672}" srcOrd="4" destOrd="0" parTransId="{4050ABCC-906F-49D0-AD7D-519A5921266C}" sibTransId="{EA9EAD59-9AF5-41B1-9310-3700521604AD}"/>
    <dgm:cxn modelId="{9DA6C41A-079F-4283-BF41-3CA6B8B3C63B}" type="presOf" srcId="{29E24BFC-6190-4048-9240-167E164CC753}" destId="{7153DB3D-1CEC-4B88-87E3-FF04806519BB}" srcOrd="0" destOrd="0" presId="urn:microsoft.com/office/officeart/2005/8/layout/radial5"/>
    <dgm:cxn modelId="{623A9CF1-2557-4806-B8BB-FA971D34D44E}" type="presOf" srcId="{24768D3E-AD45-4444-B13F-E1B9AE28D7AF}" destId="{18E9828C-CAA5-4A16-AA0D-C3314CF83F45}" srcOrd="0" destOrd="0" presId="urn:microsoft.com/office/officeart/2005/8/layout/radial5"/>
    <dgm:cxn modelId="{A74F46EE-E11E-40BD-9E49-FB419EBC78A4}" type="presOf" srcId="{CD4160ED-6041-4BFF-ADB3-640D1DA89672}" destId="{4490D259-844A-4FE3-A9A0-AF9AE001AD73}" srcOrd="0" destOrd="0" presId="urn:microsoft.com/office/officeart/2005/8/layout/radial5"/>
    <dgm:cxn modelId="{407F75A8-669A-4E16-A939-58B0140093A0}" type="presOf" srcId="{F233EFE6-6371-40E2-BA6E-2D84805C9495}" destId="{52C9270C-068E-4012-B85F-E04F60A54C45}" srcOrd="1" destOrd="0" presId="urn:microsoft.com/office/officeart/2005/8/layout/radial5"/>
    <dgm:cxn modelId="{2FFF370C-BD8C-49F6-90A4-E6A882B02DFF}" type="presOf" srcId="{7CF4EFED-EC0A-4345-8FA3-57BCADD5873B}" destId="{D40E2A3B-D4C7-4E1F-A146-81B3D284AC14}" srcOrd="1" destOrd="0" presId="urn:microsoft.com/office/officeart/2005/8/layout/radial5"/>
    <dgm:cxn modelId="{26B27A1B-C461-4E22-93AE-9BC23A400A15}" type="presOf" srcId="{48E8BFB3-9654-4A96-A80C-D4EFCFB2DA86}" destId="{7F81BC56-C9F1-47F0-A9D4-79D6A16CAE6C}" srcOrd="0" destOrd="0" presId="urn:microsoft.com/office/officeart/2005/8/layout/radial5"/>
    <dgm:cxn modelId="{E676FE3F-DC29-4680-BF61-6D007010D9D5}" srcId="{C9289148-CB0A-4BB0-84DD-1E9141AA7A4D}" destId="{3D4148BB-04E2-498C-AD7E-5EE053FB6EF7}" srcOrd="0" destOrd="0" parTransId="{F233EFE6-6371-40E2-BA6E-2D84805C9495}" sibTransId="{036CC674-9141-478E-A66E-CB9DDF10F4E5}"/>
    <dgm:cxn modelId="{9BE5F611-46D0-4600-B9D0-CCD9705310E7}" type="presOf" srcId="{FD736291-50B3-4076-9A35-AD58B7556140}" destId="{C99F5F72-4299-439C-8D02-2F8864F25D53}" srcOrd="0" destOrd="0" presId="urn:microsoft.com/office/officeart/2005/8/layout/radial5"/>
    <dgm:cxn modelId="{BD0E6305-3F4B-4FA4-A4A6-99A754F12A9D}" srcId="{C9289148-CB0A-4BB0-84DD-1E9141AA7A4D}" destId="{48E8BFB3-9654-4A96-A80C-D4EFCFB2DA86}" srcOrd="2" destOrd="0" parTransId="{24768D3E-AD45-4444-B13F-E1B9AE28D7AF}" sibTransId="{F85D11F2-3994-4F31-A80E-E753D78C73CB}"/>
    <dgm:cxn modelId="{11057C8C-494A-4626-A3DE-565662DFA120}" srcId="{C9289148-CB0A-4BB0-84DD-1E9141AA7A4D}" destId="{FD736291-50B3-4076-9A35-AD58B7556140}" srcOrd="5" destOrd="0" parTransId="{75309126-5B85-4120-81E9-B03E4AB4A9E2}" sibTransId="{5CC21E30-1EA5-48C6-820F-C0A548E59CBD}"/>
    <dgm:cxn modelId="{E45DFF2D-3A81-43DC-80FD-815D2BEBE6D5}" type="presOf" srcId="{4EA5D076-2058-45AE-8755-301019B50ED2}" destId="{3477D8DB-0741-4B2C-9665-AAA7F4AFFD62}" srcOrd="0" destOrd="0" presId="urn:microsoft.com/office/officeart/2005/8/layout/radial5"/>
    <dgm:cxn modelId="{3FA52FBC-20DA-4719-8845-960F5910C4E2}" type="presOf" srcId="{7CF4EFED-EC0A-4345-8FA3-57BCADD5873B}" destId="{2B184742-4512-4424-B1FE-0E74FC70FE74}" srcOrd="0" destOrd="0" presId="urn:microsoft.com/office/officeart/2005/8/layout/radial5"/>
    <dgm:cxn modelId="{E7F0B69B-197E-436B-AA1E-EA4F812524E3}" type="presOf" srcId="{F233EFE6-6371-40E2-BA6E-2D84805C9495}" destId="{76D17DC7-002B-4F2A-B2CD-3A9F92260CB0}" srcOrd="0" destOrd="0" presId="urn:microsoft.com/office/officeart/2005/8/layout/radial5"/>
    <dgm:cxn modelId="{3C9ABF75-4DC2-49B0-A548-CE77BD0223BC}" type="presOf" srcId="{BE83387B-8604-4BF8-B70E-32E8A442956A}" destId="{A2B411F5-26FC-4BA3-8030-314E7971B8FE}" srcOrd="0" destOrd="0" presId="urn:microsoft.com/office/officeart/2005/8/layout/radial5"/>
    <dgm:cxn modelId="{4794DABE-26F4-4E68-BA0E-C61687E74E54}" type="presOf" srcId="{C9289148-CB0A-4BB0-84DD-1E9141AA7A4D}" destId="{523007EF-44BE-464E-8DCC-53B5125EC61B}" srcOrd="0" destOrd="0" presId="urn:microsoft.com/office/officeart/2005/8/layout/radial5"/>
    <dgm:cxn modelId="{0F8FAF39-7EC9-4CEF-A249-167814D4AC14}" type="presOf" srcId="{4050ABCC-906F-49D0-AD7D-519A5921266C}" destId="{282893CF-A6A1-4209-915D-D6F2E8BEFEDA}" srcOrd="0" destOrd="0" presId="urn:microsoft.com/office/officeart/2005/8/layout/radial5"/>
    <dgm:cxn modelId="{14E4D90C-410D-470A-89E9-54A92726ED57}" type="presOf" srcId="{75309126-5B85-4120-81E9-B03E4AB4A9E2}" destId="{FD484D99-76A6-4EC3-80E7-F14F8DB32DF7}" srcOrd="0" destOrd="0" presId="urn:microsoft.com/office/officeart/2005/8/layout/radial5"/>
    <dgm:cxn modelId="{D3B02B75-9B9D-4CA3-8E8B-ED6FA6B427A3}" srcId="{C9289148-CB0A-4BB0-84DD-1E9141AA7A4D}" destId="{4EA5D076-2058-45AE-8755-301019B50ED2}" srcOrd="6" destOrd="0" parTransId="{CF6A7C15-FBA6-46F6-B659-F6ED7D00EB95}" sibTransId="{36E1A912-BFAA-40BA-8412-8C1DB6E08A09}"/>
    <dgm:cxn modelId="{ED3947AB-57D7-4FC8-857F-3BB10FF4A403}" type="presOf" srcId="{F2ED8AE6-7A00-421C-B027-89E385610FB4}" destId="{645C8CCD-B3F1-4E36-8514-D07DB99BF976}" srcOrd="1" destOrd="0" presId="urn:microsoft.com/office/officeart/2005/8/layout/radial5"/>
    <dgm:cxn modelId="{0EBB1E74-293F-4581-8036-C241EA181960}" type="presOf" srcId="{05090EA9-6968-4CBA-95DD-FA46A0B16B8A}" destId="{127FDFED-E411-4385-BC93-30315521537D}" srcOrd="0" destOrd="0" presId="urn:microsoft.com/office/officeart/2005/8/layout/radial5"/>
    <dgm:cxn modelId="{94579893-A64F-4E34-9BE8-BE6F560B207A}" srcId="{C9289148-CB0A-4BB0-84DD-1E9141AA7A4D}" destId="{37F04349-9CB7-438C-A4A1-F0406B2EB476}" srcOrd="7" destOrd="0" parTransId="{F2ED8AE6-7A00-421C-B027-89E385610FB4}" sibTransId="{D8A6EBDE-F678-43DF-8E23-A5E275FA5636}"/>
    <dgm:cxn modelId="{85751F62-5834-450B-83B3-ACFAFD7D01CD}" type="presOf" srcId="{37F04349-9CB7-438C-A4A1-F0406B2EB476}" destId="{F1D985D6-38D7-475F-B5DD-B1476CBE1048}" srcOrd="0" destOrd="0" presId="urn:microsoft.com/office/officeart/2005/8/layout/radial5"/>
    <dgm:cxn modelId="{2D643907-6FCC-4631-BE07-7242EBF3A045}" type="presOf" srcId="{6BCD9F1C-80DA-44D7-88D6-1B63A9BBF3AD}" destId="{8D292B3D-B3D3-4C70-8112-A195267E1DEB}" srcOrd="0" destOrd="0" presId="urn:microsoft.com/office/officeart/2005/8/layout/radial5"/>
    <dgm:cxn modelId="{2D59877F-7859-4CE5-AE95-D501D5757D1D}" srcId="{C9289148-CB0A-4BB0-84DD-1E9141AA7A4D}" destId="{29E24BFC-6190-4048-9240-167E164CC753}" srcOrd="1" destOrd="0" parTransId="{BE83387B-8604-4BF8-B70E-32E8A442956A}" sibTransId="{2E97F2A1-FD76-4586-9C4B-3B0D6EB1441A}"/>
    <dgm:cxn modelId="{00412A84-49A3-4501-B166-20E9C831AADA}" type="presOf" srcId="{24768D3E-AD45-4444-B13F-E1B9AE28D7AF}" destId="{341ADE8B-ADA5-4901-9EE7-2D382462EB21}" srcOrd="1" destOrd="0" presId="urn:microsoft.com/office/officeart/2005/8/layout/radial5"/>
    <dgm:cxn modelId="{635D3445-D8BB-49D8-BAF7-B47BE2E77E25}" type="presOf" srcId="{CF6A7C15-FBA6-46F6-B659-F6ED7D00EB95}" destId="{CAAD87DC-1625-4631-8BE7-3020ECBCC6B0}" srcOrd="0" destOrd="0" presId="urn:microsoft.com/office/officeart/2005/8/layout/radial5"/>
    <dgm:cxn modelId="{BE3A78D6-5F4D-40B7-B98D-B0D237B5F982}" type="presOf" srcId="{3D4148BB-04E2-498C-AD7E-5EE053FB6EF7}" destId="{91E69F40-D09F-4342-8244-628888F47A05}" srcOrd="0" destOrd="0" presId="urn:microsoft.com/office/officeart/2005/8/layout/radial5"/>
    <dgm:cxn modelId="{1A18ACA6-0DD0-40B2-A3F2-8B2012C377EC}" type="presParOf" srcId="{8D292B3D-B3D3-4C70-8112-A195267E1DEB}" destId="{523007EF-44BE-464E-8DCC-53B5125EC61B}" srcOrd="0" destOrd="0" presId="urn:microsoft.com/office/officeart/2005/8/layout/radial5"/>
    <dgm:cxn modelId="{4981B971-52ED-49E0-AB98-514FCA7C9CFB}" type="presParOf" srcId="{8D292B3D-B3D3-4C70-8112-A195267E1DEB}" destId="{76D17DC7-002B-4F2A-B2CD-3A9F92260CB0}" srcOrd="1" destOrd="0" presId="urn:microsoft.com/office/officeart/2005/8/layout/radial5"/>
    <dgm:cxn modelId="{1DEF9E9C-2A02-4291-874E-3B1028D31802}" type="presParOf" srcId="{76D17DC7-002B-4F2A-B2CD-3A9F92260CB0}" destId="{52C9270C-068E-4012-B85F-E04F60A54C45}" srcOrd="0" destOrd="0" presId="urn:microsoft.com/office/officeart/2005/8/layout/radial5"/>
    <dgm:cxn modelId="{31B76F97-21A0-47AF-8AD6-A53315257568}" type="presParOf" srcId="{8D292B3D-B3D3-4C70-8112-A195267E1DEB}" destId="{91E69F40-D09F-4342-8244-628888F47A05}" srcOrd="2" destOrd="0" presId="urn:microsoft.com/office/officeart/2005/8/layout/radial5"/>
    <dgm:cxn modelId="{756D99C2-1F77-4FCF-ABFF-813294881346}" type="presParOf" srcId="{8D292B3D-B3D3-4C70-8112-A195267E1DEB}" destId="{A2B411F5-26FC-4BA3-8030-314E7971B8FE}" srcOrd="3" destOrd="0" presId="urn:microsoft.com/office/officeart/2005/8/layout/radial5"/>
    <dgm:cxn modelId="{FC032FCB-BEE8-413E-BE79-A3A1E0AB59FF}" type="presParOf" srcId="{A2B411F5-26FC-4BA3-8030-314E7971B8FE}" destId="{2A9EABF5-0597-4BDC-9BA2-6F257EEFEDA1}" srcOrd="0" destOrd="0" presId="urn:microsoft.com/office/officeart/2005/8/layout/radial5"/>
    <dgm:cxn modelId="{B6B4E55C-0037-4CB3-B963-6DA5E04CD497}" type="presParOf" srcId="{8D292B3D-B3D3-4C70-8112-A195267E1DEB}" destId="{7153DB3D-1CEC-4B88-87E3-FF04806519BB}" srcOrd="4" destOrd="0" presId="urn:microsoft.com/office/officeart/2005/8/layout/radial5"/>
    <dgm:cxn modelId="{1A7D3D99-1C19-43FB-9ADC-22B2655990A2}" type="presParOf" srcId="{8D292B3D-B3D3-4C70-8112-A195267E1DEB}" destId="{18E9828C-CAA5-4A16-AA0D-C3314CF83F45}" srcOrd="5" destOrd="0" presId="urn:microsoft.com/office/officeart/2005/8/layout/radial5"/>
    <dgm:cxn modelId="{EA82F1F6-F81A-465F-AFA9-2923C5AD16D9}" type="presParOf" srcId="{18E9828C-CAA5-4A16-AA0D-C3314CF83F45}" destId="{341ADE8B-ADA5-4901-9EE7-2D382462EB21}" srcOrd="0" destOrd="0" presId="urn:microsoft.com/office/officeart/2005/8/layout/radial5"/>
    <dgm:cxn modelId="{8320D1E4-3E14-46B1-AC6E-059DB21525D7}" type="presParOf" srcId="{8D292B3D-B3D3-4C70-8112-A195267E1DEB}" destId="{7F81BC56-C9F1-47F0-A9D4-79D6A16CAE6C}" srcOrd="6" destOrd="0" presId="urn:microsoft.com/office/officeart/2005/8/layout/radial5"/>
    <dgm:cxn modelId="{2F4F9960-C2B6-47E3-ACCC-BEEEF1A4A40F}" type="presParOf" srcId="{8D292B3D-B3D3-4C70-8112-A195267E1DEB}" destId="{2B184742-4512-4424-B1FE-0E74FC70FE74}" srcOrd="7" destOrd="0" presId="urn:microsoft.com/office/officeart/2005/8/layout/radial5"/>
    <dgm:cxn modelId="{A61F9A16-9A09-4856-B1AB-376AA3EC3014}" type="presParOf" srcId="{2B184742-4512-4424-B1FE-0E74FC70FE74}" destId="{D40E2A3B-D4C7-4E1F-A146-81B3D284AC14}" srcOrd="0" destOrd="0" presId="urn:microsoft.com/office/officeart/2005/8/layout/radial5"/>
    <dgm:cxn modelId="{22255A41-5E6F-4692-90D1-C52D07953BB5}" type="presParOf" srcId="{8D292B3D-B3D3-4C70-8112-A195267E1DEB}" destId="{127FDFED-E411-4385-BC93-30315521537D}" srcOrd="8" destOrd="0" presId="urn:microsoft.com/office/officeart/2005/8/layout/radial5"/>
    <dgm:cxn modelId="{9FEAFFD4-8E8D-402B-814A-16BFD1F6A782}" type="presParOf" srcId="{8D292B3D-B3D3-4C70-8112-A195267E1DEB}" destId="{282893CF-A6A1-4209-915D-D6F2E8BEFEDA}" srcOrd="9" destOrd="0" presId="urn:microsoft.com/office/officeart/2005/8/layout/radial5"/>
    <dgm:cxn modelId="{466EF811-62B9-4D68-8F67-952CC48A4CA9}" type="presParOf" srcId="{282893CF-A6A1-4209-915D-D6F2E8BEFEDA}" destId="{CABD356B-429B-407F-940A-DB8D013751F1}" srcOrd="0" destOrd="0" presId="urn:microsoft.com/office/officeart/2005/8/layout/radial5"/>
    <dgm:cxn modelId="{8CEE901C-53FD-4CCC-9F63-BF4EF8F3FE63}" type="presParOf" srcId="{8D292B3D-B3D3-4C70-8112-A195267E1DEB}" destId="{4490D259-844A-4FE3-A9A0-AF9AE001AD73}" srcOrd="10" destOrd="0" presId="urn:microsoft.com/office/officeart/2005/8/layout/radial5"/>
    <dgm:cxn modelId="{93040305-0CC3-4334-AE7B-CE1BD8246D9C}" type="presParOf" srcId="{8D292B3D-B3D3-4C70-8112-A195267E1DEB}" destId="{FD484D99-76A6-4EC3-80E7-F14F8DB32DF7}" srcOrd="11" destOrd="0" presId="urn:microsoft.com/office/officeart/2005/8/layout/radial5"/>
    <dgm:cxn modelId="{A4ECF7AA-EC59-4E56-BA33-B37D9106474B}" type="presParOf" srcId="{FD484D99-76A6-4EC3-80E7-F14F8DB32DF7}" destId="{10384B79-A2A0-4154-A423-2319F1F6D27A}" srcOrd="0" destOrd="0" presId="urn:microsoft.com/office/officeart/2005/8/layout/radial5"/>
    <dgm:cxn modelId="{A2B9D6F0-DA42-4451-ABE1-9F475953096E}" type="presParOf" srcId="{8D292B3D-B3D3-4C70-8112-A195267E1DEB}" destId="{C99F5F72-4299-439C-8D02-2F8864F25D53}" srcOrd="12" destOrd="0" presId="urn:microsoft.com/office/officeart/2005/8/layout/radial5"/>
    <dgm:cxn modelId="{4690A672-A089-473D-A74F-F8D00D737D49}" type="presParOf" srcId="{8D292B3D-B3D3-4C70-8112-A195267E1DEB}" destId="{CAAD87DC-1625-4631-8BE7-3020ECBCC6B0}" srcOrd="13" destOrd="0" presId="urn:microsoft.com/office/officeart/2005/8/layout/radial5"/>
    <dgm:cxn modelId="{F5232533-67C7-4FDC-BA55-8047A75C1422}" type="presParOf" srcId="{CAAD87DC-1625-4631-8BE7-3020ECBCC6B0}" destId="{2A5AC87C-B187-4711-A4D1-6506F77A51B0}" srcOrd="0" destOrd="0" presId="urn:microsoft.com/office/officeart/2005/8/layout/radial5"/>
    <dgm:cxn modelId="{597B7E16-374C-4A49-B451-3EF0B66A2E1A}" type="presParOf" srcId="{8D292B3D-B3D3-4C70-8112-A195267E1DEB}" destId="{3477D8DB-0741-4B2C-9665-AAA7F4AFFD62}" srcOrd="14" destOrd="0" presId="urn:microsoft.com/office/officeart/2005/8/layout/radial5"/>
    <dgm:cxn modelId="{9BEB81A0-3BFF-4128-B532-38AA7B79A8C9}" type="presParOf" srcId="{8D292B3D-B3D3-4C70-8112-A195267E1DEB}" destId="{3D4FA561-45A8-4400-8DC3-1756BD2D60C2}" srcOrd="15" destOrd="0" presId="urn:microsoft.com/office/officeart/2005/8/layout/radial5"/>
    <dgm:cxn modelId="{A8D27806-BACF-475E-A768-18D47A6BE265}" type="presParOf" srcId="{3D4FA561-45A8-4400-8DC3-1756BD2D60C2}" destId="{645C8CCD-B3F1-4E36-8514-D07DB99BF976}" srcOrd="0" destOrd="0" presId="urn:microsoft.com/office/officeart/2005/8/layout/radial5"/>
    <dgm:cxn modelId="{B15720A3-DCF5-4418-BA23-B02912900935}" type="presParOf" srcId="{8D292B3D-B3D3-4C70-8112-A195267E1DEB}" destId="{F1D985D6-38D7-475F-B5DD-B1476CBE1048}" srcOrd="1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1B545B-7FD7-4134-8AE3-C84E639EF87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6F1C098-24BB-423D-918B-52715079E3D1}">
      <dgm:prSet phldrT="[Κείμενο]" custT="1"/>
      <dgm:spPr>
        <a:solidFill>
          <a:srgbClr val="FF3300"/>
        </a:solidFill>
      </dgm:spPr>
      <dgm:t>
        <a:bodyPr/>
        <a:lstStyle/>
        <a:p>
          <a:r>
            <a:rPr lang="el-GR" sz="2400" b="1" dirty="0" smtClean="0"/>
            <a:t>Προσωπικές πωλήσεις</a:t>
          </a:r>
          <a:endParaRPr lang="el-GR" sz="2400" b="1" dirty="0"/>
        </a:p>
      </dgm:t>
    </dgm:pt>
    <dgm:pt modelId="{EA663645-8DCF-4F06-98A7-DA91E23696D5}" type="parTrans" cxnId="{8B4A015D-ACAD-444A-BB27-3BD7C224554A}">
      <dgm:prSet/>
      <dgm:spPr/>
      <dgm:t>
        <a:bodyPr/>
        <a:lstStyle/>
        <a:p>
          <a:endParaRPr lang="el-GR"/>
        </a:p>
      </dgm:t>
    </dgm:pt>
    <dgm:pt modelId="{6A80533E-966C-43E9-878B-B2A329C02B85}" type="sibTrans" cxnId="{8B4A015D-ACAD-444A-BB27-3BD7C224554A}">
      <dgm:prSet/>
      <dgm:spPr/>
      <dgm:t>
        <a:bodyPr/>
        <a:lstStyle/>
        <a:p>
          <a:endParaRPr lang="el-GR"/>
        </a:p>
      </dgm:t>
    </dgm:pt>
    <dgm:pt modelId="{4C35C932-3E5E-4549-9695-D70B6C583F1D}">
      <dgm:prSet phldrT="[Κείμενο]" custT="1"/>
      <dgm:sp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l-GR" sz="2400" b="1" dirty="0" smtClean="0"/>
            <a:t>Παρουσιάσεις προϊόντων</a:t>
          </a:r>
          <a:endParaRPr lang="el-GR" sz="2400" b="1" dirty="0"/>
        </a:p>
      </dgm:t>
    </dgm:pt>
    <dgm:pt modelId="{7B2E1F05-CBAA-41A3-A0CC-53274722C7A2}" type="parTrans" cxnId="{030930E8-B728-4B0F-8DDD-BE282983838F}">
      <dgm:prSet/>
      <dgm:spPr/>
      <dgm:t>
        <a:bodyPr/>
        <a:lstStyle/>
        <a:p>
          <a:endParaRPr lang="el-GR"/>
        </a:p>
      </dgm:t>
    </dgm:pt>
    <dgm:pt modelId="{71F031AB-3284-4380-9DF0-D9451E5DC83B}" type="sibTrans" cxnId="{030930E8-B728-4B0F-8DDD-BE282983838F}">
      <dgm:prSet/>
      <dgm:spPr/>
      <dgm:t>
        <a:bodyPr/>
        <a:lstStyle/>
        <a:p>
          <a:endParaRPr lang="el-GR"/>
        </a:p>
      </dgm:t>
    </dgm:pt>
    <dgm:pt modelId="{C5E28E05-E001-4483-ABA0-94A3C11BEB40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</dgm:spPr>
      <dgm:t>
        <a:bodyPr/>
        <a:lstStyle/>
        <a:p>
          <a:r>
            <a:rPr lang="el-GR" sz="2400" b="1" dirty="0" smtClean="0"/>
            <a:t>Συγκεντρώσεις </a:t>
          </a:r>
          <a:endParaRPr lang="el-GR" sz="2400" b="1" dirty="0"/>
        </a:p>
      </dgm:t>
    </dgm:pt>
    <dgm:pt modelId="{4EF162AC-1BD8-4002-AAF6-29F6709FD45D}" type="parTrans" cxnId="{304D0630-2716-4556-AAA6-1D1EF93F2A29}">
      <dgm:prSet/>
      <dgm:spPr/>
      <dgm:t>
        <a:bodyPr/>
        <a:lstStyle/>
        <a:p>
          <a:endParaRPr lang="el-GR"/>
        </a:p>
      </dgm:t>
    </dgm:pt>
    <dgm:pt modelId="{1248A9E6-2C78-4C29-BFA7-7D75941FB638}" type="sibTrans" cxnId="{304D0630-2716-4556-AAA6-1D1EF93F2A29}">
      <dgm:prSet/>
      <dgm:spPr/>
      <dgm:t>
        <a:bodyPr/>
        <a:lstStyle/>
        <a:p>
          <a:endParaRPr lang="el-GR"/>
        </a:p>
      </dgm:t>
    </dgm:pt>
    <dgm:pt modelId="{83E9C43D-E196-4AD0-9B89-104DADC9423A}">
      <dgm:prSet phldrT="[Κείμενο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</dgm:spPr>
      <dgm:t>
        <a:bodyPr/>
        <a:lstStyle/>
        <a:p>
          <a:r>
            <a:rPr lang="el-GR" sz="2400" b="1" dirty="0" smtClean="0"/>
            <a:t>Δείγματα</a:t>
          </a:r>
          <a:endParaRPr lang="el-GR" sz="2400" b="1" dirty="0"/>
        </a:p>
      </dgm:t>
    </dgm:pt>
    <dgm:pt modelId="{6294D583-ED61-4512-A201-D280F3DA59E6}" type="parTrans" cxnId="{48D69E8F-56B7-48D5-B42A-E5043FC543F3}">
      <dgm:prSet/>
      <dgm:spPr/>
      <dgm:t>
        <a:bodyPr/>
        <a:lstStyle/>
        <a:p>
          <a:endParaRPr lang="el-GR"/>
        </a:p>
      </dgm:t>
    </dgm:pt>
    <dgm:pt modelId="{250F8C6C-7194-481C-B109-EDD70BFC1B6D}" type="sibTrans" cxnId="{48D69E8F-56B7-48D5-B42A-E5043FC543F3}">
      <dgm:prSet/>
      <dgm:spPr/>
      <dgm:t>
        <a:bodyPr/>
        <a:lstStyle/>
        <a:p>
          <a:endParaRPr lang="el-GR"/>
        </a:p>
      </dgm:t>
    </dgm:pt>
    <dgm:pt modelId="{48D910D7-96AA-49D5-B0DE-81E971ED9CFC}" type="pres">
      <dgm:prSet presAssocID="{AE1B545B-7FD7-4134-8AE3-C84E639EF8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7936291-08AE-4A82-B336-FA0168A2D5E9}" type="pres">
      <dgm:prSet presAssocID="{A6F1C098-24BB-423D-918B-52715079E3D1}" presName="centerShape" presStyleLbl="node0" presStyleIdx="0" presStyleCnt="1" custScaleX="120301"/>
      <dgm:spPr/>
      <dgm:t>
        <a:bodyPr/>
        <a:lstStyle/>
        <a:p>
          <a:endParaRPr lang="el-GR"/>
        </a:p>
      </dgm:t>
    </dgm:pt>
    <dgm:pt modelId="{B9ABC2DA-0D9C-477A-9BCE-1E886B66019C}" type="pres">
      <dgm:prSet presAssocID="{7B2E1F05-CBAA-41A3-A0CC-53274722C7A2}" presName="parTrans" presStyleLbl="sibTrans2D1" presStyleIdx="0" presStyleCnt="3"/>
      <dgm:spPr/>
      <dgm:t>
        <a:bodyPr/>
        <a:lstStyle/>
        <a:p>
          <a:endParaRPr lang="el-GR"/>
        </a:p>
      </dgm:t>
    </dgm:pt>
    <dgm:pt modelId="{88F6FCB3-0F6E-4B09-8BC1-B2815710403E}" type="pres">
      <dgm:prSet presAssocID="{7B2E1F05-CBAA-41A3-A0CC-53274722C7A2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959FAE8C-231C-4C88-9FC9-C5FC7F4BD554}" type="pres">
      <dgm:prSet presAssocID="{4C35C932-3E5E-4549-9695-D70B6C583F1D}" presName="node" presStyleLbl="node1" presStyleIdx="0" presStyleCnt="3" custScaleX="1368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7BA7F4-8E98-4A8D-938F-0BC4D30791D1}" type="pres">
      <dgm:prSet presAssocID="{4EF162AC-1BD8-4002-AAF6-29F6709FD45D}" presName="parTrans" presStyleLbl="sibTrans2D1" presStyleIdx="1" presStyleCnt="3"/>
      <dgm:spPr/>
      <dgm:t>
        <a:bodyPr/>
        <a:lstStyle/>
        <a:p>
          <a:endParaRPr lang="el-GR"/>
        </a:p>
      </dgm:t>
    </dgm:pt>
    <dgm:pt modelId="{A8E0E785-7F18-4A14-A439-5460A0044BB1}" type="pres">
      <dgm:prSet presAssocID="{4EF162AC-1BD8-4002-AAF6-29F6709FD45D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31ABE1CF-F73A-460D-B3B5-353D1032BA58}" type="pres">
      <dgm:prSet presAssocID="{C5E28E05-E001-4483-ABA0-94A3C11BEB40}" presName="node" presStyleLbl="node1" presStyleIdx="1" presStyleCnt="3" custScaleX="146605" custRadScaleRad="115174" custRadScaleInc="-70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4A6748-58D9-450A-92D2-1449A56FE49D}" type="pres">
      <dgm:prSet presAssocID="{6294D583-ED61-4512-A201-D280F3DA59E6}" presName="parTrans" presStyleLbl="sibTrans2D1" presStyleIdx="2" presStyleCnt="3"/>
      <dgm:spPr/>
      <dgm:t>
        <a:bodyPr/>
        <a:lstStyle/>
        <a:p>
          <a:endParaRPr lang="el-GR"/>
        </a:p>
      </dgm:t>
    </dgm:pt>
    <dgm:pt modelId="{4970B12C-5396-4231-8A14-882F028A916E}" type="pres">
      <dgm:prSet presAssocID="{6294D583-ED61-4512-A201-D280F3DA59E6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17AD718C-65B9-4291-9A1A-0F7FD9A3736D}" type="pres">
      <dgm:prSet presAssocID="{83E9C43D-E196-4AD0-9B89-104DADC9423A}" presName="node" presStyleLbl="node1" presStyleIdx="2" presStyleCnt="3" custRadScaleRad="100704" custRadScaleInc="75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43573E0-83F7-47F2-AD65-B7746D3966FE}" type="presOf" srcId="{AE1B545B-7FD7-4134-8AE3-C84E639EF87E}" destId="{48D910D7-96AA-49D5-B0DE-81E971ED9CFC}" srcOrd="0" destOrd="0" presId="urn:microsoft.com/office/officeart/2005/8/layout/radial5"/>
    <dgm:cxn modelId="{48D69E8F-56B7-48D5-B42A-E5043FC543F3}" srcId="{A6F1C098-24BB-423D-918B-52715079E3D1}" destId="{83E9C43D-E196-4AD0-9B89-104DADC9423A}" srcOrd="2" destOrd="0" parTransId="{6294D583-ED61-4512-A201-D280F3DA59E6}" sibTransId="{250F8C6C-7194-481C-B109-EDD70BFC1B6D}"/>
    <dgm:cxn modelId="{A20350FA-BC5C-4F09-A0BF-818F7776CC46}" type="presOf" srcId="{4C35C932-3E5E-4549-9695-D70B6C583F1D}" destId="{959FAE8C-231C-4C88-9FC9-C5FC7F4BD554}" srcOrd="0" destOrd="0" presId="urn:microsoft.com/office/officeart/2005/8/layout/radial5"/>
    <dgm:cxn modelId="{304D0630-2716-4556-AAA6-1D1EF93F2A29}" srcId="{A6F1C098-24BB-423D-918B-52715079E3D1}" destId="{C5E28E05-E001-4483-ABA0-94A3C11BEB40}" srcOrd="1" destOrd="0" parTransId="{4EF162AC-1BD8-4002-AAF6-29F6709FD45D}" sibTransId="{1248A9E6-2C78-4C29-BFA7-7D75941FB638}"/>
    <dgm:cxn modelId="{38BD5381-992F-4134-9B40-17FE326BCF24}" type="presOf" srcId="{A6F1C098-24BB-423D-918B-52715079E3D1}" destId="{67936291-08AE-4A82-B336-FA0168A2D5E9}" srcOrd="0" destOrd="0" presId="urn:microsoft.com/office/officeart/2005/8/layout/radial5"/>
    <dgm:cxn modelId="{8B4A015D-ACAD-444A-BB27-3BD7C224554A}" srcId="{AE1B545B-7FD7-4134-8AE3-C84E639EF87E}" destId="{A6F1C098-24BB-423D-918B-52715079E3D1}" srcOrd="0" destOrd="0" parTransId="{EA663645-8DCF-4F06-98A7-DA91E23696D5}" sibTransId="{6A80533E-966C-43E9-878B-B2A329C02B85}"/>
    <dgm:cxn modelId="{858BA651-42AA-43BF-A04E-62872621DBE6}" type="presOf" srcId="{83E9C43D-E196-4AD0-9B89-104DADC9423A}" destId="{17AD718C-65B9-4291-9A1A-0F7FD9A3736D}" srcOrd="0" destOrd="0" presId="urn:microsoft.com/office/officeart/2005/8/layout/radial5"/>
    <dgm:cxn modelId="{030930E8-B728-4B0F-8DDD-BE282983838F}" srcId="{A6F1C098-24BB-423D-918B-52715079E3D1}" destId="{4C35C932-3E5E-4549-9695-D70B6C583F1D}" srcOrd="0" destOrd="0" parTransId="{7B2E1F05-CBAA-41A3-A0CC-53274722C7A2}" sibTransId="{71F031AB-3284-4380-9DF0-D9451E5DC83B}"/>
    <dgm:cxn modelId="{50FA61F4-E907-4EF3-A778-19FFF832368D}" type="presOf" srcId="{4EF162AC-1BD8-4002-AAF6-29F6709FD45D}" destId="{A8E0E785-7F18-4A14-A439-5460A0044BB1}" srcOrd="1" destOrd="0" presId="urn:microsoft.com/office/officeart/2005/8/layout/radial5"/>
    <dgm:cxn modelId="{B60AB52E-37EE-451A-A7D4-380BEE6F9CBC}" type="presOf" srcId="{6294D583-ED61-4512-A201-D280F3DA59E6}" destId="{4970B12C-5396-4231-8A14-882F028A916E}" srcOrd="1" destOrd="0" presId="urn:microsoft.com/office/officeart/2005/8/layout/radial5"/>
    <dgm:cxn modelId="{E1BE2B2C-8D9B-4FB9-9204-D16ED5396D82}" type="presOf" srcId="{7B2E1F05-CBAA-41A3-A0CC-53274722C7A2}" destId="{B9ABC2DA-0D9C-477A-9BCE-1E886B66019C}" srcOrd="0" destOrd="0" presId="urn:microsoft.com/office/officeart/2005/8/layout/radial5"/>
    <dgm:cxn modelId="{26275863-D80F-4EAB-894C-ADBB090ACF22}" type="presOf" srcId="{C5E28E05-E001-4483-ABA0-94A3C11BEB40}" destId="{31ABE1CF-F73A-460D-B3B5-353D1032BA58}" srcOrd="0" destOrd="0" presId="urn:microsoft.com/office/officeart/2005/8/layout/radial5"/>
    <dgm:cxn modelId="{0E650A1B-338A-4986-9EE7-7759AD535CD9}" type="presOf" srcId="{6294D583-ED61-4512-A201-D280F3DA59E6}" destId="{EA4A6748-58D9-450A-92D2-1449A56FE49D}" srcOrd="0" destOrd="0" presId="urn:microsoft.com/office/officeart/2005/8/layout/radial5"/>
    <dgm:cxn modelId="{C87D1B62-AEFD-4292-A14D-DFD8249BAFF9}" type="presOf" srcId="{7B2E1F05-CBAA-41A3-A0CC-53274722C7A2}" destId="{88F6FCB3-0F6E-4B09-8BC1-B2815710403E}" srcOrd="1" destOrd="0" presId="urn:microsoft.com/office/officeart/2005/8/layout/radial5"/>
    <dgm:cxn modelId="{B0AB0DCE-C301-434A-AA3B-FEA09DDDC525}" type="presOf" srcId="{4EF162AC-1BD8-4002-AAF6-29F6709FD45D}" destId="{237BA7F4-8E98-4A8D-938F-0BC4D30791D1}" srcOrd="0" destOrd="0" presId="urn:microsoft.com/office/officeart/2005/8/layout/radial5"/>
    <dgm:cxn modelId="{CB2E7959-C6AD-4DAF-94C5-987BFA7B2948}" type="presParOf" srcId="{48D910D7-96AA-49D5-B0DE-81E971ED9CFC}" destId="{67936291-08AE-4A82-B336-FA0168A2D5E9}" srcOrd="0" destOrd="0" presId="urn:microsoft.com/office/officeart/2005/8/layout/radial5"/>
    <dgm:cxn modelId="{C4666132-74FA-4249-8047-62EE3E05E2E8}" type="presParOf" srcId="{48D910D7-96AA-49D5-B0DE-81E971ED9CFC}" destId="{B9ABC2DA-0D9C-477A-9BCE-1E886B66019C}" srcOrd="1" destOrd="0" presId="urn:microsoft.com/office/officeart/2005/8/layout/radial5"/>
    <dgm:cxn modelId="{196A0F10-424E-4647-9C46-762DC3DAA7FA}" type="presParOf" srcId="{B9ABC2DA-0D9C-477A-9BCE-1E886B66019C}" destId="{88F6FCB3-0F6E-4B09-8BC1-B2815710403E}" srcOrd="0" destOrd="0" presId="urn:microsoft.com/office/officeart/2005/8/layout/radial5"/>
    <dgm:cxn modelId="{1C543439-0ADA-4533-ACC0-D2898EB14F82}" type="presParOf" srcId="{48D910D7-96AA-49D5-B0DE-81E971ED9CFC}" destId="{959FAE8C-231C-4C88-9FC9-C5FC7F4BD554}" srcOrd="2" destOrd="0" presId="urn:microsoft.com/office/officeart/2005/8/layout/radial5"/>
    <dgm:cxn modelId="{93BF6064-7126-4A15-A708-4FF040906CDE}" type="presParOf" srcId="{48D910D7-96AA-49D5-B0DE-81E971ED9CFC}" destId="{237BA7F4-8E98-4A8D-938F-0BC4D30791D1}" srcOrd="3" destOrd="0" presId="urn:microsoft.com/office/officeart/2005/8/layout/radial5"/>
    <dgm:cxn modelId="{1CDA1A4E-AE49-49C4-AFDD-33CA0C5C59AD}" type="presParOf" srcId="{237BA7F4-8E98-4A8D-938F-0BC4D30791D1}" destId="{A8E0E785-7F18-4A14-A439-5460A0044BB1}" srcOrd="0" destOrd="0" presId="urn:microsoft.com/office/officeart/2005/8/layout/radial5"/>
    <dgm:cxn modelId="{225C11AE-884A-4501-BE6C-DCF01DE948F8}" type="presParOf" srcId="{48D910D7-96AA-49D5-B0DE-81E971ED9CFC}" destId="{31ABE1CF-F73A-460D-B3B5-353D1032BA58}" srcOrd="4" destOrd="0" presId="urn:microsoft.com/office/officeart/2005/8/layout/radial5"/>
    <dgm:cxn modelId="{5656FB50-97B2-41E9-806D-419CD22846F8}" type="presParOf" srcId="{48D910D7-96AA-49D5-B0DE-81E971ED9CFC}" destId="{EA4A6748-58D9-450A-92D2-1449A56FE49D}" srcOrd="5" destOrd="0" presId="urn:microsoft.com/office/officeart/2005/8/layout/radial5"/>
    <dgm:cxn modelId="{829A4705-D6CA-4281-94F4-6FF014CB7403}" type="presParOf" srcId="{EA4A6748-58D9-450A-92D2-1449A56FE49D}" destId="{4970B12C-5396-4231-8A14-882F028A916E}" srcOrd="0" destOrd="0" presId="urn:microsoft.com/office/officeart/2005/8/layout/radial5"/>
    <dgm:cxn modelId="{684BFC1B-D240-406E-9B52-BE552802CA80}" type="presParOf" srcId="{48D910D7-96AA-49D5-B0DE-81E971ED9CFC}" destId="{17AD718C-65B9-4291-9A1A-0F7FD9A3736D}" srcOrd="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BB73BF-B32F-498C-8055-EB25FB9A6CB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D32B67C-224E-4846-8484-56E59C6F8A6C}">
      <dgm:prSet phldrT="[Κείμενο]" custT="1"/>
      <dgm:spPr>
        <a:solidFill>
          <a:srgbClr val="000099"/>
        </a:solidFill>
      </dgm:spPr>
      <dgm:t>
        <a:bodyPr/>
        <a:lstStyle/>
        <a:p>
          <a:r>
            <a:rPr lang="el-GR" sz="2400" b="1" dirty="0" err="1" smtClean="0"/>
            <a:t>Διαδραστικό</a:t>
          </a:r>
          <a:r>
            <a:rPr lang="el-GR" sz="2400" b="1" dirty="0" smtClean="0"/>
            <a:t> μάρκετινγκ</a:t>
          </a:r>
          <a:endParaRPr lang="el-GR" sz="2400" b="1" dirty="0"/>
        </a:p>
      </dgm:t>
    </dgm:pt>
    <dgm:pt modelId="{7A6FB332-BD0F-475C-BD82-411436FA8D49}" type="parTrans" cxnId="{728B8445-BBEB-4F81-88AC-2263FDA3B6BE}">
      <dgm:prSet/>
      <dgm:spPr/>
      <dgm:t>
        <a:bodyPr/>
        <a:lstStyle/>
        <a:p>
          <a:endParaRPr lang="el-GR"/>
        </a:p>
      </dgm:t>
    </dgm:pt>
    <dgm:pt modelId="{8E9DB8E3-EFEA-4E4F-AD85-8A69132E0D71}" type="sibTrans" cxnId="{728B8445-BBEB-4F81-88AC-2263FDA3B6BE}">
      <dgm:prSet/>
      <dgm:spPr/>
      <dgm:t>
        <a:bodyPr/>
        <a:lstStyle/>
        <a:p>
          <a:endParaRPr lang="el-GR"/>
        </a:p>
      </dgm:t>
    </dgm:pt>
    <dgm:pt modelId="{788A150E-AC19-4A99-A301-E14FC335EFCC}">
      <dgm:prSet phldrT="[Κείμενο]" custT="1"/>
      <dgm:sp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sz="2400" b="1" dirty="0" smtClean="0"/>
            <a:t>Internet</a:t>
          </a:r>
          <a:endParaRPr lang="el-GR" sz="2400" b="1" dirty="0"/>
        </a:p>
      </dgm:t>
    </dgm:pt>
    <dgm:pt modelId="{037FEA2D-5A4B-41FB-B4EA-9EBC709BAE0B}" type="parTrans" cxnId="{69F35D8F-CCC5-492C-B038-3E7E29C60094}">
      <dgm:prSet/>
      <dgm:spPr/>
      <dgm:t>
        <a:bodyPr/>
        <a:lstStyle/>
        <a:p>
          <a:endParaRPr lang="el-GR"/>
        </a:p>
      </dgm:t>
    </dgm:pt>
    <dgm:pt modelId="{77146ABC-ED64-4FC0-8534-10C56DE7A3AC}" type="sibTrans" cxnId="{69F35D8F-CCC5-492C-B038-3E7E29C60094}">
      <dgm:prSet/>
      <dgm:spPr/>
      <dgm:t>
        <a:bodyPr/>
        <a:lstStyle/>
        <a:p>
          <a:endParaRPr lang="el-GR"/>
        </a:p>
      </dgm:t>
    </dgm:pt>
    <dgm:pt modelId="{667EAA6B-F72C-450E-B722-9E5C7B34BFCA}">
      <dgm:prSet phldrT="[Κείμενο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en-US" sz="2400" b="1" dirty="0" smtClean="0"/>
            <a:t>Smart phones</a:t>
          </a:r>
          <a:endParaRPr lang="el-GR" sz="2400" b="1" dirty="0"/>
        </a:p>
      </dgm:t>
    </dgm:pt>
    <dgm:pt modelId="{18AFB518-36C6-4A02-8531-041ED70D77AD}" type="parTrans" cxnId="{C099BB4C-B164-4954-B3C9-0D9355E4B252}">
      <dgm:prSet/>
      <dgm:spPr/>
      <dgm:t>
        <a:bodyPr/>
        <a:lstStyle/>
        <a:p>
          <a:endParaRPr lang="el-GR"/>
        </a:p>
      </dgm:t>
    </dgm:pt>
    <dgm:pt modelId="{CBA9BB3F-E72C-47D4-B50E-F41A5E6EA06B}" type="sibTrans" cxnId="{C099BB4C-B164-4954-B3C9-0D9355E4B252}">
      <dgm:prSet/>
      <dgm:spPr/>
      <dgm:t>
        <a:bodyPr/>
        <a:lstStyle/>
        <a:p>
          <a:endParaRPr lang="el-GR"/>
        </a:p>
      </dgm:t>
    </dgm:pt>
    <dgm:pt modelId="{D187D334-61BD-4CC6-9D06-8F7C4013CADD}">
      <dgm:prSet phldrT="[Κείμενο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en-US" sz="2400" b="1" dirty="0" smtClean="0"/>
            <a:t>CDs</a:t>
          </a:r>
          <a:endParaRPr lang="el-GR" sz="2400" b="1" dirty="0"/>
        </a:p>
      </dgm:t>
    </dgm:pt>
    <dgm:pt modelId="{B0A227C3-97E7-4FBA-92CE-80F03B1B86FC}" type="parTrans" cxnId="{0C54EAB2-92D2-4DEC-AF70-B0BC211EFAD9}">
      <dgm:prSet/>
      <dgm:spPr/>
      <dgm:t>
        <a:bodyPr/>
        <a:lstStyle/>
        <a:p>
          <a:endParaRPr lang="el-GR"/>
        </a:p>
      </dgm:t>
    </dgm:pt>
    <dgm:pt modelId="{9A81404D-DD6D-4432-A131-1CBD0259F669}" type="sibTrans" cxnId="{0C54EAB2-92D2-4DEC-AF70-B0BC211EFAD9}">
      <dgm:prSet/>
      <dgm:spPr/>
      <dgm:t>
        <a:bodyPr/>
        <a:lstStyle/>
        <a:p>
          <a:endParaRPr lang="el-GR"/>
        </a:p>
      </dgm:t>
    </dgm:pt>
    <dgm:pt modelId="{44D8A931-1639-4B85-BABC-735FF75EED14}">
      <dgm:prSet phldrT="[Κείμενο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el-GR" sz="2400" b="1" dirty="0" smtClean="0"/>
            <a:t>Περίπτερα πληροφοριών</a:t>
          </a:r>
          <a:endParaRPr lang="el-GR" sz="2400" b="1" dirty="0"/>
        </a:p>
      </dgm:t>
    </dgm:pt>
    <dgm:pt modelId="{1198019B-DF80-49E2-9910-ED95831BBBA7}" type="parTrans" cxnId="{4B150FB4-34B1-4F8B-9038-66E3F55F29F4}">
      <dgm:prSet/>
      <dgm:spPr/>
      <dgm:t>
        <a:bodyPr/>
        <a:lstStyle/>
        <a:p>
          <a:endParaRPr lang="el-GR"/>
        </a:p>
      </dgm:t>
    </dgm:pt>
    <dgm:pt modelId="{B6DE7C49-B648-4B57-BCE6-BBF69457B2CF}" type="sibTrans" cxnId="{4B150FB4-34B1-4F8B-9038-66E3F55F29F4}">
      <dgm:prSet/>
      <dgm:spPr/>
      <dgm:t>
        <a:bodyPr/>
        <a:lstStyle/>
        <a:p>
          <a:endParaRPr lang="el-GR"/>
        </a:p>
      </dgm:t>
    </dgm:pt>
    <dgm:pt modelId="{1F77D451-C687-40A9-BFEE-B77EB9301647}">
      <dgm:prSet phldrT="[Κείμενο]"/>
      <dgm:spPr/>
      <dgm:t>
        <a:bodyPr/>
        <a:lstStyle/>
        <a:p>
          <a:endParaRPr lang="el-GR" dirty="0"/>
        </a:p>
      </dgm:t>
    </dgm:pt>
    <dgm:pt modelId="{F24F9C9B-005E-4CB7-8C5A-5BBE7B788C6B}" type="parTrans" cxnId="{67E5737A-9D45-4418-867E-955C4C5D689C}">
      <dgm:prSet/>
      <dgm:spPr/>
      <dgm:t>
        <a:bodyPr/>
        <a:lstStyle/>
        <a:p>
          <a:endParaRPr lang="el-GR"/>
        </a:p>
      </dgm:t>
    </dgm:pt>
    <dgm:pt modelId="{9088A506-987B-45C3-B51C-8BA7F2C6B85D}" type="sibTrans" cxnId="{67E5737A-9D45-4418-867E-955C4C5D689C}">
      <dgm:prSet/>
      <dgm:spPr/>
      <dgm:t>
        <a:bodyPr/>
        <a:lstStyle/>
        <a:p>
          <a:endParaRPr lang="el-GR"/>
        </a:p>
      </dgm:t>
    </dgm:pt>
    <dgm:pt modelId="{A64A06D7-DBA1-49BF-976C-9718041AFC28}" type="pres">
      <dgm:prSet presAssocID="{B9BB73BF-B32F-498C-8055-EB25FB9A6C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5194EB5-335F-40F0-92E4-8660672A75B2}" type="pres">
      <dgm:prSet presAssocID="{AD32B67C-224E-4846-8484-56E59C6F8A6C}" presName="centerShape" presStyleLbl="node0" presStyleIdx="0" presStyleCnt="1" custScaleX="142026"/>
      <dgm:spPr/>
      <dgm:t>
        <a:bodyPr/>
        <a:lstStyle/>
        <a:p>
          <a:endParaRPr lang="el-GR"/>
        </a:p>
      </dgm:t>
    </dgm:pt>
    <dgm:pt modelId="{75923167-ED26-428E-BC8B-16A8F0CBC38F}" type="pres">
      <dgm:prSet presAssocID="{037FEA2D-5A4B-41FB-B4EA-9EBC709BAE0B}" presName="parTrans" presStyleLbl="sibTrans2D1" presStyleIdx="0" presStyleCnt="4"/>
      <dgm:spPr/>
      <dgm:t>
        <a:bodyPr/>
        <a:lstStyle/>
        <a:p>
          <a:endParaRPr lang="el-GR"/>
        </a:p>
      </dgm:t>
    </dgm:pt>
    <dgm:pt modelId="{470D66AE-31CF-49A5-A7BD-960A33867131}" type="pres">
      <dgm:prSet presAssocID="{037FEA2D-5A4B-41FB-B4EA-9EBC709BAE0B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CC194152-D604-4F00-97F1-3ECE0638B45C}" type="pres">
      <dgm:prSet presAssocID="{788A150E-AC19-4A99-A301-E14FC335EFCC}" presName="node" presStyleLbl="node1" presStyleIdx="0" presStyleCnt="4" custScaleX="1348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91383D-7563-47EF-B8AC-6D105EAA0627}" type="pres">
      <dgm:prSet presAssocID="{18AFB518-36C6-4A02-8531-041ED70D77AD}" presName="parTrans" presStyleLbl="sibTrans2D1" presStyleIdx="1" presStyleCnt="4"/>
      <dgm:spPr/>
      <dgm:t>
        <a:bodyPr/>
        <a:lstStyle/>
        <a:p>
          <a:endParaRPr lang="el-GR"/>
        </a:p>
      </dgm:t>
    </dgm:pt>
    <dgm:pt modelId="{D2B2D6F8-5050-4802-9AD4-C552438D2F5B}" type="pres">
      <dgm:prSet presAssocID="{18AFB518-36C6-4A02-8531-041ED70D77AD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FFE34102-D2EA-43A4-B9EC-4E346EFDE6E4}" type="pres">
      <dgm:prSet presAssocID="{667EAA6B-F72C-450E-B722-9E5C7B34BFCA}" presName="node" presStyleLbl="node1" presStyleIdx="1" presStyleCnt="4" custScaleX="119952" custRadScaleRad="109314" custRadScaleInc="17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DE5A53-2B13-458D-9E38-4ECE20BA4ED0}" type="pres">
      <dgm:prSet presAssocID="{B0A227C3-97E7-4FBA-92CE-80F03B1B86FC}" presName="parTrans" presStyleLbl="sibTrans2D1" presStyleIdx="2" presStyleCnt="4"/>
      <dgm:spPr/>
      <dgm:t>
        <a:bodyPr/>
        <a:lstStyle/>
        <a:p>
          <a:endParaRPr lang="el-GR"/>
        </a:p>
      </dgm:t>
    </dgm:pt>
    <dgm:pt modelId="{11B0D9EE-ED54-4F67-8501-908C2DC2FEC6}" type="pres">
      <dgm:prSet presAssocID="{B0A227C3-97E7-4FBA-92CE-80F03B1B86FC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697819F9-1182-46CD-B460-F9203BF92CA1}" type="pres">
      <dgm:prSet presAssocID="{D187D334-61BD-4CC6-9D06-8F7C4013CADD}" presName="node" presStyleLbl="node1" presStyleIdx="2" presStyleCnt="4" custScaleX="1506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349C8B-4781-4318-BDDB-B9211C5DA6AC}" type="pres">
      <dgm:prSet presAssocID="{1198019B-DF80-49E2-9910-ED95831BBBA7}" presName="parTrans" presStyleLbl="sibTrans2D1" presStyleIdx="3" presStyleCnt="4"/>
      <dgm:spPr/>
      <dgm:t>
        <a:bodyPr/>
        <a:lstStyle/>
        <a:p>
          <a:endParaRPr lang="el-GR"/>
        </a:p>
      </dgm:t>
    </dgm:pt>
    <dgm:pt modelId="{82C4FF76-03D4-4A20-AF1D-3F1E4CCB45E2}" type="pres">
      <dgm:prSet presAssocID="{1198019B-DF80-49E2-9910-ED95831BBBA7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A71644F1-64B2-4902-939C-E803D28C2A81}" type="pres">
      <dgm:prSet presAssocID="{44D8A931-1639-4B85-BABC-735FF75EED14}" presName="node" presStyleLbl="node1" presStyleIdx="3" presStyleCnt="4" custScaleX="151278" custRadScaleRad="126286" custRadScaleInc="13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6043F6-E6BD-4635-879F-99D73C203B1E}" type="presOf" srcId="{B9BB73BF-B32F-498C-8055-EB25FB9A6CB2}" destId="{A64A06D7-DBA1-49BF-976C-9718041AFC28}" srcOrd="0" destOrd="0" presId="urn:microsoft.com/office/officeart/2005/8/layout/radial5"/>
    <dgm:cxn modelId="{6F3EEA41-78B5-4A0C-8D89-26C3AECC8238}" type="presOf" srcId="{1198019B-DF80-49E2-9910-ED95831BBBA7}" destId="{AB349C8B-4781-4318-BDDB-B9211C5DA6AC}" srcOrd="0" destOrd="0" presId="urn:microsoft.com/office/officeart/2005/8/layout/radial5"/>
    <dgm:cxn modelId="{A88DAC9C-B852-4D82-BA77-4D8A30F02822}" type="presOf" srcId="{44D8A931-1639-4B85-BABC-735FF75EED14}" destId="{A71644F1-64B2-4902-939C-E803D28C2A81}" srcOrd="0" destOrd="0" presId="urn:microsoft.com/office/officeart/2005/8/layout/radial5"/>
    <dgm:cxn modelId="{2CF6D2F1-828B-4E48-B9E5-9AA8F5DD93BA}" type="presOf" srcId="{1198019B-DF80-49E2-9910-ED95831BBBA7}" destId="{82C4FF76-03D4-4A20-AF1D-3F1E4CCB45E2}" srcOrd="1" destOrd="0" presId="urn:microsoft.com/office/officeart/2005/8/layout/radial5"/>
    <dgm:cxn modelId="{99BBFB86-85E6-4FEC-9558-4AB32A1DF558}" type="presOf" srcId="{B0A227C3-97E7-4FBA-92CE-80F03B1B86FC}" destId="{11B0D9EE-ED54-4F67-8501-908C2DC2FEC6}" srcOrd="1" destOrd="0" presId="urn:microsoft.com/office/officeart/2005/8/layout/radial5"/>
    <dgm:cxn modelId="{10B808B1-0C79-4AEB-A1FD-43E02C3D91F1}" type="presOf" srcId="{D187D334-61BD-4CC6-9D06-8F7C4013CADD}" destId="{697819F9-1182-46CD-B460-F9203BF92CA1}" srcOrd="0" destOrd="0" presId="urn:microsoft.com/office/officeart/2005/8/layout/radial5"/>
    <dgm:cxn modelId="{C45C2E84-B596-439A-A615-5F743A13A4B2}" type="presOf" srcId="{18AFB518-36C6-4A02-8531-041ED70D77AD}" destId="{D2B2D6F8-5050-4802-9AD4-C552438D2F5B}" srcOrd="1" destOrd="0" presId="urn:microsoft.com/office/officeart/2005/8/layout/radial5"/>
    <dgm:cxn modelId="{2D2CDC4B-3A0C-462B-A34B-BE9D2960AC09}" type="presOf" srcId="{AD32B67C-224E-4846-8484-56E59C6F8A6C}" destId="{15194EB5-335F-40F0-92E4-8660672A75B2}" srcOrd="0" destOrd="0" presId="urn:microsoft.com/office/officeart/2005/8/layout/radial5"/>
    <dgm:cxn modelId="{728B8445-BBEB-4F81-88AC-2263FDA3B6BE}" srcId="{B9BB73BF-B32F-498C-8055-EB25FB9A6CB2}" destId="{AD32B67C-224E-4846-8484-56E59C6F8A6C}" srcOrd="0" destOrd="0" parTransId="{7A6FB332-BD0F-475C-BD82-411436FA8D49}" sibTransId="{8E9DB8E3-EFEA-4E4F-AD85-8A69132E0D71}"/>
    <dgm:cxn modelId="{65F37C7F-74A2-4980-A9FE-2B196734FB79}" type="presOf" srcId="{037FEA2D-5A4B-41FB-B4EA-9EBC709BAE0B}" destId="{470D66AE-31CF-49A5-A7BD-960A33867131}" srcOrd="1" destOrd="0" presId="urn:microsoft.com/office/officeart/2005/8/layout/radial5"/>
    <dgm:cxn modelId="{D98665B3-CD55-480A-A25A-794C7D6020EA}" type="presOf" srcId="{18AFB518-36C6-4A02-8531-041ED70D77AD}" destId="{5391383D-7563-47EF-B8AC-6D105EAA0627}" srcOrd="0" destOrd="0" presId="urn:microsoft.com/office/officeart/2005/8/layout/radial5"/>
    <dgm:cxn modelId="{1DCE0FFA-E2BC-4644-A72A-ECFE4C346CA7}" type="presOf" srcId="{037FEA2D-5A4B-41FB-B4EA-9EBC709BAE0B}" destId="{75923167-ED26-428E-BC8B-16A8F0CBC38F}" srcOrd="0" destOrd="0" presId="urn:microsoft.com/office/officeart/2005/8/layout/radial5"/>
    <dgm:cxn modelId="{4B150FB4-34B1-4F8B-9038-66E3F55F29F4}" srcId="{AD32B67C-224E-4846-8484-56E59C6F8A6C}" destId="{44D8A931-1639-4B85-BABC-735FF75EED14}" srcOrd="3" destOrd="0" parTransId="{1198019B-DF80-49E2-9910-ED95831BBBA7}" sibTransId="{B6DE7C49-B648-4B57-BCE6-BBF69457B2CF}"/>
    <dgm:cxn modelId="{C099BB4C-B164-4954-B3C9-0D9355E4B252}" srcId="{AD32B67C-224E-4846-8484-56E59C6F8A6C}" destId="{667EAA6B-F72C-450E-B722-9E5C7B34BFCA}" srcOrd="1" destOrd="0" parTransId="{18AFB518-36C6-4A02-8531-041ED70D77AD}" sibTransId="{CBA9BB3F-E72C-47D4-B50E-F41A5E6EA06B}"/>
    <dgm:cxn modelId="{9C5A8295-2837-445C-A1ED-A3962BD780B6}" type="presOf" srcId="{B0A227C3-97E7-4FBA-92CE-80F03B1B86FC}" destId="{FFDE5A53-2B13-458D-9E38-4ECE20BA4ED0}" srcOrd="0" destOrd="0" presId="urn:microsoft.com/office/officeart/2005/8/layout/radial5"/>
    <dgm:cxn modelId="{67E5737A-9D45-4418-867E-955C4C5D689C}" srcId="{B9BB73BF-B32F-498C-8055-EB25FB9A6CB2}" destId="{1F77D451-C687-40A9-BFEE-B77EB9301647}" srcOrd="1" destOrd="0" parTransId="{F24F9C9B-005E-4CB7-8C5A-5BBE7B788C6B}" sibTransId="{9088A506-987B-45C3-B51C-8BA7F2C6B85D}"/>
    <dgm:cxn modelId="{69F35D8F-CCC5-492C-B038-3E7E29C60094}" srcId="{AD32B67C-224E-4846-8484-56E59C6F8A6C}" destId="{788A150E-AC19-4A99-A301-E14FC335EFCC}" srcOrd="0" destOrd="0" parTransId="{037FEA2D-5A4B-41FB-B4EA-9EBC709BAE0B}" sibTransId="{77146ABC-ED64-4FC0-8534-10C56DE7A3AC}"/>
    <dgm:cxn modelId="{6A434C91-76D7-47A2-88BB-BC91209221DE}" type="presOf" srcId="{788A150E-AC19-4A99-A301-E14FC335EFCC}" destId="{CC194152-D604-4F00-97F1-3ECE0638B45C}" srcOrd="0" destOrd="0" presId="urn:microsoft.com/office/officeart/2005/8/layout/radial5"/>
    <dgm:cxn modelId="{035E3472-646B-4750-B3C8-17B87812E2C7}" type="presOf" srcId="{667EAA6B-F72C-450E-B722-9E5C7B34BFCA}" destId="{FFE34102-D2EA-43A4-B9EC-4E346EFDE6E4}" srcOrd="0" destOrd="0" presId="urn:microsoft.com/office/officeart/2005/8/layout/radial5"/>
    <dgm:cxn modelId="{0C54EAB2-92D2-4DEC-AF70-B0BC211EFAD9}" srcId="{AD32B67C-224E-4846-8484-56E59C6F8A6C}" destId="{D187D334-61BD-4CC6-9D06-8F7C4013CADD}" srcOrd="2" destOrd="0" parTransId="{B0A227C3-97E7-4FBA-92CE-80F03B1B86FC}" sibTransId="{9A81404D-DD6D-4432-A131-1CBD0259F669}"/>
    <dgm:cxn modelId="{C12AD695-45A0-470C-BC49-0CAC828A5FC9}" type="presParOf" srcId="{A64A06D7-DBA1-49BF-976C-9718041AFC28}" destId="{15194EB5-335F-40F0-92E4-8660672A75B2}" srcOrd="0" destOrd="0" presId="urn:microsoft.com/office/officeart/2005/8/layout/radial5"/>
    <dgm:cxn modelId="{827DF4ED-E554-496A-949F-ED5263DE0DE9}" type="presParOf" srcId="{A64A06D7-DBA1-49BF-976C-9718041AFC28}" destId="{75923167-ED26-428E-BC8B-16A8F0CBC38F}" srcOrd="1" destOrd="0" presId="urn:microsoft.com/office/officeart/2005/8/layout/radial5"/>
    <dgm:cxn modelId="{42F7F75C-EDC4-4E7B-8709-67D68DFB8E3E}" type="presParOf" srcId="{75923167-ED26-428E-BC8B-16A8F0CBC38F}" destId="{470D66AE-31CF-49A5-A7BD-960A33867131}" srcOrd="0" destOrd="0" presId="urn:microsoft.com/office/officeart/2005/8/layout/radial5"/>
    <dgm:cxn modelId="{3B79B501-49E4-4B47-85D3-C8373F5D2162}" type="presParOf" srcId="{A64A06D7-DBA1-49BF-976C-9718041AFC28}" destId="{CC194152-D604-4F00-97F1-3ECE0638B45C}" srcOrd="2" destOrd="0" presId="urn:microsoft.com/office/officeart/2005/8/layout/radial5"/>
    <dgm:cxn modelId="{4F53729F-ABD3-4077-9096-D29711064267}" type="presParOf" srcId="{A64A06D7-DBA1-49BF-976C-9718041AFC28}" destId="{5391383D-7563-47EF-B8AC-6D105EAA0627}" srcOrd="3" destOrd="0" presId="urn:microsoft.com/office/officeart/2005/8/layout/radial5"/>
    <dgm:cxn modelId="{00587A94-5A25-4FB3-A0E3-DBA079F80D97}" type="presParOf" srcId="{5391383D-7563-47EF-B8AC-6D105EAA0627}" destId="{D2B2D6F8-5050-4802-9AD4-C552438D2F5B}" srcOrd="0" destOrd="0" presId="urn:microsoft.com/office/officeart/2005/8/layout/radial5"/>
    <dgm:cxn modelId="{4814BA00-C70A-492B-B0C1-75460DB70389}" type="presParOf" srcId="{A64A06D7-DBA1-49BF-976C-9718041AFC28}" destId="{FFE34102-D2EA-43A4-B9EC-4E346EFDE6E4}" srcOrd="4" destOrd="0" presId="urn:microsoft.com/office/officeart/2005/8/layout/radial5"/>
    <dgm:cxn modelId="{30FA311A-77AD-45D4-88B2-06E93DFBC5FD}" type="presParOf" srcId="{A64A06D7-DBA1-49BF-976C-9718041AFC28}" destId="{FFDE5A53-2B13-458D-9E38-4ECE20BA4ED0}" srcOrd="5" destOrd="0" presId="urn:microsoft.com/office/officeart/2005/8/layout/radial5"/>
    <dgm:cxn modelId="{B17D193B-69CA-4B8E-A115-39565A56DDE2}" type="presParOf" srcId="{FFDE5A53-2B13-458D-9E38-4ECE20BA4ED0}" destId="{11B0D9EE-ED54-4F67-8501-908C2DC2FEC6}" srcOrd="0" destOrd="0" presId="urn:microsoft.com/office/officeart/2005/8/layout/radial5"/>
    <dgm:cxn modelId="{81A0618F-A921-45D5-8A77-855B210ECC02}" type="presParOf" srcId="{A64A06D7-DBA1-49BF-976C-9718041AFC28}" destId="{697819F9-1182-46CD-B460-F9203BF92CA1}" srcOrd="6" destOrd="0" presId="urn:microsoft.com/office/officeart/2005/8/layout/radial5"/>
    <dgm:cxn modelId="{C2746340-4363-453E-89FD-D5DEFE814DB5}" type="presParOf" srcId="{A64A06D7-DBA1-49BF-976C-9718041AFC28}" destId="{AB349C8B-4781-4318-BDDB-B9211C5DA6AC}" srcOrd="7" destOrd="0" presId="urn:microsoft.com/office/officeart/2005/8/layout/radial5"/>
    <dgm:cxn modelId="{9BA7D362-D6BA-40AD-A389-9CC9A972EC43}" type="presParOf" srcId="{AB349C8B-4781-4318-BDDB-B9211C5DA6AC}" destId="{82C4FF76-03D4-4A20-AF1D-3F1E4CCB45E2}" srcOrd="0" destOrd="0" presId="urn:microsoft.com/office/officeart/2005/8/layout/radial5"/>
    <dgm:cxn modelId="{B4A9C0F7-B192-41C4-BF70-3E3D9C9FDA46}" type="presParOf" srcId="{A64A06D7-DBA1-49BF-976C-9718041AFC28}" destId="{A71644F1-64B2-4902-939C-E803D28C2A81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06B741-E5BA-402E-BC63-11DDA10A50A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269B4D9-4A7B-4E8D-8558-F7952F61DEA8}">
      <dgm:prSet phldrT="[Κείμενο]" custT="1"/>
      <dgm:spPr>
        <a:solidFill>
          <a:schemeClr val="accent3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/>
            <a:t>1</a:t>
          </a:r>
          <a:endParaRPr lang="el-GR" sz="3000" b="1" dirty="0"/>
        </a:p>
      </dgm:t>
    </dgm:pt>
    <dgm:pt modelId="{9CA15B0D-984C-4D7E-A429-76594B770575}" type="parTrans" cxnId="{DF8316C7-0DCE-4775-92B7-FBAE5EDBD0DF}">
      <dgm:prSet/>
      <dgm:spPr/>
      <dgm:t>
        <a:bodyPr/>
        <a:lstStyle/>
        <a:p>
          <a:endParaRPr lang="el-GR"/>
        </a:p>
      </dgm:t>
    </dgm:pt>
    <dgm:pt modelId="{FE9F0A0B-2078-4B1F-A619-385E754F2F12}" type="sibTrans" cxnId="{DF8316C7-0DCE-4775-92B7-FBAE5EDBD0DF}">
      <dgm:prSet/>
      <dgm:spPr/>
      <dgm:t>
        <a:bodyPr/>
        <a:lstStyle/>
        <a:p>
          <a:endParaRPr lang="el-GR"/>
        </a:p>
      </dgm:t>
    </dgm:pt>
    <dgm:pt modelId="{81B380BF-F2D0-4351-A010-E313A5C1BC07}">
      <dgm:prSet phldrT="[Κείμενο]" custT="1"/>
      <dgm:spPr>
        <a:solidFill>
          <a:srgbClr val="990033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>
              <a:solidFill>
                <a:schemeClr val="bg1"/>
              </a:solidFill>
            </a:rPr>
            <a:t>Ανάλυση της τωρινής κατάστασης</a:t>
          </a:r>
          <a:endParaRPr lang="el-GR" sz="3000" b="1" dirty="0">
            <a:solidFill>
              <a:schemeClr val="bg1"/>
            </a:solidFill>
          </a:endParaRPr>
        </a:p>
      </dgm:t>
    </dgm:pt>
    <dgm:pt modelId="{2E399CA6-8762-4032-8495-FEFC83C4FDA8}" type="parTrans" cxnId="{8E03B703-D136-42C0-AF85-C215EDA9F637}">
      <dgm:prSet/>
      <dgm:spPr/>
      <dgm:t>
        <a:bodyPr/>
        <a:lstStyle/>
        <a:p>
          <a:endParaRPr lang="el-GR"/>
        </a:p>
      </dgm:t>
    </dgm:pt>
    <dgm:pt modelId="{DAA387D7-0C21-4238-A167-4D5C4EF49E8A}" type="sibTrans" cxnId="{8E03B703-D136-42C0-AF85-C215EDA9F637}">
      <dgm:prSet/>
      <dgm:spPr/>
      <dgm:t>
        <a:bodyPr/>
        <a:lstStyle/>
        <a:p>
          <a:endParaRPr lang="el-GR"/>
        </a:p>
      </dgm:t>
    </dgm:pt>
    <dgm:pt modelId="{0907D87A-BC0C-4F39-91BE-BC317BC1F2E0}">
      <dgm:prSet phldrT="[Κείμενο]" custT="1"/>
      <dgm:spPr>
        <a:solidFill>
          <a:schemeClr val="accent3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/>
            <a:t>2</a:t>
          </a:r>
          <a:endParaRPr lang="el-GR" sz="3000" b="1" dirty="0"/>
        </a:p>
      </dgm:t>
    </dgm:pt>
    <dgm:pt modelId="{6491956D-F7D0-4B35-9F8D-A7326452B6D2}" type="parTrans" cxnId="{B86A0A72-E9C6-4374-9A31-8A332A0A98D0}">
      <dgm:prSet/>
      <dgm:spPr/>
      <dgm:t>
        <a:bodyPr/>
        <a:lstStyle/>
        <a:p>
          <a:endParaRPr lang="el-GR"/>
        </a:p>
      </dgm:t>
    </dgm:pt>
    <dgm:pt modelId="{44BE7AFD-ABC0-4848-939E-CA14DA42CAA9}" type="sibTrans" cxnId="{B86A0A72-E9C6-4374-9A31-8A332A0A98D0}">
      <dgm:prSet/>
      <dgm:spPr/>
      <dgm:t>
        <a:bodyPr/>
        <a:lstStyle/>
        <a:p>
          <a:endParaRPr lang="el-GR"/>
        </a:p>
      </dgm:t>
    </dgm:pt>
    <dgm:pt modelId="{487E9E09-272C-4697-A070-7632D6BF04EA}">
      <dgm:prSet phldrT="[Κείμενο]" custT="1"/>
      <dgm:spPr>
        <a:solidFill>
          <a:srgbClr val="990033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>
              <a:solidFill>
                <a:schemeClr val="bg1"/>
              </a:solidFill>
            </a:rPr>
            <a:t>Στρατηγικός σχεδιασμός μάρκετινγκ</a:t>
          </a:r>
          <a:endParaRPr lang="el-GR" sz="3000" b="1" dirty="0">
            <a:solidFill>
              <a:schemeClr val="bg1"/>
            </a:solidFill>
          </a:endParaRPr>
        </a:p>
      </dgm:t>
    </dgm:pt>
    <dgm:pt modelId="{0E8A4D78-7398-4D55-B6AC-2022DCFBB463}" type="parTrans" cxnId="{E1EBC72C-09F8-4BC7-AC7F-A68F82B9D7A2}">
      <dgm:prSet/>
      <dgm:spPr/>
      <dgm:t>
        <a:bodyPr/>
        <a:lstStyle/>
        <a:p>
          <a:endParaRPr lang="el-GR"/>
        </a:p>
      </dgm:t>
    </dgm:pt>
    <dgm:pt modelId="{9977AC64-C5C7-46F1-85D7-E767DBFF76FF}" type="sibTrans" cxnId="{E1EBC72C-09F8-4BC7-AC7F-A68F82B9D7A2}">
      <dgm:prSet/>
      <dgm:spPr/>
      <dgm:t>
        <a:bodyPr/>
        <a:lstStyle/>
        <a:p>
          <a:endParaRPr lang="el-GR"/>
        </a:p>
      </dgm:t>
    </dgm:pt>
    <dgm:pt modelId="{B40FA9AF-E8B1-40FB-8917-B115B1B3986E}">
      <dgm:prSet phldrT="[Κείμενο]" custT="1"/>
      <dgm:spPr>
        <a:solidFill>
          <a:schemeClr val="accent3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/>
            <a:t>3</a:t>
          </a:r>
          <a:endParaRPr lang="el-GR" sz="3000" b="1" dirty="0"/>
        </a:p>
      </dgm:t>
    </dgm:pt>
    <dgm:pt modelId="{F90E0786-8AC7-4A50-803B-F656F6DDB206}" type="parTrans" cxnId="{F42723D6-FC95-4B63-BA7A-60BC0B24A69B}">
      <dgm:prSet/>
      <dgm:spPr/>
      <dgm:t>
        <a:bodyPr/>
        <a:lstStyle/>
        <a:p>
          <a:endParaRPr lang="el-GR"/>
        </a:p>
      </dgm:t>
    </dgm:pt>
    <dgm:pt modelId="{31C9CB58-C17B-4CB9-ABC7-C530D0216A33}" type="sibTrans" cxnId="{F42723D6-FC95-4B63-BA7A-60BC0B24A69B}">
      <dgm:prSet/>
      <dgm:spPr/>
      <dgm:t>
        <a:bodyPr/>
        <a:lstStyle/>
        <a:p>
          <a:endParaRPr lang="el-GR"/>
        </a:p>
      </dgm:t>
    </dgm:pt>
    <dgm:pt modelId="{55417419-E054-4ECA-B732-3A68167D91FA}">
      <dgm:prSet phldrT="[Κείμενο]" custT="1"/>
      <dgm:spPr>
        <a:solidFill>
          <a:srgbClr val="990033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>
              <a:solidFill>
                <a:schemeClr val="bg1"/>
              </a:solidFill>
            </a:rPr>
            <a:t>Πρακτικές και πολιτικές μάρκετινγκ</a:t>
          </a:r>
          <a:endParaRPr lang="el-GR" sz="3000" b="1" dirty="0">
            <a:solidFill>
              <a:schemeClr val="bg1"/>
            </a:solidFill>
          </a:endParaRPr>
        </a:p>
      </dgm:t>
    </dgm:pt>
    <dgm:pt modelId="{F0A68EC4-F706-47A9-B575-B490B4B0D7F6}" type="parTrans" cxnId="{C02B9CD1-F834-4687-8ACF-598C2A48F906}">
      <dgm:prSet/>
      <dgm:spPr/>
      <dgm:t>
        <a:bodyPr/>
        <a:lstStyle/>
        <a:p>
          <a:endParaRPr lang="el-GR"/>
        </a:p>
      </dgm:t>
    </dgm:pt>
    <dgm:pt modelId="{2FBF23A2-873A-426F-939B-23D41245D236}" type="sibTrans" cxnId="{C02B9CD1-F834-4687-8ACF-598C2A48F906}">
      <dgm:prSet/>
      <dgm:spPr/>
      <dgm:t>
        <a:bodyPr/>
        <a:lstStyle/>
        <a:p>
          <a:endParaRPr lang="el-GR"/>
        </a:p>
      </dgm:t>
    </dgm:pt>
    <dgm:pt modelId="{6E92C498-C6F1-4E27-BED4-C58693A77E2A}">
      <dgm:prSet phldrT="[Κείμενο]" custT="1"/>
      <dgm:spPr>
        <a:solidFill>
          <a:schemeClr val="accent3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/>
            <a:t>5</a:t>
          </a:r>
          <a:endParaRPr lang="el-GR" sz="3000" b="1" dirty="0"/>
        </a:p>
      </dgm:t>
    </dgm:pt>
    <dgm:pt modelId="{F0E0D4A6-0A76-420C-B36C-CFEC7F3C9630}" type="parTrans" cxnId="{67DB8DD8-8BA2-457B-8252-CBF6BB84A488}">
      <dgm:prSet/>
      <dgm:spPr/>
      <dgm:t>
        <a:bodyPr/>
        <a:lstStyle/>
        <a:p>
          <a:endParaRPr lang="el-GR"/>
        </a:p>
      </dgm:t>
    </dgm:pt>
    <dgm:pt modelId="{71EB1A22-C5B1-4A5A-87D3-D83C27AD21F9}" type="sibTrans" cxnId="{67DB8DD8-8BA2-457B-8252-CBF6BB84A488}">
      <dgm:prSet/>
      <dgm:spPr/>
      <dgm:t>
        <a:bodyPr/>
        <a:lstStyle/>
        <a:p>
          <a:endParaRPr lang="el-GR"/>
        </a:p>
      </dgm:t>
    </dgm:pt>
    <dgm:pt modelId="{FD8880DB-57B8-4F86-AFFD-68456C1AA3C5}">
      <dgm:prSet custT="1"/>
      <dgm:spPr>
        <a:solidFill>
          <a:srgbClr val="990033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>
              <a:solidFill>
                <a:schemeClr val="bg1"/>
              </a:solidFill>
            </a:rPr>
            <a:t>Πιθανά μελλοντικά σενάρια</a:t>
          </a:r>
          <a:endParaRPr lang="el-GR" sz="3000" b="1" dirty="0">
            <a:solidFill>
              <a:schemeClr val="bg1"/>
            </a:solidFill>
          </a:endParaRPr>
        </a:p>
      </dgm:t>
    </dgm:pt>
    <dgm:pt modelId="{9588F24A-2677-47FA-B9B2-55F855A98FCB}" type="parTrans" cxnId="{BCBE6736-462E-4A9D-BA8D-E5DFB49BBC67}">
      <dgm:prSet/>
      <dgm:spPr/>
      <dgm:t>
        <a:bodyPr/>
        <a:lstStyle/>
        <a:p>
          <a:endParaRPr lang="el-GR"/>
        </a:p>
      </dgm:t>
    </dgm:pt>
    <dgm:pt modelId="{A1AB96BB-A39C-4B2D-B96A-255AFAB1DE67}" type="sibTrans" cxnId="{BCBE6736-462E-4A9D-BA8D-E5DFB49BBC67}">
      <dgm:prSet/>
      <dgm:spPr/>
      <dgm:t>
        <a:bodyPr/>
        <a:lstStyle/>
        <a:p>
          <a:endParaRPr lang="el-GR"/>
        </a:p>
      </dgm:t>
    </dgm:pt>
    <dgm:pt modelId="{67FF876F-F334-43F5-B8AD-0A70CC07428D}">
      <dgm:prSet phldrT="[Κείμενο]" custT="1"/>
      <dgm:spPr>
        <a:solidFill>
          <a:schemeClr val="accent3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/>
            <a:t>4</a:t>
          </a:r>
          <a:endParaRPr lang="el-GR" sz="3000" b="1" dirty="0"/>
        </a:p>
      </dgm:t>
    </dgm:pt>
    <dgm:pt modelId="{42DF39F0-A50E-4B43-A7D8-297E9A6162CD}" type="parTrans" cxnId="{418F3E0D-CCDA-4778-ABE7-7CA996E215A1}">
      <dgm:prSet/>
      <dgm:spPr/>
      <dgm:t>
        <a:bodyPr/>
        <a:lstStyle/>
        <a:p>
          <a:endParaRPr lang="el-GR"/>
        </a:p>
      </dgm:t>
    </dgm:pt>
    <dgm:pt modelId="{B4ADDF24-4964-4E4A-95F3-F3FAA6EA4FA7}" type="sibTrans" cxnId="{418F3E0D-CCDA-4778-ABE7-7CA996E215A1}">
      <dgm:prSet/>
      <dgm:spPr/>
      <dgm:t>
        <a:bodyPr/>
        <a:lstStyle/>
        <a:p>
          <a:endParaRPr lang="el-GR"/>
        </a:p>
      </dgm:t>
    </dgm:pt>
    <dgm:pt modelId="{78E00285-8E3C-49CC-A4C4-2B67E3C40E6B}">
      <dgm:prSet custT="1"/>
      <dgm:spPr>
        <a:solidFill>
          <a:srgbClr val="990033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l-GR" sz="3000" b="1" dirty="0" smtClean="0">
              <a:solidFill>
                <a:schemeClr val="bg1"/>
              </a:solidFill>
            </a:rPr>
            <a:t>Κατάρτιση σχεδίου ελέγχου</a:t>
          </a:r>
          <a:endParaRPr lang="el-GR" sz="3000" b="1" dirty="0">
            <a:solidFill>
              <a:schemeClr val="bg1"/>
            </a:solidFill>
          </a:endParaRPr>
        </a:p>
      </dgm:t>
    </dgm:pt>
    <dgm:pt modelId="{B01DB193-CC5E-46F8-AE81-F60E7E0E8B69}" type="parTrans" cxnId="{316F9643-FD73-4904-B201-D47883C47B61}">
      <dgm:prSet/>
      <dgm:spPr/>
      <dgm:t>
        <a:bodyPr/>
        <a:lstStyle/>
        <a:p>
          <a:endParaRPr lang="el-GR"/>
        </a:p>
      </dgm:t>
    </dgm:pt>
    <dgm:pt modelId="{873485FA-62FD-4E6C-B7B3-827CDB29DFEF}" type="sibTrans" cxnId="{316F9643-FD73-4904-B201-D47883C47B61}">
      <dgm:prSet/>
      <dgm:spPr/>
      <dgm:t>
        <a:bodyPr/>
        <a:lstStyle/>
        <a:p>
          <a:endParaRPr lang="el-GR"/>
        </a:p>
      </dgm:t>
    </dgm:pt>
    <dgm:pt modelId="{AC6A8D2A-377F-4438-B9D1-45FE1D82C18B}" type="pres">
      <dgm:prSet presAssocID="{1006B741-E5BA-402E-BC63-11DDA10A50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AD19BB-44D1-4ABB-8EEE-624C2A42BA49}" type="pres">
      <dgm:prSet presAssocID="{8269B4D9-4A7B-4E8D-8558-F7952F61DEA8}" presName="composite" presStyleCnt="0"/>
      <dgm:spPr/>
    </dgm:pt>
    <dgm:pt modelId="{E2FB38D0-5131-493D-94B1-F92C1BF19ACA}" type="pres">
      <dgm:prSet presAssocID="{8269B4D9-4A7B-4E8D-8558-F7952F61DEA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D1F95C-2CA2-4555-8C57-472E2C4BB6F0}" type="pres">
      <dgm:prSet presAssocID="{8269B4D9-4A7B-4E8D-8558-F7952F61DEA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C6A3A7-A042-4BAE-AF21-40A36991CDF2}" type="pres">
      <dgm:prSet presAssocID="{FE9F0A0B-2078-4B1F-A619-385E754F2F12}" presName="sp" presStyleCnt="0"/>
      <dgm:spPr/>
    </dgm:pt>
    <dgm:pt modelId="{0191B977-74C8-4185-A265-699FC969AE30}" type="pres">
      <dgm:prSet presAssocID="{0907D87A-BC0C-4F39-91BE-BC317BC1F2E0}" presName="composite" presStyleCnt="0"/>
      <dgm:spPr/>
    </dgm:pt>
    <dgm:pt modelId="{F0ED31CF-AC89-437A-A18D-028FC83292C7}" type="pres">
      <dgm:prSet presAssocID="{0907D87A-BC0C-4F39-91BE-BC317BC1F2E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F87D69-074F-479C-ADFE-53BD28D67D05}" type="pres">
      <dgm:prSet presAssocID="{0907D87A-BC0C-4F39-91BE-BC317BC1F2E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2DC8D-0493-4881-8366-D20A7ACB97EB}" type="pres">
      <dgm:prSet presAssocID="{44BE7AFD-ABC0-4848-939E-CA14DA42CAA9}" presName="sp" presStyleCnt="0"/>
      <dgm:spPr/>
    </dgm:pt>
    <dgm:pt modelId="{08A4F4B6-62A8-4976-9A78-3F70B0A5A844}" type="pres">
      <dgm:prSet presAssocID="{B40FA9AF-E8B1-40FB-8917-B115B1B3986E}" presName="composite" presStyleCnt="0"/>
      <dgm:spPr/>
    </dgm:pt>
    <dgm:pt modelId="{F67540D2-54A2-4E9A-8873-84A24C7BBB50}" type="pres">
      <dgm:prSet presAssocID="{B40FA9AF-E8B1-40FB-8917-B115B1B3986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9B2238-328A-4409-8FA8-58F18AB16372}" type="pres">
      <dgm:prSet presAssocID="{B40FA9AF-E8B1-40FB-8917-B115B1B3986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B5FECC-7D90-4D9C-8EC3-CEB71530D2F4}" type="pres">
      <dgm:prSet presAssocID="{31C9CB58-C17B-4CB9-ABC7-C530D0216A33}" presName="sp" presStyleCnt="0"/>
      <dgm:spPr/>
    </dgm:pt>
    <dgm:pt modelId="{E905DA3C-AC4D-4509-BA43-103808FF2199}" type="pres">
      <dgm:prSet presAssocID="{67FF876F-F334-43F5-B8AD-0A70CC07428D}" presName="composite" presStyleCnt="0"/>
      <dgm:spPr/>
    </dgm:pt>
    <dgm:pt modelId="{09B368DD-F1F9-4F3D-B50E-94C158906710}" type="pres">
      <dgm:prSet presAssocID="{67FF876F-F334-43F5-B8AD-0A70CC07428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8DF166-11C3-4F29-AB41-E4008DC616A1}" type="pres">
      <dgm:prSet presAssocID="{67FF876F-F334-43F5-B8AD-0A70CC07428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0068DE-B3BE-44DD-BA71-5B70CACDF653}" type="pres">
      <dgm:prSet presAssocID="{B4ADDF24-4964-4E4A-95F3-F3FAA6EA4FA7}" presName="sp" presStyleCnt="0"/>
      <dgm:spPr/>
    </dgm:pt>
    <dgm:pt modelId="{ACE56A05-8E3A-4CC2-B312-6BA545598BB4}" type="pres">
      <dgm:prSet presAssocID="{6E92C498-C6F1-4E27-BED4-C58693A77E2A}" presName="composite" presStyleCnt="0"/>
      <dgm:spPr/>
    </dgm:pt>
    <dgm:pt modelId="{56349051-5376-4B87-89BC-3BAEC3326D39}" type="pres">
      <dgm:prSet presAssocID="{6E92C498-C6F1-4E27-BED4-C58693A77E2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A28604-1D4F-4690-A924-AD961E6FBF9A}" type="pres">
      <dgm:prSet presAssocID="{6E92C498-C6F1-4E27-BED4-C58693A77E2A}" presName="descendantText" presStyleLbl="alignAcc1" presStyleIdx="4" presStyleCnt="5" custLinFactNeighborX="-299" custLinFactNeighborY="-18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7DB8DD8-8BA2-457B-8252-CBF6BB84A488}" srcId="{1006B741-E5BA-402E-BC63-11DDA10A50A2}" destId="{6E92C498-C6F1-4E27-BED4-C58693A77E2A}" srcOrd="4" destOrd="0" parTransId="{F0E0D4A6-0A76-420C-B36C-CFEC7F3C9630}" sibTransId="{71EB1A22-C5B1-4A5A-87D3-D83C27AD21F9}"/>
    <dgm:cxn modelId="{316F9643-FD73-4904-B201-D47883C47B61}" srcId="{67FF876F-F334-43F5-B8AD-0A70CC07428D}" destId="{78E00285-8E3C-49CC-A4C4-2B67E3C40E6B}" srcOrd="0" destOrd="0" parTransId="{B01DB193-CC5E-46F8-AE81-F60E7E0E8B69}" sibTransId="{873485FA-62FD-4E6C-B7B3-827CDB29DFEF}"/>
    <dgm:cxn modelId="{F42723D6-FC95-4B63-BA7A-60BC0B24A69B}" srcId="{1006B741-E5BA-402E-BC63-11DDA10A50A2}" destId="{B40FA9AF-E8B1-40FB-8917-B115B1B3986E}" srcOrd="2" destOrd="0" parTransId="{F90E0786-8AC7-4A50-803B-F656F6DDB206}" sibTransId="{31C9CB58-C17B-4CB9-ABC7-C530D0216A33}"/>
    <dgm:cxn modelId="{DFA3BED5-DC29-486B-91E6-B7E3EA643E89}" type="presOf" srcId="{6E92C498-C6F1-4E27-BED4-C58693A77E2A}" destId="{56349051-5376-4B87-89BC-3BAEC3326D39}" srcOrd="0" destOrd="0" presId="urn:microsoft.com/office/officeart/2005/8/layout/chevron2"/>
    <dgm:cxn modelId="{BCBE6736-462E-4A9D-BA8D-E5DFB49BBC67}" srcId="{6E92C498-C6F1-4E27-BED4-C58693A77E2A}" destId="{FD8880DB-57B8-4F86-AFFD-68456C1AA3C5}" srcOrd="0" destOrd="0" parTransId="{9588F24A-2677-47FA-B9B2-55F855A98FCB}" sibTransId="{A1AB96BB-A39C-4B2D-B96A-255AFAB1DE67}"/>
    <dgm:cxn modelId="{BDED74FC-C294-4DE3-9A6F-EE7AE7F2E732}" type="presOf" srcId="{FD8880DB-57B8-4F86-AFFD-68456C1AA3C5}" destId="{29A28604-1D4F-4690-A924-AD961E6FBF9A}" srcOrd="0" destOrd="0" presId="urn:microsoft.com/office/officeart/2005/8/layout/chevron2"/>
    <dgm:cxn modelId="{AE142C24-84E8-4577-805C-86421877268E}" type="presOf" srcId="{78E00285-8E3C-49CC-A4C4-2B67E3C40E6B}" destId="{DD8DF166-11C3-4F29-AB41-E4008DC616A1}" srcOrd="0" destOrd="0" presId="urn:microsoft.com/office/officeart/2005/8/layout/chevron2"/>
    <dgm:cxn modelId="{8E03B703-D136-42C0-AF85-C215EDA9F637}" srcId="{8269B4D9-4A7B-4E8D-8558-F7952F61DEA8}" destId="{81B380BF-F2D0-4351-A010-E313A5C1BC07}" srcOrd="0" destOrd="0" parTransId="{2E399CA6-8762-4032-8495-FEFC83C4FDA8}" sibTransId="{DAA387D7-0C21-4238-A167-4D5C4EF49E8A}"/>
    <dgm:cxn modelId="{E913696B-C188-4A5E-9E65-4C88E1197E53}" type="presOf" srcId="{55417419-E054-4ECA-B732-3A68167D91FA}" destId="{D49B2238-328A-4409-8FA8-58F18AB16372}" srcOrd="0" destOrd="0" presId="urn:microsoft.com/office/officeart/2005/8/layout/chevron2"/>
    <dgm:cxn modelId="{B86A0A72-E9C6-4374-9A31-8A332A0A98D0}" srcId="{1006B741-E5BA-402E-BC63-11DDA10A50A2}" destId="{0907D87A-BC0C-4F39-91BE-BC317BC1F2E0}" srcOrd="1" destOrd="0" parTransId="{6491956D-F7D0-4B35-9F8D-A7326452B6D2}" sibTransId="{44BE7AFD-ABC0-4848-939E-CA14DA42CAA9}"/>
    <dgm:cxn modelId="{418F3E0D-CCDA-4778-ABE7-7CA996E215A1}" srcId="{1006B741-E5BA-402E-BC63-11DDA10A50A2}" destId="{67FF876F-F334-43F5-B8AD-0A70CC07428D}" srcOrd="3" destOrd="0" parTransId="{42DF39F0-A50E-4B43-A7D8-297E9A6162CD}" sibTransId="{B4ADDF24-4964-4E4A-95F3-F3FAA6EA4FA7}"/>
    <dgm:cxn modelId="{E1EBC72C-09F8-4BC7-AC7F-A68F82B9D7A2}" srcId="{0907D87A-BC0C-4F39-91BE-BC317BC1F2E0}" destId="{487E9E09-272C-4697-A070-7632D6BF04EA}" srcOrd="0" destOrd="0" parTransId="{0E8A4D78-7398-4D55-B6AC-2022DCFBB463}" sibTransId="{9977AC64-C5C7-46F1-85D7-E767DBFF76FF}"/>
    <dgm:cxn modelId="{7A542A7A-CAF0-4D6D-856A-7F42959B84A4}" type="presOf" srcId="{67FF876F-F334-43F5-B8AD-0A70CC07428D}" destId="{09B368DD-F1F9-4F3D-B50E-94C158906710}" srcOrd="0" destOrd="0" presId="urn:microsoft.com/office/officeart/2005/8/layout/chevron2"/>
    <dgm:cxn modelId="{4AF7682C-419D-4AC0-A58E-5BF443D89A0D}" type="presOf" srcId="{B40FA9AF-E8B1-40FB-8917-B115B1B3986E}" destId="{F67540D2-54A2-4E9A-8873-84A24C7BBB50}" srcOrd="0" destOrd="0" presId="urn:microsoft.com/office/officeart/2005/8/layout/chevron2"/>
    <dgm:cxn modelId="{DF8316C7-0DCE-4775-92B7-FBAE5EDBD0DF}" srcId="{1006B741-E5BA-402E-BC63-11DDA10A50A2}" destId="{8269B4D9-4A7B-4E8D-8558-F7952F61DEA8}" srcOrd="0" destOrd="0" parTransId="{9CA15B0D-984C-4D7E-A429-76594B770575}" sibTransId="{FE9F0A0B-2078-4B1F-A619-385E754F2F12}"/>
    <dgm:cxn modelId="{9E828DE9-2BE9-40E4-BF63-30565324C2FA}" type="presOf" srcId="{8269B4D9-4A7B-4E8D-8558-F7952F61DEA8}" destId="{E2FB38D0-5131-493D-94B1-F92C1BF19ACA}" srcOrd="0" destOrd="0" presId="urn:microsoft.com/office/officeart/2005/8/layout/chevron2"/>
    <dgm:cxn modelId="{8FBBC54E-4C77-442F-A862-B9E9FFB5AA9C}" type="presOf" srcId="{487E9E09-272C-4697-A070-7632D6BF04EA}" destId="{01F87D69-074F-479C-ADFE-53BD28D67D05}" srcOrd="0" destOrd="0" presId="urn:microsoft.com/office/officeart/2005/8/layout/chevron2"/>
    <dgm:cxn modelId="{F057B7B3-5FA8-429E-AFA8-E983E8006FC4}" type="presOf" srcId="{81B380BF-F2D0-4351-A010-E313A5C1BC07}" destId="{DBD1F95C-2CA2-4555-8C57-472E2C4BB6F0}" srcOrd="0" destOrd="0" presId="urn:microsoft.com/office/officeart/2005/8/layout/chevron2"/>
    <dgm:cxn modelId="{E8A9D0DF-EA3B-4E2A-A7C9-4606B0335749}" type="presOf" srcId="{0907D87A-BC0C-4F39-91BE-BC317BC1F2E0}" destId="{F0ED31CF-AC89-437A-A18D-028FC83292C7}" srcOrd="0" destOrd="0" presId="urn:microsoft.com/office/officeart/2005/8/layout/chevron2"/>
    <dgm:cxn modelId="{AF87CD8A-5B2F-4572-A599-0D525933E5FC}" type="presOf" srcId="{1006B741-E5BA-402E-BC63-11DDA10A50A2}" destId="{AC6A8D2A-377F-4438-B9D1-45FE1D82C18B}" srcOrd="0" destOrd="0" presId="urn:microsoft.com/office/officeart/2005/8/layout/chevron2"/>
    <dgm:cxn modelId="{C02B9CD1-F834-4687-8ACF-598C2A48F906}" srcId="{B40FA9AF-E8B1-40FB-8917-B115B1B3986E}" destId="{55417419-E054-4ECA-B732-3A68167D91FA}" srcOrd="0" destOrd="0" parTransId="{F0A68EC4-F706-47A9-B575-B490B4B0D7F6}" sibTransId="{2FBF23A2-873A-426F-939B-23D41245D236}"/>
    <dgm:cxn modelId="{83637BF3-C243-4E26-98E3-E787B9FFAEEE}" type="presParOf" srcId="{AC6A8D2A-377F-4438-B9D1-45FE1D82C18B}" destId="{68AD19BB-44D1-4ABB-8EEE-624C2A42BA49}" srcOrd="0" destOrd="0" presId="urn:microsoft.com/office/officeart/2005/8/layout/chevron2"/>
    <dgm:cxn modelId="{10A61F57-271D-4D44-AF9B-CA0F45F74F48}" type="presParOf" srcId="{68AD19BB-44D1-4ABB-8EEE-624C2A42BA49}" destId="{E2FB38D0-5131-493D-94B1-F92C1BF19ACA}" srcOrd="0" destOrd="0" presId="urn:microsoft.com/office/officeart/2005/8/layout/chevron2"/>
    <dgm:cxn modelId="{BF9B5A37-903F-41D9-BD68-9103E3DE3246}" type="presParOf" srcId="{68AD19BB-44D1-4ABB-8EEE-624C2A42BA49}" destId="{DBD1F95C-2CA2-4555-8C57-472E2C4BB6F0}" srcOrd="1" destOrd="0" presId="urn:microsoft.com/office/officeart/2005/8/layout/chevron2"/>
    <dgm:cxn modelId="{AE65E24F-8130-47DB-AC5A-1DA8C3B13F4A}" type="presParOf" srcId="{AC6A8D2A-377F-4438-B9D1-45FE1D82C18B}" destId="{86C6A3A7-A042-4BAE-AF21-40A36991CDF2}" srcOrd="1" destOrd="0" presId="urn:microsoft.com/office/officeart/2005/8/layout/chevron2"/>
    <dgm:cxn modelId="{88AAE1C0-ACE1-48D9-84F8-0B7B8F13486D}" type="presParOf" srcId="{AC6A8D2A-377F-4438-B9D1-45FE1D82C18B}" destId="{0191B977-74C8-4185-A265-699FC969AE30}" srcOrd="2" destOrd="0" presId="urn:microsoft.com/office/officeart/2005/8/layout/chevron2"/>
    <dgm:cxn modelId="{FF95A7CD-64CE-4C3F-8E35-38B527974EFD}" type="presParOf" srcId="{0191B977-74C8-4185-A265-699FC969AE30}" destId="{F0ED31CF-AC89-437A-A18D-028FC83292C7}" srcOrd="0" destOrd="0" presId="urn:microsoft.com/office/officeart/2005/8/layout/chevron2"/>
    <dgm:cxn modelId="{7D2F2522-7A4B-415C-A957-9DC6AC6C9861}" type="presParOf" srcId="{0191B977-74C8-4185-A265-699FC969AE30}" destId="{01F87D69-074F-479C-ADFE-53BD28D67D05}" srcOrd="1" destOrd="0" presId="urn:microsoft.com/office/officeart/2005/8/layout/chevron2"/>
    <dgm:cxn modelId="{900ED735-46AD-4A0B-9F1C-7F21ABC47343}" type="presParOf" srcId="{AC6A8D2A-377F-4438-B9D1-45FE1D82C18B}" destId="{2382DC8D-0493-4881-8366-D20A7ACB97EB}" srcOrd="3" destOrd="0" presId="urn:microsoft.com/office/officeart/2005/8/layout/chevron2"/>
    <dgm:cxn modelId="{E3C3BB67-6302-47F7-90AE-D250600856DE}" type="presParOf" srcId="{AC6A8D2A-377F-4438-B9D1-45FE1D82C18B}" destId="{08A4F4B6-62A8-4976-9A78-3F70B0A5A844}" srcOrd="4" destOrd="0" presId="urn:microsoft.com/office/officeart/2005/8/layout/chevron2"/>
    <dgm:cxn modelId="{5B58331D-863F-4D88-B679-2AA72E9CA25C}" type="presParOf" srcId="{08A4F4B6-62A8-4976-9A78-3F70B0A5A844}" destId="{F67540D2-54A2-4E9A-8873-84A24C7BBB50}" srcOrd="0" destOrd="0" presId="urn:microsoft.com/office/officeart/2005/8/layout/chevron2"/>
    <dgm:cxn modelId="{066EAD52-DFE5-411B-935D-B82291E51C61}" type="presParOf" srcId="{08A4F4B6-62A8-4976-9A78-3F70B0A5A844}" destId="{D49B2238-328A-4409-8FA8-58F18AB16372}" srcOrd="1" destOrd="0" presId="urn:microsoft.com/office/officeart/2005/8/layout/chevron2"/>
    <dgm:cxn modelId="{85301F72-F53B-4501-BF6C-B7D0D491C8E9}" type="presParOf" srcId="{AC6A8D2A-377F-4438-B9D1-45FE1D82C18B}" destId="{80B5FECC-7D90-4D9C-8EC3-CEB71530D2F4}" srcOrd="5" destOrd="0" presId="urn:microsoft.com/office/officeart/2005/8/layout/chevron2"/>
    <dgm:cxn modelId="{46BF1551-9033-45F2-B3BA-F988FD8B4AAF}" type="presParOf" srcId="{AC6A8D2A-377F-4438-B9D1-45FE1D82C18B}" destId="{E905DA3C-AC4D-4509-BA43-103808FF2199}" srcOrd="6" destOrd="0" presId="urn:microsoft.com/office/officeart/2005/8/layout/chevron2"/>
    <dgm:cxn modelId="{A1CC054B-D81E-4E48-997B-CF93C63CBAEF}" type="presParOf" srcId="{E905DA3C-AC4D-4509-BA43-103808FF2199}" destId="{09B368DD-F1F9-4F3D-B50E-94C158906710}" srcOrd="0" destOrd="0" presId="urn:microsoft.com/office/officeart/2005/8/layout/chevron2"/>
    <dgm:cxn modelId="{19258169-5862-4CAD-93B7-CF70075EDF63}" type="presParOf" srcId="{E905DA3C-AC4D-4509-BA43-103808FF2199}" destId="{DD8DF166-11C3-4F29-AB41-E4008DC616A1}" srcOrd="1" destOrd="0" presId="urn:microsoft.com/office/officeart/2005/8/layout/chevron2"/>
    <dgm:cxn modelId="{F899E39F-EDE9-4565-8106-B8E190EA3E52}" type="presParOf" srcId="{AC6A8D2A-377F-4438-B9D1-45FE1D82C18B}" destId="{AB0068DE-B3BE-44DD-BA71-5B70CACDF653}" srcOrd="7" destOrd="0" presId="urn:microsoft.com/office/officeart/2005/8/layout/chevron2"/>
    <dgm:cxn modelId="{14FD681B-1B10-4C97-9F2C-B341EF447FCC}" type="presParOf" srcId="{AC6A8D2A-377F-4438-B9D1-45FE1D82C18B}" destId="{ACE56A05-8E3A-4CC2-B312-6BA545598BB4}" srcOrd="8" destOrd="0" presId="urn:microsoft.com/office/officeart/2005/8/layout/chevron2"/>
    <dgm:cxn modelId="{B37A065B-E96F-40CD-B35F-4A4184FD46D9}" type="presParOf" srcId="{ACE56A05-8E3A-4CC2-B312-6BA545598BB4}" destId="{56349051-5376-4B87-89BC-3BAEC3326D39}" srcOrd="0" destOrd="0" presId="urn:microsoft.com/office/officeart/2005/8/layout/chevron2"/>
    <dgm:cxn modelId="{403C291B-2CD8-4F36-AD47-5236CEDDB3E4}" type="presParOf" srcId="{ACE56A05-8E3A-4CC2-B312-6BA545598BB4}" destId="{29A28604-1D4F-4690-A924-AD961E6FBF9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163CC8-9FA2-4FA0-9AB4-8CC341A0E96E}" type="doc">
      <dgm:prSet loTypeId="urn:microsoft.com/office/officeart/2005/8/layout/defaul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EED9B6C-74BB-4465-A5F0-86A32B22FA48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 b="1" dirty="0" smtClean="0"/>
            <a:t>ΔΥΝΑΜΕΙΣ</a:t>
          </a:r>
          <a:endParaRPr lang="el-GR" b="1" dirty="0"/>
        </a:p>
      </dgm:t>
    </dgm:pt>
    <dgm:pt modelId="{6B7C35C8-0E4F-4ACD-9BE2-90F5121E0BBF}" type="parTrans" cxnId="{02B3DF7C-53FB-4B22-BD41-4927D47A8A1B}">
      <dgm:prSet/>
      <dgm:spPr/>
      <dgm:t>
        <a:bodyPr/>
        <a:lstStyle/>
        <a:p>
          <a:endParaRPr lang="el-GR"/>
        </a:p>
      </dgm:t>
    </dgm:pt>
    <dgm:pt modelId="{50108475-18F0-4768-BF32-A1879218E457}" type="sibTrans" cxnId="{02B3DF7C-53FB-4B22-BD41-4927D47A8A1B}">
      <dgm:prSet/>
      <dgm:spPr/>
      <dgm:t>
        <a:bodyPr/>
        <a:lstStyle/>
        <a:p>
          <a:endParaRPr lang="el-GR"/>
        </a:p>
      </dgm:t>
    </dgm:pt>
    <dgm:pt modelId="{6B1B8332-60FF-4FB5-8EE8-E476C8F8CE8B}">
      <dgm:prSet phldrT="[Κείμενο]"/>
      <dgm:spPr>
        <a:solidFill>
          <a:srgbClr val="008000"/>
        </a:solidFill>
      </dgm:spPr>
      <dgm:t>
        <a:bodyPr/>
        <a:lstStyle/>
        <a:p>
          <a:r>
            <a:rPr lang="el-GR" b="1" dirty="0" smtClean="0"/>
            <a:t>ΑΔΥΝΑΜΙΕΣ</a:t>
          </a:r>
          <a:endParaRPr lang="el-GR" b="1" dirty="0"/>
        </a:p>
      </dgm:t>
    </dgm:pt>
    <dgm:pt modelId="{4553C0C8-14E5-4937-80C0-49FCDC10C3CA}" type="parTrans" cxnId="{77DFC49D-F380-4EEB-9B94-EE25CC363D8E}">
      <dgm:prSet/>
      <dgm:spPr/>
      <dgm:t>
        <a:bodyPr/>
        <a:lstStyle/>
        <a:p>
          <a:endParaRPr lang="el-GR"/>
        </a:p>
      </dgm:t>
    </dgm:pt>
    <dgm:pt modelId="{9C66E62E-ABD2-4E77-B69F-6E6DB94EE58F}" type="sibTrans" cxnId="{77DFC49D-F380-4EEB-9B94-EE25CC363D8E}">
      <dgm:prSet/>
      <dgm:spPr/>
      <dgm:t>
        <a:bodyPr/>
        <a:lstStyle/>
        <a:p>
          <a:endParaRPr lang="el-GR"/>
        </a:p>
      </dgm:t>
    </dgm:pt>
    <dgm:pt modelId="{D5A1F6D2-8399-4349-8175-66FA49CC0834}">
      <dgm:prSet phldrT="[Κείμενο]"/>
      <dgm:spPr>
        <a:solidFill>
          <a:srgbClr val="7030A0"/>
        </a:solidFill>
      </dgm:spPr>
      <dgm:t>
        <a:bodyPr/>
        <a:lstStyle/>
        <a:p>
          <a:r>
            <a:rPr lang="el-GR" b="1" dirty="0" smtClean="0"/>
            <a:t>ΕΥΚΑΙΡΙΕΣ</a:t>
          </a:r>
          <a:endParaRPr lang="el-GR" b="1" dirty="0"/>
        </a:p>
      </dgm:t>
    </dgm:pt>
    <dgm:pt modelId="{63EC4B05-50A2-4E4B-B963-9957B76E82CD}" type="parTrans" cxnId="{DF874752-43B6-4DEC-B6DA-9135EFF5A6F7}">
      <dgm:prSet/>
      <dgm:spPr/>
      <dgm:t>
        <a:bodyPr/>
        <a:lstStyle/>
        <a:p>
          <a:endParaRPr lang="el-GR"/>
        </a:p>
      </dgm:t>
    </dgm:pt>
    <dgm:pt modelId="{2F1189E6-683F-4FD6-9E8A-E636FCC86BB1}" type="sibTrans" cxnId="{DF874752-43B6-4DEC-B6DA-9135EFF5A6F7}">
      <dgm:prSet/>
      <dgm:spPr/>
      <dgm:t>
        <a:bodyPr/>
        <a:lstStyle/>
        <a:p>
          <a:endParaRPr lang="el-GR"/>
        </a:p>
      </dgm:t>
    </dgm:pt>
    <dgm:pt modelId="{583AF06B-1BCB-44B2-B5EA-8920F841C733}">
      <dgm:prSet phldrT="[Κείμενο]"/>
      <dgm:spPr>
        <a:solidFill>
          <a:srgbClr val="000099"/>
        </a:solidFill>
      </dgm:spPr>
      <dgm:t>
        <a:bodyPr/>
        <a:lstStyle/>
        <a:p>
          <a:r>
            <a:rPr lang="el-GR" b="1" dirty="0" smtClean="0"/>
            <a:t>ΑΠΕΙΛΕΣ</a:t>
          </a:r>
          <a:endParaRPr lang="el-GR" b="1" dirty="0"/>
        </a:p>
      </dgm:t>
    </dgm:pt>
    <dgm:pt modelId="{BB94E7CC-A8FC-4E1F-A188-131FAEC3E8BA}" type="parTrans" cxnId="{5F4D6256-4F8B-4262-87F1-150F610B68B4}">
      <dgm:prSet/>
      <dgm:spPr/>
      <dgm:t>
        <a:bodyPr/>
        <a:lstStyle/>
        <a:p>
          <a:endParaRPr lang="el-GR"/>
        </a:p>
      </dgm:t>
    </dgm:pt>
    <dgm:pt modelId="{0328D26A-46D9-4EE1-BD85-B8147DAB671C}" type="sibTrans" cxnId="{5F4D6256-4F8B-4262-87F1-150F610B68B4}">
      <dgm:prSet/>
      <dgm:spPr/>
      <dgm:t>
        <a:bodyPr/>
        <a:lstStyle/>
        <a:p>
          <a:endParaRPr lang="el-GR"/>
        </a:p>
      </dgm:t>
    </dgm:pt>
    <dgm:pt modelId="{A4B74F13-3EB3-4DD1-BD05-21A1E0F188B2}" type="pres">
      <dgm:prSet presAssocID="{BC163CC8-9FA2-4FA0-9AB4-8CC341A0E9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E2D4E70-555D-4EEA-A8CF-88DE3CEA306B}" type="pres">
      <dgm:prSet presAssocID="{FEED9B6C-74BB-4465-A5F0-86A32B22FA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00474B-9C40-42C4-8332-D68907D7A3A2}" type="pres">
      <dgm:prSet presAssocID="{50108475-18F0-4768-BF32-A1879218E457}" presName="sibTrans" presStyleCnt="0"/>
      <dgm:spPr/>
    </dgm:pt>
    <dgm:pt modelId="{345F1E69-A74D-4092-B524-F9AEDB911925}" type="pres">
      <dgm:prSet presAssocID="{6B1B8332-60FF-4FB5-8EE8-E476C8F8CE8B}" presName="node" presStyleLbl="node1" presStyleIdx="1" presStyleCnt="4" custLinFactNeighborX="-72" custLinFactNeighborY="-347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C4DC9-F18A-4F72-BF5F-C5E8F545FBF2}" type="pres">
      <dgm:prSet presAssocID="{9C66E62E-ABD2-4E77-B69F-6E6DB94EE58F}" presName="sibTrans" presStyleCnt="0"/>
      <dgm:spPr/>
    </dgm:pt>
    <dgm:pt modelId="{18E77BB6-5C4C-412F-A510-361C9E33A0B6}" type="pres">
      <dgm:prSet presAssocID="{D5A1F6D2-8399-4349-8175-66FA49CC08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EC45FF-4B27-4761-9E60-0BBE38C67078}" type="pres">
      <dgm:prSet presAssocID="{2F1189E6-683F-4FD6-9E8A-E636FCC86BB1}" presName="sibTrans" presStyleCnt="0"/>
      <dgm:spPr/>
    </dgm:pt>
    <dgm:pt modelId="{B7FEB5D5-3670-4B94-9CDD-74E1D9387D2E}" type="pres">
      <dgm:prSet presAssocID="{583AF06B-1BCB-44B2-B5EA-8920F841C7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F4D6256-4F8B-4262-87F1-150F610B68B4}" srcId="{BC163CC8-9FA2-4FA0-9AB4-8CC341A0E96E}" destId="{583AF06B-1BCB-44B2-B5EA-8920F841C733}" srcOrd="3" destOrd="0" parTransId="{BB94E7CC-A8FC-4E1F-A188-131FAEC3E8BA}" sibTransId="{0328D26A-46D9-4EE1-BD85-B8147DAB671C}"/>
    <dgm:cxn modelId="{267FDB08-045A-4689-A267-7A0F42CCCD20}" type="presOf" srcId="{6B1B8332-60FF-4FB5-8EE8-E476C8F8CE8B}" destId="{345F1E69-A74D-4092-B524-F9AEDB911925}" srcOrd="0" destOrd="0" presId="urn:microsoft.com/office/officeart/2005/8/layout/default"/>
    <dgm:cxn modelId="{28832FB6-B2A2-4B90-AFA6-05C9F0CEF4C0}" type="presOf" srcId="{583AF06B-1BCB-44B2-B5EA-8920F841C733}" destId="{B7FEB5D5-3670-4B94-9CDD-74E1D9387D2E}" srcOrd="0" destOrd="0" presId="urn:microsoft.com/office/officeart/2005/8/layout/default"/>
    <dgm:cxn modelId="{77DFC49D-F380-4EEB-9B94-EE25CC363D8E}" srcId="{BC163CC8-9FA2-4FA0-9AB4-8CC341A0E96E}" destId="{6B1B8332-60FF-4FB5-8EE8-E476C8F8CE8B}" srcOrd="1" destOrd="0" parTransId="{4553C0C8-14E5-4937-80C0-49FCDC10C3CA}" sibTransId="{9C66E62E-ABD2-4E77-B69F-6E6DB94EE58F}"/>
    <dgm:cxn modelId="{AD928540-56B4-4C45-9CA4-26AFD499B005}" type="presOf" srcId="{D5A1F6D2-8399-4349-8175-66FA49CC0834}" destId="{18E77BB6-5C4C-412F-A510-361C9E33A0B6}" srcOrd="0" destOrd="0" presId="urn:microsoft.com/office/officeart/2005/8/layout/default"/>
    <dgm:cxn modelId="{63A673EC-6364-4C5B-8F19-AF8C4CC49DAC}" type="presOf" srcId="{FEED9B6C-74BB-4465-A5F0-86A32B22FA48}" destId="{4E2D4E70-555D-4EEA-A8CF-88DE3CEA306B}" srcOrd="0" destOrd="0" presId="urn:microsoft.com/office/officeart/2005/8/layout/default"/>
    <dgm:cxn modelId="{DF874752-43B6-4DEC-B6DA-9135EFF5A6F7}" srcId="{BC163CC8-9FA2-4FA0-9AB4-8CC341A0E96E}" destId="{D5A1F6D2-8399-4349-8175-66FA49CC0834}" srcOrd="2" destOrd="0" parTransId="{63EC4B05-50A2-4E4B-B963-9957B76E82CD}" sibTransId="{2F1189E6-683F-4FD6-9E8A-E636FCC86BB1}"/>
    <dgm:cxn modelId="{02B3DF7C-53FB-4B22-BD41-4927D47A8A1B}" srcId="{BC163CC8-9FA2-4FA0-9AB4-8CC341A0E96E}" destId="{FEED9B6C-74BB-4465-A5F0-86A32B22FA48}" srcOrd="0" destOrd="0" parTransId="{6B7C35C8-0E4F-4ACD-9BE2-90F5121E0BBF}" sibTransId="{50108475-18F0-4768-BF32-A1879218E457}"/>
    <dgm:cxn modelId="{A57067FC-B2D4-47C4-A706-D685F0C28C4F}" type="presOf" srcId="{BC163CC8-9FA2-4FA0-9AB4-8CC341A0E96E}" destId="{A4B74F13-3EB3-4DD1-BD05-21A1E0F188B2}" srcOrd="0" destOrd="0" presId="urn:microsoft.com/office/officeart/2005/8/layout/default"/>
    <dgm:cxn modelId="{2C56DA64-8E03-4797-8FFB-1D8977FBEC0F}" type="presParOf" srcId="{A4B74F13-3EB3-4DD1-BD05-21A1E0F188B2}" destId="{4E2D4E70-555D-4EEA-A8CF-88DE3CEA306B}" srcOrd="0" destOrd="0" presId="urn:microsoft.com/office/officeart/2005/8/layout/default"/>
    <dgm:cxn modelId="{23254AED-F6E0-4E48-952F-73E0545B014E}" type="presParOf" srcId="{A4B74F13-3EB3-4DD1-BD05-21A1E0F188B2}" destId="{8000474B-9C40-42C4-8332-D68907D7A3A2}" srcOrd="1" destOrd="0" presId="urn:microsoft.com/office/officeart/2005/8/layout/default"/>
    <dgm:cxn modelId="{A67156D7-045D-40C9-AAA9-3818BC263F2C}" type="presParOf" srcId="{A4B74F13-3EB3-4DD1-BD05-21A1E0F188B2}" destId="{345F1E69-A74D-4092-B524-F9AEDB911925}" srcOrd="2" destOrd="0" presId="urn:microsoft.com/office/officeart/2005/8/layout/default"/>
    <dgm:cxn modelId="{9510823F-5607-4ED4-8F49-55D98A772A01}" type="presParOf" srcId="{A4B74F13-3EB3-4DD1-BD05-21A1E0F188B2}" destId="{930C4DC9-F18A-4F72-BF5F-C5E8F545FBF2}" srcOrd="3" destOrd="0" presId="urn:microsoft.com/office/officeart/2005/8/layout/default"/>
    <dgm:cxn modelId="{42CF52CC-2646-486E-9161-C43F85932756}" type="presParOf" srcId="{A4B74F13-3EB3-4DD1-BD05-21A1E0F188B2}" destId="{18E77BB6-5C4C-412F-A510-361C9E33A0B6}" srcOrd="4" destOrd="0" presId="urn:microsoft.com/office/officeart/2005/8/layout/default"/>
    <dgm:cxn modelId="{717DE473-7389-42C5-8FB3-BAFE98932AB6}" type="presParOf" srcId="{A4B74F13-3EB3-4DD1-BD05-21A1E0F188B2}" destId="{21EC45FF-4B27-4761-9E60-0BBE38C67078}" srcOrd="5" destOrd="0" presId="urn:microsoft.com/office/officeart/2005/8/layout/default"/>
    <dgm:cxn modelId="{167B5CFC-5394-4A29-9606-2572A46D9008}" type="presParOf" srcId="{A4B74F13-3EB3-4DD1-BD05-21A1E0F188B2}" destId="{B7FEB5D5-3670-4B94-9CDD-74E1D9387D2E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E7BCC-1932-47BA-844C-33100011360E}">
      <dsp:nvSpPr>
        <dsp:cNvPr id="0" name=""/>
        <dsp:cNvSpPr/>
      </dsp:nvSpPr>
      <dsp:spPr>
        <a:xfrm>
          <a:off x="0" y="375607"/>
          <a:ext cx="8229600" cy="5292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1DB37-48E5-46B5-9795-686637CD6410}">
      <dsp:nvSpPr>
        <dsp:cNvPr id="0" name=""/>
        <dsp:cNvSpPr/>
      </dsp:nvSpPr>
      <dsp:spPr>
        <a:xfrm>
          <a:off x="411480" y="65647"/>
          <a:ext cx="5760720" cy="619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Διαφήμιση</a:t>
          </a:r>
          <a:endParaRPr lang="el-GR" sz="2800" b="1" kern="1200" dirty="0"/>
        </a:p>
      </dsp:txBody>
      <dsp:txXfrm>
        <a:off x="411480" y="65647"/>
        <a:ext cx="5760720" cy="619920"/>
      </dsp:txXfrm>
    </dsp:sp>
    <dsp:sp modelId="{9912C69E-6998-4240-8017-0A29478EED79}">
      <dsp:nvSpPr>
        <dsp:cNvPr id="0" name=""/>
        <dsp:cNvSpPr/>
      </dsp:nvSpPr>
      <dsp:spPr>
        <a:xfrm>
          <a:off x="0" y="1328167"/>
          <a:ext cx="8229600" cy="5292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25BC3-3EB9-4189-8BD9-8DB791F28302}">
      <dsp:nvSpPr>
        <dsp:cNvPr id="0" name=""/>
        <dsp:cNvSpPr/>
      </dsp:nvSpPr>
      <dsp:spPr>
        <a:xfrm>
          <a:off x="411480" y="1018207"/>
          <a:ext cx="5760720" cy="619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Δημόσιες σχέσεις</a:t>
          </a:r>
          <a:endParaRPr lang="el-GR" sz="2800" b="1" kern="1200" dirty="0"/>
        </a:p>
      </dsp:txBody>
      <dsp:txXfrm>
        <a:off x="411480" y="1018207"/>
        <a:ext cx="5760720" cy="619920"/>
      </dsp:txXfrm>
    </dsp:sp>
    <dsp:sp modelId="{050054F4-6EE0-4380-8641-EEB25FCF1581}">
      <dsp:nvSpPr>
        <dsp:cNvPr id="0" name=""/>
        <dsp:cNvSpPr/>
      </dsp:nvSpPr>
      <dsp:spPr>
        <a:xfrm>
          <a:off x="0" y="2280728"/>
          <a:ext cx="8229600" cy="5292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ED1D7-D326-4BF7-8C7C-B98866F2E6FE}">
      <dsp:nvSpPr>
        <dsp:cNvPr id="0" name=""/>
        <dsp:cNvSpPr/>
      </dsp:nvSpPr>
      <dsp:spPr>
        <a:xfrm>
          <a:off x="411480" y="1970768"/>
          <a:ext cx="5760720" cy="619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Προώθηση πωλήσεων</a:t>
          </a:r>
          <a:endParaRPr lang="el-GR" sz="2800" b="1" kern="1200" dirty="0"/>
        </a:p>
      </dsp:txBody>
      <dsp:txXfrm>
        <a:off x="411480" y="1970768"/>
        <a:ext cx="5760720" cy="619920"/>
      </dsp:txXfrm>
    </dsp:sp>
    <dsp:sp modelId="{C82DC402-C550-4336-A591-CAE4FBD80CD7}">
      <dsp:nvSpPr>
        <dsp:cNvPr id="0" name=""/>
        <dsp:cNvSpPr/>
      </dsp:nvSpPr>
      <dsp:spPr>
        <a:xfrm>
          <a:off x="0" y="3233288"/>
          <a:ext cx="8229600" cy="5292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573BA-B25A-468B-8A1B-927B3DF17492}">
      <dsp:nvSpPr>
        <dsp:cNvPr id="0" name=""/>
        <dsp:cNvSpPr/>
      </dsp:nvSpPr>
      <dsp:spPr>
        <a:xfrm>
          <a:off x="411480" y="2923328"/>
          <a:ext cx="5760720" cy="619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Άμεσο μάρκετινγκ</a:t>
          </a:r>
          <a:endParaRPr lang="el-GR" sz="2800" b="1" kern="1200" dirty="0"/>
        </a:p>
      </dsp:txBody>
      <dsp:txXfrm>
        <a:off x="411480" y="2923328"/>
        <a:ext cx="5760720" cy="619920"/>
      </dsp:txXfrm>
    </dsp:sp>
    <dsp:sp modelId="{2A40292F-C6DF-4343-8319-918E614C9CE7}">
      <dsp:nvSpPr>
        <dsp:cNvPr id="0" name=""/>
        <dsp:cNvSpPr/>
      </dsp:nvSpPr>
      <dsp:spPr>
        <a:xfrm>
          <a:off x="0" y="4185848"/>
          <a:ext cx="8229600" cy="5292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A3285-334D-40DB-A86C-4AAE62440FB2}">
      <dsp:nvSpPr>
        <dsp:cNvPr id="0" name=""/>
        <dsp:cNvSpPr/>
      </dsp:nvSpPr>
      <dsp:spPr>
        <a:xfrm>
          <a:off x="411480" y="3875888"/>
          <a:ext cx="5760720" cy="619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Προσωπικές πωλήσεις</a:t>
          </a:r>
          <a:endParaRPr lang="el-GR" sz="2800" b="1" kern="1200" dirty="0"/>
        </a:p>
      </dsp:txBody>
      <dsp:txXfrm>
        <a:off x="411480" y="3875888"/>
        <a:ext cx="5760720" cy="619920"/>
      </dsp:txXfrm>
    </dsp:sp>
    <dsp:sp modelId="{00596EB7-6C21-43A3-AB3D-ACFF16225796}">
      <dsp:nvSpPr>
        <dsp:cNvPr id="0" name=""/>
        <dsp:cNvSpPr/>
      </dsp:nvSpPr>
      <dsp:spPr>
        <a:xfrm>
          <a:off x="0" y="5138408"/>
          <a:ext cx="8229600" cy="529200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EF04C-737D-4A75-8A0D-3D45F268111E}">
      <dsp:nvSpPr>
        <dsp:cNvPr id="0" name=""/>
        <dsp:cNvSpPr/>
      </dsp:nvSpPr>
      <dsp:spPr>
        <a:xfrm>
          <a:off x="411480" y="4828448"/>
          <a:ext cx="6398431" cy="6199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err="1" smtClean="0"/>
            <a:t>Διαδραστικό</a:t>
          </a:r>
          <a:r>
            <a:rPr lang="el-GR" sz="2800" b="1" kern="1200" dirty="0" smtClean="0"/>
            <a:t> Μάρκετινγκ, </a:t>
          </a:r>
          <a:r>
            <a:rPr lang="en-US" sz="2800" b="1" kern="1200" dirty="0" smtClean="0"/>
            <a:t>e-marketing</a:t>
          </a:r>
          <a:endParaRPr lang="el-GR" sz="2800" b="1" kern="1200" dirty="0"/>
        </a:p>
      </dsp:txBody>
      <dsp:txXfrm>
        <a:off x="411480" y="4828448"/>
        <a:ext cx="6398431" cy="6199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053AF-AD4C-48F7-AEC9-185F772D2D63}">
      <dsp:nvSpPr>
        <dsp:cNvPr id="0" name=""/>
        <dsp:cNvSpPr/>
      </dsp:nvSpPr>
      <dsp:spPr>
        <a:xfrm rot="5400000">
          <a:off x="-657325" y="1191079"/>
          <a:ext cx="4382172" cy="3067520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IMC Planning Process</a:t>
          </a:r>
          <a:endParaRPr lang="el-GR" sz="4400" kern="1200" dirty="0"/>
        </a:p>
      </dsp:txBody>
      <dsp:txXfrm rot="5400000">
        <a:off x="-657325" y="1191079"/>
        <a:ext cx="4382172" cy="3067520"/>
      </dsp:txXfrm>
    </dsp:sp>
    <dsp:sp modelId="{39FE5FEE-1776-46FB-8609-850400C75730}">
      <dsp:nvSpPr>
        <dsp:cNvPr id="0" name=""/>
        <dsp:cNvSpPr/>
      </dsp:nvSpPr>
      <dsp:spPr>
        <a:xfrm rot="5400000">
          <a:off x="3699819" y="-623080"/>
          <a:ext cx="3897482" cy="5162079"/>
        </a:xfrm>
        <a:prstGeom prst="round2Same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Ανάλυση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Καθορισμός στόχων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Καθορισμός του κοινού στόχου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Τοποθέτηση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Στρατηγικές επικοινωνίας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Καθορισμός προϋπολογισμού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Εφαρμογή</a:t>
          </a:r>
          <a:endParaRPr lang="el-G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600" b="1" kern="1200" dirty="0" smtClean="0"/>
            <a:t>Αξιολόγηση και έλεγχος</a:t>
          </a:r>
          <a:endParaRPr lang="el-GR" sz="2600" b="1" kern="1200" dirty="0"/>
        </a:p>
      </dsp:txBody>
      <dsp:txXfrm rot="5400000">
        <a:off x="3699819" y="-623080"/>
        <a:ext cx="3897482" cy="51620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09413F-3CC7-4B6D-9D39-D30DC96854A9}">
      <dsp:nvSpPr>
        <dsp:cNvPr id="0" name=""/>
        <dsp:cNvSpPr/>
      </dsp:nvSpPr>
      <dsp:spPr>
        <a:xfrm>
          <a:off x="3409391" y="2566778"/>
          <a:ext cx="2637846" cy="1627386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Διαφήμιση</a:t>
          </a:r>
          <a:endParaRPr lang="el-GR" sz="2400" b="1" kern="1200" dirty="0"/>
        </a:p>
      </dsp:txBody>
      <dsp:txXfrm>
        <a:off x="3409391" y="2566778"/>
        <a:ext cx="2637846" cy="1627386"/>
      </dsp:txXfrm>
    </dsp:sp>
    <dsp:sp modelId="{6B582A19-795E-4817-83D7-1D2EFA79556D}">
      <dsp:nvSpPr>
        <dsp:cNvPr id="0" name=""/>
        <dsp:cNvSpPr/>
      </dsp:nvSpPr>
      <dsp:spPr>
        <a:xfrm rot="16070822">
          <a:off x="4415859" y="1792820"/>
          <a:ext cx="527479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16070822">
        <a:off x="4415859" y="1792820"/>
        <a:ext cx="527479" cy="583647"/>
      </dsp:txXfrm>
    </dsp:sp>
    <dsp:sp modelId="{E14E2AA4-066E-47E3-8ABE-0B518D0DCFCD}">
      <dsp:nvSpPr>
        <dsp:cNvPr id="0" name=""/>
        <dsp:cNvSpPr/>
      </dsp:nvSpPr>
      <dsp:spPr>
        <a:xfrm>
          <a:off x="3249384" y="27675"/>
          <a:ext cx="2763852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Έντυπες ΡαδιοφωνικέςΤηλεοπτικές</a:t>
          </a:r>
          <a:endParaRPr lang="el-GR" sz="2400" b="1" kern="1200" dirty="0"/>
        </a:p>
      </dsp:txBody>
      <dsp:txXfrm>
        <a:off x="3249384" y="27675"/>
        <a:ext cx="2763852" cy="1544949"/>
      </dsp:txXfrm>
    </dsp:sp>
    <dsp:sp modelId="{DAE994BC-ADD4-4DAE-AE2A-69FBD598DEAC}">
      <dsp:nvSpPr>
        <dsp:cNvPr id="0" name=""/>
        <dsp:cNvSpPr/>
      </dsp:nvSpPr>
      <dsp:spPr>
        <a:xfrm rot="19256590">
          <a:off x="5592063" y="2261621"/>
          <a:ext cx="31095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19256590">
        <a:off x="5592063" y="2261621"/>
        <a:ext cx="310950" cy="583647"/>
      </dsp:txXfrm>
    </dsp:sp>
    <dsp:sp modelId="{E6E296DE-6F25-4F8F-B8E5-E22238AA7D69}">
      <dsp:nvSpPr>
        <dsp:cNvPr id="0" name=""/>
        <dsp:cNvSpPr/>
      </dsp:nvSpPr>
      <dsp:spPr>
        <a:xfrm>
          <a:off x="5509183" y="980725"/>
          <a:ext cx="2449146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Σ</a:t>
          </a:r>
          <a:r>
            <a:rPr lang="el-GR" sz="2400" b="1" kern="1200" dirty="0" smtClean="0"/>
            <a:t>υσκευασία</a:t>
          </a:r>
          <a:endParaRPr lang="el-GR" sz="2400" b="1" kern="1200" dirty="0"/>
        </a:p>
      </dsp:txBody>
      <dsp:txXfrm>
        <a:off x="5509183" y="980725"/>
        <a:ext cx="2449146" cy="1544949"/>
      </dsp:txXfrm>
    </dsp:sp>
    <dsp:sp modelId="{685BAB70-E07D-4DF7-8DCD-E759681A9F2E}">
      <dsp:nvSpPr>
        <dsp:cNvPr id="0" name=""/>
        <dsp:cNvSpPr/>
      </dsp:nvSpPr>
      <dsp:spPr>
        <a:xfrm rot="33569">
          <a:off x="6121075" y="3103118"/>
          <a:ext cx="17829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33569">
        <a:off x="6121075" y="3103118"/>
        <a:ext cx="178296" cy="583647"/>
      </dsp:txXfrm>
    </dsp:sp>
    <dsp:sp modelId="{C4B9E1E6-E348-4DCB-AC65-4FD7EC1B0374}">
      <dsp:nvSpPr>
        <dsp:cNvPr id="0" name=""/>
        <dsp:cNvSpPr/>
      </dsp:nvSpPr>
      <dsp:spPr>
        <a:xfrm>
          <a:off x="6383288" y="2636913"/>
          <a:ext cx="2612462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Μπροσούρες</a:t>
          </a:r>
          <a:endParaRPr lang="el-GR" sz="2400" b="1" kern="1200" dirty="0"/>
        </a:p>
      </dsp:txBody>
      <dsp:txXfrm>
        <a:off x="6383288" y="2636913"/>
        <a:ext cx="2612462" cy="1544949"/>
      </dsp:txXfrm>
    </dsp:sp>
    <dsp:sp modelId="{52B98FC2-594F-4427-AAB1-F2A897751D11}">
      <dsp:nvSpPr>
        <dsp:cNvPr id="0" name=""/>
        <dsp:cNvSpPr/>
      </dsp:nvSpPr>
      <dsp:spPr>
        <a:xfrm rot="2836279">
          <a:off x="5430574" y="4069349"/>
          <a:ext cx="407231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2836279">
        <a:off x="5430574" y="4069349"/>
        <a:ext cx="407231" cy="583647"/>
      </dsp:txXfrm>
    </dsp:sp>
    <dsp:sp modelId="{D0740A78-8F97-4799-9157-A94A150EDE0A}">
      <dsp:nvSpPr>
        <dsp:cNvPr id="0" name=""/>
        <dsp:cNvSpPr/>
      </dsp:nvSpPr>
      <dsp:spPr>
        <a:xfrm>
          <a:off x="5454971" y="4515402"/>
          <a:ext cx="2070432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Αφίσες</a:t>
          </a:r>
          <a:endParaRPr lang="el-GR" sz="2400" b="1" kern="1200" dirty="0"/>
        </a:p>
      </dsp:txBody>
      <dsp:txXfrm>
        <a:off x="5454971" y="4515402"/>
        <a:ext cx="2070432" cy="1544949"/>
      </dsp:txXfrm>
    </dsp:sp>
    <dsp:sp modelId="{ADD6E1F4-5CFC-491C-9C8C-463A288FFD00}">
      <dsp:nvSpPr>
        <dsp:cNvPr id="0" name=""/>
        <dsp:cNvSpPr/>
      </dsp:nvSpPr>
      <dsp:spPr>
        <a:xfrm rot="5573224">
          <a:off x="4362779" y="4445059"/>
          <a:ext cx="594258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5573224">
        <a:off x="4362779" y="4445059"/>
        <a:ext cx="594258" cy="583647"/>
      </dsp:txXfrm>
    </dsp:sp>
    <dsp:sp modelId="{A7D76010-6083-4D5A-8D18-A81B810AFF2F}">
      <dsp:nvSpPr>
        <dsp:cNvPr id="0" name=""/>
        <dsp:cNvSpPr/>
      </dsp:nvSpPr>
      <dsp:spPr>
        <a:xfrm>
          <a:off x="3550398" y="5313050"/>
          <a:ext cx="2082993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Κατάλογοι</a:t>
          </a:r>
          <a:endParaRPr lang="el-GR" sz="2400" b="1" kern="1200" dirty="0"/>
        </a:p>
      </dsp:txBody>
      <dsp:txXfrm>
        <a:off x="3550398" y="5313050"/>
        <a:ext cx="2082993" cy="1544949"/>
      </dsp:txXfrm>
    </dsp:sp>
    <dsp:sp modelId="{119C59E6-0A09-40B7-A473-D8F89E4B9E72}">
      <dsp:nvSpPr>
        <dsp:cNvPr id="0" name=""/>
        <dsp:cNvSpPr/>
      </dsp:nvSpPr>
      <dsp:spPr>
        <a:xfrm rot="8277004">
          <a:off x="3481911" y="4021017"/>
          <a:ext cx="42543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8277004">
        <a:off x="3481911" y="4021017"/>
        <a:ext cx="425430" cy="583647"/>
      </dsp:txXfrm>
    </dsp:sp>
    <dsp:sp modelId="{DA93AEC8-C15B-4F94-9652-F295EC782678}">
      <dsp:nvSpPr>
        <dsp:cNvPr id="0" name=""/>
        <dsp:cNvSpPr/>
      </dsp:nvSpPr>
      <dsp:spPr>
        <a:xfrm>
          <a:off x="1548735" y="4437118"/>
          <a:ext cx="2303380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Εκθετήρια</a:t>
          </a:r>
          <a:endParaRPr lang="el-GR" sz="2400" b="1" kern="1200" dirty="0"/>
        </a:p>
      </dsp:txBody>
      <dsp:txXfrm>
        <a:off x="1548735" y="4437118"/>
        <a:ext cx="2303380" cy="1544949"/>
      </dsp:txXfrm>
    </dsp:sp>
    <dsp:sp modelId="{7200C1D1-1B71-4FAB-9C76-8EA2D4738C50}">
      <dsp:nvSpPr>
        <dsp:cNvPr id="0" name=""/>
        <dsp:cNvSpPr/>
      </dsp:nvSpPr>
      <dsp:spPr>
        <a:xfrm rot="10769428">
          <a:off x="3028969" y="3102564"/>
          <a:ext cx="268935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10769428">
        <a:off x="3028969" y="3102564"/>
        <a:ext cx="268935" cy="583647"/>
      </dsp:txXfrm>
    </dsp:sp>
    <dsp:sp modelId="{36323969-C184-4741-B68E-7272E28D9CEE}">
      <dsp:nvSpPr>
        <dsp:cNvPr id="0" name=""/>
        <dsp:cNvSpPr/>
      </dsp:nvSpPr>
      <dsp:spPr>
        <a:xfrm>
          <a:off x="52609" y="2636907"/>
          <a:ext cx="2849705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Σύμβολα και λογότυπα</a:t>
          </a:r>
          <a:endParaRPr lang="el-GR" sz="2400" b="1" kern="1200" dirty="0"/>
        </a:p>
      </dsp:txBody>
      <dsp:txXfrm>
        <a:off x="52609" y="2636907"/>
        <a:ext cx="2849705" cy="1544949"/>
      </dsp:txXfrm>
    </dsp:sp>
    <dsp:sp modelId="{0199C0D6-5B39-4EBF-A594-CA92709815FB}">
      <dsp:nvSpPr>
        <dsp:cNvPr id="0" name=""/>
        <dsp:cNvSpPr/>
      </dsp:nvSpPr>
      <dsp:spPr>
        <a:xfrm rot="12822910">
          <a:off x="3216171" y="2242767"/>
          <a:ext cx="489053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/>
        </a:p>
      </dsp:txBody>
      <dsp:txXfrm rot="12822910">
        <a:off x="3216171" y="2242767"/>
        <a:ext cx="489053" cy="583647"/>
      </dsp:txXfrm>
    </dsp:sp>
    <dsp:sp modelId="{6AD8F9FE-39BD-4D87-A7CF-FCD98D010A09}">
      <dsp:nvSpPr>
        <dsp:cNvPr id="0" name=""/>
        <dsp:cNvSpPr/>
      </dsp:nvSpPr>
      <dsp:spPr>
        <a:xfrm>
          <a:off x="814086" y="908712"/>
          <a:ext cx="2735440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Οπτικό και ακουστικό υλικό</a:t>
          </a:r>
          <a:endParaRPr lang="el-GR" sz="2400" b="1" kern="1200" dirty="0"/>
        </a:p>
      </dsp:txBody>
      <dsp:txXfrm>
        <a:off x="814086" y="908712"/>
        <a:ext cx="2735440" cy="15449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4D000-1181-4E9C-A309-ABCC3CE4B6C0}">
      <dsp:nvSpPr>
        <dsp:cNvPr id="0" name=""/>
        <dsp:cNvSpPr/>
      </dsp:nvSpPr>
      <dsp:spPr>
        <a:xfrm>
          <a:off x="3708643" y="2718201"/>
          <a:ext cx="2304263" cy="1939974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Άμεσο Μάρκετινγκ</a:t>
          </a:r>
          <a:endParaRPr lang="el-GR" sz="2400" b="1" kern="1200" dirty="0"/>
        </a:p>
      </dsp:txBody>
      <dsp:txXfrm>
        <a:off x="3708643" y="2718201"/>
        <a:ext cx="2304263" cy="1939974"/>
      </dsp:txXfrm>
    </dsp:sp>
    <dsp:sp modelId="{DCB41D88-D815-4849-B914-ED976E127046}">
      <dsp:nvSpPr>
        <dsp:cNvPr id="0" name=""/>
        <dsp:cNvSpPr/>
      </dsp:nvSpPr>
      <dsp:spPr>
        <a:xfrm rot="16200000">
          <a:off x="4655589" y="2012877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/>
        </a:p>
      </dsp:txBody>
      <dsp:txXfrm rot="16200000">
        <a:off x="4655589" y="2012877"/>
        <a:ext cx="410371" cy="659591"/>
      </dsp:txXfrm>
    </dsp:sp>
    <dsp:sp modelId="{941EE5D3-B33E-4D11-B3F7-2B922D658496}">
      <dsp:nvSpPr>
        <dsp:cNvPr id="0" name=""/>
        <dsp:cNvSpPr/>
      </dsp:nvSpPr>
      <dsp:spPr>
        <a:xfrm>
          <a:off x="3492617" y="3940"/>
          <a:ext cx="2736314" cy="1939974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Κατάλογοι</a:t>
          </a:r>
          <a:endParaRPr lang="el-GR" sz="2400" b="1" kern="1200" dirty="0"/>
        </a:p>
      </dsp:txBody>
      <dsp:txXfrm>
        <a:off x="3492617" y="3940"/>
        <a:ext cx="2736314" cy="1939974"/>
      </dsp:txXfrm>
    </dsp:sp>
    <dsp:sp modelId="{C623A1CD-A2E4-4C15-B17F-92AB0C77473F}">
      <dsp:nvSpPr>
        <dsp:cNvPr id="0" name=""/>
        <dsp:cNvSpPr/>
      </dsp:nvSpPr>
      <dsp:spPr>
        <a:xfrm rot="20520000">
          <a:off x="6056160" y="2917112"/>
          <a:ext cx="3254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/>
        </a:p>
      </dsp:txBody>
      <dsp:txXfrm rot="20520000">
        <a:off x="6056160" y="2917112"/>
        <a:ext cx="325471" cy="659591"/>
      </dsp:txXfrm>
    </dsp:sp>
    <dsp:sp modelId="{33CAE4F7-36A3-444C-8817-9E6D2800C707}">
      <dsp:nvSpPr>
        <dsp:cNvPr id="0" name=""/>
        <dsp:cNvSpPr/>
      </dsp:nvSpPr>
      <dsp:spPr>
        <a:xfrm>
          <a:off x="6472202" y="1879448"/>
          <a:ext cx="1939974" cy="1939974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Επιστολές</a:t>
          </a:r>
          <a:endParaRPr lang="el-GR" sz="2400" b="1" kern="1200" dirty="0"/>
        </a:p>
      </dsp:txBody>
      <dsp:txXfrm>
        <a:off x="6472202" y="1879448"/>
        <a:ext cx="1939974" cy="1939974"/>
      </dsp:txXfrm>
    </dsp:sp>
    <dsp:sp modelId="{D6FDDBA0-5F0B-452F-93D5-ACF8594B522F}">
      <dsp:nvSpPr>
        <dsp:cNvPr id="0" name=""/>
        <dsp:cNvSpPr/>
      </dsp:nvSpPr>
      <dsp:spPr>
        <a:xfrm rot="3240000">
          <a:off x="5476445" y="4468942"/>
          <a:ext cx="382380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/>
        </a:p>
      </dsp:txBody>
      <dsp:txXfrm rot="3240000">
        <a:off x="5476445" y="4468942"/>
        <a:ext cx="382380" cy="659591"/>
      </dsp:txXfrm>
    </dsp:sp>
    <dsp:sp modelId="{1277ED0A-D40C-4675-8415-A37C01C6A678}">
      <dsp:nvSpPr>
        <dsp:cNvPr id="0" name=""/>
        <dsp:cNvSpPr/>
      </dsp:nvSpPr>
      <dsp:spPr>
        <a:xfrm>
          <a:off x="5486189" y="4914084"/>
          <a:ext cx="1939974" cy="1939974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E- mail</a:t>
          </a:r>
          <a:endParaRPr lang="el-GR" sz="2400" b="1" kern="1200" dirty="0"/>
        </a:p>
      </dsp:txBody>
      <dsp:txXfrm>
        <a:off x="5486189" y="4914084"/>
        <a:ext cx="1939974" cy="1939974"/>
      </dsp:txXfrm>
    </dsp:sp>
    <dsp:sp modelId="{E29F492D-F889-4038-9A7A-7DDA1D8BBB69}">
      <dsp:nvSpPr>
        <dsp:cNvPr id="0" name=""/>
        <dsp:cNvSpPr/>
      </dsp:nvSpPr>
      <dsp:spPr>
        <a:xfrm rot="7536743">
          <a:off x="3918416" y="4439267"/>
          <a:ext cx="336348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/>
        </a:p>
      </dsp:txBody>
      <dsp:txXfrm rot="7536743">
        <a:off x="3918416" y="4439267"/>
        <a:ext cx="336348" cy="659591"/>
      </dsp:txXfrm>
    </dsp:sp>
    <dsp:sp modelId="{23DF8CF5-13DE-4AB1-AF87-C36A256FECD1}">
      <dsp:nvSpPr>
        <dsp:cNvPr id="0" name=""/>
        <dsp:cNvSpPr/>
      </dsp:nvSpPr>
      <dsp:spPr>
        <a:xfrm>
          <a:off x="2000223" y="4918025"/>
          <a:ext cx="2569826" cy="1939974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Ηλεκτρονικές αγορές</a:t>
          </a:r>
          <a:endParaRPr lang="el-GR" sz="2400" b="1" kern="1200" dirty="0"/>
        </a:p>
      </dsp:txBody>
      <dsp:txXfrm>
        <a:off x="2000223" y="4918025"/>
        <a:ext cx="2569826" cy="1939974"/>
      </dsp:txXfrm>
    </dsp:sp>
    <dsp:sp modelId="{E4C547F1-AA68-4483-8DD3-3E56CA464E6C}">
      <dsp:nvSpPr>
        <dsp:cNvPr id="0" name=""/>
        <dsp:cNvSpPr/>
      </dsp:nvSpPr>
      <dsp:spPr>
        <a:xfrm rot="11950157">
          <a:off x="3248105" y="2867554"/>
          <a:ext cx="4014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/>
        </a:p>
      </dsp:txBody>
      <dsp:txXfrm rot="11950157">
        <a:off x="3248105" y="2867554"/>
        <a:ext cx="401471" cy="659591"/>
      </dsp:txXfrm>
    </dsp:sp>
    <dsp:sp modelId="{2CD5C714-29D4-49E2-8560-A2A145069D3C}">
      <dsp:nvSpPr>
        <dsp:cNvPr id="0" name=""/>
        <dsp:cNvSpPr/>
      </dsp:nvSpPr>
      <dsp:spPr>
        <a:xfrm>
          <a:off x="179500" y="1628802"/>
          <a:ext cx="3095074" cy="1939974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Τηλεμάρκετινγκ </a:t>
          </a:r>
          <a:endParaRPr lang="el-GR" sz="2400" b="1" kern="1200" dirty="0"/>
        </a:p>
      </dsp:txBody>
      <dsp:txXfrm>
        <a:off x="179500" y="1628802"/>
        <a:ext cx="3095074" cy="19399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DBE3A-22D8-4660-AA09-327D5372E90F}">
      <dsp:nvSpPr>
        <dsp:cNvPr id="0" name=""/>
        <dsp:cNvSpPr/>
      </dsp:nvSpPr>
      <dsp:spPr>
        <a:xfrm>
          <a:off x="3445393" y="2570694"/>
          <a:ext cx="2269032" cy="1716610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Προώθηση πωλήσεων</a:t>
          </a:r>
          <a:endParaRPr lang="el-GR" sz="2400" b="1" kern="1200" dirty="0"/>
        </a:p>
      </dsp:txBody>
      <dsp:txXfrm>
        <a:off x="3445393" y="2570694"/>
        <a:ext cx="2269032" cy="1716610"/>
      </dsp:txXfrm>
    </dsp:sp>
    <dsp:sp modelId="{AF8763F2-B45C-4F58-9433-634BAFD09644}">
      <dsp:nvSpPr>
        <dsp:cNvPr id="0" name=""/>
        <dsp:cNvSpPr/>
      </dsp:nvSpPr>
      <dsp:spPr>
        <a:xfrm rot="16200000">
          <a:off x="4315421" y="1794807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6200000">
        <a:off x="4315421" y="1794807"/>
        <a:ext cx="528976" cy="583647"/>
      </dsp:txXfrm>
    </dsp:sp>
    <dsp:sp modelId="{F036F5E7-814E-417E-9965-A36CBEC15060}">
      <dsp:nvSpPr>
        <dsp:cNvPr id="0" name=""/>
        <dsp:cNvSpPr/>
      </dsp:nvSpPr>
      <dsp:spPr>
        <a:xfrm>
          <a:off x="3355777" y="27675"/>
          <a:ext cx="2448265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Διαγωνισμοί</a:t>
          </a:r>
          <a:endParaRPr lang="el-GR" sz="2400" b="1" kern="1200" dirty="0"/>
        </a:p>
      </dsp:txBody>
      <dsp:txXfrm>
        <a:off x="3355777" y="27675"/>
        <a:ext cx="2448265" cy="1544949"/>
      </dsp:txXfrm>
    </dsp:sp>
    <dsp:sp modelId="{380E76C2-8DD9-40B8-B0F2-0A2E6831593E}">
      <dsp:nvSpPr>
        <dsp:cNvPr id="0" name=""/>
        <dsp:cNvSpPr/>
      </dsp:nvSpPr>
      <dsp:spPr>
        <a:xfrm rot="19258736">
          <a:off x="5459666" y="2221462"/>
          <a:ext cx="500411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9258736">
        <a:off x="5459666" y="2221462"/>
        <a:ext cx="500411" cy="583647"/>
      </dsp:txXfrm>
    </dsp:sp>
    <dsp:sp modelId="{D2BF1001-C2B1-46F2-B335-D0330D00EC32}">
      <dsp:nvSpPr>
        <dsp:cNvPr id="0" name=""/>
        <dsp:cNvSpPr/>
      </dsp:nvSpPr>
      <dsp:spPr>
        <a:xfrm>
          <a:off x="5660035" y="836715"/>
          <a:ext cx="2330926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Παιχνίδια</a:t>
          </a:r>
          <a:endParaRPr lang="el-GR" sz="2400" b="1" kern="1200" dirty="0"/>
        </a:p>
      </dsp:txBody>
      <dsp:txXfrm>
        <a:off x="5660035" y="836715"/>
        <a:ext cx="2330926" cy="1544949"/>
      </dsp:txXfrm>
    </dsp:sp>
    <dsp:sp modelId="{E7502149-3EB7-4C16-AB8A-3BBEB786E87D}">
      <dsp:nvSpPr>
        <dsp:cNvPr id="0" name=""/>
        <dsp:cNvSpPr/>
      </dsp:nvSpPr>
      <dsp:spPr>
        <a:xfrm rot="21576200">
          <a:off x="5846159" y="3127310"/>
          <a:ext cx="317487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21576200">
        <a:off x="5846159" y="3127310"/>
        <a:ext cx="317487" cy="583647"/>
      </dsp:txXfrm>
    </dsp:sp>
    <dsp:sp modelId="{E8E78BC8-5231-4D46-884E-7938022C9FD2}">
      <dsp:nvSpPr>
        <dsp:cNvPr id="0" name=""/>
        <dsp:cNvSpPr/>
      </dsp:nvSpPr>
      <dsp:spPr>
        <a:xfrm>
          <a:off x="6313343" y="2636910"/>
          <a:ext cx="2199482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Δώρα</a:t>
          </a:r>
          <a:endParaRPr lang="el-GR" sz="2400" b="1" kern="1200" dirty="0"/>
        </a:p>
      </dsp:txBody>
      <dsp:txXfrm>
        <a:off x="6313343" y="2636910"/>
        <a:ext cx="2199482" cy="1544949"/>
      </dsp:txXfrm>
    </dsp:sp>
    <dsp:sp modelId="{7EC317CE-8157-4633-B066-00E4ACFB7349}">
      <dsp:nvSpPr>
        <dsp:cNvPr id="0" name=""/>
        <dsp:cNvSpPr/>
      </dsp:nvSpPr>
      <dsp:spPr>
        <a:xfrm rot="2700000">
          <a:off x="5325939" y="4092423"/>
          <a:ext cx="41843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2700000">
        <a:off x="5325939" y="4092423"/>
        <a:ext cx="418436" cy="583647"/>
      </dsp:txXfrm>
    </dsp:sp>
    <dsp:sp modelId="{42574189-04A1-4CE3-9808-CCD23AEF9260}">
      <dsp:nvSpPr>
        <dsp:cNvPr id="0" name=""/>
        <dsp:cNvSpPr/>
      </dsp:nvSpPr>
      <dsp:spPr>
        <a:xfrm>
          <a:off x="5417344" y="4515402"/>
          <a:ext cx="2042886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Δείγματα</a:t>
          </a:r>
          <a:endParaRPr lang="el-GR" sz="2400" b="1" kern="1200" dirty="0"/>
        </a:p>
      </dsp:txBody>
      <dsp:txXfrm>
        <a:off x="5417344" y="4515402"/>
        <a:ext cx="2042886" cy="1544949"/>
      </dsp:txXfrm>
    </dsp:sp>
    <dsp:sp modelId="{E0DF8D39-9A82-4A81-AA5B-ABA0C80C90E6}">
      <dsp:nvSpPr>
        <dsp:cNvPr id="0" name=""/>
        <dsp:cNvSpPr/>
      </dsp:nvSpPr>
      <dsp:spPr>
        <a:xfrm rot="5400000">
          <a:off x="4315421" y="4479545"/>
          <a:ext cx="528976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5400000">
        <a:off x="4315421" y="4479545"/>
        <a:ext cx="528976" cy="583647"/>
      </dsp:txXfrm>
    </dsp:sp>
    <dsp:sp modelId="{76DF1657-F074-42FB-BE58-16F6DF30BBE2}">
      <dsp:nvSpPr>
        <dsp:cNvPr id="0" name=""/>
        <dsp:cNvSpPr/>
      </dsp:nvSpPr>
      <dsp:spPr>
        <a:xfrm>
          <a:off x="3499789" y="5285374"/>
          <a:ext cx="2160240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Εκθέσεις/ επιδείξεις</a:t>
          </a:r>
          <a:endParaRPr lang="el-GR" sz="2400" b="1" kern="1200" dirty="0"/>
        </a:p>
      </dsp:txBody>
      <dsp:txXfrm>
        <a:off x="3499789" y="5285374"/>
        <a:ext cx="2160240" cy="1544949"/>
      </dsp:txXfrm>
    </dsp:sp>
    <dsp:sp modelId="{865ACB16-BBB7-4BB4-ACAF-37C934C0DBF2}">
      <dsp:nvSpPr>
        <dsp:cNvPr id="0" name=""/>
        <dsp:cNvSpPr/>
      </dsp:nvSpPr>
      <dsp:spPr>
        <a:xfrm rot="8233947">
          <a:off x="3349156" y="4073309"/>
          <a:ext cx="437345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8233947">
        <a:off x="3349156" y="4073309"/>
        <a:ext cx="437345" cy="583647"/>
      </dsp:txXfrm>
    </dsp:sp>
    <dsp:sp modelId="{50FFA7AF-98E7-4790-9E3D-B6E317361574}">
      <dsp:nvSpPr>
        <dsp:cNvPr id="0" name=""/>
        <dsp:cNvSpPr/>
      </dsp:nvSpPr>
      <dsp:spPr>
        <a:xfrm>
          <a:off x="1411551" y="4509128"/>
          <a:ext cx="2330911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Επιστροφές</a:t>
          </a:r>
          <a:endParaRPr lang="el-GR" sz="2400" b="1" kern="1200" dirty="0"/>
        </a:p>
      </dsp:txBody>
      <dsp:txXfrm>
        <a:off x="1411551" y="4509128"/>
        <a:ext cx="2330911" cy="1544949"/>
      </dsp:txXfrm>
    </dsp:sp>
    <dsp:sp modelId="{BDF152E3-CD0C-4974-8C47-5E7C24CA9F45}">
      <dsp:nvSpPr>
        <dsp:cNvPr id="0" name=""/>
        <dsp:cNvSpPr/>
      </dsp:nvSpPr>
      <dsp:spPr>
        <a:xfrm rot="10820857">
          <a:off x="2708584" y="3127402"/>
          <a:ext cx="52071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0820857">
        <a:off x="2708584" y="3127402"/>
        <a:ext cx="520710" cy="583647"/>
      </dsp:txXfrm>
    </dsp:sp>
    <dsp:sp modelId="{BBFC5F04-B13B-486D-B2F1-A4DA2DB3B2A5}">
      <dsp:nvSpPr>
        <dsp:cNvPr id="0" name=""/>
        <dsp:cNvSpPr/>
      </dsp:nvSpPr>
      <dsp:spPr>
        <a:xfrm>
          <a:off x="231895" y="2636913"/>
          <a:ext cx="2231123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Κουπόνια</a:t>
          </a:r>
          <a:endParaRPr lang="el-GR" sz="2400" b="1" kern="1200" dirty="0"/>
        </a:p>
      </dsp:txBody>
      <dsp:txXfrm>
        <a:off x="231895" y="2636913"/>
        <a:ext cx="2231123" cy="1544949"/>
      </dsp:txXfrm>
    </dsp:sp>
    <dsp:sp modelId="{DAC4029B-362C-4802-ADCC-B41724B5DE33}">
      <dsp:nvSpPr>
        <dsp:cNvPr id="0" name=""/>
        <dsp:cNvSpPr/>
      </dsp:nvSpPr>
      <dsp:spPr>
        <a:xfrm rot="13140630">
          <a:off x="3213488" y="2228276"/>
          <a:ext cx="488887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3140630">
        <a:off x="3213488" y="2228276"/>
        <a:ext cx="488887" cy="583647"/>
      </dsp:txXfrm>
    </dsp:sp>
    <dsp:sp modelId="{39BD6DFE-7619-4726-A17E-13A80D2745F8}">
      <dsp:nvSpPr>
        <dsp:cNvPr id="0" name=""/>
        <dsp:cNvSpPr/>
      </dsp:nvSpPr>
      <dsp:spPr>
        <a:xfrm>
          <a:off x="1096009" y="836716"/>
          <a:ext cx="2474931" cy="1544949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Ανταλλαγές</a:t>
          </a:r>
          <a:endParaRPr lang="el-GR" sz="2400" b="1" kern="1200" dirty="0"/>
        </a:p>
      </dsp:txBody>
      <dsp:txXfrm>
        <a:off x="1096009" y="836716"/>
        <a:ext cx="2474931" cy="15449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007EF-44BE-464E-8DCC-53B5125EC61B}">
      <dsp:nvSpPr>
        <dsp:cNvPr id="0" name=""/>
        <dsp:cNvSpPr/>
      </dsp:nvSpPr>
      <dsp:spPr>
        <a:xfrm>
          <a:off x="3602163" y="2603471"/>
          <a:ext cx="2354769" cy="165105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Δημόσιες Σχέσεις</a:t>
          </a:r>
          <a:endParaRPr lang="el-GR" sz="2400" b="1" kern="1200" dirty="0"/>
        </a:p>
      </dsp:txBody>
      <dsp:txXfrm>
        <a:off x="3602163" y="2603471"/>
        <a:ext cx="2354769" cy="1651056"/>
      </dsp:txXfrm>
    </dsp:sp>
    <dsp:sp modelId="{76D17DC7-002B-4F2A-B2CD-3A9F92260CB0}">
      <dsp:nvSpPr>
        <dsp:cNvPr id="0" name=""/>
        <dsp:cNvSpPr/>
      </dsp:nvSpPr>
      <dsp:spPr>
        <a:xfrm rot="16200000">
          <a:off x="4506374" y="1811687"/>
          <a:ext cx="546348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6200000">
        <a:off x="4506374" y="1811687"/>
        <a:ext cx="546348" cy="583647"/>
      </dsp:txXfrm>
    </dsp:sp>
    <dsp:sp modelId="{91E69F40-D09F-4342-8244-628888F47A05}">
      <dsp:nvSpPr>
        <dsp:cNvPr id="0" name=""/>
        <dsp:cNvSpPr/>
      </dsp:nvSpPr>
      <dsp:spPr>
        <a:xfrm>
          <a:off x="3555407" y="27675"/>
          <a:ext cx="2448281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Συνεντεύξεις</a:t>
          </a:r>
          <a:endParaRPr lang="el-GR" sz="2400" b="1" kern="1200" dirty="0"/>
        </a:p>
      </dsp:txBody>
      <dsp:txXfrm>
        <a:off x="3555407" y="27675"/>
        <a:ext cx="2448281" cy="1544949"/>
      </dsp:txXfrm>
    </dsp:sp>
    <dsp:sp modelId="{A2B411F5-26FC-4BA3-8030-314E7971B8FE}">
      <dsp:nvSpPr>
        <dsp:cNvPr id="0" name=""/>
        <dsp:cNvSpPr/>
      </dsp:nvSpPr>
      <dsp:spPr>
        <a:xfrm rot="19087124">
          <a:off x="5588156" y="2206041"/>
          <a:ext cx="459682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9087124">
        <a:off x="5588156" y="2206041"/>
        <a:ext cx="459682" cy="583647"/>
      </dsp:txXfrm>
    </dsp:sp>
    <dsp:sp modelId="{7153DB3D-1CEC-4B88-87E3-FF04806519BB}">
      <dsp:nvSpPr>
        <dsp:cNvPr id="0" name=""/>
        <dsp:cNvSpPr/>
      </dsp:nvSpPr>
      <dsp:spPr>
        <a:xfrm>
          <a:off x="5787663" y="836704"/>
          <a:ext cx="2042886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Σεμινάρια</a:t>
          </a:r>
          <a:endParaRPr lang="el-GR" sz="2400" b="1" kern="1200" dirty="0"/>
        </a:p>
      </dsp:txBody>
      <dsp:txXfrm>
        <a:off x="5787663" y="836704"/>
        <a:ext cx="2042886" cy="1544949"/>
      </dsp:txXfrm>
    </dsp:sp>
    <dsp:sp modelId="{18E9828C-CAA5-4A16-AA0D-C3314CF83F45}">
      <dsp:nvSpPr>
        <dsp:cNvPr id="0" name=""/>
        <dsp:cNvSpPr/>
      </dsp:nvSpPr>
      <dsp:spPr>
        <a:xfrm>
          <a:off x="6106311" y="3137176"/>
          <a:ext cx="359864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>
        <a:off x="6106311" y="3137176"/>
        <a:ext cx="359864" cy="583647"/>
      </dsp:txXfrm>
    </dsp:sp>
    <dsp:sp modelId="{7F81BC56-C9F1-47F0-A9D4-79D6A16CAE6C}">
      <dsp:nvSpPr>
        <dsp:cNvPr id="0" name=""/>
        <dsp:cNvSpPr/>
      </dsp:nvSpPr>
      <dsp:spPr>
        <a:xfrm>
          <a:off x="6635923" y="2656525"/>
          <a:ext cx="1544949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Ομιλίες</a:t>
          </a:r>
          <a:endParaRPr lang="el-GR" sz="2400" b="1" kern="1200" dirty="0"/>
        </a:p>
      </dsp:txBody>
      <dsp:txXfrm>
        <a:off x="6635923" y="2656525"/>
        <a:ext cx="1544949" cy="1544949"/>
      </dsp:txXfrm>
    </dsp:sp>
    <dsp:sp modelId="{2B184742-4512-4424-B1FE-0E74FC70FE74}">
      <dsp:nvSpPr>
        <dsp:cNvPr id="0" name=""/>
        <dsp:cNvSpPr/>
      </dsp:nvSpPr>
      <dsp:spPr>
        <a:xfrm rot="2700000">
          <a:off x="5521967" y="4105635"/>
          <a:ext cx="452079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2700000">
        <a:off x="5521967" y="4105635"/>
        <a:ext cx="452079" cy="583647"/>
      </dsp:txXfrm>
    </dsp:sp>
    <dsp:sp modelId="{127FDFED-E411-4385-BC93-30315521537D}">
      <dsp:nvSpPr>
        <dsp:cNvPr id="0" name=""/>
        <dsp:cNvSpPr/>
      </dsp:nvSpPr>
      <dsp:spPr>
        <a:xfrm>
          <a:off x="5760995" y="4515402"/>
          <a:ext cx="1754861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Χορηγίες</a:t>
          </a:r>
          <a:endParaRPr lang="el-GR" sz="2400" b="1" kern="1200" dirty="0"/>
        </a:p>
      </dsp:txBody>
      <dsp:txXfrm>
        <a:off x="5760995" y="4515402"/>
        <a:ext cx="1754861" cy="1544949"/>
      </dsp:txXfrm>
    </dsp:sp>
    <dsp:sp modelId="{282893CF-A6A1-4209-915D-D6F2E8BEFEDA}">
      <dsp:nvSpPr>
        <dsp:cNvPr id="0" name=""/>
        <dsp:cNvSpPr/>
      </dsp:nvSpPr>
      <dsp:spPr>
        <a:xfrm rot="5408843">
          <a:off x="4521716" y="4428504"/>
          <a:ext cx="509021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5408843">
        <a:off x="4521716" y="4428504"/>
        <a:ext cx="509021" cy="583647"/>
      </dsp:txXfrm>
    </dsp:sp>
    <dsp:sp modelId="{4490D259-844A-4FE3-A9A0-AF9AE001AD73}">
      <dsp:nvSpPr>
        <dsp:cNvPr id="0" name=""/>
        <dsp:cNvSpPr/>
      </dsp:nvSpPr>
      <dsp:spPr>
        <a:xfrm>
          <a:off x="4000493" y="5214939"/>
          <a:ext cx="1544949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Δωρεές</a:t>
          </a:r>
          <a:endParaRPr lang="el-GR" sz="2400" b="1" kern="1200" dirty="0"/>
        </a:p>
      </dsp:txBody>
      <dsp:txXfrm>
        <a:off x="4000493" y="5214939"/>
        <a:ext cx="1544949" cy="1544949"/>
      </dsp:txXfrm>
    </dsp:sp>
    <dsp:sp modelId="{FD484D99-76A6-4EC3-80E7-F14F8DB32DF7}">
      <dsp:nvSpPr>
        <dsp:cNvPr id="0" name=""/>
        <dsp:cNvSpPr/>
      </dsp:nvSpPr>
      <dsp:spPr>
        <a:xfrm rot="8528665">
          <a:off x="3420161" y="4012311"/>
          <a:ext cx="466852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8528665">
        <a:off x="3420161" y="4012311"/>
        <a:ext cx="466852" cy="583647"/>
      </dsp:txXfrm>
    </dsp:sp>
    <dsp:sp modelId="{C99F5F72-4299-439C-8D02-2F8864F25D53}">
      <dsp:nvSpPr>
        <dsp:cNvPr id="0" name=""/>
        <dsp:cNvSpPr/>
      </dsp:nvSpPr>
      <dsp:spPr>
        <a:xfrm>
          <a:off x="1107150" y="4437106"/>
          <a:ext cx="2762956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Δημοσιεύματα</a:t>
          </a:r>
          <a:endParaRPr lang="el-GR" sz="2400" b="1" kern="1200" dirty="0"/>
        </a:p>
      </dsp:txBody>
      <dsp:txXfrm>
        <a:off x="1107150" y="4437106"/>
        <a:ext cx="2762956" cy="1544949"/>
      </dsp:txXfrm>
    </dsp:sp>
    <dsp:sp modelId="{CAAD87DC-1625-4631-8BE7-3020ECBCC6B0}">
      <dsp:nvSpPr>
        <dsp:cNvPr id="0" name=""/>
        <dsp:cNvSpPr/>
      </dsp:nvSpPr>
      <dsp:spPr>
        <a:xfrm rot="10821586">
          <a:off x="3032523" y="3127470"/>
          <a:ext cx="402583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0821586">
        <a:off x="3032523" y="3127470"/>
        <a:ext cx="402583" cy="583647"/>
      </dsp:txXfrm>
    </dsp:sp>
    <dsp:sp modelId="{3477D8DB-0741-4B2C-9665-AAA7F4AFFD62}">
      <dsp:nvSpPr>
        <dsp:cNvPr id="0" name=""/>
        <dsp:cNvSpPr/>
      </dsp:nvSpPr>
      <dsp:spPr>
        <a:xfrm>
          <a:off x="467545" y="2636905"/>
          <a:ext cx="2375143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Εκδηλώσεις</a:t>
          </a:r>
          <a:endParaRPr lang="el-GR" sz="2400" b="1" kern="1200" dirty="0"/>
        </a:p>
      </dsp:txBody>
      <dsp:txXfrm>
        <a:off x="467545" y="2636905"/>
        <a:ext cx="2375143" cy="1544949"/>
      </dsp:txXfrm>
    </dsp:sp>
    <dsp:sp modelId="{3D4FA561-45A8-4400-8DC3-1756BD2D60C2}">
      <dsp:nvSpPr>
        <dsp:cNvPr id="0" name=""/>
        <dsp:cNvSpPr/>
      </dsp:nvSpPr>
      <dsp:spPr>
        <a:xfrm rot="13046603">
          <a:off x="3406843" y="2266321"/>
          <a:ext cx="470920" cy="583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/>
        </a:p>
      </dsp:txBody>
      <dsp:txXfrm rot="13046603">
        <a:off x="3406843" y="2266321"/>
        <a:ext cx="470920" cy="583647"/>
      </dsp:txXfrm>
    </dsp:sp>
    <dsp:sp modelId="{F1D985D6-38D7-475F-B5DD-B1476CBE1048}">
      <dsp:nvSpPr>
        <dsp:cNvPr id="0" name=""/>
        <dsp:cNvSpPr/>
      </dsp:nvSpPr>
      <dsp:spPr>
        <a:xfrm>
          <a:off x="1259639" y="908725"/>
          <a:ext cx="2474931" cy="1544949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Κοινωνικές σχέσεις</a:t>
          </a:r>
          <a:endParaRPr lang="el-GR" sz="2400" b="1" kern="1200" dirty="0"/>
        </a:p>
      </dsp:txBody>
      <dsp:txXfrm>
        <a:off x="1259639" y="908725"/>
        <a:ext cx="2474931" cy="15449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36291-08AE-4A82-B336-FA0168A2D5E9}">
      <dsp:nvSpPr>
        <dsp:cNvPr id="0" name=""/>
        <dsp:cNvSpPr/>
      </dsp:nvSpPr>
      <dsp:spPr>
        <a:xfrm>
          <a:off x="2985111" y="3097620"/>
          <a:ext cx="2658769" cy="2210097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Προσωπικές πωλήσεις</a:t>
          </a:r>
          <a:endParaRPr lang="el-GR" sz="2400" b="1" kern="1200" dirty="0"/>
        </a:p>
      </dsp:txBody>
      <dsp:txXfrm>
        <a:off x="2985111" y="3097620"/>
        <a:ext cx="2658769" cy="2210097"/>
      </dsp:txXfrm>
    </dsp:sp>
    <dsp:sp modelId="{B9ABC2DA-0D9C-477A-9BCE-1E886B66019C}">
      <dsp:nvSpPr>
        <dsp:cNvPr id="0" name=""/>
        <dsp:cNvSpPr/>
      </dsp:nvSpPr>
      <dsp:spPr>
        <a:xfrm rot="16200000">
          <a:off x="4080082" y="2292882"/>
          <a:ext cx="468827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/>
        </a:p>
      </dsp:txBody>
      <dsp:txXfrm rot="16200000">
        <a:off x="4080082" y="2292882"/>
        <a:ext cx="468827" cy="751433"/>
      </dsp:txXfrm>
    </dsp:sp>
    <dsp:sp modelId="{959FAE8C-231C-4C88-9FC9-C5FC7F4BD554}">
      <dsp:nvSpPr>
        <dsp:cNvPr id="0" name=""/>
        <dsp:cNvSpPr/>
      </dsp:nvSpPr>
      <dsp:spPr>
        <a:xfrm>
          <a:off x="2802325" y="2942"/>
          <a:ext cx="3024341" cy="2210097"/>
        </a:xfrm>
        <a:prstGeom prst="ellipse">
          <a:avLst/>
        </a:prstGeom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Παρουσιάσεις προϊόντων</a:t>
          </a:r>
          <a:endParaRPr lang="el-GR" sz="2400" b="1" kern="1200" dirty="0"/>
        </a:p>
      </dsp:txBody>
      <dsp:txXfrm>
        <a:off x="2802325" y="2942"/>
        <a:ext cx="3024341" cy="2210097"/>
      </dsp:txXfrm>
    </dsp:sp>
    <dsp:sp modelId="{237BA7F4-8E98-4A8D-938F-0BC4D30791D1}">
      <dsp:nvSpPr>
        <dsp:cNvPr id="0" name=""/>
        <dsp:cNvSpPr/>
      </dsp:nvSpPr>
      <dsp:spPr>
        <a:xfrm rot="1546926">
          <a:off x="5604632" y="4555030"/>
          <a:ext cx="434330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/>
        </a:p>
      </dsp:txBody>
      <dsp:txXfrm rot="1546926">
        <a:off x="5604632" y="4555030"/>
        <a:ext cx="434330" cy="751433"/>
      </dsp:txXfrm>
    </dsp:sp>
    <dsp:sp modelId="{31ABE1CF-F73A-460D-B3B5-353D1032BA58}">
      <dsp:nvSpPr>
        <dsp:cNvPr id="0" name=""/>
        <dsp:cNvSpPr/>
      </dsp:nvSpPr>
      <dsp:spPr>
        <a:xfrm>
          <a:off x="5903886" y="4647891"/>
          <a:ext cx="3240113" cy="2210097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Συγκεντρώσεις </a:t>
          </a:r>
          <a:endParaRPr lang="el-GR" sz="2400" b="1" kern="1200" dirty="0"/>
        </a:p>
      </dsp:txBody>
      <dsp:txXfrm>
        <a:off x="5903886" y="4647891"/>
        <a:ext cx="3240113" cy="2210097"/>
      </dsp:txXfrm>
    </dsp:sp>
    <dsp:sp modelId="{EA4A6748-58D9-450A-92D2-1449A56FE49D}">
      <dsp:nvSpPr>
        <dsp:cNvPr id="0" name=""/>
        <dsp:cNvSpPr/>
      </dsp:nvSpPr>
      <dsp:spPr>
        <a:xfrm rot="9272664">
          <a:off x="2645106" y="4529061"/>
          <a:ext cx="388894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200" kern="1200"/>
        </a:p>
      </dsp:txBody>
      <dsp:txXfrm rot="9272664">
        <a:off x="2645106" y="4529061"/>
        <a:ext cx="388894" cy="751433"/>
      </dsp:txXfrm>
    </dsp:sp>
    <dsp:sp modelId="{17AD718C-65B9-4291-9A1A-0F7FD9A3736D}">
      <dsp:nvSpPr>
        <dsp:cNvPr id="0" name=""/>
        <dsp:cNvSpPr/>
      </dsp:nvSpPr>
      <dsp:spPr>
        <a:xfrm>
          <a:off x="395533" y="4437113"/>
          <a:ext cx="2210097" cy="2210097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Δείγματα</a:t>
          </a:r>
          <a:endParaRPr lang="el-GR" sz="2400" b="1" kern="1200" dirty="0"/>
        </a:p>
      </dsp:txBody>
      <dsp:txXfrm>
        <a:off x="395533" y="4437113"/>
        <a:ext cx="2210097" cy="221009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194EB5-335F-40F0-92E4-8660672A75B2}">
      <dsp:nvSpPr>
        <dsp:cNvPr id="0" name=""/>
        <dsp:cNvSpPr/>
      </dsp:nvSpPr>
      <dsp:spPr>
        <a:xfrm>
          <a:off x="3432334" y="2527101"/>
          <a:ext cx="2561860" cy="1803796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err="1" smtClean="0"/>
            <a:t>Διαδραστικό</a:t>
          </a:r>
          <a:r>
            <a:rPr lang="el-GR" sz="2400" b="1" kern="1200" dirty="0" smtClean="0"/>
            <a:t> μάρκετινγκ</a:t>
          </a:r>
          <a:endParaRPr lang="el-GR" sz="2400" b="1" kern="1200" dirty="0"/>
        </a:p>
      </dsp:txBody>
      <dsp:txXfrm>
        <a:off x="3432334" y="2527101"/>
        <a:ext cx="2561860" cy="1803796"/>
      </dsp:txXfrm>
    </dsp:sp>
    <dsp:sp modelId="{75923167-ED26-428E-BC8B-16A8F0CBC38F}">
      <dsp:nvSpPr>
        <dsp:cNvPr id="0" name=""/>
        <dsp:cNvSpPr/>
      </dsp:nvSpPr>
      <dsp:spPr>
        <a:xfrm rot="16200000">
          <a:off x="4522395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 rot="16200000">
        <a:off x="4522395" y="1871130"/>
        <a:ext cx="381737" cy="613290"/>
      </dsp:txXfrm>
    </dsp:sp>
    <dsp:sp modelId="{CC194152-D604-4F00-97F1-3ECE0638B45C}">
      <dsp:nvSpPr>
        <dsp:cNvPr id="0" name=""/>
        <dsp:cNvSpPr/>
      </dsp:nvSpPr>
      <dsp:spPr>
        <a:xfrm>
          <a:off x="3497207" y="3044"/>
          <a:ext cx="2432113" cy="1803796"/>
        </a:xfrm>
        <a:prstGeom prst="ellipse">
          <a:avLst/>
        </a:prstGeom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Internet</a:t>
          </a:r>
          <a:endParaRPr lang="el-GR" sz="2400" b="1" kern="1200" dirty="0"/>
        </a:p>
      </dsp:txBody>
      <dsp:txXfrm>
        <a:off x="3497207" y="3044"/>
        <a:ext cx="2432113" cy="1803796"/>
      </dsp:txXfrm>
    </dsp:sp>
    <dsp:sp modelId="{5391383D-7563-47EF-B8AC-6D105EAA0627}">
      <dsp:nvSpPr>
        <dsp:cNvPr id="0" name=""/>
        <dsp:cNvSpPr/>
      </dsp:nvSpPr>
      <dsp:spPr>
        <a:xfrm rot="47088">
          <a:off x="6081172" y="3142531"/>
          <a:ext cx="21016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 rot="47088">
        <a:off x="6081172" y="3142531"/>
        <a:ext cx="210165" cy="613290"/>
      </dsp:txXfrm>
    </dsp:sp>
    <dsp:sp modelId="{FFE34102-D2EA-43A4-B9EC-4E346EFDE6E4}">
      <dsp:nvSpPr>
        <dsp:cNvPr id="0" name=""/>
        <dsp:cNvSpPr/>
      </dsp:nvSpPr>
      <dsp:spPr>
        <a:xfrm>
          <a:off x="6390307" y="2564893"/>
          <a:ext cx="2163690" cy="1803796"/>
        </a:xfrm>
        <a:prstGeom prst="ellipse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Smart phones</a:t>
          </a:r>
          <a:endParaRPr lang="el-GR" sz="2400" b="1" kern="1200" dirty="0"/>
        </a:p>
      </dsp:txBody>
      <dsp:txXfrm>
        <a:off x="6390307" y="2564893"/>
        <a:ext cx="2163690" cy="1803796"/>
      </dsp:txXfrm>
    </dsp:sp>
    <dsp:sp modelId="{FFDE5A53-2B13-458D-9E38-4ECE20BA4ED0}">
      <dsp:nvSpPr>
        <dsp:cNvPr id="0" name=""/>
        <dsp:cNvSpPr/>
      </dsp:nvSpPr>
      <dsp:spPr>
        <a:xfrm rot="5400000">
          <a:off x="4522395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 rot="5400000">
        <a:off x="4522395" y="4373579"/>
        <a:ext cx="381737" cy="613290"/>
      </dsp:txXfrm>
    </dsp:sp>
    <dsp:sp modelId="{697819F9-1182-46CD-B460-F9203BF92CA1}">
      <dsp:nvSpPr>
        <dsp:cNvPr id="0" name=""/>
        <dsp:cNvSpPr/>
      </dsp:nvSpPr>
      <dsp:spPr>
        <a:xfrm>
          <a:off x="3354328" y="5051158"/>
          <a:ext cx="2717870" cy="1803796"/>
        </a:xfrm>
        <a:prstGeom prst="ellipse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CDs</a:t>
          </a:r>
          <a:endParaRPr lang="el-GR" sz="2400" b="1" kern="1200" dirty="0"/>
        </a:p>
      </dsp:txBody>
      <dsp:txXfrm>
        <a:off x="3354328" y="5051158"/>
        <a:ext cx="2717870" cy="1803796"/>
      </dsp:txXfrm>
    </dsp:sp>
    <dsp:sp modelId="{AB349C8B-4781-4318-BDDB-B9211C5DA6AC}">
      <dsp:nvSpPr>
        <dsp:cNvPr id="0" name=""/>
        <dsp:cNvSpPr/>
      </dsp:nvSpPr>
      <dsp:spPr>
        <a:xfrm rot="10836882">
          <a:off x="3025696" y="3105790"/>
          <a:ext cx="28747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 rot="10836882">
        <a:off x="3025696" y="3105790"/>
        <a:ext cx="287473" cy="613290"/>
      </dsp:txXfrm>
    </dsp:sp>
    <dsp:sp modelId="{A71644F1-64B2-4902-939C-E803D28C2A81}">
      <dsp:nvSpPr>
        <dsp:cNvPr id="0" name=""/>
        <dsp:cNvSpPr/>
      </dsp:nvSpPr>
      <dsp:spPr>
        <a:xfrm>
          <a:off x="161543" y="2492904"/>
          <a:ext cx="2728747" cy="1803796"/>
        </a:xfrm>
        <a:prstGeom prst="ellipse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b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Περίπτερα πληροφοριών</a:t>
          </a:r>
          <a:endParaRPr lang="el-GR" sz="2400" b="1" kern="1200" dirty="0"/>
        </a:p>
      </dsp:txBody>
      <dsp:txXfrm>
        <a:off x="161543" y="2492904"/>
        <a:ext cx="2728747" cy="18037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FB38D0-5131-493D-94B1-F92C1BF19ACA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/>
            <a:t>1</a:t>
          </a:r>
          <a:endParaRPr lang="el-GR" sz="3000" b="1" kern="1200" dirty="0"/>
        </a:p>
      </dsp:txBody>
      <dsp:txXfrm rot="5400000">
        <a:off x="-149687" y="154094"/>
        <a:ext cx="997918" cy="698543"/>
      </dsp:txXfrm>
    </dsp:sp>
    <dsp:sp modelId="{DBD1F95C-2CA2-4555-8C57-472E2C4BB6F0}">
      <dsp:nvSpPr>
        <dsp:cNvPr id="0" name=""/>
        <dsp:cNvSpPr/>
      </dsp:nvSpPr>
      <dsp:spPr>
        <a:xfrm rot="5400000">
          <a:off x="4139577" y="-3436627"/>
          <a:ext cx="648988" cy="7531056"/>
        </a:xfrm>
        <a:prstGeom prst="round2SameRect">
          <a:avLst/>
        </a:prstGeom>
        <a:solidFill>
          <a:srgbClr val="990033">
            <a:alpha val="8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b="1" kern="1200" dirty="0" smtClean="0">
              <a:solidFill>
                <a:schemeClr val="bg1"/>
              </a:solidFill>
            </a:rPr>
            <a:t>Ανάλυση της τωρινής κατάστασης</a:t>
          </a:r>
          <a:endParaRPr lang="el-GR" sz="3000" b="1" kern="1200" dirty="0">
            <a:solidFill>
              <a:schemeClr val="bg1"/>
            </a:solidFill>
          </a:endParaRPr>
        </a:p>
      </dsp:txBody>
      <dsp:txXfrm rot="5400000">
        <a:off x="4139577" y="-3436627"/>
        <a:ext cx="648988" cy="7531056"/>
      </dsp:txXfrm>
    </dsp:sp>
    <dsp:sp modelId="{F0ED31CF-AC89-437A-A18D-028FC83292C7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/>
            <a:t>2</a:t>
          </a:r>
          <a:endParaRPr lang="el-GR" sz="3000" b="1" kern="1200" dirty="0"/>
        </a:p>
      </dsp:txBody>
      <dsp:txXfrm rot="5400000">
        <a:off x="-149687" y="1033902"/>
        <a:ext cx="997918" cy="698543"/>
      </dsp:txXfrm>
    </dsp:sp>
    <dsp:sp modelId="{01F87D69-074F-479C-ADFE-53BD28D67D05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rgbClr val="990033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b="1" kern="1200" dirty="0" smtClean="0">
              <a:solidFill>
                <a:schemeClr val="bg1"/>
              </a:solidFill>
            </a:rPr>
            <a:t>Στρατηγικός σχεδιασμός μάρκετινγκ</a:t>
          </a:r>
          <a:endParaRPr lang="el-GR" sz="3000" b="1" kern="1200" dirty="0">
            <a:solidFill>
              <a:schemeClr val="bg1"/>
            </a:solidFill>
          </a:endParaRPr>
        </a:p>
      </dsp:txBody>
      <dsp:txXfrm rot="5400000">
        <a:off x="4139747" y="-2556990"/>
        <a:ext cx="648647" cy="7531056"/>
      </dsp:txXfrm>
    </dsp:sp>
    <dsp:sp modelId="{F67540D2-54A2-4E9A-8873-84A24C7BBB50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/>
            <a:t>3</a:t>
          </a:r>
          <a:endParaRPr lang="el-GR" sz="3000" b="1" kern="1200" dirty="0"/>
        </a:p>
      </dsp:txBody>
      <dsp:txXfrm rot="5400000">
        <a:off x="-149687" y="1913709"/>
        <a:ext cx="997918" cy="698543"/>
      </dsp:txXfrm>
    </dsp:sp>
    <dsp:sp modelId="{D49B2238-328A-4409-8FA8-58F18AB16372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rgbClr val="990033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b="1" kern="1200" dirty="0" smtClean="0">
              <a:solidFill>
                <a:schemeClr val="bg1"/>
              </a:solidFill>
            </a:rPr>
            <a:t>Πρακτικές και πολιτικές μάρκετινγκ</a:t>
          </a:r>
          <a:endParaRPr lang="el-GR" sz="3000" b="1" kern="1200" dirty="0">
            <a:solidFill>
              <a:schemeClr val="bg1"/>
            </a:solidFill>
          </a:endParaRPr>
        </a:p>
      </dsp:txBody>
      <dsp:txXfrm rot="5400000">
        <a:off x="4139747" y="-1677182"/>
        <a:ext cx="648647" cy="7531056"/>
      </dsp:txXfrm>
    </dsp:sp>
    <dsp:sp modelId="{09B368DD-F1F9-4F3D-B50E-94C158906710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/>
            <a:t>4</a:t>
          </a:r>
          <a:endParaRPr lang="el-GR" sz="3000" b="1" kern="1200" dirty="0"/>
        </a:p>
      </dsp:txBody>
      <dsp:txXfrm rot="5400000">
        <a:off x="-149687" y="2793517"/>
        <a:ext cx="997918" cy="698543"/>
      </dsp:txXfrm>
    </dsp:sp>
    <dsp:sp modelId="{DD8DF166-11C3-4F29-AB41-E4008DC616A1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rgbClr val="990033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b="1" kern="1200" dirty="0" smtClean="0">
              <a:solidFill>
                <a:schemeClr val="bg1"/>
              </a:solidFill>
            </a:rPr>
            <a:t>Κατάρτιση σχεδίου ελέγχου</a:t>
          </a:r>
          <a:endParaRPr lang="el-GR" sz="3000" b="1" kern="1200" dirty="0">
            <a:solidFill>
              <a:schemeClr val="bg1"/>
            </a:solidFill>
          </a:endParaRPr>
        </a:p>
      </dsp:txBody>
      <dsp:txXfrm rot="5400000">
        <a:off x="4139747" y="-797374"/>
        <a:ext cx="648647" cy="7531056"/>
      </dsp:txXfrm>
    </dsp:sp>
    <dsp:sp modelId="{56349051-5376-4B87-89BC-3BAEC3326D39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/>
            <a:t>5</a:t>
          </a:r>
          <a:endParaRPr lang="el-GR" sz="3000" b="1" kern="1200" dirty="0"/>
        </a:p>
      </dsp:txBody>
      <dsp:txXfrm rot="5400000">
        <a:off x="-149687" y="3673325"/>
        <a:ext cx="997918" cy="698543"/>
      </dsp:txXfrm>
    </dsp:sp>
    <dsp:sp modelId="{29A28604-1D4F-4690-A924-AD961E6FBF9A}">
      <dsp:nvSpPr>
        <dsp:cNvPr id="0" name=""/>
        <dsp:cNvSpPr/>
      </dsp:nvSpPr>
      <dsp:spPr>
        <a:xfrm rot="5400000">
          <a:off x="4117230" y="70660"/>
          <a:ext cx="648647" cy="7531056"/>
        </a:xfrm>
        <a:prstGeom prst="round2SameRect">
          <a:avLst/>
        </a:prstGeom>
        <a:solidFill>
          <a:srgbClr val="990033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000" b="1" kern="1200" dirty="0" smtClean="0">
              <a:solidFill>
                <a:schemeClr val="bg1"/>
              </a:solidFill>
            </a:rPr>
            <a:t>Πιθανά μελλοντικά σενάρια</a:t>
          </a:r>
          <a:endParaRPr lang="el-GR" sz="3000" b="1" kern="1200" dirty="0">
            <a:solidFill>
              <a:schemeClr val="bg1"/>
            </a:solidFill>
          </a:endParaRPr>
        </a:p>
      </dsp:txBody>
      <dsp:txXfrm rot="5400000">
        <a:off x="4117230" y="70660"/>
        <a:ext cx="648647" cy="753105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D4E70-555D-4EEA-A8CF-88DE3CEA306B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900" b="1" kern="1200" dirty="0" smtClean="0"/>
            <a:t>ΔΥΝΑΜΕΙΣ</a:t>
          </a:r>
          <a:endParaRPr lang="el-GR" sz="4900" b="1" kern="1200" dirty="0"/>
        </a:p>
      </dsp:txBody>
      <dsp:txXfrm>
        <a:off x="460905" y="1047"/>
        <a:ext cx="3479899" cy="2087939"/>
      </dsp:txXfrm>
    </dsp:sp>
    <dsp:sp modelId="{345F1E69-A74D-4092-B524-F9AEDB911925}">
      <dsp:nvSpPr>
        <dsp:cNvPr id="0" name=""/>
        <dsp:cNvSpPr/>
      </dsp:nvSpPr>
      <dsp:spPr>
        <a:xfrm>
          <a:off x="4286289" y="0"/>
          <a:ext cx="3479899" cy="208793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900" b="1" kern="1200" dirty="0" smtClean="0"/>
            <a:t>ΑΔΥΝΑΜΙΕΣ</a:t>
          </a:r>
          <a:endParaRPr lang="el-GR" sz="4900" b="1" kern="1200" dirty="0"/>
        </a:p>
      </dsp:txBody>
      <dsp:txXfrm>
        <a:off x="4286289" y="0"/>
        <a:ext cx="3479899" cy="2087939"/>
      </dsp:txXfrm>
    </dsp:sp>
    <dsp:sp modelId="{18E77BB6-5C4C-412F-A510-361C9E33A0B6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900" b="1" kern="1200" dirty="0" smtClean="0"/>
            <a:t>ΕΥΚΑΙΡΙΕΣ</a:t>
          </a:r>
          <a:endParaRPr lang="el-GR" sz="4900" b="1" kern="1200" dirty="0"/>
        </a:p>
      </dsp:txBody>
      <dsp:txXfrm>
        <a:off x="460905" y="2436976"/>
        <a:ext cx="3479899" cy="2087939"/>
      </dsp:txXfrm>
    </dsp:sp>
    <dsp:sp modelId="{B7FEB5D5-3670-4B94-9CDD-74E1D9387D2E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900" b="1" kern="1200" dirty="0" smtClean="0"/>
            <a:t>ΑΠΕΙΛΕΣ</a:t>
          </a:r>
          <a:endParaRPr lang="el-GR" sz="4900" b="1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523419-4926-4377-8903-976ABB7FB68F}" type="slidenum">
              <a:rPr lang="el-GR" altLang="en-US">
                <a:latin typeface="Calibri" panose="020F0502020204030204" pitchFamily="34" charset="0"/>
              </a:rPr>
              <a:pPr/>
              <a:t>1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1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7DEC7-E39D-4625-95E7-220B456BB537}" type="slidenum">
              <a:rPr lang="el-GR" altLang="en-US">
                <a:latin typeface="Calibri" panose="020F0502020204030204" pitchFamily="34" charset="0"/>
              </a:rPr>
              <a:pPr/>
              <a:t>2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2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27BBB1-081D-4CDD-8445-B5EDE532C049}" type="slidenum">
              <a:rPr lang="el-GR" altLang="en-US">
                <a:latin typeface="Calibri" panose="020F0502020204030204" pitchFamily="34" charset="0"/>
              </a:rPr>
              <a:pPr/>
              <a:t>3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01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05C4B-EC00-4675-BC99-4CD0229659A0}" type="slidenum">
              <a:rPr lang="el-GR" altLang="en-US">
                <a:latin typeface="Calibri" panose="020F0502020204030204" pitchFamily="34" charset="0"/>
              </a:rPr>
              <a:pPr/>
              <a:t>4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20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9B3A7-D4E5-47BA-B68D-64FEFB7B3347}" type="slidenum">
              <a:rPr lang="el-GR" altLang="en-US">
                <a:latin typeface="Calibri" panose="020F0502020204030204" pitchFamily="34" charset="0"/>
              </a:rPr>
              <a:pPr/>
              <a:t>5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13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AA63-FB81-420F-9949-56E79A00F80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F397C-8980-4EF5-9EB5-E44A729C9748}" type="slidenum">
              <a:rPr lang="el-GR" altLang="en-US">
                <a:latin typeface="Calibri" panose="020F0502020204030204" pitchFamily="34" charset="0"/>
              </a:rPr>
              <a:pPr/>
              <a:t>42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7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/>
          <a:lstStyle/>
          <a:p>
            <a:r>
              <a:rPr lang="el-GR" dirty="0" smtClean="0"/>
              <a:t>Διοίκηση ολοκληρωμένης </a:t>
            </a:r>
            <a:r>
              <a:rPr lang="el-GR" dirty="0" smtClean="0"/>
              <a:t>επικοινωνιακής </a:t>
            </a:r>
            <a:r>
              <a:rPr lang="el-GR" dirty="0" smtClean="0"/>
              <a:t>στρατηγικής</a:t>
            </a:r>
            <a:endParaRPr lang="el-GR" altLang="en-US" dirty="0" smtClean="0"/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800" b="1" dirty="0" smtClean="0"/>
              <a:t>Ολοκληρωμένη Επικοινωνία Μάρκετινγκ</a:t>
            </a:r>
          </a:p>
          <a:p>
            <a:pPr eaLnBrk="1" hangingPunct="1">
              <a:defRPr/>
            </a:pPr>
            <a:r>
              <a:rPr lang="el-GR" altLang="en-US" sz="2800" b="1" dirty="0" smtClean="0"/>
              <a:t>Διδάσκων: </a:t>
            </a:r>
            <a:r>
              <a:rPr lang="el-GR" altLang="en-US" sz="2800" dirty="0" smtClean="0"/>
              <a:t>Γεώργιος Πανηγυράκης</a:t>
            </a:r>
          </a:p>
          <a:p>
            <a:pPr eaLnBrk="1" hangingPunct="1">
              <a:defRPr/>
            </a:pPr>
            <a:r>
              <a:rPr lang="el-GR" altLang="en-US" sz="2800" b="1" dirty="0" smtClean="0"/>
              <a:t>Τμήμα: </a:t>
            </a:r>
            <a:r>
              <a:rPr lang="el-GR" altLang="en-US" sz="2800" dirty="0" smtClean="0"/>
              <a:t>Οργάνωση και Διοίκηση Επιχειρήσεων</a:t>
            </a:r>
          </a:p>
        </p:txBody>
      </p:sp>
      <p:pic>
        <p:nvPicPr>
          <p:cNvPr id="512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7010400" y="635795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410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0099"/>
                </a:solidFill>
              </a:rPr>
              <a:t>Και βρίσκεται παντού…</a:t>
            </a:r>
            <a:endParaRPr lang="el-GR" b="1" dirty="0">
              <a:solidFill>
                <a:srgbClr val="000099"/>
              </a:solidFill>
            </a:endParaRPr>
          </a:p>
        </p:txBody>
      </p:sp>
      <p:pic>
        <p:nvPicPr>
          <p:cNvPr id="5" name="4 - Θέση περιεχομένου" descr="cef63104290f67db737a74e66db4be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8286808" cy="4972072"/>
          </a:xfrm>
        </p:spPr>
      </p:pic>
      <p:sp>
        <p:nvSpPr>
          <p:cNvPr id="6" name="5 - TextBox"/>
          <p:cNvSpPr txBox="1"/>
          <p:nvPr/>
        </p:nvSpPr>
        <p:spPr>
          <a:xfrm>
            <a:off x="357158" y="6604084"/>
            <a:ext cx="7643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https://s-media-cache-ak0.pinimg.com/736x/ce/f6/31/cef63104290f67db737a74e66db4beb6.jpg</a:t>
            </a:r>
            <a:endParaRPr lang="el-GR" sz="1050" dirty="0"/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57346" name="Picture 2" descr="http://mengtukezhan.com/wp-content/uploads/2015/08/AM-Wicked-Truck-Adverti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51337" cy="504056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0" y="6381328"/>
            <a:ext cx="8892480" cy="4766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http://mengtukezhan.com/wp-content/uploads/2015/08/AM-Wicked-Truck-Advertising.jpg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reative_ad_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57950" cy="2928934"/>
          </a:xfrm>
        </p:spPr>
      </p:pic>
      <p:pic>
        <p:nvPicPr>
          <p:cNvPr id="5" name="4 - Εικόνα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928934"/>
            <a:ext cx="5214942" cy="335758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000496" y="6286520"/>
            <a:ext cx="514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http://2.bp.blogspot.com/_NpINLHeo8rM/TBxr0eMmXXI/AAAAAAAAzpQ/W0WAbs_iSvA/s400/5.jpg</a:t>
            </a:r>
            <a:endParaRPr lang="el-GR" sz="1000" dirty="0"/>
          </a:p>
        </p:txBody>
      </p:sp>
      <p:sp>
        <p:nvSpPr>
          <p:cNvPr id="7" name="6 - TextBox"/>
          <p:cNvSpPr txBox="1"/>
          <p:nvPr/>
        </p:nvSpPr>
        <p:spPr>
          <a:xfrm>
            <a:off x="6357950" y="0"/>
            <a:ext cx="27860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https://s-media-cache-ak0.pinimg.com/736x/32/f0/da/32f0dae37a616b107f0808d4c463a1ea.jpg</a:t>
            </a:r>
            <a:endParaRPr lang="el-GR" sz="1050" dirty="0"/>
          </a:p>
        </p:txBody>
      </p:sp>
      <p:pic>
        <p:nvPicPr>
          <p:cNvPr id="8" name="7 - Εικόνα" descr="nik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3987954" cy="3357562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0" y="6286520"/>
            <a:ext cx="38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http://psi.pioneeringooh.com/wp-content/uploads/sites/3/2015/05/nike1.jpg</a:t>
            </a:r>
            <a:endParaRPr lang="el-GR" sz="1000" dirty="0"/>
          </a:p>
        </p:txBody>
      </p:sp>
      <p:sp>
        <p:nvSpPr>
          <p:cNvPr id="9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0099"/>
                </a:solidFill>
              </a:rPr>
              <a:t>3. </a:t>
            </a:r>
            <a:r>
              <a:rPr lang="el-GR" sz="4900" dirty="0" smtClean="0">
                <a:solidFill>
                  <a:srgbClr val="000099"/>
                </a:solidFill>
              </a:rPr>
              <a:t>Άμεσο μάρκετινγκ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25602" name="Picture 2" descr="http://marketingdiaryblog.files.wordpress.com/2013/03/direct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04856" cy="532859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51520" y="6381328"/>
            <a:ext cx="7128792" cy="4766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http://marketingdiaryblog.files.wordpress.com/2013/03/direct-marketing.jpg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6-catalog-comple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3000" cy="2743200"/>
          </a:xfrm>
        </p:spPr>
      </p:pic>
      <p:sp>
        <p:nvSpPr>
          <p:cNvPr id="5" name="4 - TextBox"/>
          <p:cNvSpPr txBox="1"/>
          <p:nvPr/>
        </p:nvSpPr>
        <p:spPr>
          <a:xfrm>
            <a:off x="0" y="2500306"/>
            <a:ext cx="4643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http://info.ikea-usa.com/Signup/images/backgrounds/2016-catalog-complete.jpg</a:t>
            </a:r>
            <a:endParaRPr lang="el-GR" sz="1000" dirty="0"/>
          </a:p>
        </p:txBody>
      </p:sp>
      <p:pic>
        <p:nvPicPr>
          <p:cNvPr id="6" name="5 - Εικόνα" descr="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4214810" cy="4214818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072066" y="3714752"/>
            <a:ext cx="407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http://static103.tiendeo.gr/images/tiendas/22/catalogos/14423/paginas/med/00001.jpg</a:t>
            </a:r>
            <a:endParaRPr lang="el-GR" sz="1000" dirty="0"/>
          </a:p>
        </p:txBody>
      </p:sp>
      <p:pic>
        <p:nvPicPr>
          <p:cNvPr id="8" name="7 - Εικόνα" descr="18oAB-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5072066" cy="4143380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0" y="6611779"/>
            <a:ext cx="4429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http://www.ab.gr/assets/images/18oAB-1-1.jpg?v=1</a:t>
            </a:r>
            <a:endParaRPr lang="el-GR" sz="1000" dirty="0"/>
          </a:p>
        </p:txBody>
      </p:sp>
      <p:pic>
        <p:nvPicPr>
          <p:cNvPr id="10" name="9 - Εικόνα" descr="k3p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4071942"/>
            <a:ext cx="4214810" cy="2786058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3357522" y="6611779"/>
            <a:ext cx="5786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http://1.bp.blogspot.com/-RxPy3p4bp7w/VJiZffk-AlI/AAAAAAAANkU/f2XH1oYNGvA/s1600/k3p001.jpg</a:t>
            </a:r>
            <a:endParaRPr lang="el-GR" sz="1000" dirty="0"/>
          </a:p>
        </p:txBody>
      </p:sp>
      <p:sp>
        <p:nvSpPr>
          <p:cNvPr id="12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0099"/>
                </a:solidFill>
              </a:rPr>
              <a:t>4. </a:t>
            </a:r>
            <a:r>
              <a:rPr lang="el-GR" sz="4900" dirty="0" smtClean="0">
                <a:solidFill>
                  <a:srgbClr val="000099"/>
                </a:solidFill>
              </a:rPr>
              <a:t>Προώθηση πωλήσεων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21506" name="Picture 2" descr="http://scpromotionalproducts.com/wp-content/uploads/2014/01/coca-cola-sample-coupo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79113" cy="460851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51520" y="6381328"/>
            <a:ext cx="5976664" cy="4766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0" y="6453336"/>
            <a:ext cx="6300192" cy="404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http://scpromotionalproducts.com/wp-content/uploads/2014/01/coca-cola-sample-coupon-4.jpg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62466" name="Picture 2" descr="http://static1.squarespace.com/static/5123d469e4b02be7ede35709/t/5536bc21e4b0cda0deacd1d6/1429650476434/?format=75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5" cy="590465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79512" y="6381328"/>
            <a:ext cx="7920880" cy="4766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http://static1.squarespace.com/static/5123d469e4b02be7ede35709/t/5536bc21e4b0cda0deacd1d6/1429650476434/?format=750w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Χρηματοδότηση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Το έργο «</a:t>
            </a:r>
            <a:r>
              <a:rPr lang="el-GR" altLang="en-US" sz="2400" b="1" dirty="0" smtClean="0"/>
              <a:t>Ανοικτά Ακαδημαϊκά Μαθήματα στο Οικονομικό Πανεπιστήμιο Αθηνών</a:t>
            </a:r>
            <a:r>
              <a:rPr lang="el-GR" altLang="en-US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n-US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172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7724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alesservices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143931" cy="5554683"/>
          </a:xfrm>
        </p:spPr>
      </p:pic>
      <p:sp>
        <p:nvSpPr>
          <p:cNvPr id="5" name="4 - TextBox"/>
          <p:cNvSpPr txBox="1"/>
          <p:nvPr/>
        </p:nvSpPr>
        <p:spPr>
          <a:xfrm>
            <a:off x="642910" y="6215082"/>
            <a:ext cx="7500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http://www.westsa.gr/web/wp-content/uploads/2013/06/salesservices-02.jpg</a:t>
            </a:r>
            <a:endParaRPr lang="el-GR" sz="1050" dirty="0"/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58370" name="Picture 2" descr="http://news.gtp.gr/wp-content/uploads/2012/11/Rodos_IMG_1594_600x600_100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0" y="6453336"/>
            <a:ext cx="6084168" cy="404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http://news.gtp.gr/wp-content/uploads/2012/11/Rodos_IMG_1594_600x600_100KB.jpg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0099"/>
                </a:solidFill>
              </a:rPr>
              <a:t>5. </a:t>
            </a:r>
            <a:r>
              <a:rPr lang="el-GR" sz="4900" dirty="0" smtClean="0">
                <a:solidFill>
                  <a:srgbClr val="000099"/>
                </a:solidFill>
              </a:rPr>
              <a:t>Δημόσιες σχέσεις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18434" name="Picture 2" descr="http://static.wixstatic.com/media/e641bb_5a35f433e3814454ad2dbdce88f703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90465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569968"/>
            <a:ext cx="6084168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http://static.wixstatic.com/media/e641bb_5a35f433e3814454ad2dbdce88f70330.png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7146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ublic-Relations-mics-680x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15436" cy="5643601"/>
          </a:xfrm>
        </p:spPr>
      </p:pic>
      <p:sp>
        <p:nvSpPr>
          <p:cNvPr id="7" name="6 - TextBox"/>
          <p:cNvSpPr txBox="1"/>
          <p:nvPr/>
        </p:nvSpPr>
        <p:spPr>
          <a:xfrm>
            <a:off x="0" y="6604084"/>
            <a:ext cx="6858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http://pimajted.org/wp-content/uploads/2014/04/Public-Relations-mics-680x320.jpg</a:t>
            </a:r>
            <a:endParaRPr lang="el-GR" sz="1050" dirty="0"/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0-Visa-Go-World-1024x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858312" cy="5840435"/>
          </a:xfrm>
        </p:spPr>
      </p:pic>
      <p:sp>
        <p:nvSpPr>
          <p:cNvPr id="5" name="4 - TextBox"/>
          <p:cNvSpPr txBox="1"/>
          <p:nvPr/>
        </p:nvSpPr>
        <p:spPr>
          <a:xfrm>
            <a:off x="142844" y="6211669"/>
            <a:ext cx="7786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http://antoniolea.com/ricklegorreta/wp-content/uploads/2011/09/2010-Visa-Go-World-1024x741.jpg</a:t>
            </a:r>
            <a:endParaRPr lang="el-GR" sz="1050" dirty="0"/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59394" name="Picture 2" descr="http://prisestudio.com/wp-content/uploads/2014/11/co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580526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51520" y="6381328"/>
            <a:ext cx="6192688" cy="4766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http://prisestudio.com/wp-content/uploads/2014/11/coca2.jpg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000099"/>
                </a:solidFill>
              </a:rPr>
              <a:t>6. Προσωπικές πωλήσεις</a:t>
            </a: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14340" name="Picture 4" descr="http://pedianow.com/wp-content/uploads/2013/11/Personal-selling-and-factors-impacting-customers-loyalty-64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24936" cy="367240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6497960"/>
            <a:ext cx="83529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http://pedianow.com/wp-content/uploads/2013/11/Personal-selling-and-factors-impacting-customers-loyalty-640x330.jpg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3" name="Picture 2" descr="http://www.referenceforbusiness.com/photos/personal-selling-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7536" cy="3068960"/>
          </a:xfrm>
          <a:prstGeom prst="rect">
            <a:avLst/>
          </a:prstGeom>
          <a:noFill/>
        </p:spPr>
      </p:pic>
      <p:pic>
        <p:nvPicPr>
          <p:cNvPr id="60418" name="Picture 2" descr="https://puserscontentstorage.blob.core.windows.net/userimages/62d38e7d-48cb-401c-96e5-ff2f28e19e74/63d11896-ebf0-42fe-8842-c9bef79a38c7image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3068960"/>
          </a:xfrm>
          <a:prstGeom prst="rect">
            <a:avLst/>
          </a:prstGeom>
          <a:noFill/>
        </p:spPr>
      </p:pic>
      <p:pic>
        <p:nvPicPr>
          <p:cNvPr id="60420" name="Picture 4" descr="http://www.businessreviewaustralia.com/public/uploads/large/large_article_im858_party_makeu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525344"/>
            <a:ext cx="8532440" cy="332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http://www.businessreviewaustralia.com/public/uploads/large/large_article_im858_party_makeup2.jpg</a:t>
            </a:r>
            <a:endParaRPr lang="el-GR" sz="1050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0" y="2852936"/>
            <a:ext cx="4680520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US" dirty="0" smtClean="0"/>
              <a:t>http://www.referenceforbusiness.com/photos/personal-selling-332.jpg</a:t>
            </a:r>
            <a:endParaRPr lang="el-GR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5436096" y="2636912"/>
            <a:ext cx="370790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r>
              <a:rPr lang="en-US" dirty="0" smtClean="0"/>
              <a:t>https://puserscontentstorage.blob.core.windows.net/userimages/62d38e7d-48cb-401c-96e5-ff2f28e19e74/63d11896-ebf0-42fe-8842-c9bef79a38c7image5.jpeg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Άδειες Χρήσης</a:t>
            </a:r>
          </a:p>
        </p:txBody>
      </p:sp>
      <p:sp>
        <p:nvSpPr>
          <p:cNvPr id="921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/>
              <a:t>Το παρόν εκπαιδευτικό υλικό υπόκειται σε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άδειες χρήσης </a:t>
            </a:r>
            <a:r>
              <a:rPr lang="en-US" altLang="en-US" sz="2800" dirty="0" smtClean="0"/>
              <a:t>Creative Commons. 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BDFCD-DE1D-45FA-B467-2618E71A0A92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400" dirty="0"/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49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000099"/>
                </a:solidFill>
              </a:rPr>
              <a:t>7. </a:t>
            </a:r>
            <a:r>
              <a:rPr lang="el-GR" dirty="0" err="1" smtClean="0">
                <a:solidFill>
                  <a:srgbClr val="000099"/>
                </a:solidFill>
              </a:rPr>
              <a:t>Διαδραστικό</a:t>
            </a:r>
            <a:r>
              <a:rPr lang="el-GR" dirty="0" smtClean="0">
                <a:solidFill>
                  <a:srgbClr val="000099"/>
                </a:solidFill>
              </a:rPr>
              <a:t> μάρκετινγκ</a:t>
            </a: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12290" name="Picture 2" descr="http://www.marketingoops.com/wp-content/uploads/2014/03/0_0_620_http-offlinehbpl.hbpl_.co_.uk-news-OKM-McDonaldsPiccadillyCircus-20140325092858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80920" cy="504869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50" dirty="0" smtClean="0"/>
              <a:t>http://www.marketingoops.com/wp-content/uploads/2014/03/0_0_620_http-offlinehbpl.hbpl_.co_.uk-news-OKM-McDonaldsPiccadillyCircus-20140325092858413.jpg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61442" name="Picture 2" descr="http://xaerl4biy4u25tomz3q6jdf3.wpengine.netdna-cdn.com/wp-content/uploads/2011/07/TNT_rizzoli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561662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0" y="6525344"/>
            <a:ext cx="6228184" cy="332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US" dirty="0" smtClean="0"/>
              <a:t>http://xaerl4biy4u25tomz3q6jdf3.wpengine.netdna-cdn.com/wp-content/uploads/2011/07/TNT_rizzoli_C.jpg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63490" name="Picture 2" descr="http://cdn.creativeguerrillamarketing.com/wp-content/uploads/HLIC/46df729209fc67e419227d42898afc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17" y="260648"/>
            <a:ext cx="8782271" cy="5688632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0" y="6309320"/>
            <a:ext cx="8028384" cy="548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http://cdn.creativeguerrillamarketing.com/wp-content/uploads/HLIC/46df729209fc67e419227d42898afc9b.jpg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nternet-market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52"/>
            <a:ext cx="7851551" cy="6125472"/>
          </a:xfrm>
        </p:spPr>
      </p:pic>
      <p:sp>
        <p:nvSpPr>
          <p:cNvPr id="5" name="4 - TextBox"/>
          <p:cNvSpPr txBox="1"/>
          <p:nvPr/>
        </p:nvSpPr>
        <p:spPr>
          <a:xfrm>
            <a:off x="0" y="6604084"/>
            <a:ext cx="7358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http://marketinto.pl/wp-content/uploads/2012/07/internet-marketing.png</a:t>
            </a:r>
            <a:endParaRPr lang="el-GR" sz="1050" dirty="0"/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717858"/>
            <a:ext cx="91440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000" b="1" dirty="0" smtClean="0">
                <a:solidFill>
                  <a:srgbClr val="660066"/>
                </a:solidFill>
              </a:rPr>
              <a:t>Επιλέξτε μια μάρκα</a:t>
            </a:r>
            <a:endParaRPr lang="en-US" sz="3000" b="1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endParaRPr lang="el-GR" sz="3000" b="1" dirty="0" smtClean="0">
              <a:solidFill>
                <a:srgbClr val="660066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3000" b="1" dirty="0" smtClean="0">
                <a:solidFill>
                  <a:srgbClr val="660066"/>
                </a:solidFill>
              </a:rPr>
              <a:t>Ποια εργαλεία επικοινωνίας χρησιμοποιεί;</a:t>
            </a:r>
            <a:endParaRPr lang="en-US" sz="3000" b="1" dirty="0" smtClean="0">
              <a:solidFill>
                <a:srgbClr val="660066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l-GR" sz="3000" b="1" dirty="0" smtClean="0">
              <a:solidFill>
                <a:srgbClr val="660066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3000" b="1" dirty="0" smtClean="0">
                <a:solidFill>
                  <a:srgbClr val="660066"/>
                </a:solidFill>
              </a:rPr>
              <a:t>Τι θέλει να πετύχει με τη χρήση του κάθε εργαλείου;</a:t>
            </a:r>
            <a:endParaRPr lang="en-US" sz="3000" b="1" dirty="0" smtClean="0">
              <a:solidFill>
                <a:srgbClr val="660066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l-GR" sz="2800" b="1" dirty="0" smtClean="0">
              <a:solidFill>
                <a:srgbClr val="660066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3000" b="1" dirty="0" smtClean="0">
                <a:solidFill>
                  <a:srgbClr val="660066"/>
                </a:solidFill>
              </a:rPr>
              <a:t>Τι θέλει να πετύχει με το συνολικό μίγμα μάρκετινγκ;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51520" y="18864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99"/>
                </a:solidFill>
                <a:latin typeface="+mj-lt"/>
              </a:rPr>
              <a:t>Στην πράξη…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tb-brands-wall_sh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858312" cy="6429396"/>
          </a:xfrm>
        </p:spPr>
      </p:pic>
      <p:sp>
        <p:nvSpPr>
          <p:cNvPr id="5" name="4 - TextBox"/>
          <p:cNvSpPr txBox="1"/>
          <p:nvPr/>
        </p:nvSpPr>
        <p:spPr>
          <a:xfrm>
            <a:off x="0" y="6604084"/>
            <a:ext cx="8072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http://www.behindthebrands.org/~/media/Images/Share%20images/btb-brands-wall_share.ashx</a:t>
            </a:r>
            <a:endParaRPr lang="el-GR" sz="1050" dirty="0"/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0099"/>
                </a:solidFill>
              </a:rPr>
              <a:t>8. Η διαδικασία σχεδιασμού του προγράμματος ολοκληρωμένης επικοινωνίας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7170" name="Picture 2" descr="http://outlookwebsolution.com/wp-content/uploads/2013/09/Desig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04812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0" y="6525344"/>
            <a:ext cx="7308304" cy="332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http://outlookwebsolution.com/wp-content/uploads/2013/09/Designing.jpg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99"/>
                </a:solidFill>
              </a:rPr>
              <a:t>Βασικά στοιχεία του πλάνου Μάρκετινγκ</a:t>
            </a:r>
            <a:endParaRPr lang="el-GR" b="1" dirty="0">
              <a:solidFill>
                <a:srgbClr val="000099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0099"/>
                </a:solidFill>
              </a:rPr>
              <a:t>Ανάλυση </a:t>
            </a:r>
            <a:r>
              <a:rPr lang="en-US" b="1" dirty="0" smtClean="0">
                <a:solidFill>
                  <a:srgbClr val="000099"/>
                </a:solidFill>
              </a:rPr>
              <a:t>SWOT</a:t>
            </a:r>
            <a:endParaRPr lang="el-GR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Σκοποί ενότητας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Παρουσίαση και ανάλυση της διαδικασίας και των εργαλείων για την οργάνωση και τον σχεδιασμό της Ολοκληρωμένης Επικοινωνίας Μάρκετινγκ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B8DBC-A905-4E0D-BBA1-1663A717B796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5540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99"/>
                </a:solidFill>
              </a:rPr>
              <a:t>Η διαδικασία σχεδιασμού της Ολοκληρωμένης Επικοινωνίας Μάρκετινγκ</a:t>
            </a:r>
            <a:endParaRPr lang="el-GR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1932856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Belch, G., &amp; Belch, M. (2014). </a:t>
            </a:r>
            <a:r>
              <a:rPr lang="en-US" i="1" dirty="0" smtClean="0"/>
              <a:t>Advertising and promotion: An integrated marketing communications perspective</a:t>
            </a:r>
            <a:r>
              <a:rPr lang="en-US" dirty="0" smtClean="0"/>
              <a:t> (10th ed.). New York: McGraw-Hill. ISBN: 978-0078028977 </a:t>
            </a:r>
          </a:p>
          <a:p>
            <a:r>
              <a:rPr lang="en-US" dirty="0" smtClean="0"/>
              <a:t>Kelley, L. D., </a:t>
            </a:r>
            <a:r>
              <a:rPr lang="en-US" dirty="0" err="1" smtClean="0"/>
              <a:t>Jugenheimer</a:t>
            </a:r>
            <a:r>
              <a:rPr lang="en-US" dirty="0" smtClean="0"/>
              <a:t>, D. W., &amp; Sheehan, K. B. (2011). </a:t>
            </a:r>
            <a:r>
              <a:rPr lang="en-US" i="1" dirty="0" smtClean="0"/>
              <a:t>Advertising media planning: A brand management approach</a:t>
            </a:r>
            <a:r>
              <a:rPr lang="en-US" dirty="0" smtClean="0"/>
              <a:t>. (3rd ed.). Armonk, NY: M. E. Sharpe. ISBN: 9780765626363</a:t>
            </a:r>
          </a:p>
          <a:p>
            <a:r>
              <a:rPr lang="en-US" dirty="0" smtClean="0"/>
              <a:t>Katz, H. (2010). </a:t>
            </a:r>
            <a:r>
              <a:rPr lang="en-US" i="1" dirty="0" smtClean="0"/>
              <a:t>The media handbook: A complete guide to advertising media selection, planning, research, and buying</a:t>
            </a:r>
            <a:r>
              <a:rPr lang="en-US" dirty="0" smtClean="0"/>
              <a:t> (4th ed.). New York, NY: </a:t>
            </a:r>
            <a:r>
              <a:rPr lang="en-US" dirty="0" err="1" smtClean="0"/>
              <a:t>Routledge</a:t>
            </a:r>
            <a:r>
              <a:rPr lang="en-US" dirty="0" smtClean="0"/>
              <a:t>. ISBN: 9780415873543</a:t>
            </a:r>
          </a:p>
          <a:p>
            <a:r>
              <a:rPr lang="en-US" dirty="0" err="1" smtClean="0"/>
              <a:t>Drewniany</a:t>
            </a:r>
            <a:r>
              <a:rPr lang="en-US" dirty="0" smtClean="0"/>
              <a:t>, B. L., &amp; </a:t>
            </a:r>
            <a:r>
              <a:rPr lang="en-US" dirty="0" err="1" smtClean="0"/>
              <a:t>Jewler</a:t>
            </a:r>
            <a:r>
              <a:rPr lang="en-US" dirty="0" smtClean="0"/>
              <a:t>, A. J. (2013). </a:t>
            </a:r>
            <a:r>
              <a:rPr lang="en-US" i="1" dirty="0" smtClean="0"/>
              <a:t>Creative strategy in advertising</a:t>
            </a:r>
            <a:r>
              <a:rPr lang="en-US" dirty="0" smtClean="0"/>
              <a:t> (11th ed.). Boston, MA: Wadsworth. ISBN: 9781133307266</a:t>
            </a:r>
          </a:p>
          <a:p>
            <a:r>
              <a:rPr lang="en-US" dirty="0" smtClean="0"/>
              <a:t>Spiller, L. D., &amp; </a:t>
            </a:r>
            <a:r>
              <a:rPr lang="en-US" dirty="0" err="1" smtClean="0"/>
              <a:t>Baier</a:t>
            </a:r>
            <a:r>
              <a:rPr lang="en-US" dirty="0" smtClean="0"/>
              <a:t>, M. (2012). </a:t>
            </a:r>
            <a:r>
              <a:rPr lang="en-US" i="1" dirty="0" smtClean="0"/>
              <a:t>Contemporary direct and interactive marketing</a:t>
            </a:r>
            <a:r>
              <a:rPr lang="en-US" dirty="0" smtClean="0"/>
              <a:t> (3rd ed.). Chicago, IL: </a:t>
            </a:r>
            <a:r>
              <a:rPr lang="en-US" dirty="0" err="1" smtClean="0"/>
              <a:t>Racom</a:t>
            </a:r>
            <a:r>
              <a:rPr lang="en-US" dirty="0" smtClean="0"/>
              <a:t> Communications. ISBN: 9781933199375</a:t>
            </a:r>
          </a:p>
          <a:p>
            <a:r>
              <a:rPr lang="en-US" dirty="0" smtClean="0"/>
              <a:t>Mullin, R. (2010). </a:t>
            </a:r>
            <a:r>
              <a:rPr lang="en-US" i="1" dirty="0" smtClean="0"/>
              <a:t>Sales promotion</a:t>
            </a:r>
            <a:r>
              <a:rPr lang="en-US" dirty="0" smtClean="0"/>
              <a:t> (5th ed.). </a:t>
            </a:r>
            <a:r>
              <a:rPr lang="en-US" dirty="0" err="1" smtClean="0"/>
              <a:t>Kogan</a:t>
            </a:r>
            <a:r>
              <a:rPr lang="en-US" dirty="0" smtClean="0"/>
              <a:t> Page. ISBN: 9780749457044</a:t>
            </a:r>
          </a:p>
          <a:p>
            <a:r>
              <a:rPr lang="en-US" dirty="0" smtClean="0"/>
              <a:t>Dietrich, G. &amp; Livingston, G. (2012). </a:t>
            </a:r>
            <a:r>
              <a:rPr lang="en-US" i="1" dirty="0" smtClean="0"/>
              <a:t>Marketing in the Round: How to Develop an Integrated Marketing Campaign in the Digital Era</a:t>
            </a:r>
            <a:r>
              <a:rPr lang="en-US" dirty="0" smtClean="0"/>
              <a:t>. Indianapolis, Indiana: </a:t>
            </a:r>
            <a:r>
              <a:rPr lang="en-US" dirty="0" err="1" smtClean="0"/>
              <a:t>Que</a:t>
            </a:r>
            <a:r>
              <a:rPr lang="en-US" dirty="0" smtClean="0"/>
              <a:t> Publishing. ISBN-13: 9780789749178</a:t>
            </a:r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Τέλος Ενότητας #</a:t>
            </a:r>
            <a:r>
              <a:rPr lang="en-US" altLang="en-US" dirty="0" smtClean="0"/>
              <a:t> </a:t>
            </a:r>
            <a:r>
              <a:rPr lang="el-GR" altLang="en-US" dirty="0" smtClean="0"/>
              <a:t>3</a:t>
            </a:r>
          </a:p>
        </p:txBody>
      </p:sp>
      <p:sp>
        <p:nvSpPr>
          <p:cNvPr id="45059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5575" cy="1408113"/>
          </a:xfrm>
        </p:spPr>
        <p:txBody>
          <a:bodyPr>
            <a:normAutofit lnSpcReduction="10000"/>
          </a:bodyPr>
          <a:lstStyle/>
          <a:p>
            <a:pPr algn="l"/>
            <a:r>
              <a:rPr lang="el-GR" altLang="en-US" b="1" dirty="0" smtClean="0"/>
              <a:t>Μάθημα:</a:t>
            </a:r>
            <a:r>
              <a:rPr lang="el-GR" dirty="0" smtClean="0"/>
              <a:t> Διοίκηση ολοκληρωμένης </a:t>
            </a:r>
            <a:r>
              <a:rPr lang="el-GR" dirty="0" smtClean="0"/>
              <a:t>επικοινωνιακής </a:t>
            </a:r>
            <a:r>
              <a:rPr lang="el-GR" dirty="0" smtClean="0"/>
              <a:t>στρατηγικής</a:t>
            </a:r>
            <a:endParaRPr lang="el-GR" altLang="en-US" dirty="0" smtClean="0"/>
          </a:p>
          <a:p>
            <a:pPr algn="l"/>
            <a:r>
              <a:rPr lang="el-GR" altLang="en-US" b="1" dirty="0" smtClean="0"/>
              <a:t>Ενότητα </a:t>
            </a:r>
            <a:r>
              <a:rPr lang="en-US" altLang="en-US" b="1" dirty="0" smtClean="0"/>
              <a:t>#</a:t>
            </a:r>
            <a:r>
              <a:rPr lang="el-GR" altLang="en-US" b="1" dirty="0" smtClean="0"/>
              <a:t>3: </a:t>
            </a:r>
            <a:r>
              <a:rPr lang="el-GR" dirty="0" smtClean="0"/>
              <a:t>Οργάνωση και σχεδιασμός του </a:t>
            </a:r>
            <a:r>
              <a:rPr lang="en-US" dirty="0" smtClean="0"/>
              <a:t>IMC</a:t>
            </a:r>
            <a:endParaRPr lang="el-GR" altLang="en-US" dirty="0" smtClean="0"/>
          </a:p>
          <a:p>
            <a:pPr algn="l" eaLnBrk="1" hangingPunct="1"/>
            <a:r>
              <a:rPr lang="el-GR" altLang="en-US" b="1" dirty="0" smtClean="0"/>
              <a:t>Διδάσκων: </a:t>
            </a:r>
            <a:r>
              <a:rPr lang="el-GR" altLang="en-US" dirty="0" smtClean="0"/>
              <a:t>Γεώργιος Πανηγυράκης</a:t>
            </a:r>
          </a:p>
          <a:p>
            <a:pPr algn="l" eaLnBrk="1" hangingPunct="1"/>
            <a:r>
              <a:rPr lang="el-GR" altLang="en-US" b="1" dirty="0" smtClean="0"/>
              <a:t>Τμήμα: </a:t>
            </a:r>
            <a:r>
              <a:rPr lang="el-GR" altLang="en-US" dirty="0" smtClean="0"/>
              <a:t>Οργάνωση και Διοίκηση Επιχειρήσεων</a:t>
            </a:r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</p:txBody>
      </p:sp>
      <p:pic>
        <p:nvPicPr>
          <p:cNvPr id="4506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61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Περιεχόμενα ενότητας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μίγμα προώθησης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Διαφήμιση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Άμεσο μάρκετινγκ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Προώθηση πωλήσεων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Δημόσιες σχέσεις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Προσωπικές πωλήσεις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Διαδραστικό</a:t>
            </a:r>
            <a:r>
              <a:rPr lang="el-GR" dirty="0" smtClean="0"/>
              <a:t> μάρκετινγκ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διαδικασία σχεδιασμού του προγράμματος ολοκληρωμένης επικοινωνίας </a:t>
            </a: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A4AC7-23DD-4A1E-9599-5FA0C5EBB78D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884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28596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Το μίγμα προώθησης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://blogbenetton.dunebuggysrl.netdna-cdn.com/wp-content/uploads/2012/05/color-mix-fashion-blog-bene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51980" cy="504056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0" y="6425952"/>
            <a:ext cx="867645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http://blogbenetton.dunebuggysrl.netdna-cdn.com/wp-content/uploads/2012/05/color-mix-fashion-blog-benetton.jpg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sz="4900" b="1" dirty="0" smtClean="0">
                <a:solidFill>
                  <a:srgbClr val="000099"/>
                </a:solidFill>
              </a:rPr>
              <a:t>Το μίγμα προώθησης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99"/>
                </a:solidFill>
              </a:rPr>
              <a:t>Η επιλογή του μίγματος προώθησης</a:t>
            </a:r>
            <a:endParaRPr lang="el-GR" b="1" dirty="0">
              <a:solidFill>
                <a:srgbClr val="000099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l-GR" b="1" dirty="0" smtClean="0">
                <a:solidFill>
                  <a:schemeClr val="bg1"/>
                </a:solidFill>
              </a:rPr>
              <a:t>Είδος αγοράς</a:t>
            </a:r>
          </a:p>
          <a:p>
            <a:pPr lvl="0">
              <a:lnSpc>
                <a:spcPct val="150000"/>
              </a:lnSpc>
            </a:pPr>
            <a:r>
              <a:rPr lang="el-GR" b="1" dirty="0" smtClean="0">
                <a:solidFill>
                  <a:schemeClr val="bg1"/>
                </a:solidFill>
              </a:rPr>
              <a:t>Στρατηγική κανονικής προβολής ( </a:t>
            </a:r>
            <a:r>
              <a:rPr lang="en-US" b="1" dirty="0" smtClean="0">
                <a:solidFill>
                  <a:schemeClr val="bg1"/>
                </a:solidFill>
              </a:rPr>
              <a:t>Push strategy)</a:t>
            </a:r>
            <a:endParaRPr lang="el-GR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l-GR" b="1" dirty="0" smtClean="0">
                <a:solidFill>
                  <a:schemeClr val="bg1"/>
                </a:solidFill>
              </a:rPr>
              <a:t>Στρατηγική έντονης προβολής (</a:t>
            </a:r>
            <a:r>
              <a:rPr lang="en-US" b="1" dirty="0" smtClean="0">
                <a:solidFill>
                  <a:schemeClr val="bg1"/>
                </a:solidFill>
              </a:rPr>
              <a:t>Pull strategy</a:t>
            </a:r>
            <a:r>
              <a:rPr lang="el-GR" b="1" dirty="0" smtClean="0">
                <a:solidFill>
                  <a:schemeClr val="bg1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l-GR" b="1" dirty="0" smtClean="0">
                <a:solidFill>
                  <a:schemeClr val="bg1"/>
                </a:solidFill>
              </a:rPr>
              <a:t>Ετοιμότητα καταναλωτή</a:t>
            </a:r>
          </a:p>
          <a:p>
            <a:pPr lvl="0">
              <a:lnSpc>
                <a:spcPct val="150000"/>
              </a:lnSpc>
            </a:pPr>
            <a:r>
              <a:rPr lang="el-GR" b="1" dirty="0" smtClean="0">
                <a:solidFill>
                  <a:schemeClr val="bg1"/>
                </a:solidFill>
              </a:rPr>
              <a:t>Κύκλος ζωής προϊόντος</a:t>
            </a:r>
          </a:p>
          <a:p>
            <a:pPr lvl="0">
              <a:lnSpc>
                <a:spcPct val="150000"/>
              </a:lnSpc>
            </a:pPr>
            <a:r>
              <a:rPr lang="el-GR" b="1" dirty="0" smtClean="0">
                <a:solidFill>
                  <a:schemeClr val="bg1"/>
                </a:solidFill>
              </a:rPr>
              <a:t>Θέση της εταιρείας στην αγορά </a:t>
            </a:r>
          </a:p>
          <a:p>
            <a:pPr lvl="0"/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0099"/>
                </a:solidFill>
              </a:rPr>
              <a:t>2. </a:t>
            </a:r>
            <a:r>
              <a:rPr lang="el-GR" sz="4900" dirty="0" smtClean="0">
                <a:solidFill>
                  <a:srgbClr val="000099"/>
                </a:solidFill>
              </a:rPr>
              <a:t>Διαφήμιση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29698" name="Picture 2" descr="http://cdn.business2community.com/wp-content/uploads/2014/08/1847018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24936" cy="54006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425952"/>
            <a:ext cx="810039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http://cdn.business2community.com/wp-content/uploads/2014/08/1847018011.jpg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571</Words>
  <Application>Microsoft Office PowerPoint</Application>
  <PresentationFormat>Προβολή στην οθόνη (4:3)</PresentationFormat>
  <Paragraphs>212</Paragraphs>
  <Slides>42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Διοίκηση ολοκληρωμένης επικοινωνιακής στρατηγικής</vt:lpstr>
      <vt:lpstr>Χρηματοδότηση</vt:lpstr>
      <vt:lpstr>Άδειες Χρήσης</vt:lpstr>
      <vt:lpstr>Σκοποί ενότητας</vt:lpstr>
      <vt:lpstr>Περιεχόμενα ενότητας</vt:lpstr>
      <vt:lpstr>Διαφάνεια 6</vt:lpstr>
      <vt:lpstr>Το μίγμα προώθησης </vt:lpstr>
      <vt:lpstr>Η επιλογή του μίγματος προώθησης</vt:lpstr>
      <vt:lpstr>2. Διαφήμιση </vt:lpstr>
      <vt:lpstr>Διαφάνεια 10</vt:lpstr>
      <vt:lpstr>Και βρίσκεται παντού…</vt:lpstr>
      <vt:lpstr>Διαφάνεια 12</vt:lpstr>
      <vt:lpstr>Διαφάνεια 13</vt:lpstr>
      <vt:lpstr>3. Άμεσο μάρκετινγκ </vt:lpstr>
      <vt:lpstr>Διαφάνεια 15</vt:lpstr>
      <vt:lpstr>Διαφάνεια 16</vt:lpstr>
      <vt:lpstr>4. Προώθηση πωλήσεων </vt:lpstr>
      <vt:lpstr>Διαφάνεια 18</vt:lpstr>
      <vt:lpstr>Διαφάνεια 19</vt:lpstr>
      <vt:lpstr>Διαφάνεια 20</vt:lpstr>
      <vt:lpstr>Διαφάνεια 21</vt:lpstr>
      <vt:lpstr>5. Δημόσιες σχέσεις </vt:lpstr>
      <vt:lpstr>Διαφάνεια 23</vt:lpstr>
      <vt:lpstr>Διαφάνεια 24</vt:lpstr>
      <vt:lpstr>Διαφάνεια 25</vt:lpstr>
      <vt:lpstr>Διαφάνεια 26</vt:lpstr>
      <vt:lpstr>6. Προσωπικές πωλήσεις</vt:lpstr>
      <vt:lpstr>Διαφάνεια 28</vt:lpstr>
      <vt:lpstr>Διαφάνεια 29</vt:lpstr>
      <vt:lpstr>7. Διαδραστικό μάρκετινγκ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8. Η διαδικασία σχεδιασμού του προγράμματος ολοκληρωμένης επικοινωνίας  </vt:lpstr>
      <vt:lpstr>Βασικά στοιχεία του πλάνου Μάρκετινγκ</vt:lpstr>
      <vt:lpstr>Ανάλυση SWOT</vt:lpstr>
      <vt:lpstr>Η διαδικασία σχεδιασμού της Ολοκληρωμένης Επικοινωνίας Μάρκετινγκ</vt:lpstr>
      <vt:lpstr>Βιβλιογραφία</vt:lpstr>
      <vt:lpstr>Τέλος Ενότητας #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2015-05-23T08:12:51Z</dcterms:created>
  <dcterms:modified xsi:type="dcterms:W3CDTF">2015-11-18T12:43:45Z</dcterms:modified>
</cp:coreProperties>
</file>