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14"/>
  </p:notesMasterIdLst>
  <p:handoutMasterIdLst>
    <p:handoutMasterId r:id="rId15"/>
  </p:handoutMasterIdLst>
  <p:sldIdLst>
    <p:sldId id="301" r:id="rId3"/>
    <p:sldId id="302" r:id="rId4"/>
    <p:sldId id="303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300" r:id="rId13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53FB90FA-A51C-4105-80F7-AF31B4650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1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11EB2689-222A-4A05-8C5C-F19210392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8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6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7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CC0D5F-7F0C-4371-BE07-27D7665AE2D7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61372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7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7A39DF-CAC5-4CED-9BFB-11A5E771C9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85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84880D2-DBEC-464C-8F5D-1338E0E251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54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A20784A5-39A1-4C62-968B-D1C3F5B8A2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64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6b</a:t>
            </a:r>
            <a:r>
              <a:rPr lang="el-GR"/>
              <a:t>-</a:t>
            </a:r>
            <a:fld id="{CDB706B7-94F4-4EE7-9859-EC69C35134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974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3267B30E-60E6-43A8-A76B-D73FC920A7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86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3C133970-7EB0-45A4-A573-F979B675D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927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AFB4B532-38A3-45CF-8405-FD607AA5A9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0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2DC8DCD0-9489-4AA7-8859-E66C33F9DC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0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0543C18-9D68-4818-A64B-86B3807C79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83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8DC8E5B1-CB76-42F3-B7F3-F8F6FD83E4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5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B1246BC4-D5F2-4D9F-907B-0C93A49517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2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1D6D54C5-E411-460E-B7D5-AB1FF14CC9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6.2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Evolved Naming &amp; </a:t>
            </a:r>
            <a:r>
              <a:rPr lang="en-US" sz="2800" b="1" dirty="0" smtClean="0"/>
              <a:t>Resolution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1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Coping with flat names</a:t>
            </a:r>
            <a:endParaRPr lang="el-GR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Flat name resolution</a:t>
            </a:r>
          </a:p>
          <a:p>
            <a:pPr lvl="1"/>
            <a:r>
              <a:rPr lang="en-US" altLang="en-US" smtClean="0"/>
              <a:t>DNS achieves scalability through hierarchy</a:t>
            </a:r>
          </a:p>
          <a:p>
            <a:pPr lvl="1"/>
            <a:r>
              <a:rPr lang="en-US" altLang="en-US" smtClean="0"/>
              <a:t>DHTs can handle flat names in a scalable manner</a:t>
            </a:r>
          </a:p>
          <a:p>
            <a:pPr lvl="2"/>
            <a:r>
              <a:rPr lang="en-US" altLang="en-US" smtClean="0"/>
              <a:t>Assume managed DHT substrates with low churn</a:t>
            </a:r>
          </a:p>
          <a:p>
            <a:pPr lvl="1"/>
            <a:r>
              <a:rPr lang="en-US" altLang="en-US" smtClean="0"/>
              <a:t>Ensuring flat names are unique is tricky</a:t>
            </a:r>
          </a:p>
          <a:p>
            <a:pPr lvl="1"/>
            <a:r>
              <a:rPr lang="en-US" altLang="en-US" smtClean="0"/>
              <a:t>DHT resolution time needs to be reduced</a:t>
            </a:r>
          </a:p>
          <a:p>
            <a:pPr lvl="2"/>
            <a:r>
              <a:rPr lang="en-US" altLang="en-US" smtClean="0"/>
              <a:t>Caching and replication can help</a:t>
            </a:r>
          </a:p>
          <a:p>
            <a:pPr lvl="1"/>
            <a:r>
              <a:rPr lang="en-US" altLang="en-US" smtClean="0"/>
              <a:t>An economic and trust model is needed</a:t>
            </a:r>
          </a:p>
          <a:p>
            <a:pPr lvl="2"/>
            <a:r>
              <a:rPr lang="en-US" altLang="en-US" smtClean="0"/>
              <a:t>Why would I buy a server to store other people’s names?</a:t>
            </a:r>
          </a:p>
          <a:p>
            <a:pPr lvl="2"/>
            <a:r>
              <a:rPr lang="en-US" altLang="en-US" smtClean="0"/>
              <a:t>Why I should trust you to resolve somebody else’s names?</a:t>
            </a:r>
          </a:p>
          <a:p>
            <a:r>
              <a:rPr lang="en-US" altLang="en-US" smtClean="0"/>
              <a:t>Mapping from human friendly names</a:t>
            </a:r>
          </a:p>
          <a:p>
            <a:pPr lvl="1"/>
            <a:r>
              <a:rPr lang="en-US" altLang="en-US" smtClean="0"/>
              <a:t>Users need to trust services that map names to SIDs</a:t>
            </a:r>
          </a:p>
          <a:p>
            <a:pPr lvl="1"/>
            <a:r>
              <a:rPr lang="en-US" altLang="en-US" smtClean="0"/>
              <a:t>Cryptographic techniques can help users trust SIDs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6b</a:t>
            </a:r>
            <a:r>
              <a:rPr lang="el-GR" dirty="0" smtClean="0"/>
              <a:t>-</a:t>
            </a:r>
            <a:fld id="{DE1871E5-8085-45EC-BB47-917CEBA0A24E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6.2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6.2</a:t>
            </a:r>
            <a:r>
              <a:rPr lang="el-GR" b="1" dirty="0" smtClean="0"/>
              <a:t>:</a:t>
            </a:r>
            <a:r>
              <a:rPr lang="en-US" b="1" dirty="0" smtClean="0"/>
              <a:t> Evolved Naming &amp; Resolution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6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06b-</a:t>
            </a:r>
            <a:fld id="{B3AEA57B-510F-4A4C-8AF4-C15FB10658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 6 / Paper 2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layered naming architecture for the Internet</a:t>
            </a:r>
          </a:p>
          <a:p>
            <a:pPr lvl="1" eaLnBrk="1" hangingPunct="1"/>
            <a:r>
              <a:rPr lang="en-US" altLang="en-US" smtClean="0"/>
              <a:t>Hari Balakrishnan, Karthik Lakshminarayanan, Sylvia Ratnasamy, Scott Shenker, Ion Stoica and Michael Walfish</a:t>
            </a:r>
          </a:p>
          <a:p>
            <a:pPr lvl="1" eaLnBrk="1" hangingPunct="1"/>
            <a:r>
              <a:rPr lang="en-US" altLang="en-US" smtClean="0"/>
              <a:t>ACM SIGCOMM 2004</a:t>
            </a:r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There is one step of name resolution today: DNS to IP</a:t>
            </a:r>
          </a:p>
          <a:p>
            <a:pPr lvl="1" eaLnBrk="1" hangingPunct="1"/>
            <a:r>
              <a:rPr lang="en-US" altLang="en-US" smtClean="0"/>
              <a:t>There should instead be three</a:t>
            </a:r>
          </a:p>
          <a:p>
            <a:pPr lvl="2" eaLnBrk="1" hangingPunct="1"/>
            <a:r>
              <a:rPr lang="en-US" altLang="en-US" smtClean="0"/>
              <a:t>User name to service identifier</a:t>
            </a:r>
          </a:p>
          <a:p>
            <a:pPr lvl="2" eaLnBrk="1" hangingPunct="1"/>
            <a:r>
              <a:rPr lang="en-US" altLang="en-US" smtClean="0"/>
              <a:t>Service identifier to endpoint identifier</a:t>
            </a:r>
          </a:p>
          <a:p>
            <a:pPr lvl="2" eaLnBrk="1" hangingPunct="1"/>
            <a:r>
              <a:rPr lang="en-US" altLang="en-US" smtClean="0"/>
              <a:t>Endpoint identifier to IP address</a:t>
            </a:r>
          </a:p>
          <a:p>
            <a:pPr lvl="1" eaLnBrk="1" hangingPunct="1"/>
            <a:r>
              <a:rPr lang="en-US" altLang="en-US" smtClean="0"/>
              <a:t>This would make data and services equal to hosts</a:t>
            </a:r>
          </a:p>
          <a:p>
            <a:pPr lvl="2" eaLnBrk="1" hangingPunct="1"/>
            <a:r>
              <a:rPr lang="en-US" altLang="en-US" smtClean="0"/>
              <a:t>It would also accommodate mobility and multihoming</a:t>
            </a:r>
          </a:p>
          <a:p>
            <a:pPr lvl="2" eaLnBrk="1" hangingPunct="1"/>
            <a:r>
              <a:rPr lang="en-US" altLang="en-US" smtClean="0"/>
              <a:t>And properly integrate middleboxes into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There are two namespaces on the Internet: DNS and IP</a:t>
            </a:r>
          </a:p>
          <a:p>
            <a:pPr lvl="1"/>
            <a:r>
              <a:rPr lang="en-US" altLang="en-US" smtClean="0"/>
              <a:t>DNS is tied to administrative structure, IP to network topology</a:t>
            </a:r>
          </a:p>
          <a:p>
            <a:pPr lvl="1"/>
            <a:r>
              <a:rPr lang="en-US" altLang="en-US" smtClean="0"/>
              <a:t>Data and services are only named indirectly</a:t>
            </a:r>
          </a:p>
          <a:p>
            <a:pPr lvl="2"/>
            <a:r>
              <a:rPr lang="en-US" altLang="en-US" smtClean="0"/>
              <a:t>We name the host where data and services reside</a:t>
            </a:r>
          </a:p>
          <a:p>
            <a:pPr lvl="2"/>
            <a:r>
              <a:rPr lang="en-US" altLang="en-US" smtClean="0"/>
              <a:t>They are thus tied to administrative structure and network topology</a:t>
            </a:r>
          </a:p>
          <a:p>
            <a:pPr lvl="1"/>
            <a:r>
              <a:rPr lang="en-US" altLang="en-US" smtClean="0"/>
              <a:t>Middleboxes violate even this simple model</a:t>
            </a:r>
          </a:p>
          <a:p>
            <a:pPr lvl="2"/>
            <a:r>
              <a:rPr lang="en-US" altLang="en-US" smtClean="0"/>
              <a:t>NATs/NAPTs modify the IP addresses</a:t>
            </a:r>
          </a:p>
          <a:p>
            <a:pPr lvl="2"/>
            <a:r>
              <a:rPr lang="en-US" altLang="en-US" smtClean="0"/>
              <a:t>Ideally they should be explicitly delegated to do their job</a:t>
            </a:r>
          </a:p>
          <a:p>
            <a:r>
              <a:rPr lang="en-US" altLang="en-US" smtClean="0"/>
              <a:t>What should naming be like?</a:t>
            </a:r>
          </a:p>
          <a:p>
            <a:pPr lvl="1"/>
            <a:r>
              <a:rPr lang="en-US" altLang="en-US" smtClean="0"/>
              <a:t>We really need four layers of naming</a:t>
            </a:r>
          </a:p>
          <a:p>
            <a:pPr lvl="2"/>
            <a:r>
              <a:rPr lang="en-US" altLang="en-US" smtClean="0"/>
              <a:t>Human names, service IDs, endpoint IDs and IP addresses</a:t>
            </a:r>
          </a:p>
          <a:p>
            <a:pPr lvl="1"/>
            <a:r>
              <a:rPr lang="en-US" altLang="en-US" smtClean="0"/>
              <a:t>Naming is relatively easier to modify than IP itself</a:t>
            </a:r>
          </a:p>
          <a:p>
            <a:pPr lvl="2"/>
            <a:r>
              <a:rPr lang="en-US" altLang="en-US" smtClean="0"/>
              <a:t>But it cannot solve problems that are due to IP limitations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06b-</a:t>
            </a:r>
            <a:fld id="{65B8FE92-0212-4418-AD55-CF567C96FA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principles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Names should bind protocols as little as possible</a:t>
            </a:r>
          </a:p>
          <a:p>
            <a:pPr lvl="1"/>
            <a:r>
              <a:rPr lang="en-US" altLang="en-US" smtClean="0"/>
              <a:t>If you need a service (or some data) why involve a host name?</a:t>
            </a:r>
          </a:p>
          <a:p>
            <a:pPr lvl="1"/>
            <a:r>
              <a:rPr lang="en-US" altLang="en-US" smtClean="0"/>
              <a:t>Service identifier (SID): persistently identifies a service</a:t>
            </a:r>
          </a:p>
          <a:p>
            <a:pPr lvl="2"/>
            <a:r>
              <a:rPr lang="en-US" altLang="en-US" smtClean="0"/>
              <a:t>Produced from human friendly names by a mapping service</a:t>
            </a:r>
          </a:p>
          <a:p>
            <a:pPr lvl="1"/>
            <a:r>
              <a:rPr lang="en-US" altLang="en-US" smtClean="0"/>
              <a:t>Transport protocols should not be aware of network addresses</a:t>
            </a:r>
          </a:p>
          <a:p>
            <a:pPr lvl="1"/>
            <a:r>
              <a:rPr lang="en-US" altLang="en-US" smtClean="0"/>
              <a:t>Endpoint identifier (EID): topologically independent (unlike IP)</a:t>
            </a:r>
          </a:p>
          <a:p>
            <a:pPr lvl="1"/>
            <a:r>
              <a:rPr lang="en-US" altLang="en-US" smtClean="0"/>
              <a:t>Human friendly-&gt;SID-&gt;EID-&gt;IP</a:t>
            </a:r>
          </a:p>
          <a:p>
            <a:pPr lvl="1"/>
            <a:r>
              <a:rPr lang="en-US" altLang="en-US" smtClean="0"/>
              <a:t>First locate the SID and start a session (application)</a:t>
            </a:r>
          </a:p>
          <a:p>
            <a:pPr lvl="1"/>
            <a:r>
              <a:rPr lang="en-US" altLang="en-US" smtClean="0"/>
              <a:t>Resolve the SID to one or more EIDs (transport)</a:t>
            </a:r>
          </a:p>
          <a:p>
            <a:pPr lvl="1"/>
            <a:r>
              <a:rPr lang="en-US" altLang="en-US" smtClean="0"/>
              <a:t>Resolve one or more EIDs to IP addresses (network)</a:t>
            </a:r>
          </a:p>
          <a:p>
            <a:pPr lvl="1"/>
            <a:r>
              <a:rPr lang="en-US" altLang="en-US" smtClean="0"/>
              <a:t>Host mobility: update EID to IP mapping</a:t>
            </a:r>
          </a:p>
          <a:p>
            <a:pPr lvl="1"/>
            <a:r>
              <a:rPr lang="en-US" altLang="en-US" smtClean="0"/>
              <a:t>Service mobility: update SID to EID mapping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06b-</a:t>
            </a:r>
            <a:fld id="{F85681C8-660B-4BD7-9573-8BCDD22479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principles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Persistent names should not restrict referred to elements</a:t>
            </a:r>
          </a:p>
          <a:p>
            <a:pPr lvl="1"/>
            <a:r>
              <a:rPr lang="en-US" altLang="en-US" smtClean="0"/>
              <a:t>DNS names for data and services are ephemeral</a:t>
            </a:r>
          </a:p>
          <a:p>
            <a:pPr lvl="2"/>
            <a:r>
              <a:rPr lang="en-US" altLang="en-US" smtClean="0"/>
              <a:t>Data/services not necessarily bound to a specific organization</a:t>
            </a:r>
          </a:p>
          <a:p>
            <a:pPr lvl="2"/>
            <a:r>
              <a:rPr lang="en-US" altLang="en-US" smtClean="0"/>
              <a:t>DNS prohibits data/service mobility</a:t>
            </a:r>
          </a:p>
          <a:p>
            <a:pPr lvl="1"/>
            <a:r>
              <a:rPr lang="en-US" altLang="en-US" smtClean="0"/>
              <a:t>One solution is to partition the namespace to genres</a:t>
            </a:r>
          </a:p>
          <a:p>
            <a:pPr lvl="1"/>
            <a:r>
              <a:rPr lang="en-US" altLang="en-US" smtClean="0"/>
              <a:t>Another one is to use flat names</a:t>
            </a:r>
          </a:p>
          <a:p>
            <a:r>
              <a:rPr lang="en-US" altLang="en-US" smtClean="0"/>
              <a:t>Names should be possible to resolve to delegates</a:t>
            </a:r>
          </a:p>
          <a:p>
            <a:pPr lvl="1"/>
            <a:r>
              <a:rPr lang="en-US" altLang="en-US" smtClean="0"/>
              <a:t>An endpoint may want to only receive data via a delegate</a:t>
            </a:r>
          </a:p>
          <a:p>
            <a:pPr lvl="2"/>
            <a:r>
              <a:rPr lang="en-US" altLang="en-US" smtClean="0"/>
              <a:t>NAT/NAPT, firewall, whatever</a:t>
            </a:r>
          </a:p>
          <a:p>
            <a:pPr lvl="1"/>
            <a:r>
              <a:rPr lang="en-US" altLang="en-US" smtClean="0"/>
              <a:t>The architecture should handle middleboxes</a:t>
            </a:r>
          </a:p>
          <a:p>
            <a:r>
              <a:rPr lang="en-US" altLang="en-US" smtClean="0"/>
              <a:t>Destinations should be generalized to sequences</a:t>
            </a:r>
          </a:p>
          <a:p>
            <a:pPr lvl="1"/>
            <a:r>
              <a:rPr lang="en-US" altLang="en-US" smtClean="0"/>
              <a:t>Allow both sender and receiver to use middleboxes</a:t>
            </a:r>
          </a:p>
          <a:p>
            <a:pPr lvl="1"/>
            <a:r>
              <a:rPr lang="en-US" altLang="en-US" smtClean="0"/>
              <a:t>The sender indicates them, the receiver relies on resolution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06b-</a:t>
            </a:r>
            <a:fld id="{8BA1BF9F-BE82-4685-9501-CBBBBB8995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EIDs and SIDs</a:t>
            </a:r>
            <a:endParaRPr lang="el-GR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ULD resolution: maps human friendly names to SIDs</a:t>
            </a:r>
          </a:p>
          <a:p>
            <a:pPr lvl="1"/>
            <a:r>
              <a:rPr lang="en-US" altLang="en-US" smtClean="0"/>
              <a:t>Beyond the scope of the paper</a:t>
            </a:r>
          </a:p>
          <a:p>
            <a:r>
              <a:rPr lang="en-US" altLang="en-US" smtClean="0"/>
              <a:t>SID resolution: maps SIDs to EIDs</a:t>
            </a:r>
          </a:p>
          <a:p>
            <a:pPr lvl="1"/>
            <a:r>
              <a:rPr lang="en-US" altLang="en-US" smtClean="0"/>
              <a:t>Application sends a SID to the resolution service</a:t>
            </a:r>
          </a:p>
          <a:p>
            <a:pPr lvl="1"/>
            <a:r>
              <a:rPr lang="en-US" altLang="en-US" smtClean="0"/>
              <a:t>The service returns one or more (EID, transport, port) triples</a:t>
            </a:r>
          </a:p>
          <a:p>
            <a:pPr lvl="2"/>
            <a:r>
              <a:rPr lang="en-US" altLang="en-US" smtClean="0"/>
              <a:t>For data additional data may be returned (e.g. pathnames)</a:t>
            </a:r>
          </a:p>
          <a:p>
            <a:pPr lvl="1"/>
            <a:r>
              <a:rPr lang="en-US" altLang="en-US" smtClean="0"/>
              <a:t>The transport layer uses the triple to initiate a connection</a:t>
            </a:r>
          </a:p>
          <a:p>
            <a:pPr lvl="1"/>
            <a:r>
              <a:rPr lang="en-US" altLang="en-US" smtClean="0"/>
              <a:t>SIDs are included in application data units</a:t>
            </a:r>
          </a:p>
          <a:p>
            <a:pPr lvl="2"/>
            <a:r>
              <a:rPr lang="en-US" altLang="en-US" smtClean="0"/>
              <a:t>Example: HTTP headers, SMTP headers</a:t>
            </a:r>
          </a:p>
          <a:p>
            <a:r>
              <a:rPr lang="en-US" altLang="en-US" smtClean="0"/>
              <a:t>EID resolution: maps EIDs to IP addresses</a:t>
            </a:r>
          </a:p>
          <a:p>
            <a:pPr lvl="1"/>
            <a:r>
              <a:rPr lang="en-US" altLang="en-US" smtClean="0"/>
              <a:t>The transport layer sends packets to the EID resolver</a:t>
            </a:r>
          </a:p>
          <a:p>
            <a:pPr lvl="1"/>
            <a:r>
              <a:rPr lang="en-US" altLang="en-US" smtClean="0"/>
              <a:t>The EID resolver may pick one of the returned IP addresses</a:t>
            </a:r>
          </a:p>
          <a:p>
            <a:pPr lvl="1"/>
            <a:r>
              <a:rPr lang="en-US" altLang="en-US" smtClean="0"/>
              <a:t>EIDs are included in network packets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6b</a:t>
            </a:r>
            <a:r>
              <a:rPr lang="el-GR" dirty="0" smtClean="0"/>
              <a:t>-</a:t>
            </a:r>
            <a:fld id="{6499E51C-5B1B-47F0-951E-49DA406B9A7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Delegated bindings</a:t>
            </a:r>
            <a:endParaRPr lang="el-GR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Delegation at the EID or SID layer (stateful)</a:t>
            </a:r>
          </a:p>
          <a:p>
            <a:pPr lvl="1"/>
            <a:r>
              <a:rPr lang="en-US" altLang="en-US" smtClean="0"/>
              <a:t>EID: The endpoint advertises the IP address of a delegate</a:t>
            </a:r>
          </a:p>
          <a:p>
            <a:pPr lvl="1"/>
            <a:r>
              <a:rPr lang="en-US" altLang="en-US" smtClean="0"/>
              <a:t>The delegate needs to know where to forward packets</a:t>
            </a:r>
          </a:p>
          <a:p>
            <a:pPr lvl="1"/>
            <a:r>
              <a:rPr lang="en-US" altLang="en-US" smtClean="0"/>
              <a:t>SID: Same as above, but at a the application level</a:t>
            </a:r>
          </a:p>
          <a:p>
            <a:r>
              <a:rPr lang="en-US" altLang="en-US" smtClean="0"/>
              <a:t>Delegation via identifier stacking (stateless)</a:t>
            </a:r>
          </a:p>
          <a:p>
            <a:pPr lvl="1"/>
            <a:r>
              <a:rPr lang="en-US" altLang="en-US" smtClean="0"/>
              <a:t>Sequences of SIDs or EIDs can be returned by the resolver</a:t>
            </a:r>
          </a:p>
          <a:p>
            <a:pPr lvl="1"/>
            <a:r>
              <a:rPr lang="en-US" altLang="en-US" smtClean="0"/>
              <a:t>Similar sequences can be indicated by the sender</a:t>
            </a:r>
          </a:p>
          <a:p>
            <a:pPr lvl="1"/>
            <a:r>
              <a:rPr lang="en-US" altLang="en-US" smtClean="0"/>
              <a:t>The path consists then of the concatenation of the sequences</a:t>
            </a:r>
          </a:p>
          <a:p>
            <a:r>
              <a:rPr lang="en-US" altLang="en-US" smtClean="0"/>
              <a:t>Examples of explicit delegation</a:t>
            </a:r>
          </a:p>
          <a:p>
            <a:pPr lvl="1"/>
            <a:r>
              <a:rPr lang="en-US" altLang="en-US" smtClean="0"/>
              <a:t>EID level: NAT/NAPT, firewalls, VPNs</a:t>
            </a:r>
          </a:p>
          <a:p>
            <a:pPr lvl="1"/>
            <a:r>
              <a:rPr lang="en-US" altLang="en-US" smtClean="0"/>
              <a:t>SID level: virus scanners, spam detectors</a:t>
            </a:r>
          </a:p>
          <a:p>
            <a:pPr lvl="1"/>
            <a:r>
              <a:rPr lang="en-US" altLang="en-US" smtClean="0"/>
              <a:t>Works even for individual e-mail addresses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</a:t>
            </a:r>
            <a:r>
              <a:rPr lang="en-US" dirty="0" smtClean="0"/>
              <a:t>6b</a:t>
            </a:r>
            <a:r>
              <a:rPr lang="el-GR" dirty="0" smtClean="0"/>
              <a:t>-</a:t>
            </a:r>
            <a:fld id="{F4A8F89A-E20F-4E62-B7F9-46D62D252DF3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901</Words>
  <Application>Microsoft Macintosh PowerPoint</Application>
  <PresentationFormat>On-screen Show (4:3)</PresentationFormat>
  <Paragraphs>127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6 / Paper 2</vt:lpstr>
      <vt:lpstr>Introduction</vt:lpstr>
      <vt:lpstr>Design principles</vt:lpstr>
      <vt:lpstr>Design principles</vt:lpstr>
      <vt:lpstr>EIDs and SIDs</vt:lpstr>
      <vt:lpstr>Delegated bindings</vt:lpstr>
      <vt:lpstr>Coping with flat names</vt:lpstr>
      <vt:lpstr>End of Section # 6.2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241</cp:revision>
  <dcterms:created xsi:type="dcterms:W3CDTF">2002-02-24T19:33:17Z</dcterms:created>
  <dcterms:modified xsi:type="dcterms:W3CDTF">2015-11-23T21:42:58Z</dcterms:modified>
</cp:coreProperties>
</file>