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34" r:id="rId1"/>
    <p:sldMasterId id="2147487646" r:id="rId2"/>
  </p:sldMasterIdLst>
  <p:notesMasterIdLst>
    <p:notesMasterId r:id="rId138"/>
  </p:notesMasterIdLst>
  <p:handoutMasterIdLst>
    <p:handoutMasterId r:id="rId139"/>
  </p:handoutMasterIdLst>
  <p:sldIdLst>
    <p:sldId id="830" r:id="rId3"/>
    <p:sldId id="831" r:id="rId4"/>
    <p:sldId id="832" r:id="rId5"/>
    <p:sldId id="833" r:id="rId6"/>
    <p:sldId id="834" r:id="rId7"/>
    <p:sldId id="835" r:id="rId8"/>
    <p:sldId id="526" r:id="rId9"/>
    <p:sldId id="823" r:id="rId10"/>
    <p:sldId id="443" r:id="rId11"/>
    <p:sldId id="312" r:id="rId12"/>
    <p:sldId id="530" r:id="rId13"/>
    <p:sldId id="531" r:id="rId14"/>
    <p:sldId id="532" r:id="rId15"/>
    <p:sldId id="533" r:id="rId16"/>
    <p:sldId id="534" r:id="rId17"/>
    <p:sldId id="539" r:id="rId18"/>
    <p:sldId id="797" r:id="rId19"/>
    <p:sldId id="595" r:id="rId20"/>
    <p:sldId id="546" r:id="rId21"/>
    <p:sldId id="568" r:id="rId22"/>
    <p:sldId id="543" r:id="rId23"/>
    <p:sldId id="549" r:id="rId24"/>
    <p:sldId id="550" r:id="rId25"/>
    <p:sldId id="535" r:id="rId26"/>
    <p:sldId id="598" r:id="rId27"/>
    <p:sldId id="346" r:id="rId28"/>
    <p:sldId id="796" r:id="rId29"/>
    <p:sldId id="657" r:id="rId30"/>
    <p:sldId id="760" r:id="rId31"/>
    <p:sldId id="804" r:id="rId32"/>
    <p:sldId id="567" r:id="rId33"/>
    <p:sldId id="690" r:id="rId34"/>
    <p:sldId id="545" r:id="rId35"/>
    <p:sldId id="801" r:id="rId36"/>
    <p:sldId id="551" r:id="rId37"/>
    <p:sldId id="569" r:id="rId38"/>
    <p:sldId id="656" r:id="rId39"/>
    <p:sldId id="655" r:id="rId40"/>
    <p:sldId id="798" r:id="rId41"/>
    <p:sldId id="693" r:id="rId42"/>
    <p:sldId id="694" r:id="rId43"/>
    <p:sldId id="695" r:id="rId44"/>
    <p:sldId id="696" r:id="rId45"/>
    <p:sldId id="697" r:id="rId46"/>
    <p:sldId id="698" r:id="rId47"/>
    <p:sldId id="699" r:id="rId48"/>
    <p:sldId id="700" r:id="rId49"/>
    <p:sldId id="702" r:id="rId50"/>
    <p:sldId id="703" r:id="rId51"/>
    <p:sldId id="704" r:id="rId52"/>
    <p:sldId id="705" r:id="rId53"/>
    <p:sldId id="706" r:id="rId54"/>
    <p:sldId id="707" r:id="rId55"/>
    <p:sldId id="708" r:id="rId56"/>
    <p:sldId id="709" r:id="rId57"/>
    <p:sldId id="710" r:id="rId58"/>
    <p:sldId id="711" r:id="rId59"/>
    <p:sldId id="712" r:id="rId60"/>
    <p:sldId id="713" r:id="rId61"/>
    <p:sldId id="714" r:id="rId62"/>
    <p:sldId id="715" r:id="rId63"/>
    <p:sldId id="716" r:id="rId64"/>
    <p:sldId id="717" r:id="rId65"/>
    <p:sldId id="718" r:id="rId66"/>
    <p:sldId id="719" r:id="rId67"/>
    <p:sldId id="720" r:id="rId68"/>
    <p:sldId id="721" r:id="rId69"/>
    <p:sldId id="722" r:id="rId70"/>
    <p:sldId id="723" r:id="rId71"/>
    <p:sldId id="724" r:id="rId72"/>
    <p:sldId id="725" r:id="rId73"/>
    <p:sldId id="818" r:id="rId74"/>
    <p:sldId id="579" r:id="rId75"/>
    <p:sldId id="761" r:id="rId76"/>
    <p:sldId id="769" r:id="rId77"/>
    <p:sldId id="814" r:id="rId78"/>
    <p:sldId id="815" r:id="rId79"/>
    <p:sldId id="819" r:id="rId80"/>
    <p:sldId id="812" r:id="rId81"/>
    <p:sldId id="644" r:id="rId82"/>
    <p:sldId id="645" r:id="rId83"/>
    <p:sldId id="646" r:id="rId84"/>
    <p:sldId id="647" r:id="rId85"/>
    <p:sldId id="649" r:id="rId86"/>
    <p:sldId id="811" r:id="rId87"/>
    <p:sldId id="580" r:id="rId88"/>
    <p:sldId id="552" r:id="rId89"/>
    <p:sldId id="773" r:id="rId90"/>
    <p:sldId id="821" r:id="rId91"/>
    <p:sldId id="774" r:id="rId92"/>
    <p:sldId id="787" r:id="rId93"/>
    <p:sldId id="788" r:id="rId94"/>
    <p:sldId id="789" r:id="rId95"/>
    <p:sldId id="799" r:id="rId96"/>
    <p:sldId id="790" r:id="rId97"/>
    <p:sldId id="800" r:id="rId98"/>
    <p:sldId id="824" r:id="rId99"/>
    <p:sldId id="792" r:id="rId100"/>
    <p:sldId id="793" r:id="rId101"/>
    <p:sldId id="794" r:id="rId102"/>
    <p:sldId id="795" r:id="rId103"/>
    <p:sldId id="763" r:id="rId104"/>
    <p:sldId id="802" r:id="rId105"/>
    <p:sldId id="803" r:id="rId106"/>
    <p:sldId id="822" r:id="rId107"/>
    <p:sldId id="762" r:id="rId108"/>
    <p:sldId id="744" r:id="rId109"/>
    <p:sldId id="745" r:id="rId110"/>
    <p:sldId id="746" r:id="rId111"/>
    <p:sldId id="747" r:id="rId112"/>
    <p:sldId id="748" r:id="rId113"/>
    <p:sldId id="813" r:id="rId114"/>
    <p:sldId id="749" r:id="rId115"/>
    <p:sldId id="750" r:id="rId116"/>
    <p:sldId id="753" r:id="rId117"/>
    <p:sldId id="754" r:id="rId118"/>
    <p:sldId id="755" r:id="rId119"/>
    <p:sldId id="756" r:id="rId120"/>
    <p:sldId id="757" r:id="rId121"/>
    <p:sldId id="827" r:id="rId122"/>
    <p:sldId id="828" r:id="rId123"/>
    <p:sldId id="820" r:id="rId124"/>
    <p:sldId id="509" r:id="rId125"/>
    <p:sldId id="485" r:id="rId126"/>
    <p:sldId id="783" r:id="rId127"/>
    <p:sldId id="784" r:id="rId128"/>
    <p:sldId id="785" r:id="rId129"/>
    <p:sldId id="268" r:id="rId130"/>
    <p:sldId id="805" r:id="rId131"/>
    <p:sldId id="806" r:id="rId132"/>
    <p:sldId id="807" r:id="rId133"/>
    <p:sldId id="808" r:id="rId134"/>
    <p:sldId id="810" r:id="rId135"/>
    <p:sldId id="829" r:id="rId136"/>
    <p:sldId id="836" r:id="rId137"/>
  </p:sldIdLst>
  <p:sldSz cx="9144000" cy="6858000" type="screen4x3"/>
  <p:notesSz cx="6858000" cy="9199563"/>
  <p:defaultTextStyle>
    <a:defPPr>
      <a:defRPr lang="en-US"/>
    </a:defPPr>
    <a:lvl1pPr algn="ctr" rtl="0" eaLnBrk="0" fontAlgn="base" hangingPunct="0">
      <a:lnSpc>
        <a:spcPct val="90000"/>
      </a:lnSpc>
      <a:spcBef>
        <a:spcPct val="20000"/>
      </a:spcBef>
      <a:spcAft>
        <a:spcPct val="0"/>
      </a:spcAft>
      <a:defRPr sz="2800" b="1" kern="1200">
        <a:solidFill>
          <a:srgbClr val="000000"/>
        </a:solidFill>
        <a:latin typeface="Arial" panose="020B0604020202020204" pitchFamily="34" charset="0"/>
        <a:ea typeface="+mn-ea"/>
        <a:cs typeface="+mn-cs"/>
      </a:defRPr>
    </a:lvl1pPr>
    <a:lvl2pPr marL="457200" algn="ctr" rtl="0" eaLnBrk="0" fontAlgn="base" hangingPunct="0">
      <a:lnSpc>
        <a:spcPct val="90000"/>
      </a:lnSpc>
      <a:spcBef>
        <a:spcPct val="20000"/>
      </a:spcBef>
      <a:spcAft>
        <a:spcPct val="0"/>
      </a:spcAft>
      <a:defRPr sz="2800" b="1" kern="1200">
        <a:solidFill>
          <a:srgbClr val="000000"/>
        </a:solidFill>
        <a:latin typeface="Arial" panose="020B0604020202020204" pitchFamily="34" charset="0"/>
        <a:ea typeface="+mn-ea"/>
        <a:cs typeface="+mn-cs"/>
      </a:defRPr>
    </a:lvl2pPr>
    <a:lvl3pPr marL="914400" algn="ctr" rtl="0" eaLnBrk="0" fontAlgn="base" hangingPunct="0">
      <a:lnSpc>
        <a:spcPct val="90000"/>
      </a:lnSpc>
      <a:spcBef>
        <a:spcPct val="20000"/>
      </a:spcBef>
      <a:spcAft>
        <a:spcPct val="0"/>
      </a:spcAft>
      <a:defRPr sz="2800" b="1" kern="1200">
        <a:solidFill>
          <a:srgbClr val="000000"/>
        </a:solidFill>
        <a:latin typeface="Arial" panose="020B0604020202020204" pitchFamily="34" charset="0"/>
        <a:ea typeface="+mn-ea"/>
        <a:cs typeface="+mn-cs"/>
      </a:defRPr>
    </a:lvl3pPr>
    <a:lvl4pPr marL="1371600" algn="ctr" rtl="0" eaLnBrk="0" fontAlgn="base" hangingPunct="0">
      <a:lnSpc>
        <a:spcPct val="90000"/>
      </a:lnSpc>
      <a:spcBef>
        <a:spcPct val="20000"/>
      </a:spcBef>
      <a:spcAft>
        <a:spcPct val="0"/>
      </a:spcAft>
      <a:defRPr sz="2800" b="1" kern="1200">
        <a:solidFill>
          <a:srgbClr val="000000"/>
        </a:solidFill>
        <a:latin typeface="Arial" panose="020B0604020202020204" pitchFamily="34" charset="0"/>
        <a:ea typeface="+mn-ea"/>
        <a:cs typeface="+mn-cs"/>
      </a:defRPr>
    </a:lvl4pPr>
    <a:lvl5pPr marL="1828800" algn="ctr" rtl="0" eaLnBrk="0" fontAlgn="base" hangingPunct="0">
      <a:lnSpc>
        <a:spcPct val="90000"/>
      </a:lnSpc>
      <a:spcBef>
        <a:spcPct val="20000"/>
      </a:spcBef>
      <a:spcAft>
        <a:spcPct val="0"/>
      </a:spcAft>
      <a:defRPr sz="2800" b="1" kern="1200">
        <a:solidFill>
          <a:srgbClr val="000000"/>
        </a:solidFill>
        <a:latin typeface="Arial" panose="020B0604020202020204" pitchFamily="34" charset="0"/>
        <a:ea typeface="+mn-ea"/>
        <a:cs typeface="+mn-cs"/>
      </a:defRPr>
    </a:lvl5pPr>
    <a:lvl6pPr marL="2286000" algn="l" defTabSz="914400" rtl="0" eaLnBrk="1" latinLnBrk="0" hangingPunct="1">
      <a:defRPr sz="2800" b="1" kern="1200">
        <a:solidFill>
          <a:srgbClr val="000000"/>
        </a:solidFill>
        <a:latin typeface="Arial" panose="020B0604020202020204" pitchFamily="34" charset="0"/>
        <a:ea typeface="+mn-ea"/>
        <a:cs typeface="+mn-cs"/>
      </a:defRPr>
    </a:lvl6pPr>
    <a:lvl7pPr marL="2743200" algn="l" defTabSz="914400" rtl="0" eaLnBrk="1" latinLnBrk="0" hangingPunct="1">
      <a:defRPr sz="2800" b="1" kern="1200">
        <a:solidFill>
          <a:srgbClr val="000000"/>
        </a:solidFill>
        <a:latin typeface="Arial" panose="020B0604020202020204" pitchFamily="34" charset="0"/>
        <a:ea typeface="+mn-ea"/>
        <a:cs typeface="+mn-cs"/>
      </a:defRPr>
    </a:lvl7pPr>
    <a:lvl8pPr marL="3200400" algn="l" defTabSz="914400" rtl="0" eaLnBrk="1" latinLnBrk="0" hangingPunct="1">
      <a:defRPr sz="2800" b="1" kern="1200">
        <a:solidFill>
          <a:srgbClr val="000000"/>
        </a:solidFill>
        <a:latin typeface="Arial" panose="020B0604020202020204" pitchFamily="34" charset="0"/>
        <a:ea typeface="+mn-ea"/>
        <a:cs typeface="+mn-cs"/>
      </a:defRPr>
    </a:lvl8pPr>
    <a:lvl9pPr marL="3657600" algn="l" defTabSz="914400" rtl="0" eaLnBrk="1" latinLnBrk="0" hangingPunct="1">
      <a:defRPr sz="2800" b="1" kern="1200">
        <a:solidFill>
          <a:srgbClr val="0000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89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EE10C4"/>
    <a:srgbClr val="11FF7D"/>
    <a:srgbClr val="1515E9"/>
    <a:srgbClr val="33CCFF"/>
    <a:srgbClr val="000000"/>
    <a:srgbClr val="0000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50" autoAdjust="0"/>
    <p:restoredTop sz="94660"/>
  </p:normalViewPr>
  <p:slideViewPr>
    <p:cSldViewPr>
      <p:cViewPr varScale="1">
        <p:scale>
          <a:sx n="84" d="100"/>
          <a:sy n="84" d="100"/>
        </p:scale>
        <p:origin x="1622" y="8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9588"/>
    </p:cViewPr>
  </p:sorterViewPr>
  <p:notesViewPr>
    <p:cSldViewPr>
      <p:cViewPr varScale="1">
        <p:scale>
          <a:sx n="37" d="100"/>
          <a:sy n="37" d="100"/>
        </p:scale>
        <p:origin x="-1470" y="-96"/>
      </p:cViewPr>
      <p:guideLst>
        <p:guide orient="horz" pos="2897"/>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_rels/data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pn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pn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23BF77-B02C-45DD-B337-1F1ABCCE9550}" type="doc">
      <dgm:prSet loTypeId="urn:microsoft.com/office/officeart/2005/8/layout/venn1" loCatId="relationship" qsTypeId="urn:microsoft.com/office/officeart/2005/8/quickstyle/simple1" qsCatId="simple" csTypeId="urn:microsoft.com/office/officeart/2005/8/colors/accent1_2" csCatId="accent1" phldr="1"/>
      <dgm:spPr/>
    </dgm:pt>
    <dgm:pt modelId="{2923DC44-CA4A-4E3F-A025-FA5EA6416398}">
      <dgm:prSet phldrT="[Text]"/>
      <dgm:spPr>
        <a:solidFill>
          <a:schemeClr val="accent5">
            <a:lumMod val="50000"/>
            <a:alpha val="50000"/>
          </a:schemeClr>
        </a:solidFill>
      </dgm:spPr>
      <dgm:t>
        <a:bodyPr/>
        <a:lstStyle/>
        <a:p>
          <a:r>
            <a:rPr lang="el-GR" dirty="0" smtClean="0">
              <a:latin typeface="Century Gothic" pitchFamily="34" charset="0"/>
            </a:rPr>
            <a:t>Προσφορά</a:t>
          </a:r>
          <a:endParaRPr lang="el-GR" dirty="0">
            <a:latin typeface="Century Gothic" pitchFamily="34" charset="0"/>
          </a:endParaRPr>
        </a:p>
      </dgm:t>
    </dgm:pt>
    <dgm:pt modelId="{16E03488-7790-49AB-87EC-696A805EBA8B}" type="parTrans" cxnId="{37C0F407-1A16-4312-BCE9-F9C7EE283D1F}">
      <dgm:prSet/>
      <dgm:spPr/>
      <dgm:t>
        <a:bodyPr/>
        <a:lstStyle/>
        <a:p>
          <a:endParaRPr lang="el-GR"/>
        </a:p>
      </dgm:t>
    </dgm:pt>
    <dgm:pt modelId="{17FA8A07-5AB2-47D2-A411-892E74120E2D}" type="sibTrans" cxnId="{37C0F407-1A16-4312-BCE9-F9C7EE283D1F}">
      <dgm:prSet/>
      <dgm:spPr/>
      <dgm:t>
        <a:bodyPr/>
        <a:lstStyle/>
        <a:p>
          <a:endParaRPr lang="el-GR"/>
        </a:p>
      </dgm:t>
    </dgm:pt>
    <dgm:pt modelId="{232D276C-A8BC-476C-B192-483B6C416016}">
      <dgm:prSet phldrT="[Text]"/>
      <dgm:spPr>
        <a:solidFill>
          <a:srgbClr val="FF0000">
            <a:alpha val="50000"/>
          </a:srgbClr>
        </a:solidFill>
      </dgm:spPr>
      <dgm:t>
        <a:bodyPr/>
        <a:lstStyle/>
        <a:p>
          <a:r>
            <a:rPr lang="el-GR" dirty="0" smtClean="0">
              <a:latin typeface="Century Gothic" pitchFamily="34" charset="0"/>
            </a:rPr>
            <a:t>Ζήτηση</a:t>
          </a:r>
          <a:endParaRPr lang="el-GR" dirty="0">
            <a:latin typeface="Century Gothic" pitchFamily="34" charset="0"/>
          </a:endParaRPr>
        </a:p>
      </dgm:t>
    </dgm:pt>
    <dgm:pt modelId="{4CAB8063-DDBF-42C5-8678-97629FECDBA1}" type="parTrans" cxnId="{53A7A949-53CD-4D7C-B1C2-722C136A0515}">
      <dgm:prSet/>
      <dgm:spPr/>
      <dgm:t>
        <a:bodyPr/>
        <a:lstStyle/>
        <a:p>
          <a:endParaRPr lang="el-GR"/>
        </a:p>
      </dgm:t>
    </dgm:pt>
    <dgm:pt modelId="{EE772BD9-752B-41B8-BBA9-00B27CDDA5E6}" type="sibTrans" cxnId="{53A7A949-53CD-4D7C-B1C2-722C136A0515}">
      <dgm:prSet/>
      <dgm:spPr/>
      <dgm:t>
        <a:bodyPr/>
        <a:lstStyle/>
        <a:p>
          <a:endParaRPr lang="el-GR"/>
        </a:p>
      </dgm:t>
    </dgm:pt>
    <dgm:pt modelId="{F9A4C6AD-BED2-429C-8894-28A6DF0320AB}" type="pres">
      <dgm:prSet presAssocID="{AD23BF77-B02C-45DD-B337-1F1ABCCE9550}" presName="compositeShape" presStyleCnt="0">
        <dgm:presLayoutVars>
          <dgm:chMax val="7"/>
          <dgm:dir/>
          <dgm:resizeHandles val="exact"/>
        </dgm:presLayoutVars>
      </dgm:prSet>
      <dgm:spPr/>
    </dgm:pt>
    <dgm:pt modelId="{DB5930C1-2231-4AD5-9C59-4CAAD4E54108}" type="pres">
      <dgm:prSet presAssocID="{2923DC44-CA4A-4E3F-A025-FA5EA6416398}" presName="circ1" presStyleLbl="vennNode1" presStyleIdx="0" presStyleCnt="2"/>
      <dgm:spPr/>
      <dgm:t>
        <a:bodyPr/>
        <a:lstStyle/>
        <a:p>
          <a:endParaRPr lang="el-GR"/>
        </a:p>
      </dgm:t>
    </dgm:pt>
    <dgm:pt modelId="{ED279A54-D86B-40B9-A25F-70BB15B1626D}" type="pres">
      <dgm:prSet presAssocID="{2923DC44-CA4A-4E3F-A025-FA5EA6416398}" presName="circ1Tx" presStyleLbl="revTx" presStyleIdx="0" presStyleCnt="0">
        <dgm:presLayoutVars>
          <dgm:chMax val="0"/>
          <dgm:chPref val="0"/>
          <dgm:bulletEnabled val="1"/>
        </dgm:presLayoutVars>
      </dgm:prSet>
      <dgm:spPr/>
      <dgm:t>
        <a:bodyPr/>
        <a:lstStyle/>
        <a:p>
          <a:endParaRPr lang="el-GR"/>
        </a:p>
      </dgm:t>
    </dgm:pt>
    <dgm:pt modelId="{5773AEEF-8C2B-4E83-8402-5ED16F99A438}" type="pres">
      <dgm:prSet presAssocID="{232D276C-A8BC-476C-B192-483B6C416016}" presName="circ2" presStyleLbl="vennNode1" presStyleIdx="1" presStyleCnt="2" custLinFactNeighborX="-824" custLinFactNeighborY="-273"/>
      <dgm:spPr/>
      <dgm:t>
        <a:bodyPr/>
        <a:lstStyle/>
        <a:p>
          <a:endParaRPr lang="el-GR"/>
        </a:p>
      </dgm:t>
    </dgm:pt>
    <dgm:pt modelId="{B97BE504-6971-40C2-8B68-63D366D6EE83}" type="pres">
      <dgm:prSet presAssocID="{232D276C-A8BC-476C-B192-483B6C416016}" presName="circ2Tx" presStyleLbl="revTx" presStyleIdx="0" presStyleCnt="0">
        <dgm:presLayoutVars>
          <dgm:chMax val="0"/>
          <dgm:chPref val="0"/>
          <dgm:bulletEnabled val="1"/>
        </dgm:presLayoutVars>
      </dgm:prSet>
      <dgm:spPr/>
      <dgm:t>
        <a:bodyPr/>
        <a:lstStyle/>
        <a:p>
          <a:endParaRPr lang="el-GR"/>
        </a:p>
      </dgm:t>
    </dgm:pt>
  </dgm:ptLst>
  <dgm:cxnLst>
    <dgm:cxn modelId="{8D756A6F-20C8-4F6A-AC67-5E7CE092B056}" type="presOf" srcId="{AD23BF77-B02C-45DD-B337-1F1ABCCE9550}" destId="{F9A4C6AD-BED2-429C-8894-28A6DF0320AB}" srcOrd="0" destOrd="0" presId="urn:microsoft.com/office/officeart/2005/8/layout/venn1"/>
    <dgm:cxn modelId="{525F5CD0-89E4-4DE3-A5BF-FCF61C59035B}" type="presOf" srcId="{2923DC44-CA4A-4E3F-A025-FA5EA6416398}" destId="{DB5930C1-2231-4AD5-9C59-4CAAD4E54108}" srcOrd="0" destOrd="0" presId="urn:microsoft.com/office/officeart/2005/8/layout/venn1"/>
    <dgm:cxn modelId="{37C0F407-1A16-4312-BCE9-F9C7EE283D1F}" srcId="{AD23BF77-B02C-45DD-B337-1F1ABCCE9550}" destId="{2923DC44-CA4A-4E3F-A025-FA5EA6416398}" srcOrd="0" destOrd="0" parTransId="{16E03488-7790-49AB-87EC-696A805EBA8B}" sibTransId="{17FA8A07-5AB2-47D2-A411-892E74120E2D}"/>
    <dgm:cxn modelId="{B1028200-83C9-4BBF-AD05-3E4D74EBF319}" type="presOf" srcId="{2923DC44-CA4A-4E3F-A025-FA5EA6416398}" destId="{ED279A54-D86B-40B9-A25F-70BB15B1626D}" srcOrd="1" destOrd="0" presId="urn:microsoft.com/office/officeart/2005/8/layout/venn1"/>
    <dgm:cxn modelId="{91BF608E-DE16-46F6-8054-09F4C82E8C43}" type="presOf" srcId="{232D276C-A8BC-476C-B192-483B6C416016}" destId="{B97BE504-6971-40C2-8B68-63D366D6EE83}" srcOrd="1" destOrd="0" presId="urn:microsoft.com/office/officeart/2005/8/layout/venn1"/>
    <dgm:cxn modelId="{53A7A949-53CD-4D7C-B1C2-722C136A0515}" srcId="{AD23BF77-B02C-45DD-B337-1F1ABCCE9550}" destId="{232D276C-A8BC-476C-B192-483B6C416016}" srcOrd="1" destOrd="0" parTransId="{4CAB8063-DDBF-42C5-8678-97629FECDBA1}" sibTransId="{EE772BD9-752B-41B8-BBA9-00B27CDDA5E6}"/>
    <dgm:cxn modelId="{CDDE72C3-74D4-4376-B284-768095EB7601}" type="presOf" srcId="{232D276C-A8BC-476C-B192-483B6C416016}" destId="{5773AEEF-8C2B-4E83-8402-5ED16F99A438}" srcOrd="0" destOrd="0" presId="urn:microsoft.com/office/officeart/2005/8/layout/venn1"/>
    <dgm:cxn modelId="{E0A8A9C1-627E-4B23-A862-F1FB25E9B540}" type="presParOf" srcId="{F9A4C6AD-BED2-429C-8894-28A6DF0320AB}" destId="{DB5930C1-2231-4AD5-9C59-4CAAD4E54108}" srcOrd="0" destOrd="0" presId="urn:microsoft.com/office/officeart/2005/8/layout/venn1"/>
    <dgm:cxn modelId="{5235DCAA-3E9D-4AE4-8B6A-99216D1E5226}" type="presParOf" srcId="{F9A4C6AD-BED2-429C-8894-28A6DF0320AB}" destId="{ED279A54-D86B-40B9-A25F-70BB15B1626D}" srcOrd="1" destOrd="0" presId="urn:microsoft.com/office/officeart/2005/8/layout/venn1"/>
    <dgm:cxn modelId="{0F7323B4-52A1-4E11-BBE0-249D5E82208F}" type="presParOf" srcId="{F9A4C6AD-BED2-429C-8894-28A6DF0320AB}" destId="{5773AEEF-8C2B-4E83-8402-5ED16F99A438}" srcOrd="2" destOrd="0" presId="urn:microsoft.com/office/officeart/2005/8/layout/venn1"/>
    <dgm:cxn modelId="{E63CF23D-B77C-43D5-A3EC-1E97223A1DEE}" type="presParOf" srcId="{F9A4C6AD-BED2-429C-8894-28A6DF0320AB}" destId="{B97BE504-6971-40C2-8B68-63D366D6EE8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17F6D4-6741-4969-B399-3EBC1F2943C2}" type="doc">
      <dgm:prSet loTypeId="urn:microsoft.com/office/officeart/2005/8/layout/default#3" loCatId="list" qsTypeId="urn:microsoft.com/office/officeart/2005/8/quickstyle/simple1" qsCatId="simple" csTypeId="urn:microsoft.com/office/officeart/2005/8/colors/colorful4" csCatId="colorful" phldr="1"/>
      <dgm:spPr/>
      <dgm:t>
        <a:bodyPr/>
        <a:lstStyle/>
        <a:p>
          <a:endParaRPr lang="el-GR"/>
        </a:p>
      </dgm:t>
    </dgm:pt>
    <dgm:pt modelId="{FD7CB089-3EAD-412F-B3D8-986183A73AD9}">
      <dgm:prSet/>
      <dgm:spPr/>
      <dgm:t>
        <a:bodyPr/>
        <a:lstStyle/>
        <a:p>
          <a:r>
            <a:rPr lang="el-GR" smtClean="0">
              <a:solidFill>
                <a:schemeClr val="tx1"/>
              </a:solidFill>
              <a:latin typeface="Century Gothic" pitchFamily="34" charset="0"/>
            </a:rPr>
            <a:t>Προσφορά ικανοποιητικών προϊόντων </a:t>
          </a:r>
          <a:endParaRPr lang="el-GR" dirty="0" smtClean="0">
            <a:solidFill>
              <a:schemeClr val="tx1"/>
            </a:solidFill>
            <a:latin typeface="Century Gothic" pitchFamily="34" charset="0"/>
          </a:endParaRPr>
        </a:p>
      </dgm:t>
    </dgm:pt>
    <dgm:pt modelId="{F225B8F9-C097-4D59-8E55-CEAA2D6ECD5D}" type="parTrans" cxnId="{336075FB-64A4-4243-A848-F09A962CA0E5}">
      <dgm:prSet/>
      <dgm:spPr/>
      <dgm:t>
        <a:bodyPr/>
        <a:lstStyle/>
        <a:p>
          <a:endParaRPr lang="el-GR"/>
        </a:p>
      </dgm:t>
    </dgm:pt>
    <dgm:pt modelId="{AA9A7003-CB59-41DD-948A-1AE7EFCFA3C5}" type="sibTrans" cxnId="{336075FB-64A4-4243-A848-F09A962CA0E5}">
      <dgm:prSet/>
      <dgm:spPr/>
      <dgm:t>
        <a:bodyPr/>
        <a:lstStyle/>
        <a:p>
          <a:endParaRPr lang="el-GR"/>
        </a:p>
      </dgm:t>
    </dgm:pt>
    <dgm:pt modelId="{61DD0D1E-2A67-4567-A3E8-EEA6A018E311}">
      <dgm:prSet/>
      <dgm:spPr/>
      <dgm:t>
        <a:bodyPr/>
        <a:lstStyle/>
        <a:p>
          <a:r>
            <a:rPr lang="el-GR" smtClean="0">
              <a:solidFill>
                <a:schemeClr val="tx1"/>
              </a:solidFill>
              <a:latin typeface="Century Gothic" pitchFamily="34" charset="0"/>
            </a:rPr>
            <a:t>Παροχή στους πελάτες περισσότερο από ότι περιμένουν </a:t>
          </a:r>
          <a:endParaRPr lang="el-GR" dirty="0" smtClean="0">
            <a:solidFill>
              <a:schemeClr val="tx1"/>
            </a:solidFill>
            <a:latin typeface="Century Gothic" pitchFamily="34" charset="0"/>
          </a:endParaRPr>
        </a:p>
      </dgm:t>
    </dgm:pt>
    <dgm:pt modelId="{9E1BCA5B-70EC-4650-965B-1CCB782A90D4}" type="parTrans" cxnId="{7A53723D-17CC-4EFB-9EF6-6E267B323A4C}">
      <dgm:prSet/>
      <dgm:spPr/>
      <dgm:t>
        <a:bodyPr/>
        <a:lstStyle/>
        <a:p>
          <a:endParaRPr lang="el-GR"/>
        </a:p>
      </dgm:t>
    </dgm:pt>
    <dgm:pt modelId="{000076A1-5F02-48C5-A960-F2C4BCFEA7D2}" type="sibTrans" cxnId="{7A53723D-17CC-4EFB-9EF6-6E267B323A4C}">
      <dgm:prSet/>
      <dgm:spPr/>
      <dgm:t>
        <a:bodyPr/>
        <a:lstStyle/>
        <a:p>
          <a:endParaRPr lang="el-GR"/>
        </a:p>
      </dgm:t>
    </dgm:pt>
    <dgm:pt modelId="{4BA0CAB0-24CA-41C8-8A47-66B06865D168}">
      <dgm:prSet/>
      <dgm:spPr/>
      <dgm:t>
        <a:bodyPr/>
        <a:lstStyle/>
        <a:p>
          <a:r>
            <a:rPr lang="el-GR" smtClean="0">
              <a:solidFill>
                <a:schemeClr val="tx1"/>
              </a:solidFill>
              <a:latin typeface="Century Gothic" pitchFamily="34" charset="0"/>
            </a:rPr>
            <a:t>Αποφυγή μη ρεαλιστικής τιμολόγησης </a:t>
          </a:r>
          <a:endParaRPr lang="el-GR" dirty="0" smtClean="0">
            <a:solidFill>
              <a:schemeClr val="tx1"/>
            </a:solidFill>
            <a:latin typeface="Century Gothic" pitchFamily="34" charset="0"/>
          </a:endParaRPr>
        </a:p>
      </dgm:t>
    </dgm:pt>
    <dgm:pt modelId="{60D0710B-5FED-4BBB-B1FA-0E84B13B32F6}" type="parTrans" cxnId="{B37200FE-77B4-4A8D-BF5E-AE98BC546297}">
      <dgm:prSet/>
      <dgm:spPr/>
      <dgm:t>
        <a:bodyPr/>
        <a:lstStyle/>
        <a:p>
          <a:endParaRPr lang="el-GR"/>
        </a:p>
      </dgm:t>
    </dgm:pt>
    <dgm:pt modelId="{1B24F114-0912-4467-8887-9F69FD24B65B}" type="sibTrans" cxnId="{B37200FE-77B4-4A8D-BF5E-AE98BC546297}">
      <dgm:prSet/>
      <dgm:spPr/>
      <dgm:t>
        <a:bodyPr/>
        <a:lstStyle/>
        <a:p>
          <a:endParaRPr lang="el-GR"/>
        </a:p>
      </dgm:t>
    </dgm:pt>
    <dgm:pt modelId="{EE8B5019-8EEE-4AB4-B56C-5C7FC1488CF9}">
      <dgm:prSet/>
      <dgm:spPr/>
      <dgm:t>
        <a:bodyPr/>
        <a:lstStyle/>
        <a:p>
          <a:r>
            <a:rPr lang="el-GR" smtClean="0">
              <a:solidFill>
                <a:schemeClr val="tx1"/>
              </a:solidFill>
              <a:latin typeface="Century Gothic" pitchFamily="34" charset="0"/>
            </a:rPr>
            <a:t>Παροχή των αναγκαίων δεδομένων στους πελάτες </a:t>
          </a:r>
          <a:endParaRPr lang="el-GR" dirty="0" smtClean="0">
            <a:solidFill>
              <a:schemeClr val="tx1"/>
            </a:solidFill>
            <a:latin typeface="Century Gothic" pitchFamily="34" charset="0"/>
          </a:endParaRPr>
        </a:p>
      </dgm:t>
    </dgm:pt>
    <dgm:pt modelId="{CF2C2E51-64AA-415B-9050-E993A9B32816}" type="parTrans" cxnId="{9A5E5B8E-E9DC-455B-9AB9-418BE1AF778A}">
      <dgm:prSet/>
      <dgm:spPr/>
      <dgm:t>
        <a:bodyPr/>
        <a:lstStyle/>
        <a:p>
          <a:endParaRPr lang="el-GR"/>
        </a:p>
      </dgm:t>
    </dgm:pt>
    <dgm:pt modelId="{F0EBCC1B-8084-4FBE-A33E-6BA4AD45CA71}" type="sibTrans" cxnId="{9A5E5B8E-E9DC-455B-9AB9-418BE1AF778A}">
      <dgm:prSet/>
      <dgm:spPr/>
      <dgm:t>
        <a:bodyPr/>
        <a:lstStyle/>
        <a:p>
          <a:endParaRPr lang="el-GR"/>
        </a:p>
      </dgm:t>
    </dgm:pt>
    <dgm:pt modelId="{8ECDED65-C8C4-4562-9990-78741F9A55B4}">
      <dgm:prSet/>
      <dgm:spPr/>
      <dgm:t>
        <a:bodyPr/>
        <a:lstStyle/>
        <a:p>
          <a:r>
            <a:rPr lang="el-GR" smtClean="0">
              <a:solidFill>
                <a:schemeClr val="tx1"/>
              </a:solidFill>
              <a:latin typeface="Century Gothic" pitchFamily="34" charset="0"/>
            </a:rPr>
            <a:t>Επιβάλλει μια δέσμευση ολόκληρης της  επιχείρησης στην ικανοποίηση που πελάτη καλύτερα από τον ανταγωνιστή</a:t>
          </a:r>
          <a:endParaRPr lang="en-US" dirty="0" smtClean="0">
            <a:solidFill>
              <a:schemeClr val="tx1"/>
            </a:solidFill>
            <a:latin typeface="Century Gothic" pitchFamily="34" charset="0"/>
          </a:endParaRPr>
        </a:p>
      </dgm:t>
    </dgm:pt>
    <dgm:pt modelId="{46125AB2-FBDD-4C0E-9D86-0E7632B59127}" type="parTrans" cxnId="{0507E19D-791B-4B05-A645-9E2209210AC2}">
      <dgm:prSet/>
      <dgm:spPr/>
      <dgm:t>
        <a:bodyPr/>
        <a:lstStyle/>
        <a:p>
          <a:endParaRPr lang="el-GR"/>
        </a:p>
      </dgm:t>
    </dgm:pt>
    <dgm:pt modelId="{5EC2C37D-D1DD-4655-8C0C-60E1F1A12803}" type="sibTrans" cxnId="{0507E19D-791B-4B05-A645-9E2209210AC2}">
      <dgm:prSet/>
      <dgm:spPr/>
      <dgm:t>
        <a:bodyPr/>
        <a:lstStyle/>
        <a:p>
          <a:endParaRPr lang="el-GR"/>
        </a:p>
      </dgm:t>
    </dgm:pt>
    <dgm:pt modelId="{BA055244-E475-407E-8419-430910E4BB36}" type="pres">
      <dgm:prSet presAssocID="{0117F6D4-6741-4969-B399-3EBC1F2943C2}" presName="diagram" presStyleCnt="0">
        <dgm:presLayoutVars>
          <dgm:dir/>
          <dgm:resizeHandles val="exact"/>
        </dgm:presLayoutVars>
      </dgm:prSet>
      <dgm:spPr/>
      <dgm:t>
        <a:bodyPr/>
        <a:lstStyle/>
        <a:p>
          <a:endParaRPr lang="el-GR"/>
        </a:p>
      </dgm:t>
    </dgm:pt>
    <dgm:pt modelId="{F6012D6C-C723-4A43-8135-C0064BEA6040}" type="pres">
      <dgm:prSet presAssocID="{FD7CB089-3EAD-412F-B3D8-986183A73AD9}" presName="node" presStyleLbl="node1" presStyleIdx="0" presStyleCnt="5">
        <dgm:presLayoutVars>
          <dgm:bulletEnabled val="1"/>
        </dgm:presLayoutVars>
      </dgm:prSet>
      <dgm:spPr/>
      <dgm:t>
        <a:bodyPr/>
        <a:lstStyle/>
        <a:p>
          <a:endParaRPr lang="el-GR"/>
        </a:p>
      </dgm:t>
    </dgm:pt>
    <dgm:pt modelId="{30DA61EF-6762-4F70-B336-A423B0F75414}" type="pres">
      <dgm:prSet presAssocID="{AA9A7003-CB59-41DD-948A-1AE7EFCFA3C5}" presName="sibTrans" presStyleCnt="0"/>
      <dgm:spPr/>
    </dgm:pt>
    <dgm:pt modelId="{3BC22C14-C445-4980-9A42-0FD38FA65603}" type="pres">
      <dgm:prSet presAssocID="{61DD0D1E-2A67-4567-A3E8-EEA6A018E311}" presName="node" presStyleLbl="node1" presStyleIdx="1" presStyleCnt="5">
        <dgm:presLayoutVars>
          <dgm:bulletEnabled val="1"/>
        </dgm:presLayoutVars>
      </dgm:prSet>
      <dgm:spPr/>
      <dgm:t>
        <a:bodyPr/>
        <a:lstStyle/>
        <a:p>
          <a:endParaRPr lang="el-GR"/>
        </a:p>
      </dgm:t>
    </dgm:pt>
    <dgm:pt modelId="{6A10FE7C-4864-4E97-AC81-8CA764FEB07D}" type="pres">
      <dgm:prSet presAssocID="{000076A1-5F02-48C5-A960-F2C4BCFEA7D2}" presName="sibTrans" presStyleCnt="0"/>
      <dgm:spPr/>
    </dgm:pt>
    <dgm:pt modelId="{1B1743B7-16BF-4E0F-B1BE-A752C4FC9B08}" type="pres">
      <dgm:prSet presAssocID="{4BA0CAB0-24CA-41C8-8A47-66B06865D168}" presName="node" presStyleLbl="node1" presStyleIdx="2" presStyleCnt="5">
        <dgm:presLayoutVars>
          <dgm:bulletEnabled val="1"/>
        </dgm:presLayoutVars>
      </dgm:prSet>
      <dgm:spPr/>
      <dgm:t>
        <a:bodyPr/>
        <a:lstStyle/>
        <a:p>
          <a:endParaRPr lang="el-GR"/>
        </a:p>
      </dgm:t>
    </dgm:pt>
    <dgm:pt modelId="{BCD9917D-85EA-47F4-9593-DAD8ED9956AE}" type="pres">
      <dgm:prSet presAssocID="{1B24F114-0912-4467-8887-9F69FD24B65B}" presName="sibTrans" presStyleCnt="0"/>
      <dgm:spPr/>
    </dgm:pt>
    <dgm:pt modelId="{9F71688B-0A46-425E-BCA1-D1BD22CA1399}" type="pres">
      <dgm:prSet presAssocID="{EE8B5019-8EEE-4AB4-B56C-5C7FC1488CF9}" presName="node" presStyleLbl="node1" presStyleIdx="3" presStyleCnt="5">
        <dgm:presLayoutVars>
          <dgm:bulletEnabled val="1"/>
        </dgm:presLayoutVars>
      </dgm:prSet>
      <dgm:spPr/>
      <dgm:t>
        <a:bodyPr/>
        <a:lstStyle/>
        <a:p>
          <a:endParaRPr lang="el-GR"/>
        </a:p>
      </dgm:t>
    </dgm:pt>
    <dgm:pt modelId="{A3CCCE14-8342-478D-9E6A-62DAF8D8C993}" type="pres">
      <dgm:prSet presAssocID="{F0EBCC1B-8084-4FBE-A33E-6BA4AD45CA71}" presName="sibTrans" presStyleCnt="0"/>
      <dgm:spPr/>
    </dgm:pt>
    <dgm:pt modelId="{7481AE30-5E3F-4D1D-AF3A-470CDE66EDCB}" type="pres">
      <dgm:prSet presAssocID="{8ECDED65-C8C4-4562-9990-78741F9A55B4}" presName="node" presStyleLbl="node1" presStyleIdx="4" presStyleCnt="5">
        <dgm:presLayoutVars>
          <dgm:bulletEnabled val="1"/>
        </dgm:presLayoutVars>
      </dgm:prSet>
      <dgm:spPr/>
      <dgm:t>
        <a:bodyPr/>
        <a:lstStyle/>
        <a:p>
          <a:endParaRPr lang="el-GR"/>
        </a:p>
      </dgm:t>
    </dgm:pt>
  </dgm:ptLst>
  <dgm:cxnLst>
    <dgm:cxn modelId="{7A53723D-17CC-4EFB-9EF6-6E267B323A4C}" srcId="{0117F6D4-6741-4969-B399-3EBC1F2943C2}" destId="{61DD0D1E-2A67-4567-A3E8-EEA6A018E311}" srcOrd="1" destOrd="0" parTransId="{9E1BCA5B-70EC-4650-965B-1CCB782A90D4}" sibTransId="{000076A1-5F02-48C5-A960-F2C4BCFEA7D2}"/>
    <dgm:cxn modelId="{9A5E5B8E-E9DC-455B-9AB9-418BE1AF778A}" srcId="{0117F6D4-6741-4969-B399-3EBC1F2943C2}" destId="{EE8B5019-8EEE-4AB4-B56C-5C7FC1488CF9}" srcOrd="3" destOrd="0" parTransId="{CF2C2E51-64AA-415B-9050-E993A9B32816}" sibTransId="{F0EBCC1B-8084-4FBE-A33E-6BA4AD45CA71}"/>
    <dgm:cxn modelId="{B37200FE-77B4-4A8D-BF5E-AE98BC546297}" srcId="{0117F6D4-6741-4969-B399-3EBC1F2943C2}" destId="{4BA0CAB0-24CA-41C8-8A47-66B06865D168}" srcOrd="2" destOrd="0" parTransId="{60D0710B-5FED-4BBB-B1FA-0E84B13B32F6}" sibTransId="{1B24F114-0912-4467-8887-9F69FD24B65B}"/>
    <dgm:cxn modelId="{F3110FD0-C319-46C3-8898-B8DF1AA713A2}" type="presOf" srcId="{EE8B5019-8EEE-4AB4-B56C-5C7FC1488CF9}" destId="{9F71688B-0A46-425E-BCA1-D1BD22CA1399}" srcOrd="0" destOrd="0" presId="urn:microsoft.com/office/officeart/2005/8/layout/default#3"/>
    <dgm:cxn modelId="{061DC026-5779-4B88-8293-E6AA06757390}" type="presOf" srcId="{61DD0D1E-2A67-4567-A3E8-EEA6A018E311}" destId="{3BC22C14-C445-4980-9A42-0FD38FA65603}" srcOrd="0" destOrd="0" presId="urn:microsoft.com/office/officeart/2005/8/layout/default#3"/>
    <dgm:cxn modelId="{F8B3718E-3C4F-4481-9FCA-1A35CBEC6368}" type="presOf" srcId="{4BA0CAB0-24CA-41C8-8A47-66B06865D168}" destId="{1B1743B7-16BF-4E0F-B1BE-A752C4FC9B08}" srcOrd="0" destOrd="0" presId="urn:microsoft.com/office/officeart/2005/8/layout/default#3"/>
    <dgm:cxn modelId="{8E54C695-957E-4A83-9D71-3F623EE7CBF5}" type="presOf" srcId="{8ECDED65-C8C4-4562-9990-78741F9A55B4}" destId="{7481AE30-5E3F-4D1D-AF3A-470CDE66EDCB}" srcOrd="0" destOrd="0" presId="urn:microsoft.com/office/officeart/2005/8/layout/default#3"/>
    <dgm:cxn modelId="{7FD36EA4-D885-4BE3-A727-3C1BFAFEBD3E}" type="presOf" srcId="{0117F6D4-6741-4969-B399-3EBC1F2943C2}" destId="{BA055244-E475-407E-8419-430910E4BB36}" srcOrd="0" destOrd="0" presId="urn:microsoft.com/office/officeart/2005/8/layout/default#3"/>
    <dgm:cxn modelId="{5DF0368A-31B4-45D1-951B-BE4E9A8EB7A5}" type="presOf" srcId="{FD7CB089-3EAD-412F-B3D8-986183A73AD9}" destId="{F6012D6C-C723-4A43-8135-C0064BEA6040}" srcOrd="0" destOrd="0" presId="urn:microsoft.com/office/officeart/2005/8/layout/default#3"/>
    <dgm:cxn modelId="{336075FB-64A4-4243-A848-F09A962CA0E5}" srcId="{0117F6D4-6741-4969-B399-3EBC1F2943C2}" destId="{FD7CB089-3EAD-412F-B3D8-986183A73AD9}" srcOrd="0" destOrd="0" parTransId="{F225B8F9-C097-4D59-8E55-CEAA2D6ECD5D}" sibTransId="{AA9A7003-CB59-41DD-948A-1AE7EFCFA3C5}"/>
    <dgm:cxn modelId="{0507E19D-791B-4B05-A645-9E2209210AC2}" srcId="{0117F6D4-6741-4969-B399-3EBC1F2943C2}" destId="{8ECDED65-C8C4-4562-9990-78741F9A55B4}" srcOrd="4" destOrd="0" parTransId="{46125AB2-FBDD-4C0E-9D86-0E7632B59127}" sibTransId="{5EC2C37D-D1DD-4655-8C0C-60E1F1A12803}"/>
    <dgm:cxn modelId="{A217B2DF-D7E0-470B-99E5-9920EDF3591C}" type="presParOf" srcId="{BA055244-E475-407E-8419-430910E4BB36}" destId="{F6012D6C-C723-4A43-8135-C0064BEA6040}" srcOrd="0" destOrd="0" presId="urn:microsoft.com/office/officeart/2005/8/layout/default#3"/>
    <dgm:cxn modelId="{216F8B16-A9A3-4F34-B820-91C154BD8EE4}" type="presParOf" srcId="{BA055244-E475-407E-8419-430910E4BB36}" destId="{30DA61EF-6762-4F70-B336-A423B0F75414}" srcOrd="1" destOrd="0" presId="urn:microsoft.com/office/officeart/2005/8/layout/default#3"/>
    <dgm:cxn modelId="{26020431-6E50-4D04-B97B-07AE1A8A59B4}" type="presParOf" srcId="{BA055244-E475-407E-8419-430910E4BB36}" destId="{3BC22C14-C445-4980-9A42-0FD38FA65603}" srcOrd="2" destOrd="0" presId="urn:microsoft.com/office/officeart/2005/8/layout/default#3"/>
    <dgm:cxn modelId="{9444E4C7-D30D-4CBB-97BD-2288589DFAB0}" type="presParOf" srcId="{BA055244-E475-407E-8419-430910E4BB36}" destId="{6A10FE7C-4864-4E97-AC81-8CA764FEB07D}" srcOrd="3" destOrd="0" presId="urn:microsoft.com/office/officeart/2005/8/layout/default#3"/>
    <dgm:cxn modelId="{604C25DE-2C74-4A81-B44E-EF5E9C65CE86}" type="presParOf" srcId="{BA055244-E475-407E-8419-430910E4BB36}" destId="{1B1743B7-16BF-4E0F-B1BE-A752C4FC9B08}" srcOrd="4" destOrd="0" presId="urn:microsoft.com/office/officeart/2005/8/layout/default#3"/>
    <dgm:cxn modelId="{9FBCA80E-0812-4B98-9C2D-A157D3695230}" type="presParOf" srcId="{BA055244-E475-407E-8419-430910E4BB36}" destId="{BCD9917D-85EA-47F4-9593-DAD8ED9956AE}" srcOrd="5" destOrd="0" presId="urn:microsoft.com/office/officeart/2005/8/layout/default#3"/>
    <dgm:cxn modelId="{352ACD4B-9468-4563-ABE1-236694A86D0D}" type="presParOf" srcId="{BA055244-E475-407E-8419-430910E4BB36}" destId="{9F71688B-0A46-425E-BCA1-D1BD22CA1399}" srcOrd="6" destOrd="0" presId="urn:microsoft.com/office/officeart/2005/8/layout/default#3"/>
    <dgm:cxn modelId="{459E8252-47A1-472D-B3A2-A11FE8B67F4E}" type="presParOf" srcId="{BA055244-E475-407E-8419-430910E4BB36}" destId="{A3CCCE14-8342-478D-9E6A-62DAF8D8C993}" srcOrd="7" destOrd="0" presId="urn:microsoft.com/office/officeart/2005/8/layout/default#3"/>
    <dgm:cxn modelId="{4DAB65D1-8D14-4112-BAF6-A0E6AF315B6B}" type="presParOf" srcId="{BA055244-E475-407E-8419-430910E4BB36}" destId="{7481AE30-5E3F-4D1D-AF3A-470CDE66EDCB}" srcOrd="8"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A1020B-056F-4062-96E0-C3E792D1156D}" type="doc">
      <dgm:prSet loTypeId="urn:microsoft.com/office/officeart/2005/8/layout/pyramid1" loCatId="pyramid" qsTypeId="urn:microsoft.com/office/officeart/2005/8/quickstyle/3d1" qsCatId="3D" csTypeId="urn:microsoft.com/office/officeart/2005/8/colors/colorful2" csCatId="colorful" phldr="1"/>
      <dgm:spPr/>
    </dgm:pt>
    <dgm:pt modelId="{1846FFCC-6756-4547-92E0-16AA157A5C9B}">
      <dgm:prSet phldrT="[Text]"/>
      <dgm:spPr/>
      <dgm:t>
        <a:bodyPr/>
        <a:lstStyle/>
        <a:p>
          <a:endParaRPr lang="en-US" dirty="0" smtClean="0"/>
        </a:p>
      </dgm:t>
    </dgm:pt>
    <dgm:pt modelId="{01F8EFA7-7A99-47E1-87E9-4F4965FB1D41}" type="sibTrans" cxnId="{2218A931-7815-45C9-A497-C8A39BDBA762}">
      <dgm:prSet/>
      <dgm:spPr/>
      <dgm:t>
        <a:bodyPr/>
        <a:lstStyle/>
        <a:p>
          <a:endParaRPr lang="el-GR"/>
        </a:p>
      </dgm:t>
    </dgm:pt>
    <dgm:pt modelId="{BB4C1868-AE32-454B-A399-E2F5547D39AA}" type="parTrans" cxnId="{2218A931-7815-45C9-A497-C8A39BDBA762}">
      <dgm:prSet/>
      <dgm:spPr/>
      <dgm:t>
        <a:bodyPr/>
        <a:lstStyle/>
        <a:p>
          <a:endParaRPr lang="el-GR"/>
        </a:p>
      </dgm:t>
    </dgm:pt>
    <dgm:pt modelId="{B7774DA6-6BB4-4BC7-8AF2-B28C376D9F1C}">
      <dgm:prSet phldrT="[Text]"/>
      <dgm:spPr/>
      <dgm:t>
        <a:bodyPr/>
        <a:lstStyle/>
        <a:p>
          <a:endParaRPr lang="en-US" dirty="0" smtClean="0"/>
        </a:p>
      </dgm:t>
    </dgm:pt>
    <dgm:pt modelId="{45C923D1-1E42-48D9-8E52-5B42078F0454}" type="sibTrans" cxnId="{879FA04B-B964-4E26-86C3-7B1E3E03B5DE}">
      <dgm:prSet/>
      <dgm:spPr/>
      <dgm:t>
        <a:bodyPr/>
        <a:lstStyle/>
        <a:p>
          <a:endParaRPr lang="el-GR"/>
        </a:p>
      </dgm:t>
    </dgm:pt>
    <dgm:pt modelId="{B685A0BD-733F-447F-B623-DCA238CDA045}" type="parTrans" cxnId="{879FA04B-B964-4E26-86C3-7B1E3E03B5DE}">
      <dgm:prSet/>
      <dgm:spPr/>
      <dgm:t>
        <a:bodyPr/>
        <a:lstStyle/>
        <a:p>
          <a:endParaRPr lang="el-GR"/>
        </a:p>
      </dgm:t>
    </dgm:pt>
    <dgm:pt modelId="{5033777D-02B6-4694-8D2B-35C4418E5AB0}">
      <dgm:prSet phldrT="[Text]"/>
      <dgm:spPr/>
      <dgm:t>
        <a:bodyPr/>
        <a:lstStyle/>
        <a:p>
          <a:endParaRPr lang="en-US" dirty="0" smtClean="0"/>
        </a:p>
      </dgm:t>
    </dgm:pt>
    <dgm:pt modelId="{279B880D-4485-48A8-81A8-68940F09E654}" type="sibTrans" cxnId="{3E518B0A-6821-4936-BAB7-260C273F7AC3}">
      <dgm:prSet/>
      <dgm:spPr/>
      <dgm:t>
        <a:bodyPr/>
        <a:lstStyle/>
        <a:p>
          <a:endParaRPr lang="el-GR"/>
        </a:p>
      </dgm:t>
    </dgm:pt>
    <dgm:pt modelId="{70E9B427-6801-478C-BAC9-7FE0183DA329}" type="parTrans" cxnId="{3E518B0A-6821-4936-BAB7-260C273F7AC3}">
      <dgm:prSet/>
      <dgm:spPr/>
      <dgm:t>
        <a:bodyPr/>
        <a:lstStyle/>
        <a:p>
          <a:endParaRPr lang="el-GR"/>
        </a:p>
      </dgm:t>
    </dgm:pt>
    <dgm:pt modelId="{16F4CF34-A043-4214-9F55-FAEAE6AE9081}">
      <dgm:prSet phldrT="[Text]"/>
      <dgm:spPr/>
      <dgm:t>
        <a:bodyPr/>
        <a:lstStyle/>
        <a:p>
          <a:endParaRPr lang="el-GR" dirty="0"/>
        </a:p>
      </dgm:t>
    </dgm:pt>
    <dgm:pt modelId="{697C7F73-1C74-42C8-83BC-B006990BAF5B}" type="sibTrans" cxnId="{98E7B770-32E5-44D1-9652-51CDB1F80F28}">
      <dgm:prSet/>
      <dgm:spPr/>
      <dgm:t>
        <a:bodyPr/>
        <a:lstStyle/>
        <a:p>
          <a:endParaRPr lang="el-GR"/>
        </a:p>
      </dgm:t>
    </dgm:pt>
    <dgm:pt modelId="{D6B778DC-E3CF-46D3-B594-AF8EDC93EC89}" type="parTrans" cxnId="{98E7B770-32E5-44D1-9652-51CDB1F80F28}">
      <dgm:prSet/>
      <dgm:spPr/>
      <dgm:t>
        <a:bodyPr/>
        <a:lstStyle/>
        <a:p>
          <a:endParaRPr lang="el-GR"/>
        </a:p>
      </dgm:t>
    </dgm:pt>
    <dgm:pt modelId="{20F69BFE-4702-49D5-84CE-E793FDA25326}">
      <dgm:prSet phldrT="[Text]" custT="1"/>
      <dgm:spPr/>
      <dgm:t>
        <a:bodyPr/>
        <a:lstStyle/>
        <a:p>
          <a:endParaRPr lang="el-GR" sz="1200" dirty="0"/>
        </a:p>
      </dgm:t>
    </dgm:pt>
    <dgm:pt modelId="{20844068-1EF8-4D44-9096-1714804C36F0}" type="sibTrans" cxnId="{03803E91-DE35-4F75-8F62-30E5D5B5B9E6}">
      <dgm:prSet/>
      <dgm:spPr/>
      <dgm:t>
        <a:bodyPr/>
        <a:lstStyle/>
        <a:p>
          <a:endParaRPr lang="el-GR"/>
        </a:p>
      </dgm:t>
    </dgm:pt>
    <dgm:pt modelId="{780991C4-90DD-4FB1-BAD6-3931E5EBEFF1}" type="parTrans" cxnId="{03803E91-DE35-4F75-8F62-30E5D5B5B9E6}">
      <dgm:prSet/>
      <dgm:spPr/>
      <dgm:t>
        <a:bodyPr/>
        <a:lstStyle/>
        <a:p>
          <a:endParaRPr lang="el-GR"/>
        </a:p>
      </dgm:t>
    </dgm:pt>
    <dgm:pt modelId="{A320D73E-DF4A-4F28-A7DB-1EAAC1F92A54}" type="pres">
      <dgm:prSet presAssocID="{13A1020B-056F-4062-96E0-C3E792D1156D}" presName="Name0" presStyleCnt="0">
        <dgm:presLayoutVars>
          <dgm:dir/>
          <dgm:animLvl val="lvl"/>
          <dgm:resizeHandles val="exact"/>
        </dgm:presLayoutVars>
      </dgm:prSet>
      <dgm:spPr/>
    </dgm:pt>
    <dgm:pt modelId="{A0C5486B-B315-4E99-85A1-8484B99598FA}" type="pres">
      <dgm:prSet presAssocID="{20F69BFE-4702-49D5-84CE-E793FDA25326}" presName="Name8" presStyleCnt="0"/>
      <dgm:spPr/>
    </dgm:pt>
    <dgm:pt modelId="{D78E6DCF-4A2A-45D6-B452-99146FF871F8}" type="pres">
      <dgm:prSet presAssocID="{20F69BFE-4702-49D5-84CE-E793FDA25326}" presName="level" presStyleLbl="node1" presStyleIdx="0" presStyleCnt="5" custScaleX="97556">
        <dgm:presLayoutVars>
          <dgm:chMax val="1"/>
          <dgm:bulletEnabled val="1"/>
        </dgm:presLayoutVars>
      </dgm:prSet>
      <dgm:spPr/>
      <dgm:t>
        <a:bodyPr/>
        <a:lstStyle/>
        <a:p>
          <a:endParaRPr lang="el-GR"/>
        </a:p>
      </dgm:t>
    </dgm:pt>
    <dgm:pt modelId="{35444D2D-2FE1-49F1-AE61-133A40FFE13C}" type="pres">
      <dgm:prSet presAssocID="{20F69BFE-4702-49D5-84CE-E793FDA25326}" presName="levelTx" presStyleLbl="revTx" presStyleIdx="0" presStyleCnt="0">
        <dgm:presLayoutVars>
          <dgm:chMax val="1"/>
          <dgm:bulletEnabled val="1"/>
        </dgm:presLayoutVars>
      </dgm:prSet>
      <dgm:spPr/>
      <dgm:t>
        <a:bodyPr/>
        <a:lstStyle/>
        <a:p>
          <a:endParaRPr lang="el-GR"/>
        </a:p>
      </dgm:t>
    </dgm:pt>
    <dgm:pt modelId="{F73642F0-F3EA-4542-970B-12BD04023476}" type="pres">
      <dgm:prSet presAssocID="{16F4CF34-A043-4214-9F55-FAEAE6AE9081}" presName="Name8" presStyleCnt="0"/>
      <dgm:spPr/>
    </dgm:pt>
    <dgm:pt modelId="{1E1F9B61-0F31-4566-8CBA-E5580D07AC48}" type="pres">
      <dgm:prSet presAssocID="{16F4CF34-A043-4214-9F55-FAEAE6AE9081}" presName="level" presStyleLbl="node1" presStyleIdx="1" presStyleCnt="5">
        <dgm:presLayoutVars>
          <dgm:chMax val="1"/>
          <dgm:bulletEnabled val="1"/>
        </dgm:presLayoutVars>
      </dgm:prSet>
      <dgm:spPr/>
      <dgm:t>
        <a:bodyPr/>
        <a:lstStyle/>
        <a:p>
          <a:endParaRPr lang="el-GR"/>
        </a:p>
      </dgm:t>
    </dgm:pt>
    <dgm:pt modelId="{D43C7A84-2963-44F6-8A52-AFC865300943}" type="pres">
      <dgm:prSet presAssocID="{16F4CF34-A043-4214-9F55-FAEAE6AE9081}" presName="levelTx" presStyleLbl="revTx" presStyleIdx="0" presStyleCnt="0">
        <dgm:presLayoutVars>
          <dgm:chMax val="1"/>
          <dgm:bulletEnabled val="1"/>
        </dgm:presLayoutVars>
      </dgm:prSet>
      <dgm:spPr/>
      <dgm:t>
        <a:bodyPr/>
        <a:lstStyle/>
        <a:p>
          <a:endParaRPr lang="el-GR"/>
        </a:p>
      </dgm:t>
    </dgm:pt>
    <dgm:pt modelId="{482563D3-420E-48F2-BD76-F0C604CEEFEE}" type="pres">
      <dgm:prSet presAssocID="{5033777D-02B6-4694-8D2B-35C4418E5AB0}" presName="Name8" presStyleCnt="0"/>
      <dgm:spPr/>
    </dgm:pt>
    <dgm:pt modelId="{7677D714-C138-40C1-988D-50F00CC30489}" type="pres">
      <dgm:prSet presAssocID="{5033777D-02B6-4694-8D2B-35C4418E5AB0}" presName="level" presStyleLbl="node1" presStyleIdx="2" presStyleCnt="5">
        <dgm:presLayoutVars>
          <dgm:chMax val="1"/>
          <dgm:bulletEnabled val="1"/>
        </dgm:presLayoutVars>
      </dgm:prSet>
      <dgm:spPr/>
      <dgm:t>
        <a:bodyPr/>
        <a:lstStyle/>
        <a:p>
          <a:endParaRPr lang="el-GR"/>
        </a:p>
      </dgm:t>
    </dgm:pt>
    <dgm:pt modelId="{084E9F2B-BDBB-4088-97EE-235BAE8C65F2}" type="pres">
      <dgm:prSet presAssocID="{5033777D-02B6-4694-8D2B-35C4418E5AB0}" presName="levelTx" presStyleLbl="revTx" presStyleIdx="0" presStyleCnt="0">
        <dgm:presLayoutVars>
          <dgm:chMax val="1"/>
          <dgm:bulletEnabled val="1"/>
        </dgm:presLayoutVars>
      </dgm:prSet>
      <dgm:spPr/>
      <dgm:t>
        <a:bodyPr/>
        <a:lstStyle/>
        <a:p>
          <a:endParaRPr lang="el-GR"/>
        </a:p>
      </dgm:t>
    </dgm:pt>
    <dgm:pt modelId="{E6E4EF86-FB05-4DB5-BDBA-5A4D5CC34C41}" type="pres">
      <dgm:prSet presAssocID="{B7774DA6-6BB4-4BC7-8AF2-B28C376D9F1C}" presName="Name8" presStyleCnt="0"/>
      <dgm:spPr/>
    </dgm:pt>
    <dgm:pt modelId="{917D9A24-4A0D-43D3-9C5D-6E6C6103B9F7}" type="pres">
      <dgm:prSet presAssocID="{B7774DA6-6BB4-4BC7-8AF2-B28C376D9F1C}" presName="level" presStyleLbl="node1" presStyleIdx="3" presStyleCnt="5">
        <dgm:presLayoutVars>
          <dgm:chMax val="1"/>
          <dgm:bulletEnabled val="1"/>
        </dgm:presLayoutVars>
      </dgm:prSet>
      <dgm:spPr/>
      <dgm:t>
        <a:bodyPr/>
        <a:lstStyle/>
        <a:p>
          <a:endParaRPr lang="el-GR"/>
        </a:p>
      </dgm:t>
    </dgm:pt>
    <dgm:pt modelId="{09A65C7A-9BCB-4F2C-8C4D-B213D278A2C6}" type="pres">
      <dgm:prSet presAssocID="{B7774DA6-6BB4-4BC7-8AF2-B28C376D9F1C}" presName="levelTx" presStyleLbl="revTx" presStyleIdx="0" presStyleCnt="0">
        <dgm:presLayoutVars>
          <dgm:chMax val="1"/>
          <dgm:bulletEnabled val="1"/>
        </dgm:presLayoutVars>
      </dgm:prSet>
      <dgm:spPr/>
      <dgm:t>
        <a:bodyPr/>
        <a:lstStyle/>
        <a:p>
          <a:endParaRPr lang="el-GR"/>
        </a:p>
      </dgm:t>
    </dgm:pt>
    <dgm:pt modelId="{AE920C8C-B4E7-4F5C-9D93-969CA9B8B526}" type="pres">
      <dgm:prSet presAssocID="{1846FFCC-6756-4547-92E0-16AA157A5C9B}" presName="Name8" presStyleCnt="0"/>
      <dgm:spPr/>
    </dgm:pt>
    <dgm:pt modelId="{3DAB16A9-DCF2-4D20-9EF3-282F51102B04}" type="pres">
      <dgm:prSet presAssocID="{1846FFCC-6756-4547-92E0-16AA157A5C9B}" presName="level" presStyleLbl="node1" presStyleIdx="4" presStyleCnt="5" custLinFactNeighborX="520" custLinFactNeighborY="1719">
        <dgm:presLayoutVars>
          <dgm:chMax val="1"/>
          <dgm:bulletEnabled val="1"/>
        </dgm:presLayoutVars>
      </dgm:prSet>
      <dgm:spPr/>
      <dgm:t>
        <a:bodyPr/>
        <a:lstStyle/>
        <a:p>
          <a:endParaRPr lang="el-GR"/>
        </a:p>
      </dgm:t>
    </dgm:pt>
    <dgm:pt modelId="{D96C0DEF-D7AD-4CB5-9326-6E4CE8A4897A}" type="pres">
      <dgm:prSet presAssocID="{1846FFCC-6756-4547-92E0-16AA157A5C9B}" presName="levelTx" presStyleLbl="revTx" presStyleIdx="0" presStyleCnt="0">
        <dgm:presLayoutVars>
          <dgm:chMax val="1"/>
          <dgm:bulletEnabled val="1"/>
        </dgm:presLayoutVars>
      </dgm:prSet>
      <dgm:spPr/>
      <dgm:t>
        <a:bodyPr/>
        <a:lstStyle/>
        <a:p>
          <a:endParaRPr lang="el-GR"/>
        </a:p>
      </dgm:t>
    </dgm:pt>
  </dgm:ptLst>
  <dgm:cxnLst>
    <dgm:cxn modelId="{CED8ACB8-4C3B-4452-B896-AE395B4F7087}" type="presOf" srcId="{20F69BFE-4702-49D5-84CE-E793FDA25326}" destId="{35444D2D-2FE1-49F1-AE61-133A40FFE13C}" srcOrd="1" destOrd="0" presId="urn:microsoft.com/office/officeart/2005/8/layout/pyramid1"/>
    <dgm:cxn modelId="{E294F8A7-A12B-4987-91C7-B0055C9BAA96}" type="presOf" srcId="{B7774DA6-6BB4-4BC7-8AF2-B28C376D9F1C}" destId="{917D9A24-4A0D-43D3-9C5D-6E6C6103B9F7}" srcOrd="0" destOrd="0" presId="urn:microsoft.com/office/officeart/2005/8/layout/pyramid1"/>
    <dgm:cxn modelId="{2218A931-7815-45C9-A497-C8A39BDBA762}" srcId="{13A1020B-056F-4062-96E0-C3E792D1156D}" destId="{1846FFCC-6756-4547-92E0-16AA157A5C9B}" srcOrd="4" destOrd="0" parTransId="{BB4C1868-AE32-454B-A399-E2F5547D39AA}" sibTransId="{01F8EFA7-7A99-47E1-87E9-4F4965FB1D41}"/>
    <dgm:cxn modelId="{9CE5FF4E-5018-4BBE-ABC7-86E99F97CE58}" type="presOf" srcId="{1846FFCC-6756-4547-92E0-16AA157A5C9B}" destId="{D96C0DEF-D7AD-4CB5-9326-6E4CE8A4897A}" srcOrd="1" destOrd="0" presId="urn:microsoft.com/office/officeart/2005/8/layout/pyramid1"/>
    <dgm:cxn modelId="{48F813EC-7CDF-4EB7-AA99-273789662146}" type="presOf" srcId="{20F69BFE-4702-49D5-84CE-E793FDA25326}" destId="{D78E6DCF-4A2A-45D6-B452-99146FF871F8}" srcOrd="0" destOrd="0" presId="urn:microsoft.com/office/officeart/2005/8/layout/pyramid1"/>
    <dgm:cxn modelId="{98E7B770-32E5-44D1-9652-51CDB1F80F28}" srcId="{13A1020B-056F-4062-96E0-C3E792D1156D}" destId="{16F4CF34-A043-4214-9F55-FAEAE6AE9081}" srcOrd="1" destOrd="0" parTransId="{D6B778DC-E3CF-46D3-B594-AF8EDC93EC89}" sibTransId="{697C7F73-1C74-42C8-83BC-B006990BAF5B}"/>
    <dgm:cxn modelId="{EBDC30A3-94C1-446B-A490-8C17C9C10168}" type="presOf" srcId="{B7774DA6-6BB4-4BC7-8AF2-B28C376D9F1C}" destId="{09A65C7A-9BCB-4F2C-8C4D-B213D278A2C6}" srcOrd="1" destOrd="0" presId="urn:microsoft.com/office/officeart/2005/8/layout/pyramid1"/>
    <dgm:cxn modelId="{47A676A4-D41D-4F1A-BAB9-CFEB2C039F4F}" type="presOf" srcId="{16F4CF34-A043-4214-9F55-FAEAE6AE9081}" destId="{D43C7A84-2963-44F6-8A52-AFC865300943}" srcOrd="1" destOrd="0" presId="urn:microsoft.com/office/officeart/2005/8/layout/pyramid1"/>
    <dgm:cxn modelId="{61BA1B9C-66EB-46E7-A3AD-F6B865470922}" type="presOf" srcId="{5033777D-02B6-4694-8D2B-35C4418E5AB0}" destId="{7677D714-C138-40C1-988D-50F00CC30489}" srcOrd="0" destOrd="0" presId="urn:microsoft.com/office/officeart/2005/8/layout/pyramid1"/>
    <dgm:cxn modelId="{E4AC0ECF-EBDB-478D-81A0-F454959C95CB}" type="presOf" srcId="{13A1020B-056F-4062-96E0-C3E792D1156D}" destId="{A320D73E-DF4A-4F28-A7DB-1EAAC1F92A54}" srcOrd="0" destOrd="0" presId="urn:microsoft.com/office/officeart/2005/8/layout/pyramid1"/>
    <dgm:cxn modelId="{3E518B0A-6821-4936-BAB7-260C273F7AC3}" srcId="{13A1020B-056F-4062-96E0-C3E792D1156D}" destId="{5033777D-02B6-4694-8D2B-35C4418E5AB0}" srcOrd="2" destOrd="0" parTransId="{70E9B427-6801-478C-BAC9-7FE0183DA329}" sibTransId="{279B880D-4485-48A8-81A8-68940F09E654}"/>
    <dgm:cxn modelId="{03803E91-DE35-4F75-8F62-30E5D5B5B9E6}" srcId="{13A1020B-056F-4062-96E0-C3E792D1156D}" destId="{20F69BFE-4702-49D5-84CE-E793FDA25326}" srcOrd="0" destOrd="0" parTransId="{780991C4-90DD-4FB1-BAD6-3931E5EBEFF1}" sibTransId="{20844068-1EF8-4D44-9096-1714804C36F0}"/>
    <dgm:cxn modelId="{36403412-6DC9-49A5-AA6F-C2AA0063192E}" type="presOf" srcId="{16F4CF34-A043-4214-9F55-FAEAE6AE9081}" destId="{1E1F9B61-0F31-4566-8CBA-E5580D07AC48}" srcOrd="0" destOrd="0" presId="urn:microsoft.com/office/officeart/2005/8/layout/pyramid1"/>
    <dgm:cxn modelId="{37439524-FD3E-4844-9AA1-538993E05CA7}" type="presOf" srcId="{1846FFCC-6756-4547-92E0-16AA157A5C9B}" destId="{3DAB16A9-DCF2-4D20-9EF3-282F51102B04}" srcOrd="0" destOrd="0" presId="urn:microsoft.com/office/officeart/2005/8/layout/pyramid1"/>
    <dgm:cxn modelId="{23C316BB-446A-44E3-B3D5-583CF7FDF6BF}" type="presOf" srcId="{5033777D-02B6-4694-8D2B-35C4418E5AB0}" destId="{084E9F2B-BDBB-4088-97EE-235BAE8C65F2}" srcOrd="1" destOrd="0" presId="urn:microsoft.com/office/officeart/2005/8/layout/pyramid1"/>
    <dgm:cxn modelId="{879FA04B-B964-4E26-86C3-7B1E3E03B5DE}" srcId="{13A1020B-056F-4062-96E0-C3E792D1156D}" destId="{B7774DA6-6BB4-4BC7-8AF2-B28C376D9F1C}" srcOrd="3" destOrd="0" parTransId="{B685A0BD-733F-447F-B623-DCA238CDA045}" sibTransId="{45C923D1-1E42-48D9-8E52-5B42078F0454}"/>
    <dgm:cxn modelId="{A0E52945-156A-4DD8-A672-BDFFFB11FDA5}" type="presParOf" srcId="{A320D73E-DF4A-4F28-A7DB-1EAAC1F92A54}" destId="{A0C5486B-B315-4E99-85A1-8484B99598FA}" srcOrd="0" destOrd="0" presId="urn:microsoft.com/office/officeart/2005/8/layout/pyramid1"/>
    <dgm:cxn modelId="{D3E9CCC6-ABAE-4CD2-8A33-D77DA54D5442}" type="presParOf" srcId="{A0C5486B-B315-4E99-85A1-8484B99598FA}" destId="{D78E6DCF-4A2A-45D6-B452-99146FF871F8}" srcOrd="0" destOrd="0" presId="urn:microsoft.com/office/officeart/2005/8/layout/pyramid1"/>
    <dgm:cxn modelId="{38D0057A-AE51-445D-A22D-BBC5CE3882A2}" type="presParOf" srcId="{A0C5486B-B315-4E99-85A1-8484B99598FA}" destId="{35444D2D-2FE1-49F1-AE61-133A40FFE13C}" srcOrd="1" destOrd="0" presId="urn:microsoft.com/office/officeart/2005/8/layout/pyramid1"/>
    <dgm:cxn modelId="{398BA44D-1CD0-4967-A403-B21285C981D3}" type="presParOf" srcId="{A320D73E-DF4A-4F28-A7DB-1EAAC1F92A54}" destId="{F73642F0-F3EA-4542-970B-12BD04023476}" srcOrd="1" destOrd="0" presId="urn:microsoft.com/office/officeart/2005/8/layout/pyramid1"/>
    <dgm:cxn modelId="{7721A170-E4D7-44B9-848D-6ED2D08315C1}" type="presParOf" srcId="{F73642F0-F3EA-4542-970B-12BD04023476}" destId="{1E1F9B61-0F31-4566-8CBA-E5580D07AC48}" srcOrd="0" destOrd="0" presId="urn:microsoft.com/office/officeart/2005/8/layout/pyramid1"/>
    <dgm:cxn modelId="{96349001-AAFC-4455-8DEF-D6D1F4471A6B}" type="presParOf" srcId="{F73642F0-F3EA-4542-970B-12BD04023476}" destId="{D43C7A84-2963-44F6-8A52-AFC865300943}" srcOrd="1" destOrd="0" presId="urn:microsoft.com/office/officeart/2005/8/layout/pyramid1"/>
    <dgm:cxn modelId="{728B4B22-6E22-4858-AB2F-E17631DCECF0}" type="presParOf" srcId="{A320D73E-DF4A-4F28-A7DB-1EAAC1F92A54}" destId="{482563D3-420E-48F2-BD76-F0C604CEEFEE}" srcOrd="2" destOrd="0" presId="urn:microsoft.com/office/officeart/2005/8/layout/pyramid1"/>
    <dgm:cxn modelId="{6827E07C-3B6A-4269-A00E-1716968BDBBE}" type="presParOf" srcId="{482563D3-420E-48F2-BD76-F0C604CEEFEE}" destId="{7677D714-C138-40C1-988D-50F00CC30489}" srcOrd="0" destOrd="0" presId="urn:microsoft.com/office/officeart/2005/8/layout/pyramid1"/>
    <dgm:cxn modelId="{060FBEE2-8969-42A7-A2BF-86E5B92FD3F2}" type="presParOf" srcId="{482563D3-420E-48F2-BD76-F0C604CEEFEE}" destId="{084E9F2B-BDBB-4088-97EE-235BAE8C65F2}" srcOrd="1" destOrd="0" presId="urn:microsoft.com/office/officeart/2005/8/layout/pyramid1"/>
    <dgm:cxn modelId="{E980A1CF-D47C-4E3E-8868-DC5B2BFAC30D}" type="presParOf" srcId="{A320D73E-DF4A-4F28-A7DB-1EAAC1F92A54}" destId="{E6E4EF86-FB05-4DB5-BDBA-5A4D5CC34C41}" srcOrd="3" destOrd="0" presId="urn:microsoft.com/office/officeart/2005/8/layout/pyramid1"/>
    <dgm:cxn modelId="{98763F36-4913-4DE1-9797-151CAB8B661E}" type="presParOf" srcId="{E6E4EF86-FB05-4DB5-BDBA-5A4D5CC34C41}" destId="{917D9A24-4A0D-43D3-9C5D-6E6C6103B9F7}" srcOrd="0" destOrd="0" presId="urn:microsoft.com/office/officeart/2005/8/layout/pyramid1"/>
    <dgm:cxn modelId="{A4081A5B-50A0-4307-BF96-5AFC5019B9AD}" type="presParOf" srcId="{E6E4EF86-FB05-4DB5-BDBA-5A4D5CC34C41}" destId="{09A65C7A-9BCB-4F2C-8C4D-B213D278A2C6}" srcOrd="1" destOrd="0" presId="urn:microsoft.com/office/officeart/2005/8/layout/pyramid1"/>
    <dgm:cxn modelId="{F3DD2E82-15F7-465C-A882-00ED00797B91}" type="presParOf" srcId="{A320D73E-DF4A-4F28-A7DB-1EAAC1F92A54}" destId="{AE920C8C-B4E7-4F5C-9D93-969CA9B8B526}" srcOrd="4" destOrd="0" presId="urn:microsoft.com/office/officeart/2005/8/layout/pyramid1"/>
    <dgm:cxn modelId="{EEE1F489-0478-4D8A-A388-CB19FB8BDB58}" type="presParOf" srcId="{AE920C8C-B4E7-4F5C-9D93-969CA9B8B526}" destId="{3DAB16A9-DCF2-4D20-9EF3-282F51102B04}" srcOrd="0" destOrd="0" presId="urn:microsoft.com/office/officeart/2005/8/layout/pyramid1"/>
    <dgm:cxn modelId="{38A23057-AA5C-4F8D-91BF-89DAECBB4634}" type="presParOf" srcId="{AE920C8C-B4E7-4F5C-9D93-969CA9B8B526}" destId="{D96C0DEF-D7AD-4CB5-9326-6E4CE8A4897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A059B7-A27B-4D5C-B89E-2CA3D4376E5D}" type="doc">
      <dgm:prSet loTypeId="urn:microsoft.com/office/officeart/2005/8/layout/default#4" loCatId="list" qsTypeId="urn:microsoft.com/office/officeart/2005/8/quickstyle/simple1" qsCatId="simple" csTypeId="urn:microsoft.com/office/officeart/2005/8/colors/colorful5" csCatId="colorful" phldr="1"/>
      <dgm:spPr/>
      <dgm:t>
        <a:bodyPr/>
        <a:lstStyle/>
        <a:p>
          <a:endParaRPr lang="el-GR"/>
        </a:p>
      </dgm:t>
    </dgm:pt>
    <dgm:pt modelId="{46A6F393-D857-4EFF-857D-7EA0B32B68E0}">
      <dgm:prSet/>
      <dgm:spPr/>
      <dgm:t>
        <a:bodyPr/>
        <a:lstStyle/>
        <a:p>
          <a:r>
            <a:rPr lang="el-GR" b="0" smtClean="0">
              <a:solidFill>
                <a:schemeClr val="tx1"/>
              </a:solidFill>
              <a:latin typeface="Century Gothic" pitchFamily="34" charset="0"/>
            </a:rPr>
            <a:t>Προσωπικό που προσανατολίζεται από την πελατεία</a:t>
          </a:r>
          <a:endParaRPr lang="en-US" b="0" dirty="0">
            <a:solidFill>
              <a:schemeClr val="tx1"/>
            </a:solidFill>
            <a:latin typeface="Century Gothic" pitchFamily="34" charset="0"/>
          </a:endParaRPr>
        </a:p>
      </dgm:t>
    </dgm:pt>
    <dgm:pt modelId="{49BE2E8E-1C14-44CC-B50E-5C0AD116DDDD}" type="parTrans" cxnId="{403B7E63-3892-476B-B3B8-DB5B8DAA1B6D}">
      <dgm:prSet/>
      <dgm:spPr/>
      <dgm:t>
        <a:bodyPr/>
        <a:lstStyle/>
        <a:p>
          <a:endParaRPr lang="el-GR"/>
        </a:p>
      </dgm:t>
    </dgm:pt>
    <dgm:pt modelId="{FE4AC192-1FE3-442A-8A81-4D05B8569C84}" type="sibTrans" cxnId="{403B7E63-3892-476B-B3B8-DB5B8DAA1B6D}">
      <dgm:prSet/>
      <dgm:spPr/>
      <dgm:t>
        <a:bodyPr/>
        <a:lstStyle/>
        <a:p>
          <a:endParaRPr lang="el-GR"/>
        </a:p>
      </dgm:t>
    </dgm:pt>
    <dgm:pt modelId="{FD5353A8-2553-47C3-BDA3-DC004E79EB81}">
      <dgm:prSet/>
      <dgm:spPr/>
      <dgm:t>
        <a:bodyPr/>
        <a:lstStyle/>
        <a:p>
          <a:r>
            <a:rPr lang="el-GR" b="0" smtClean="0">
              <a:solidFill>
                <a:schemeClr val="tx1"/>
              </a:solidFill>
              <a:latin typeface="Century Gothic" pitchFamily="34" charset="0"/>
            </a:rPr>
            <a:t>Ανάπτυξη αποτελεσματικών προγραμμάτων εκπαίδευσης</a:t>
          </a:r>
          <a:endParaRPr lang="en-US" b="0" dirty="0">
            <a:solidFill>
              <a:schemeClr val="tx1"/>
            </a:solidFill>
            <a:latin typeface="Century Gothic" pitchFamily="34" charset="0"/>
          </a:endParaRPr>
        </a:p>
      </dgm:t>
    </dgm:pt>
    <dgm:pt modelId="{00892FEC-B55E-4294-A8B1-1DD0AA1723F0}" type="parTrans" cxnId="{E1EB2C25-5188-4958-B4CA-F5F4B68FF280}">
      <dgm:prSet/>
      <dgm:spPr/>
      <dgm:t>
        <a:bodyPr/>
        <a:lstStyle/>
        <a:p>
          <a:endParaRPr lang="el-GR"/>
        </a:p>
      </dgm:t>
    </dgm:pt>
    <dgm:pt modelId="{246A379F-272C-4779-8A5E-59EE01F670C8}" type="sibTrans" cxnId="{E1EB2C25-5188-4958-B4CA-F5F4B68FF280}">
      <dgm:prSet/>
      <dgm:spPr/>
      <dgm:t>
        <a:bodyPr/>
        <a:lstStyle/>
        <a:p>
          <a:endParaRPr lang="el-GR"/>
        </a:p>
      </dgm:t>
    </dgm:pt>
    <dgm:pt modelId="{0CB0942A-4C94-4289-A0F7-C7D818A2BD26}">
      <dgm:prSet/>
      <dgm:spPr/>
      <dgm:t>
        <a:bodyPr/>
        <a:lstStyle/>
        <a:p>
          <a:r>
            <a:rPr lang="el-GR" b="0" dirty="0" smtClean="0">
              <a:solidFill>
                <a:schemeClr val="tx1"/>
              </a:solidFill>
              <a:latin typeface="Century Gothic" pitchFamily="34" charset="0"/>
            </a:rPr>
            <a:t>Παροχή στο προσωπικό</a:t>
          </a:r>
          <a:r>
            <a:rPr lang="en-US" b="0" dirty="0" smtClean="0">
              <a:solidFill>
                <a:schemeClr val="tx1"/>
              </a:solidFill>
              <a:latin typeface="Century Gothic" pitchFamily="34" charset="0"/>
            </a:rPr>
            <a:t> </a:t>
          </a:r>
          <a:r>
            <a:rPr lang="el-GR" b="0" dirty="0" smtClean="0">
              <a:solidFill>
                <a:schemeClr val="tx1"/>
              </a:solidFill>
              <a:latin typeface="Century Gothic" pitchFamily="34" charset="0"/>
            </a:rPr>
            <a:t>της αναγκαίας εξουσίας  </a:t>
          </a:r>
          <a:endParaRPr lang="el-GR" b="0" dirty="0">
            <a:solidFill>
              <a:schemeClr val="tx1"/>
            </a:solidFill>
            <a:latin typeface="Century Gothic" pitchFamily="34" charset="0"/>
          </a:endParaRPr>
        </a:p>
      </dgm:t>
    </dgm:pt>
    <dgm:pt modelId="{9A315FD1-A980-49C5-BFE5-13C184840F94}" type="parTrans" cxnId="{F353D656-8371-4E28-BF4A-F9007A1495A8}">
      <dgm:prSet/>
      <dgm:spPr/>
      <dgm:t>
        <a:bodyPr/>
        <a:lstStyle/>
        <a:p>
          <a:endParaRPr lang="el-GR"/>
        </a:p>
      </dgm:t>
    </dgm:pt>
    <dgm:pt modelId="{3C2F0B8F-A190-4FAA-A006-B01ECA378DC7}" type="sibTrans" cxnId="{F353D656-8371-4E28-BF4A-F9007A1495A8}">
      <dgm:prSet/>
      <dgm:spPr/>
      <dgm:t>
        <a:bodyPr/>
        <a:lstStyle/>
        <a:p>
          <a:endParaRPr lang="el-GR"/>
        </a:p>
      </dgm:t>
    </dgm:pt>
    <dgm:pt modelId="{AD6AA0F5-583B-48F6-91B1-B324113B52AD}">
      <dgm:prSet/>
      <dgm:spPr/>
      <dgm:t>
        <a:bodyPr/>
        <a:lstStyle/>
        <a:p>
          <a:r>
            <a:rPr lang="el-GR" b="0" smtClean="0">
              <a:solidFill>
                <a:schemeClr val="tx1"/>
              </a:solidFill>
              <a:latin typeface="Century Gothic" pitchFamily="34" charset="0"/>
            </a:rPr>
            <a:t>Ομαδική εργασία</a:t>
          </a:r>
          <a:endParaRPr lang="en-US" b="0" dirty="0">
            <a:solidFill>
              <a:schemeClr val="tx1"/>
            </a:solidFill>
            <a:latin typeface="Century Gothic" pitchFamily="34" charset="0"/>
          </a:endParaRPr>
        </a:p>
      </dgm:t>
    </dgm:pt>
    <dgm:pt modelId="{202ED9C4-818E-4BF2-B48B-EF5A06C7B8B7}" type="parTrans" cxnId="{D23C56BB-013E-4569-9F58-653C427E6F39}">
      <dgm:prSet/>
      <dgm:spPr/>
      <dgm:t>
        <a:bodyPr/>
        <a:lstStyle/>
        <a:p>
          <a:endParaRPr lang="el-GR"/>
        </a:p>
      </dgm:t>
    </dgm:pt>
    <dgm:pt modelId="{78E3DBBE-8801-438E-8B26-9373BD65B176}" type="sibTrans" cxnId="{D23C56BB-013E-4569-9F58-653C427E6F39}">
      <dgm:prSet/>
      <dgm:spPr/>
      <dgm:t>
        <a:bodyPr/>
        <a:lstStyle/>
        <a:p>
          <a:endParaRPr lang="el-GR"/>
        </a:p>
      </dgm:t>
    </dgm:pt>
    <dgm:pt modelId="{C874C851-A648-43CB-A461-E99C7D5A87A3}" type="pres">
      <dgm:prSet presAssocID="{5CA059B7-A27B-4D5C-B89E-2CA3D4376E5D}" presName="diagram" presStyleCnt="0">
        <dgm:presLayoutVars>
          <dgm:dir/>
          <dgm:resizeHandles val="exact"/>
        </dgm:presLayoutVars>
      </dgm:prSet>
      <dgm:spPr/>
      <dgm:t>
        <a:bodyPr/>
        <a:lstStyle/>
        <a:p>
          <a:endParaRPr lang="el-GR"/>
        </a:p>
      </dgm:t>
    </dgm:pt>
    <dgm:pt modelId="{CECD0E63-A8B0-4778-A365-07F44D7FA689}" type="pres">
      <dgm:prSet presAssocID="{46A6F393-D857-4EFF-857D-7EA0B32B68E0}" presName="node" presStyleLbl="node1" presStyleIdx="0" presStyleCnt="4">
        <dgm:presLayoutVars>
          <dgm:bulletEnabled val="1"/>
        </dgm:presLayoutVars>
      </dgm:prSet>
      <dgm:spPr/>
      <dgm:t>
        <a:bodyPr/>
        <a:lstStyle/>
        <a:p>
          <a:endParaRPr lang="el-GR"/>
        </a:p>
      </dgm:t>
    </dgm:pt>
    <dgm:pt modelId="{A614B527-8B5A-400D-A880-EBE13FA2C03A}" type="pres">
      <dgm:prSet presAssocID="{FE4AC192-1FE3-442A-8A81-4D05B8569C84}" presName="sibTrans" presStyleCnt="0"/>
      <dgm:spPr/>
    </dgm:pt>
    <dgm:pt modelId="{985FB34A-618D-4DBB-A965-0C714FF3F651}" type="pres">
      <dgm:prSet presAssocID="{FD5353A8-2553-47C3-BDA3-DC004E79EB81}" presName="node" presStyleLbl="node1" presStyleIdx="1" presStyleCnt="4">
        <dgm:presLayoutVars>
          <dgm:bulletEnabled val="1"/>
        </dgm:presLayoutVars>
      </dgm:prSet>
      <dgm:spPr/>
      <dgm:t>
        <a:bodyPr/>
        <a:lstStyle/>
        <a:p>
          <a:endParaRPr lang="el-GR"/>
        </a:p>
      </dgm:t>
    </dgm:pt>
    <dgm:pt modelId="{F6808E99-5170-4DB9-84A0-829AF1D88298}" type="pres">
      <dgm:prSet presAssocID="{246A379F-272C-4779-8A5E-59EE01F670C8}" presName="sibTrans" presStyleCnt="0"/>
      <dgm:spPr/>
    </dgm:pt>
    <dgm:pt modelId="{06EB02E9-EA6B-4903-AF48-9B028C1B7CDF}" type="pres">
      <dgm:prSet presAssocID="{0CB0942A-4C94-4289-A0F7-C7D818A2BD26}" presName="node" presStyleLbl="node1" presStyleIdx="2" presStyleCnt="4">
        <dgm:presLayoutVars>
          <dgm:bulletEnabled val="1"/>
        </dgm:presLayoutVars>
      </dgm:prSet>
      <dgm:spPr/>
      <dgm:t>
        <a:bodyPr/>
        <a:lstStyle/>
        <a:p>
          <a:endParaRPr lang="el-GR"/>
        </a:p>
      </dgm:t>
    </dgm:pt>
    <dgm:pt modelId="{64F74400-CE29-4CD1-BCA0-9863D7647CE9}" type="pres">
      <dgm:prSet presAssocID="{3C2F0B8F-A190-4FAA-A006-B01ECA378DC7}" presName="sibTrans" presStyleCnt="0"/>
      <dgm:spPr/>
    </dgm:pt>
    <dgm:pt modelId="{4F2EF928-8E54-4024-A8A6-89863EDD05DB}" type="pres">
      <dgm:prSet presAssocID="{AD6AA0F5-583B-48F6-91B1-B324113B52AD}" presName="node" presStyleLbl="node1" presStyleIdx="3" presStyleCnt="4">
        <dgm:presLayoutVars>
          <dgm:bulletEnabled val="1"/>
        </dgm:presLayoutVars>
      </dgm:prSet>
      <dgm:spPr/>
      <dgm:t>
        <a:bodyPr/>
        <a:lstStyle/>
        <a:p>
          <a:endParaRPr lang="el-GR"/>
        </a:p>
      </dgm:t>
    </dgm:pt>
  </dgm:ptLst>
  <dgm:cxnLst>
    <dgm:cxn modelId="{D23C56BB-013E-4569-9F58-653C427E6F39}" srcId="{5CA059B7-A27B-4D5C-B89E-2CA3D4376E5D}" destId="{AD6AA0F5-583B-48F6-91B1-B324113B52AD}" srcOrd="3" destOrd="0" parTransId="{202ED9C4-818E-4BF2-B48B-EF5A06C7B8B7}" sibTransId="{78E3DBBE-8801-438E-8B26-9373BD65B176}"/>
    <dgm:cxn modelId="{F353D656-8371-4E28-BF4A-F9007A1495A8}" srcId="{5CA059B7-A27B-4D5C-B89E-2CA3D4376E5D}" destId="{0CB0942A-4C94-4289-A0F7-C7D818A2BD26}" srcOrd="2" destOrd="0" parTransId="{9A315FD1-A980-49C5-BFE5-13C184840F94}" sibTransId="{3C2F0B8F-A190-4FAA-A006-B01ECA378DC7}"/>
    <dgm:cxn modelId="{4CFC6760-578F-43A0-B694-717F0FF921E4}" type="presOf" srcId="{FD5353A8-2553-47C3-BDA3-DC004E79EB81}" destId="{985FB34A-618D-4DBB-A965-0C714FF3F651}" srcOrd="0" destOrd="0" presId="urn:microsoft.com/office/officeart/2005/8/layout/default#4"/>
    <dgm:cxn modelId="{E534B97F-8E14-4557-AF52-CA09B2F5E8B9}" type="presOf" srcId="{AD6AA0F5-583B-48F6-91B1-B324113B52AD}" destId="{4F2EF928-8E54-4024-A8A6-89863EDD05DB}" srcOrd="0" destOrd="0" presId="urn:microsoft.com/office/officeart/2005/8/layout/default#4"/>
    <dgm:cxn modelId="{E1EB2C25-5188-4958-B4CA-F5F4B68FF280}" srcId="{5CA059B7-A27B-4D5C-B89E-2CA3D4376E5D}" destId="{FD5353A8-2553-47C3-BDA3-DC004E79EB81}" srcOrd="1" destOrd="0" parTransId="{00892FEC-B55E-4294-A8B1-1DD0AA1723F0}" sibTransId="{246A379F-272C-4779-8A5E-59EE01F670C8}"/>
    <dgm:cxn modelId="{43003067-89E5-41C6-B66D-2562FE47B6BE}" type="presOf" srcId="{5CA059B7-A27B-4D5C-B89E-2CA3D4376E5D}" destId="{C874C851-A648-43CB-A461-E99C7D5A87A3}" srcOrd="0" destOrd="0" presId="urn:microsoft.com/office/officeart/2005/8/layout/default#4"/>
    <dgm:cxn modelId="{109BA59C-9FBB-4D43-BFF5-47A101CC4E21}" type="presOf" srcId="{46A6F393-D857-4EFF-857D-7EA0B32B68E0}" destId="{CECD0E63-A8B0-4778-A365-07F44D7FA689}" srcOrd="0" destOrd="0" presId="urn:microsoft.com/office/officeart/2005/8/layout/default#4"/>
    <dgm:cxn modelId="{D8B4711E-47C5-4191-BC67-944C1E235F1F}" type="presOf" srcId="{0CB0942A-4C94-4289-A0F7-C7D818A2BD26}" destId="{06EB02E9-EA6B-4903-AF48-9B028C1B7CDF}" srcOrd="0" destOrd="0" presId="urn:microsoft.com/office/officeart/2005/8/layout/default#4"/>
    <dgm:cxn modelId="{403B7E63-3892-476B-B3B8-DB5B8DAA1B6D}" srcId="{5CA059B7-A27B-4D5C-B89E-2CA3D4376E5D}" destId="{46A6F393-D857-4EFF-857D-7EA0B32B68E0}" srcOrd="0" destOrd="0" parTransId="{49BE2E8E-1C14-44CC-B50E-5C0AD116DDDD}" sibTransId="{FE4AC192-1FE3-442A-8A81-4D05B8569C84}"/>
    <dgm:cxn modelId="{3062F1D8-F67A-448A-A25F-34BF647F790D}" type="presParOf" srcId="{C874C851-A648-43CB-A461-E99C7D5A87A3}" destId="{CECD0E63-A8B0-4778-A365-07F44D7FA689}" srcOrd="0" destOrd="0" presId="urn:microsoft.com/office/officeart/2005/8/layout/default#4"/>
    <dgm:cxn modelId="{4DB2AE6F-27D4-4661-9B77-67861BAFB66B}" type="presParOf" srcId="{C874C851-A648-43CB-A461-E99C7D5A87A3}" destId="{A614B527-8B5A-400D-A880-EBE13FA2C03A}" srcOrd="1" destOrd="0" presId="urn:microsoft.com/office/officeart/2005/8/layout/default#4"/>
    <dgm:cxn modelId="{FCC142EA-1B69-4B53-932F-86D101E0DDBD}" type="presParOf" srcId="{C874C851-A648-43CB-A461-E99C7D5A87A3}" destId="{985FB34A-618D-4DBB-A965-0C714FF3F651}" srcOrd="2" destOrd="0" presId="urn:microsoft.com/office/officeart/2005/8/layout/default#4"/>
    <dgm:cxn modelId="{2F709482-0B80-4BD2-B164-28A9436574EB}" type="presParOf" srcId="{C874C851-A648-43CB-A461-E99C7D5A87A3}" destId="{F6808E99-5170-4DB9-84A0-829AF1D88298}" srcOrd="3" destOrd="0" presId="urn:microsoft.com/office/officeart/2005/8/layout/default#4"/>
    <dgm:cxn modelId="{14D9EA4A-8E65-40BF-BF41-1B55655FFC07}" type="presParOf" srcId="{C874C851-A648-43CB-A461-E99C7D5A87A3}" destId="{06EB02E9-EA6B-4903-AF48-9B028C1B7CDF}" srcOrd="4" destOrd="0" presId="urn:microsoft.com/office/officeart/2005/8/layout/default#4"/>
    <dgm:cxn modelId="{CB746BA2-5294-42C0-8529-36980E8168F1}" type="presParOf" srcId="{C874C851-A648-43CB-A461-E99C7D5A87A3}" destId="{64F74400-CE29-4CD1-BCA0-9863D7647CE9}" srcOrd="5" destOrd="0" presId="urn:microsoft.com/office/officeart/2005/8/layout/default#4"/>
    <dgm:cxn modelId="{887B43FE-BE3E-43F9-80A6-4C249E557385}" type="presParOf" srcId="{C874C851-A648-43CB-A461-E99C7D5A87A3}" destId="{4F2EF928-8E54-4024-A8A6-89863EDD05DB}" srcOrd="6"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F368FB-4956-4A56-ADD0-5B9760266B39}" type="doc">
      <dgm:prSet loTypeId="urn:microsoft.com/office/officeart/2005/8/layout/cycle4#1" loCatId="cycle" qsTypeId="urn:microsoft.com/office/officeart/2005/8/quickstyle/simple1" qsCatId="simple" csTypeId="urn:microsoft.com/office/officeart/2005/8/colors/colorful5" csCatId="colorful" phldr="1"/>
      <dgm:spPr/>
      <dgm:t>
        <a:bodyPr/>
        <a:lstStyle/>
        <a:p>
          <a:endParaRPr lang="el-GR"/>
        </a:p>
      </dgm:t>
    </dgm:pt>
    <dgm:pt modelId="{7CF2EC58-90DA-44D8-A81F-B14777D6C7EB}">
      <dgm:prSet phldrT="[Text]"/>
      <dgm:spPr/>
      <dgm:t>
        <a:bodyPr/>
        <a:lstStyle/>
        <a:p>
          <a:r>
            <a:rPr lang="el-GR" dirty="0" smtClean="0">
              <a:solidFill>
                <a:schemeClr val="tx1"/>
              </a:solidFill>
              <a:latin typeface="Century Gothic" pitchFamily="34" charset="0"/>
            </a:rPr>
            <a:t>Προϊόν</a:t>
          </a:r>
          <a:endParaRPr lang="el-GR" dirty="0">
            <a:solidFill>
              <a:schemeClr val="tx1"/>
            </a:solidFill>
          </a:endParaRPr>
        </a:p>
      </dgm:t>
    </dgm:pt>
    <dgm:pt modelId="{2BBABF48-23EF-420B-B417-62F1ACCB9D0C}" type="parTrans" cxnId="{1FAB74EA-C6EF-4125-B3F0-E9A14118DAF8}">
      <dgm:prSet/>
      <dgm:spPr/>
      <dgm:t>
        <a:bodyPr/>
        <a:lstStyle/>
        <a:p>
          <a:endParaRPr lang="el-GR"/>
        </a:p>
      </dgm:t>
    </dgm:pt>
    <dgm:pt modelId="{FA2DF88F-CA9D-4B27-BD43-31D9E993E77F}" type="sibTrans" cxnId="{1FAB74EA-C6EF-4125-B3F0-E9A14118DAF8}">
      <dgm:prSet/>
      <dgm:spPr/>
      <dgm:t>
        <a:bodyPr/>
        <a:lstStyle/>
        <a:p>
          <a:endParaRPr lang="el-GR"/>
        </a:p>
      </dgm:t>
    </dgm:pt>
    <dgm:pt modelId="{006468F0-1B02-4129-ABD8-564F6645D444}">
      <dgm:prSet phldrT="[Text]" custT="1"/>
      <dgm:spPr/>
      <dgm:t>
        <a:bodyPr/>
        <a:lstStyle/>
        <a:p>
          <a:r>
            <a:rPr lang="el-GR" sz="1400" dirty="0" smtClean="0">
              <a:solidFill>
                <a:schemeClr val="tx1"/>
              </a:solidFill>
              <a:latin typeface="Century Gothic" pitchFamily="34" charset="0"/>
            </a:rPr>
            <a:t>Ποικιλία</a:t>
          </a:r>
          <a:endParaRPr lang="el-GR" sz="1400" dirty="0">
            <a:solidFill>
              <a:schemeClr val="tx1"/>
            </a:solidFill>
          </a:endParaRPr>
        </a:p>
      </dgm:t>
    </dgm:pt>
    <dgm:pt modelId="{95E0C21E-7B1C-4781-A5EC-90FF3EA6C9E5}" type="parTrans" cxnId="{543F6E17-609A-4EC2-8324-522FB737439B}">
      <dgm:prSet/>
      <dgm:spPr/>
      <dgm:t>
        <a:bodyPr/>
        <a:lstStyle/>
        <a:p>
          <a:endParaRPr lang="el-GR"/>
        </a:p>
      </dgm:t>
    </dgm:pt>
    <dgm:pt modelId="{A32FFB8E-BC97-4F16-AF95-9DBF94228B11}" type="sibTrans" cxnId="{543F6E17-609A-4EC2-8324-522FB737439B}">
      <dgm:prSet/>
      <dgm:spPr/>
      <dgm:t>
        <a:bodyPr/>
        <a:lstStyle/>
        <a:p>
          <a:endParaRPr lang="el-GR"/>
        </a:p>
      </dgm:t>
    </dgm:pt>
    <dgm:pt modelId="{A4497B93-B70E-4B23-97D5-173B81A3BA66}">
      <dgm:prSet phldrT="[Text]"/>
      <dgm:spPr/>
      <dgm:t>
        <a:bodyPr/>
        <a:lstStyle/>
        <a:p>
          <a:r>
            <a:rPr lang="el-GR" dirty="0" smtClean="0">
              <a:solidFill>
                <a:schemeClr val="tx1"/>
              </a:solidFill>
              <a:latin typeface="Century Gothic" pitchFamily="34" charset="0"/>
            </a:rPr>
            <a:t>Τόπος</a:t>
          </a:r>
          <a:endParaRPr lang="el-GR" dirty="0">
            <a:solidFill>
              <a:schemeClr val="tx1"/>
            </a:solidFill>
          </a:endParaRPr>
        </a:p>
      </dgm:t>
    </dgm:pt>
    <dgm:pt modelId="{24C2E9F8-4EFE-4BA5-A8A6-D51374FCC193}" type="parTrans" cxnId="{E3074818-CA62-4764-966D-4A812ACD6428}">
      <dgm:prSet/>
      <dgm:spPr/>
      <dgm:t>
        <a:bodyPr/>
        <a:lstStyle/>
        <a:p>
          <a:endParaRPr lang="el-GR"/>
        </a:p>
      </dgm:t>
    </dgm:pt>
    <dgm:pt modelId="{7B7F8A3D-6014-4E34-AEB5-476295314705}" type="sibTrans" cxnId="{E3074818-CA62-4764-966D-4A812ACD6428}">
      <dgm:prSet/>
      <dgm:spPr/>
      <dgm:t>
        <a:bodyPr/>
        <a:lstStyle/>
        <a:p>
          <a:endParaRPr lang="el-GR"/>
        </a:p>
      </dgm:t>
    </dgm:pt>
    <dgm:pt modelId="{EF3C61FA-D62F-47E0-9CB3-DA1C9960DA45}">
      <dgm:prSet phldrT="[Text]" custT="1"/>
      <dgm:spPr/>
      <dgm:t>
        <a:bodyPr/>
        <a:lstStyle/>
        <a:p>
          <a:r>
            <a:rPr lang="el-GR" sz="1400" dirty="0" smtClean="0">
              <a:solidFill>
                <a:schemeClr val="tx1"/>
              </a:solidFill>
              <a:latin typeface="Century Gothic" pitchFamily="34" charset="0"/>
            </a:rPr>
            <a:t>Κανάλια </a:t>
          </a:r>
          <a:endParaRPr lang="el-GR" sz="1400" dirty="0">
            <a:solidFill>
              <a:schemeClr val="tx1"/>
            </a:solidFill>
          </a:endParaRPr>
        </a:p>
      </dgm:t>
    </dgm:pt>
    <dgm:pt modelId="{C8B676B8-1641-4227-8B15-AC8A62D9D4DD}" type="parTrans" cxnId="{50FB3E02-041F-4D07-AC3A-CE9BAF683EC9}">
      <dgm:prSet/>
      <dgm:spPr/>
      <dgm:t>
        <a:bodyPr/>
        <a:lstStyle/>
        <a:p>
          <a:endParaRPr lang="el-GR"/>
        </a:p>
      </dgm:t>
    </dgm:pt>
    <dgm:pt modelId="{3939BE53-CBFA-4ED2-9CC8-79664340388A}" type="sibTrans" cxnId="{50FB3E02-041F-4D07-AC3A-CE9BAF683EC9}">
      <dgm:prSet/>
      <dgm:spPr/>
      <dgm:t>
        <a:bodyPr/>
        <a:lstStyle/>
        <a:p>
          <a:endParaRPr lang="el-GR"/>
        </a:p>
      </dgm:t>
    </dgm:pt>
    <dgm:pt modelId="{B2D0ED1F-6B35-4920-87B8-DCF9E7543963}">
      <dgm:prSet phldrT="[Text]"/>
      <dgm:spPr/>
      <dgm:t>
        <a:bodyPr/>
        <a:lstStyle/>
        <a:p>
          <a:r>
            <a:rPr lang="el-GR" dirty="0" smtClean="0">
              <a:solidFill>
                <a:schemeClr val="tx1"/>
              </a:solidFill>
              <a:latin typeface="Century Gothic" pitchFamily="34" charset="0"/>
            </a:rPr>
            <a:t>Προώθηση</a:t>
          </a:r>
          <a:endParaRPr lang="el-GR" dirty="0">
            <a:solidFill>
              <a:schemeClr val="tx1"/>
            </a:solidFill>
          </a:endParaRPr>
        </a:p>
      </dgm:t>
    </dgm:pt>
    <dgm:pt modelId="{D7C50845-6B1C-490C-8130-280E04FC99F7}" type="parTrans" cxnId="{6F920FCE-E0AB-45C3-968E-7995FE467837}">
      <dgm:prSet/>
      <dgm:spPr/>
      <dgm:t>
        <a:bodyPr/>
        <a:lstStyle/>
        <a:p>
          <a:endParaRPr lang="el-GR"/>
        </a:p>
      </dgm:t>
    </dgm:pt>
    <dgm:pt modelId="{5AD10B4D-ABB2-487F-B99E-E2D5A6308918}" type="sibTrans" cxnId="{6F920FCE-E0AB-45C3-968E-7995FE467837}">
      <dgm:prSet/>
      <dgm:spPr/>
      <dgm:t>
        <a:bodyPr/>
        <a:lstStyle/>
        <a:p>
          <a:endParaRPr lang="el-GR"/>
        </a:p>
      </dgm:t>
    </dgm:pt>
    <dgm:pt modelId="{262A4EFC-9E32-4FFE-9DB7-E059D1F4CCC7}">
      <dgm:prSet phldrT="[Text]" custT="1"/>
      <dgm:spPr/>
      <dgm:t>
        <a:bodyPr/>
        <a:lstStyle/>
        <a:p>
          <a:r>
            <a:rPr lang="el-GR" sz="1400" dirty="0" smtClean="0">
              <a:solidFill>
                <a:schemeClr val="tx1"/>
              </a:solidFill>
              <a:latin typeface="Century Gothic" pitchFamily="34" charset="0"/>
            </a:rPr>
            <a:t>Προώθηση Πωλήσεων </a:t>
          </a:r>
          <a:endParaRPr lang="el-GR" sz="1100" dirty="0">
            <a:solidFill>
              <a:schemeClr val="tx1"/>
            </a:solidFill>
          </a:endParaRPr>
        </a:p>
      </dgm:t>
    </dgm:pt>
    <dgm:pt modelId="{790F7D77-04EB-48D6-8F82-1B7BDFF1CBD4}" type="parTrans" cxnId="{7CDF52AB-2FE3-48CD-B279-3224C9A1384D}">
      <dgm:prSet/>
      <dgm:spPr/>
      <dgm:t>
        <a:bodyPr/>
        <a:lstStyle/>
        <a:p>
          <a:endParaRPr lang="el-GR"/>
        </a:p>
      </dgm:t>
    </dgm:pt>
    <dgm:pt modelId="{3FB9FB77-D47A-4421-966E-CB309F6272C1}" type="sibTrans" cxnId="{7CDF52AB-2FE3-48CD-B279-3224C9A1384D}">
      <dgm:prSet/>
      <dgm:spPr/>
      <dgm:t>
        <a:bodyPr/>
        <a:lstStyle/>
        <a:p>
          <a:endParaRPr lang="el-GR"/>
        </a:p>
      </dgm:t>
    </dgm:pt>
    <dgm:pt modelId="{B0C6D656-BA58-4D09-93F2-5F9FB99E84DD}">
      <dgm:prSet phldrT="[Text]"/>
      <dgm:spPr/>
      <dgm:t>
        <a:bodyPr/>
        <a:lstStyle/>
        <a:p>
          <a:r>
            <a:rPr lang="el-GR" dirty="0" smtClean="0">
              <a:solidFill>
                <a:schemeClr val="tx1"/>
              </a:solidFill>
              <a:latin typeface="Century Gothic" pitchFamily="34" charset="0"/>
            </a:rPr>
            <a:t>Τιμή</a:t>
          </a:r>
          <a:endParaRPr lang="el-GR" dirty="0">
            <a:solidFill>
              <a:schemeClr val="tx1"/>
            </a:solidFill>
          </a:endParaRPr>
        </a:p>
      </dgm:t>
    </dgm:pt>
    <dgm:pt modelId="{1DCB8598-D870-4A43-BB5E-9C67600C1551}" type="parTrans" cxnId="{476C1AF7-A971-45BA-B413-6A5C34737B71}">
      <dgm:prSet/>
      <dgm:spPr/>
      <dgm:t>
        <a:bodyPr/>
        <a:lstStyle/>
        <a:p>
          <a:endParaRPr lang="el-GR"/>
        </a:p>
      </dgm:t>
    </dgm:pt>
    <dgm:pt modelId="{D259F819-7457-464E-A6D5-3555DE5A1E58}" type="sibTrans" cxnId="{476C1AF7-A971-45BA-B413-6A5C34737B71}">
      <dgm:prSet/>
      <dgm:spPr/>
      <dgm:t>
        <a:bodyPr/>
        <a:lstStyle/>
        <a:p>
          <a:endParaRPr lang="el-GR"/>
        </a:p>
      </dgm:t>
    </dgm:pt>
    <dgm:pt modelId="{2195362A-5F92-4FBE-92F9-83C94A5E9C14}">
      <dgm:prSet phldrT="[Text]" custT="1"/>
      <dgm:spPr/>
      <dgm:t>
        <a:bodyPr/>
        <a:lstStyle/>
        <a:p>
          <a:r>
            <a:rPr lang="el-GR" sz="1400" dirty="0" smtClean="0">
              <a:solidFill>
                <a:schemeClr val="tx1"/>
              </a:solidFill>
              <a:latin typeface="Century Gothic" pitchFamily="34" charset="0"/>
            </a:rPr>
            <a:t>Τιμή Καταλόγου,</a:t>
          </a:r>
          <a:endParaRPr lang="el-GR" sz="1400" dirty="0">
            <a:solidFill>
              <a:schemeClr val="tx1"/>
            </a:solidFill>
          </a:endParaRPr>
        </a:p>
      </dgm:t>
    </dgm:pt>
    <dgm:pt modelId="{9661664F-A830-4528-BF72-B688DC2D1CB3}" type="parTrans" cxnId="{5288C431-4811-4B89-8D31-8FAFA0B18A00}">
      <dgm:prSet/>
      <dgm:spPr/>
      <dgm:t>
        <a:bodyPr/>
        <a:lstStyle/>
        <a:p>
          <a:endParaRPr lang="el-GR"/>
        </a:p>
      </dgm:t>
    </dgm:pt>
    <dgm:pt modelId="{AC422567-0BA6-410B-A097-B443124BA1C8}" type="sibTrans" cxnId="{5288C431-4811-4B89-8D31-8FAFA0B18A00}">
      <dgm:prSet/>
      <dgm:spPr/>
      <dgm:t>
        <a:bodyPr/>
        <a:lstStyle/>
        <a:p>
          <a:endParaRPr lang="el-GR"/>
        </a:p>
      </dgm:t>
    </dgm:pt>
    <dgm:pt modelId="{5894111A-750C-4D65-B694-BD1B42A1DBB6}">
      <dgm:prSet custT="1"/>
      <dgm:spPr/>
      <dgm:t>
        <a:bodyPr/>
        <a:lstStyle/>
        <a:p>
          <a:r>
            <a:rPr lang="el-GR" sz="1400" dirty="0" smtClean="0">
              <a:solidFill>
                <a:schemeClr val="tx1"/>
              </a:solidFill>
              <a:latin typeface="Century Gothic" pitchFamily="34" charset="0"/>
            </a:rPr>
            <a:t>Ποιότητα</a:t>
          </a:r>
          <a:endParaRPr lang="el-GR" sz="1400" dirty="0">
            <a:solidFill>
              <a:schemeClr val="tx1"/>
            </a:solidFill>
            <a:latin typeface="Century Gothic" pitchFamily="34" charset="0"/>
          </a:endParaRPr>
        </a:p>
      </dgm:t>
    </dgm:pt>
    <dgm:pt modelId="{B372503F-AEE0-470F-9A94-3680D44A6B06}" type="parTrans" cxnId="{A41B1105-6C80-4663-8882-008141DFE67D}">
      <dgm:prSet/>
      <dgm:spPr/>
      <dgm:t>
        <a:bodyPr/>
        <a:lstStyle/>
        <a:p>
          <a:endParaRPr lang="el-GR"/>
        </a:p>
      </dgm:t>
    </dgm:pt>
    <dgm:pt modelId="{AC4001DF-BCF8-4ED3-AD3F-6BB358E9797E}" type="sibTrans" cxnId="{A41B1105-6C80-4663-8882-008141DFE67D}">
      <dgm:prSet/>
      <dgm:spPr/>
      <dgm:t>
        <a:bodyPr/>
        <a:lstStyle/>
        <a:p>
          <a:endParaRPr lang="el-GR"/>
        </a:p>
      </dgm:t>
    </dgm:pt>
    <dgm:pt modelId="{632A1C07-2008-4B23-B737-5D22D44C9717}">
      <dgm:prSet custT="1"/>
      <dgm:spPr/>
      <dgm:t>
        <a:bodyPr/>
        <a:lstStyle/>
        <a:p>
          <a:r>
            <a:rPr lang="el-GR" sz="1400" dirty="0" smtClean="0">
              <a:solidFill>
                <a:schemeClr val="tx1"/>
              </a:solidFill>
              <a:latin typeface="Century Gothic" pitchFamily="34" charset="0"/>
            </a:rPr>
            <a:t>Σχέδιο</a:t>
          </a:r>
          <a:endParaRPr lang="el-GR" sz="1400" dirty="0">
            <a:solidFill>
              <a:schemeClr val="tx1"/>
            </a:solidFill>
            <a:latin typeface="Century Gothic" pitchFamily="34" charset="0"/>
          </a:endParaRPr>
        </a:p>
      </dgm:t>
    </dgm:pt>
    <dgm:pt modelId="{92553717-59DB-4535-9747-526127242B2E}" type="parTrans" cxnId="{2B004CC5-5EE1-4664-A367-3DA70B233043}">
      <dgm:prSet/>
      <dgm:spPr/>
      <dgm:t>
        <a:bodyPr/>
        <a:lstStyle/>
        <a:p>
          <a:endParaRPr lang="el-GR"/>
        </a:p>
      </dgm:t>
    </dgm:pt>
    <dgm:pt modelId="{A3C32703-B941-40AD-9084-48AD13360A8F}" type="sibTrans" cxnId="{2B004CC5-5EE1-4664-A367-3DA70B233043}">
      <dgm:prSet/>
      <dgm:spPr/>
      <dgm:t>
        <a:bodyPr/>
        <a:lstStyle/>
        <a:p>
          <a:endParaRPr lang="el-GR"/>
        </a:p>
      </dgm:t>
    </dgm:pt>
    <dgm:pt modelId="{4BB71DC5-7AE0-497F-B4A0-EBB159E0BF88}">
      <dgm:prSet custT="1"/>
      <dgm:spPr/>
      <dgm:t>
        <a:bodyPr/>
        <a:lstStyle/>
        <a:p>
          <a:r>
            <a:rPr lang="el-GR" sz="1400" dirty="0" smtClean="0">
              <a:solidFill>
                <a:schemeClr val="tx1"/>
              </a:solidFill>
              <a:latin typeface="Century Gothic" pitchFamily="34" charset="0"/>
            </a:rPr>
            <a:t>Χαρακτηριστικά</a:t>
          </a:r>
          <a:endParaRPr lang="el-GR" sz="1400" dirty="0">
            <a:solidFill>
              <a:schemeClr val="tx1"/>
            </a:solidFill>
            <a:latin typeface="Century Gothic" pitchFamily="34" charset="0"/>
          </a:endParaRPr>
        </a:p>
      </dgm:t>
    </dgm:pt>
    <dgm:pt modelId="{66AEC082-4D13-4CCF-8875-5FE9FBAA6D6C}" type="parTrans" cxnId="{C151F833-8F25-4CFF-BCAE-EB0E98BDBBEA}">
      <dgm:prSet/>
      <dgm:spPr/>
      <dgm:t>
        <a:bodyPr/>
        <a:lstStyle/>
        <a:p>
          <a:endParaRPr lang="el-GR"/>
        </a:p>
      </dgm:t>
    </dgm:pt>
    <dgm:pt modelId="{ECAF6582-47B0-469A-A627-83A28EFFB7B1}" type="sibTrans" cxnId="{C151F833-8F25-4CFF-BCAE-EB0E98BDBBEA}">
      <dgm:prSet/>
      <dgm:spPr/>
      <dgm:t>
        <a:bodyPr/>
        <a:lstStyle/>
        <a:p>
          <a:endParaRPr lang="el-GR"/>
        </a:p>
      </dgm:t>
    </dgm:pt>
    <dgm:pt modelId="{C1256161-8EE1-4DED-B08B-C366C7304A4E}">
      <dgm:prSet custT="1"/>
      <dgm:spPr/>
      <dgm:t>
        <a:bodyPr/>
        <a:lstStyle/>
        <a:p>
          <a:r>
            <a:rPr lang="el-GR" sz="1400" dirty="0" smtClean="0">
              <a:solidFill>
                <a:schemeClr val="tx1"/>
              </a:solidFill>
              <a:latin typeface="Century Gothic" pitchFamily="34" charset="0"/>
            </a:rPr>
            <a:t>Μάρκα</a:t>
          </a:r>
          <a:endParaRPr lang="el-GR" sz="1400" dirty="0">
            <a:solidFill>
              <a:schemeClr val="tx1"/>
            </a:solidFill>
            <a:latin typeface="Century Gothic" pitchFamily="34" charset="0"/>
          </a:endParaRPr>
        </a:p>
      </dgm:t>
    </dgm:pt>
    <dgm:pt modelId="{2136865B-8B7A-477E-ACD2-3F8216C2518F}" type="parTrans" cxnId="{1BF229D6-AEA2-4967-9F69-D1131CDC17FA}">
      <dgm:prSet/>
      <dgm:spPr/>
      <dgm:t>
        <a:bodyPr/>
        <a:lstStyle/>
        <a:p>
          <a:endParaRPr lang="el-GR"/>
        </a:p>
      </dgm:t>
    </dgm:pt>
    <dgm:pt modelId="{180C2EA2-0ABF-496A-A6E2-35E2EE71A4AB}" type="sibTrans" cxnId="{1BF229D6-AEA2-4967-9F69-D1131CDC17FA}">
      <dgm:prSet/>
      <dgm:spPr/>
      <dgm:t>
        <a:bodyPr/>
        <a:lstStyle/>
        <a:p>
          <a:endParaRPr lang="el-GR"/>
        </a:p>
      </dgm:t>
    </dgm:pt>
    <dgm:pt modelId="{A6211E9B-B6AF-4F08-AFAF-02CF2E08FA59}">
      <dgm:prSet custT="1"/>
      <dgm:spPr/>
      <dgm:t>
        <a:bodyPr/>
        <a:lstStyle/>
        <a:p>
          <a:r>
            <a:rPr lang="el-GR" sz="1400" dirty="0" smtClean="0">
              <a:solidFill>
                <a:schemeClr val="tx1"/>
              </a:solidFill>
              <a:latin typeface="Century Gothic" pitchFamily="34" charset="0"/>
            </a:rPr>
            <a:t>Συσκευασία</a:t>
          </a:r>
          <a:endParaRPr lang="el-GR" sz="1400" dirty="0">
            <a:solidFill>
              <a:schemeClr val="tx1"/>
            </a:solidFill>
            <a:latin typeface="Century Gothic" pitchFamily="34" charset="0"/>
          </a:endParaRPr>
        </a:p>
      </dgm:t>
    </dgm:pt>
    <dgm:pt modelId="{0B05C66C-881F-47FB-B60F-6EAEA55DCE15}" type="parTrans" cxnId="{6BDB49C5-73F2-4E35-98D2-2FE7EB2508F4}">
      <dgm:prSet/>
      <dgm:spPr/>
      <dgm:t>
        <a:bodyPr/>
        <a:lstStyle/>
        <a:p>
          <a:endParaRPr lang="el-GR"/>
        </a:p>
      </dgm:t>
    </dgm:pt>
    <dgm:pt modelId="{BA8E9F24-4714-4812-9BA8-2D7280F59B13}" type="sibTrans" cxnId="{6BDB49C5-73F2-4E35-98D2-2FE7EB2508F4}">
      <dgm:prSet/>
      <dgm:spPr/>
      <dgm:t>
        <a:bodyPr/>
        <a:lstStyle/>
        <a:p>
          <a:endParaRPr lang="el-GR"/>
        </a:p>
      </dgm:t>
    </dgm:pt>
    <dgm:pt modelId="{07493D19-A396-4ADB-BD22-06CBF3E6EEFC}">
      <dgm:prSet custT="1"/>
      <dgm:spPr/>
      <dgm:t>
        <a:bodyPr/>
        <a:lstStyle/>
        <a:p>
          <a:r>
            <a:rPr lang="el-GR" sz="1400" dirty="0" smtClean="0">
              <a:solidFill>
                <a:schemeClr val="tx1"/>
              </a:solidFill>
              <a:latin typeface="Century Gothic" pitchFamily="34" charset="0"/>
            </a:rPr>
            <a:t>Μεγέθη κ.α</a:t>
          </a:r>
          <a:endParaRPr lang="el-GR" sz="1400" dirty="0">
            <a:solidFill>
              <a:schemeClr val="tx1"/>
            </a:solidFill>
            <a:latin typeface="Century Gothic" pitchFamily="34" charset="0"/>
          </a:endParaRPr>
        </a:p>
      </dgm:t>
    </dgm:pt>
    <dgm:pt modelId="{BD597681-5E53-45AD-9E5F-F65497D91223}" type="parTrans" cxnId="{DEBA2311-8097-4676-9637-64CC2D60ABE0}">
      <dgm:prSet/>
      <dgm:spPr/>
      <dgm:t>
        <a:bodyPr/>
        <a:lstStyle/>
        <a:p>
          <a:endParaRPr lang="el-GR"/>
        </a:p>
      </dgm:t>
    </dgm:pt>
    <dgm:pt modelId="{E573FF20-DDB6-4B49-9683-16288CC44359}" type="sibTrans" cxnId="{DEBA2311-8097-4676-9637-64CC2D60ABE0}">
      <dgm:prSet/>
      <dgm:spPr/>
      <dgm:t>
        <a:bodyPr/>
        <a:lstStyle/>
        <a:p>
          <a:endParaRPr lang="el-GR"/>
        </a:p>
      </dgm:t>
    </dgm:pt>
    <dgm:pt modelId="{4DBCA573-6212-4B25-9A80-F3F29B28FFE1}">
      <dgm:prSet custT="1"/>
      <dgm:spPr/>
      <dgm:t>
        <a:bodyPr/>
        <a:lstStyle/>
        <a:p>
          <a:r>
            <a:rPr lang="el-GR" sz="1400" dirty="0" smtClean="0">
              <a:solidFill>
                <a:schemeClr val="tx1"/>
              </a:solidFill>
              <a:latin typeface="Century Gothic" pitchFamily="34" charset="0"/>
            </a:rPr>
            <a:t>Εκπτώσεις,</a:t>
          </a:r>
        </a:p>
      </dgm:t>
    </dgm:pt>
    <dgm:pt modelId="{1537423F-A546-4FEF-B099-EFEDB65E7B18}" type="parTrans" cxnId="{094B38D5-2854-47C8-90B1-A6908A59496D}">
      <dgm:prSet/>
      <dgm:spPr/>
      <dgm:t>
        <a:bodyPr/>
        <a:lstStyle/>
        <a:p>
          <a:endParaRPr lang="el-GR"/>
        </a:p>
      </dgm:t>
    </dgm:pt>
    <dgm:pt modelId="{90837EE8-384E-457F-B977-2673F811BD6A}" type="sibTrans" cxnId="{094B38D5-2854-47C8-90B1-A6908A59496D}">
      <dgm:prSet/>
      <dgm:spPr/>
      <dgm:t>
        <a:bodyPr/>
        <a:lstStyle/>
        <a:p>
          <a:endParaRPr lang="el-GR"/>
        </a:p>
      </dgm:t>
    </dgm:pt>
    <dgm:pt modelId="{052D3AEB-77F0-4A05-BCCE-25A7A436F0FE}">
      <dgm:prSet custT="1"/>
      <dgm:spPr/>
      <dgm:t>
        <a:bodyPr/>
        <a:lstStyle/>
        <a:p>
          <a:r>
            <a:rPr lang="el-GR" sz="1400" dirty="0" smtClean="0">
              <a:solidFill>
                <a:schemeClr val="tx1"/>
              </a:solidFill>
              <a:latin typeface="Century Gothic" pitchFamily="34" charset="0"/>
            </a:rPr>
            <a:t>Όροι πίστωσης κ.α</a:t>
          </a:r>
          <a:endParaRPr lang="el-GR" sz="1400" dirty="0">
            <a:solidFill>
              <a:schemeClr val="tx1"/>
            </a:solidFill>
            <a:latin typeface="Century Gothic" pitchFamily="34" charset="0"/>
          </a:endParaRPr>
        </a:p>
      </dgm:t>
    </dgm:pt>
    <dgm:pt modelId="{9F8C04BE-C44F-4734-9635-DD288839D949}" type="parTrans" cxnId="{490C094F-E1F9-4ADF-AEF4-869641B557EB}">
      <dgm:prSet/>
      <dgm:spPr/>
      <dgm:t>
        <a:bodyPr/>
        <a:lstStyle/>
        <a:p>
          <a:endParaRPr lang="el-GR"/>
        </a:p>
      </dgm:t>
    </dgm:pt>
    <dgm:pt modelId="{38D1A2A6-20C7-4F83-BF1F-8807C41BCD15}" type="sibTrans" cxnId="{490C094F-E1F9-4ADF-AEF4-869641B557EB}">
      <dgm:prSet/>
      <dgm:spPr/>
      <dgm:t>
        <a:bodyPr/>
        <a:lstStyle/>
        <a:p>
          <a:endParaRPr lang="el-GR"/>
        </a:p>
      </dgm:t>
    </dgm:pt>
    <dgm:pt modelId="{3A85A9B4-7F35-48CD-8155-45D082C1E218}">
      <dgm:prSet custT="1"/>
      <dgm:spPr/>
      <dgm:t>
        <a:bodyPr/>
        <a:lstStyle/>
        <a:p>
          <a:r>
            <a:rPr lang="el-GR" sz="1400" dirty="0" smtClean="0">
              <a:solidFill>
                <a:schemeClr val="tx1"/>
              </a:solidFill>
              <a:latin typeface="Century Gothic" pitchFamily="34" charset="0"/>
            </a:rPr>
            <a:t>Κάλυψη</a:t>
          </a:r>
        </a:p>
      </dgm:t>
    </dgm:pt>
    <dgm:pt modelId="{25C9D58A-F52A-4F1F-886B-0516BAAFF461}" type="parTrans" cxnId="{90F8A74A-0B2E-44A0-A394-B35C69A9E9B8}">
      <dgm:prSet/>
      <dgm:spPr/>
      <dgm:t>
        <a:bodyPr/>
        <a:lstStyle/>
        <a:p>
          <a:endParaRPr lang="el-GR"/>
        </a:p>
      </dgm:t>
    </dgm:pt>
    <dgm:pt modelId="{A2D8A851-6E59-4AFC-B3DC-887788394761}" type="sibTrans" cxnId="{90F8A74A-0B2E-44A0-A394-B35C69A9E9B8}">
      <dgm:prSet/>
      <dgm:spPr/>
      <dgm:t>
        <a:bodyPr/>
        <a:lstStyle/>
        <a:p>
          <a:endParaRPr lang="el-GR"/>
        </a:p>
      </dgm:t>
    </dgm:pt>
    <dgm:pt modelId="{F005D7ED-41C4-4042-B634-765E7D64F066}">
      <dgm:prSet custT="1"/>
      <dgm:spPr/>
      <dgm:t>
        <a:bodyPr/>
        <a:lstStyle/>
        <a:p>
          <a:r>
            <a:rPr lang="el-GR" sz="1400" dirty="0" smtClean="0">
              <a:solidFill>
                <a:schemeClr val="tx1"/>
              </a:solidFill>
              <a:latin typeface="Century Gothic" pitchFamily="34" charset="0"/>
            </a:rPr>
            <a:t>Ποικιλία</a:t>
          </a:r>
          <a:endParaRPr lang="el-GR" sz="1400" dirty="0">
            <a:solidFill>
              <a:schemeClr val="tx1"/>
            </a:solidFill>
            <a:latin typeface="Century Gothic" pitchFamily="34" charset="0"/>
          </a:endParaRPr>
        </a:p>
      </dgm:t>
    </dgm:pt>
    <dgm:pt modelId="{52C7A937-F974-4914-B39C-7A58118EFA06}" type="parTrans" cxnId="{4D068A89-6BC2-41CC-A3C8-D6D3C1D42E04}">
      <dgm:prSet/>
      <dgm:spPr/>
      <dgm:t>
        <a:bodyPr/>
        <a:lstStyle/>
        <a:p>
          <a:endParaRPr lang="el-GR"/>
        </a:p>
      </dgm:t>
    </dgm:pt>
    <dgm:pt modelId="{17A25E5F-EF67-4281-91D6-8971A21B8025}" type="sibTrans" cxnId="{4D068A89-6BC2-41CC-A3C8-D6D3C1D42E04}">
      <dgm:prSet/>
      <dgm:spPr/>
      <dgm:t>
        <a:bodyPr/>
        <a:lstStyle/>
        <a:p>
          <a:endParaRPr lang="el-GR"/>
        </a:p>
      </dgm:t>
    </dgm:pt>
    <dgm:pt modelId="{319415B5-7928-48F0-89C0-CE584FAE4BF7}">
      <dgm:prSet custT="1"/>
      <dgm:spPr/>
      <dgm:t>
        <a:bodyPr/>
        <a:lstStyle/>
        <a:p>
          <a:r>
            <a:rPr lang="el-GR" sz="1400" dirty="0" smtClean="0">
              <a:solidFill>
                <a:schemeClr val="tx1"/>
              </a:solidFill>
              <a:latin typeface="Century Gothic" pitchFamily="34" charset="0"/>
            </a:rPr>
            <a:t>Τοποθεσίες</a:t>
          </a:r>
          <a:endParaRPr lang="el-GR" sz="1400" dirty="0">
            <a:solidFill>
              <a:schemeClr val="tx1"/>
            </a:solidFill>
            <a:latin typeface="Century Gothic" pitchFamily="34" charset="0"/>
          </a:endParaRPr>
        </a:p>
      </dgm:t>
    </dgm:pt>
    <dgm:pt modelId="{C4EBE7F0-B343-4C5E-9B11-ECDF9A335DF4}" type="parTrans" cxnId="{7B749BDB-2637-448A-A717-020C78513443}">
      <dgm:prSet/>
      <dgm:spPr/>
      <dgm:t>
        <a:bodyPr/>
        <a:lstStyle/>
        <a:p>
          <a:endParaRPr lang="el-GR"/>
        </a:p>
      </dgm:t>
    </dgm:pt>
    <dgm:pt modelId="{8B8A0918-CF50-45B7-B804-C4F5117E8617}" type="sibTrans" cxnId="{7B749BDB-2637-448A-A717-020C78513443}">
      <dgm:prSet/>
      <dgm:spPr/>
      <dgm:t>
        <a:bodyPr/>
        <a:lstStyle/>
        <a:p>
          <a:endParaRPr lang="el-GR"/>
        </a:p>
      </dgm:t>
    </dgm:pt>
    <dgm:pt modelId="{DFE6E1FD-FC99-4BEC-867F-2D9FD379ED3C}">
      <dgm:prSet custT="1"/>
      <dgm:spPr/>
      <dgm:t>
        <a:bodyPr/>
        <a:lstStyle/>
        <a:p>
          <a:r>
            <a:rPr lang="el-GR" sz="1400" dirty="0" smtClean="0">
              <a:solidFill>
                <a:schemeClr val="tx1"/>
              </a:solidFill>
              <a:latin typeface="Century Gothic" pitchFamily="34" charset="0"/>
            </a:rPr>
            <a:t>Απογραφή</a:t>
          </a:r>
          <a:endParaRPr lang="el-GR" sz="1400" dirty="0">
            <a:solidFill>
              <a:schemeClr val="tx1"/>
            </a:solidFill>
            <a:latin typeface="Century Gothic" pitchFamily="34" charset="0"/>
          </a:endParaRPr>
        </a:p>
      </dgm:t>
    </dgm:pt>
    <dgm:pt modelId="{97FB3F34-10B6-4B91-8293-679588C2EE82}" type="parTrans" cxnId="{1590C15C-3A50-48B4-9B7B-2C66F4799F72}">
      <dgm:prSet/>
      <dgm:spPr/>
      <dgm:t>
        <a:bodyPr/>
        <a:lstStyle/>
        <a:p>
          <a:endParaRPr lang="el-GR"/>
        </a:p>
      </dgm:t>
    </dgm:pt>
    <dgm:pt modelId="{E5F9BC66-BE2C-4587-A60B-FEC25DA016FF}" type="sibTrans" cxnId="{1590C15C-3A50-48B4-9B7B-2C66F4799F72}">
      <dgm:prSet/>
      <dgm:spPr/>
      <dgm:t>
        <a:bodyPr/>
        <a:lstStyle/>
        <a:p>
          <a:endParaRPr lang="el-GR"/>
        </a:p>
      </dgm:t>
    </dgm:pt>
    <dgm:pt modelId="{95E5849B-4C45-4B7A-8664-3FF966450C2A}">
      <dgm:prSet custT="1"/>
      <dgm:spPr/>
      <dgm:t>
        <a:bodyPr/>
        <a:lstStyle/>
        <a:p>
          <a:r>
            <a:rPr lang="el-GR" sz="1400" dirty="0" smtClean="0">
              <a:solidFill>
                <a:schemeClr val="tx1"/>
              </a:solidFill>
              <a:latin typeface="Century Gothic" pitchFamily="34" charset="0"/>
            </a:rPr>
            <a:t>Μεταφορά</a:t>
          </a:r>
          <a:endParaRPr lang="el-GR" sz="1400" dirty="0">
            <a:solidFill>
              <a:schemeClr val="tx1"/>
            </a:solidFill>
            <a:latin typeface="Century Gothic" pitchFamily="34" charset="0"/>
          </a:endParaRPr>
        </a:p>
      </dgm:t>
    </dgm:pt>
    <dgm:pt modelId="{A563C489-C25D-4248-810A-4DE038D27633}" type="parTrans" cxnId="{4FEDCA32-C896-462E-B8B9-E728B2EA6CC3}">
      <dgm:prSet/>
      <dgm:spPr/>
      <dgm:t>
        <a:bodyPr/>
        <a:lstStyle/>
        <a:p>
          <a:endParaRPr lang="el-GR"/>
        </a:p>
      </dgm:t>
    </dgm:pt>
    <dgm:pt modelId="{04356539-92C3-4569-933F-61A4EDAD4991}" type="sibTrans" cxnId="{4FEDCA32-C896-462E-B8B9-E728B2EA6CC3}">
      <dgm:prSet/>
      <dgm:spPr/>
      <dgm:t>
        <a:bodyPr/>
        <a:lstStyle/>
        <a:p>
          <a:endParaRPr lang="el-GR"/>
        </a:p>
      </dgm:t>
    </dgm:pt>
    <dgm:pt modelId="{59E889BC-168C-4AFF-A30D-ED5ACA55B254}">
      <dgm:prSet custT="1"/>
      <dgm:spPr/>
      <dgm:t>
        <a:bodyPr/>
        <a:lstStyle/>
        <a:p>
          <a:r>
            <a:rPr lang="el-GR" sz="1400" dirty="0" smtClean="0">
              <a:solidFill>
                <a:schemeClr val="tx1"/>
              </a:solidFill>
              <a:latin typeface="Century Gothic" pitchFamily="34" charset="0"/>
            </a:rPr>
            <a:t>Διαφήμιση</a:t>
          </a:r>
        </a:p>
      </dgm:t>
    </dgm:pt>
    <dgm:pt modelId="{9F9F0EE1-3A16-4D05-90D2-2A981411DE78}" type="parTrans" cxnId="{4C5652EA-6711-4F17-A0DF-D39A6CC32841}">
      <dgm:prSet/>
      <dgm:spPr/>
      <dgm:t>
        <a:bodyPr/>
        <a:lstStyle/>
        <a:p>
          <a:endParaRPr lang="el-GR"/>
        </a:p>
      </dgm:t>
    </dgm:pt>
    <dgm:pt modelId="{E673DBF8-6EFD-4318-A047-DD94503DF48F}" type="sibTrans" cxnId="{4C5652EA-6711-4F17-A0DF-D39A6CC32841}">
      <dgm:prSet/>
      <dgm:spPr/>
      <dgm:t>
        <a:bodyPr/>
        <a:lstStyle/>
        <a:p>
          <a:endParaRPr lang="el-GR"/>
        </a:p>
      </dgm:t>
    </dgm:pt>
    <dgm:pt modelId="{4F1D0B81-F7C1-4F1D-96DD-AB419E205963}">
      <dgm:prSet custT="1"/>
      <dgm:spPr/>
      <dgm:t>
        <a:bodyPr/>
        <a:lstStyle/>
        <a:p>
          <a:r>
            <a:rPr lang="el-GR" sz="1400" dirty="0" smtClean="0">
              <a:solidFill>
                <a:schemeClr val="tx1"/>
              </a:solidFill>
              <a:latin typeface="Century Gothic" pitchFamily="34" charset="0"/>
            </a:rPr>
            <a:t>Άμεσο Μάρκετινγκ,</a:t>
          </a:r>
          <a:r>
            <a:rPr lang="en-US" sz="1400" dirty="0" smtClean="0">
              <a:solidFill>
                <a:schemeClr val="tx1"/>
              </a:solidFill>
              <a:latin typeface="Century Gothic" pitchFamily="34" charset="0"/>
            </a:rPr>
            <a:t> </a:t>
          </a:r>
          <a:endParaRPr lang="el-GR" sz="1400" dirty="0" smtClean="0">
            <a:solidFill>
              <a:schemeClr val="tx1"/>
            </a:solidFill>
            <a:latin typeface="Century Gothic" pitchFamily="34" charset="0"/>
          </a:endParaRPr>
        </a:p>
      </dgm:t>
    </dgm:pt>
    <dgm:pt modelId="{20B94D0A-3B34-41A0-BBA2-2F2D8DCDAC04}" type="parTrans" cxnId="{42E8FDB7-0035-478F-B4E3-D8BCF2F31F6D}">
      <dgm:prSet/>
      <dgm:spPr/>
      <dgm:t>
        <a:bodyPr/>
        <a:lstStyle/>
        <a:p>
          <a:endParaRPr lang="el-GR"/>
        </a:p>
      </dgm:t>
    </dgm:pt>
    <dgm:pt modelId="{768D5F40-D179-4287-972E-0A6D52058735}" type="sibTrans" cxnId="{42E8FDB7-0035-478F-B4E3-D8BCF2F31F6D}">
      <dgm:prSet/>
      <dgm:spPr/>
      <dgm:t>
        <a:bodyPr/>
        <a:lstStyle/>
        <a:p>
          <a:endParaRPr lang="el-GR"/>
        </a:p>
      </dgm:t>
    </dgm:pt>
    <dgm:pt modelId="{CB2ABA92-DE01-4A26-9DA2-132ABAD3892F}">
      <dgm:prSet custT="1"/>
      <dgm:spPr/>
      <dgm:t>
        <a:bodyPr/>
        <a:lstStyle/>
        <a:p>
          <a:r>
            <a:rPr lang="el-GR" sz="1400" dirty="0" smtClean="0">
              <a:solidFill>
                <a:schemeClr val="tx1"/>
              </a:solidFill>
              <a:latin typeface="Century Gothic" pitchFamily="34" charset="0"/>
            </a:rPr>
            <a:t>Δημόσιες Σχέσεις</a:t>
          </a:r>
          <a:endParaRPr lang="el-GR" sz="1400" dirty="0">
            <a:solidFill>
              <a:schemeClr val="tx1"/>
            </a:solidFill>
            <a:latin typeface="Century Gothic" pitchFamily="34" charset="0"/>
          </a:endParaRPr>
        </a:p>
      </dgm:t>
    </dgm:pt>
    <dgm:pt modelId="{765E8E69-D1E7-42AB-8054-737BEFD4D6CD}" type="parTrans" cxnId="{8D0FB820-35D1-4344-888B-753C0051ED55}">
      <dgm:prSet/>
      <dgm:spPr/>
      <dgm:t>
        <a:bodyPr/>
        <a:lstStyle/>
        <a:p>
          <a:endParaRPr lang="el-GR"/>
        </a:p>
      </dgm:t>
    </dgm:pt>
    <dgm:pt modelId="{DFD6DE02-69CB-46F9-B492-944A5FD2DCDB}" type="sibTrans" cxnId="{8D0FB820-35D1-4344-888B-753C0051ED55}">
      <dgm:prSet/>
      <dgm:spPr/>
      <dgm:t>
        <a:bodyPr/>
        <a:lstStyle/>
        <a:p>
          <a:endParaRPr lang="el-GR"/>
        </a:p>
      </dgm:t>
    </dgm:pt>
    <dgm:pt modelId="{F38D7667-19EB-4B9A-9D57-7B03EB4BABAF}">
      <dgm:prSet phldrT="[Text]"/>
      <dgm:spPr/>
      <dgm:t>
        <a:bodyPr/>
        <a:lstStyle/>
        <a:p>
          <a:endParaRPr lang="el-GR" sz="1100" dirty="0">
            <a:solidFill>
              <a:schemeClr val="tx1"/>
            </a:solidFill>
          </a:endParaRPr>
        </a:p>
      </dgm:t>
    </dgm:pt>
    <dgm:pt modelId="{9D7C79CF-D11A-40B4-9A89-92BB4E374710}" type="parTrans" cxnId="{9982CFA5-EB0E-45BE-AE40-9D23EA3B8F46}">
      <dgm:prSet/>
      <dgm:spPr/>
      <dgm:t>
        <a:bodyPr/>
        <a:lstStyle/>
        <a:p>
          <a:endParaRPr lang="el-GR"/>
        </a:p>
      </dgm:t>
    </dgm:pt>
    <dgm:pt modelId="{086FC424-15D0-47E7-9172-CA5829CD327F}" type="sibTrans" cxnId="{9982CFA5-EB0E-45BE-AE40-9D23EA3B8F46}">
      <dgm:prSet/>
      <dgm:spPr/>
      <dgm:t>
        <a:bodyPr/>
        <a:lstStyle/>
        <a:p>
          <a:endParaRPr lang="el-GR"/>
        </a:p>
      </dgm:t>
    </dgm:pt>
    <dgm:pt modelId="{B19A581F-1286-471C-9393-B576B057D394}" type="pres">
      <dgm:prSet presAssocID="{95F368FB-4956-4A56-ADD0-5B9760266B39}" presName="cycleMatrixDiagram" presStyleCnt="0">
        <dgm:presLayoutVars>
          <dgm:chMax val="1"/>
          <dgm:dir/>
          <dgm:animLvl val="lvl"/>
          <dgm:resizeHandles val="exact"/>
        </dgm:presLayoutVars>
      </dgm:prSet>
      <dgm:spPr/>
      <dgm:t>
        <a:bodyPr/>
        <a:lstStyle/>
        <a:p>
          <a:endParaRPr lang="el-GR"/>
        </a:p>
      </dgm:t>
    </dgm:pt>
    <dgm:pt modelId="{924BFB61-2075-4BC2-8B03-56118EB31CD9}" type="pres">
      <dgm:prSet presAssocID="{95F368FB-4956-4A56-ADD0-5B9760266B39}" presName="children" presStyleCnt="0"/>
      <dgm:spPr/>
    </dgm:pt>
    <dgm:pt modelId="{7FC3377C-7D6C-43E1-A6C8-7BD000C2E925}" type="pres">
      <dgm:prSet presAssocID="{95F368FB-4956-4A56-ADD0-5B9760266B39}" presName="child1group" presStyleCnt="0"/>
      <dgm:spPr/>
    </dgm:pt>
    <dgm:pt modelId="{6A847840-E0B6-421B-BF89-93BBBDD1B250}" type="pres">
      <dgm:prSet presAssocID="{95F368FB-4956-4A56-ADD0-5B9760266B39}" presName="child1" presStyleLbl="bgAcc1" presStyleIdx="0" presStyleCnt="4"/>
      <dgm:spPr/>
      <dgm:t>
        <a:bodyPr/>
        <a:lstStyle/>
        <a:p>
          <a:endParaRPr lang="el-GR"/>
        </a:p>
      </dgm:t>
    </dgm:pt>
    <dgm:pt modelId="{FCF82246-1383-4D70-9769-40A839C853F6}" type="pres">
      <dgm:prSet presAssocID="{95F368FB-4956-4A56-ADD0-5B9760266B39}" presName="child1Text" presStyleLbl="bgAcc1" presStyleIdx="0" presStyleCnt="4">
        <dgm:presLayoutVars>
          <dgm:bulletEnabled val="1"/>
        </dgm:presLayoutVars>
      </dgm:prSet>
      <dgm:spPr/>
      <dgm:t>
        <a:bodyPr/>
        <a:lstStyle/>
        <a:p>
          <a:endParaRPr lang="el-GR"/>
        </a:p>
      </dgm:t>
    </dgm:pt>
    <dgm:pt modelId="{A27976D3-65F4-480C-AE07-997F2C869061}" type="pres">
      <dgm:prSet presAssocID="{95F368FB-4956-4A56-ADD0-5B9760266B39}" presName="child2group" presStyleCnt="0"/>
      <dgm:spPr/>
    </dgm:pt>
    <dgm:pt modelId="{39ABA2B8-B635-4216-87CA-30B1FAB58A26}" type="pres">
      <dgm:prSet presAssocID="{95F368FB-4956-4A56-ADD0-5B9760266B39}" presName="child2" presStyleLbl="bgAcc1" presStyleIdx="1" presStyleCnt="4"/>
      <dgm:spPr/>
      <dgm:t>
        <a:bodyPr/>
        <a:lstStyle/>
        <a:p>
          <a:endParaRPr lang="el-GR"/>
        </a:p>
      </dgm:t>
    </dgm:pt>
    <dgm:pt modelId="{CD7610B3-BE50-49FA-9FA8-8BBEE9E23AD3}" type="pres">
      <dgm:prSet presAssocID="{95F368FB-4956-4A56-ADD0-5B9760266B39}" presName="child2Text" presStyleLbl="bgAcc1" presStyleIdx="1" presStyleCnt="4">
        <dgm:presLayoutVars>
          <dgm:bulletEnabled val="1"/>
        </dgm:presLayoutVars>
      </dgm:prSet>
      <dgm:spPr/>
      <dgm:t>
        <a:bodyPr/>
        <a:lstStyle/>
        <a:p>
          <a:endParaRPr lang="el-GR"/>
        </a:p>
      </dgm:t>
    </dgm:pt>
    <dgm:pt modelId="{F1128E0E-2B92-4A30-94FC-2ACACA820DB8}" type="pres">
      <dgm:prSet presAssocID="{95F368FB-4956-4A56-ADD0-5B9760266B39}" presName="child3group" presStyleCnt="0"/>
      <dgm:spPr/>
    </dgm:pt>
    <dgm:pt modelId="{8A09C5B1-144B-4860-B38A-BC3DC648DBD1}" type="pres">
      <dgm:prSet presAssocID="{95F368FB-4956-4A56-ADD0-5B9760266B39}" presName="child3" presStyleLbl="bgAcc1" presStyleIdx="2" presStyleCnt="4"/>
      <dgm:spPr/>
      <dgm:t>
        <a:bodyPr/>
        <a:lstStyle/>
        <a:p>
          <a:endParaRPr lang="el-GR"/>
        </a:p>
      </dgm:t>
    </dgm:pt>
    <dgm:pt modelId="{0E42F0AA-10FA-4680-A5BF-7DA87A9AE6FF}" type="pres">
      <dgm:prSet presAssocID="{95F368FB-4956-4A56-ADD0-5B9760266B39}" presName="child3Text" presStyleLbl="bgAcc1" presStyleIdx="2" presStyleCnt="4">
        <dgm:presLayoutVars>
          <dgm:bulletEnabled val="1"/>
        </dgm:presLayoutVars>
      </dgm:prSet>
      <dgm:spPr/>
      <dgm:t>
        <a:bodyPr/>
        <a:lstStyle/>
        <a:p>
          <a:endParaRPr lang="el-GR"/>
        </a:p>
      </dgm:t>
    </dgm:pt>
    <dgm:pt modelId="{3FD03031-CF48-4C67-ADE1-8359298ABDB8}" type="pres">
      <dgm:prSet presAssocID="{95F368FB-4956-4A56-ADD0-5B9760266B39}" presName="child4group" presStyleCnt="0"/>
      <dgm:spPr/>
    </dgm:pt>
    <dgm:pt modelId="{FB71DFF1-8CE3-438C-AB29-C9E821649298}" type="pres">
      <dgm:prSet presAssocID="{95F368FB-4956-4A56-ADD0-5B9760266B39}" presName="child4" presStyleLbl="bgAcc1" presStyleIdx="3" presStyleCnt="4"/>
      <dgm:spPr/>
      <dgm:t>
        <a:bodyPr/>
        <a:lstStyle/>
        <a:p>
          <a:endParaRPr lang="el-GR"/>
        </a:p>
      </dgm:t>
    </dgm:pt>
    <dgm:pt modelId="{324383C4-DE33-4E92-A66F-DC64ECD12099}" type="pres">
      <dgm:prSet presAssocID="{95F368FB-4956-4A56-ADD0-5B9760266B39}" presName="child4Text" presStyleLbl="bgAcc1" presStyleIdx="3" presStyleCnt="4">
        <dgm:presLayoutVars>
          <dgm:bulletEnabled val="1"/>
        </dgm:presLayoutVars>
      </dgm:prSet>
      <dgm:spPr/>
      <dgm:t>
        <a:bodyPr/>
        <a:lstStyle/>
        <a:p>
          <a:endParaRPr lang="el-GR"/>
        </a:p>
      </dgm:t>
    </dgm:pt>
    <dgm:pt modelId="{8AD98F82-14E3-48B6-B299-6EC82290952A}" type="pres">
      <dgm:prSet presAssocID="{95F368FB-4956-4A56-ADD0-5B9760266B39}" presName="childPlaceholder" presStyleCnt="0"/>
      <dgm:spPr/>
    </dgm:pt>
    <dgm:pt modelId="{FEDC44F8-E4B5-48C5-8DBE-28F725F805A9}" type="pres">
      <dgm:prSet presAssocID="{95F368FB-4956-4A56-ADD0-5B9760266B39}" presName="circle" presStyleCnt="0"/>
      <dgm:spPr/>
    </dgm:pt>
    <dgm:pt modelId="{2EE4F52E-3A18-49A8-B9E5-149DC92D38CB}" type="pres">
      <dgm:prSet presAssocID="{95F368FB-4956-4A56-ADD0-5B9760266B39}" presName="quadrant1" presStyleLbl="node1" presStyleIdx="0" presStyleCnt="4">
        <dgm:presLayoutVars>
          <dgm:chMax val="1"/>
          <dgm:bulletEnabled val="1"/>
        </dgm:presLayoutVars>
      </dgm:prSet>
      <dgm:spPr/>
      <dgm:t>
        <a:bodyPr/>
        <a:lstStyle/>
        <a:p>
          <a:endParaRPr lang="el-GR"/>
        </a:p>
      </dgm:t>
    </dgm:pt>
    <dgm:pt modelId="{8FDA4B27-0761-45C2-98A3-FE177C5A39EC}" type="pres">
      <dgm:prSet presAssocID="{95F368FB-4956-4A56-ADD0-5B9760266B39}" presName="quadrant2" presStyleLbl="node1" presStyleIdx="1" presStyleCnt="4">
        <dgm:presLayoutVars>
          <dgm:chMax val="1"/>
          <dgm:bulletEnabled val="1"/>
        </dgm:presLayoutVars>
      </dgm:prSet>
      <dgm:spPr/>
      <dgm:t>
        <a:bodyPr/>
        <a:lstStyle/>
        <a:p>
          <a:endParaRPr lang="el-GR"/>
        </a:p>
      </dgm:t>
    </dgm:pt>
    <dgm:pt modelId="{ACED42CB-859D-4030-806D-7FCF702C6742}" type="pres">
      <dgm:prSet presAssocID="{95F368FB-4956-4A56-ADD0-5B9760266B39}" presName="quadrant3" presStyleLbl="node1" presStyleIdx="2" presStyleCnt="4">
        <dgm:presLayoutVars>
          <dgm:chMax val="1"/>
          <dgm:bulletEnabled val="1"/>
        </dgm:presLayoutVars>
      </dgm:prSet>
      <dgm:spPr/>
      <dgm:t>
        <a:bodyPr/>
        <a:lstStyle/>
        <a:p>
          <a:endParaRPr lang="el-GR"/>
        </a:p>
      </dgm:t>
    </dgm:pt>
    <dgm:pt modelId="{AEBCC972-563C-487D-80EE-AF288359F70D}" type="pres">
      <dgm:prSet presAssocID="{95F368FB-4956-4A56-ADD0-5B9760266B39}" presName="quadrant4" presStyleLbl="node1" presStyleIdx="3" presStyleCnt="4">
        <dgm:presLayoutVars>
          <dgm:chMax val="1"/>
          <dgm:bulletEnabled val="1"/>
        </dgm:presLayoutVars>
      </dgm:prSet>
      <dgm:spPr/>
      <dgm:t>
        <a:bodyPr/>
        <a:lstStyle/>
        <a:p>
          <a:endParaRPr lang="el-GR"/>
        </a:p>
      </dgm:t>
    </dgm:pt>
    <dgm:pt modelId="{CC530670-0EF4-4CD0-BF4B-875F52C1F842}" type="pres">
      <dgm:prSet presAssocID="{95F368FB-4956-4A56-ADD0-5B9760266B39}" presName="quadrantPlaceholder" presStyleCnt="0"/>
      <dgm:spPr/>
    </dgm:pt>
    <dgm:pt modelId="{DBF04E42-4189-42C7-AB2E-C5C9877E01C8}" type="pres">
      <dgm:prSet presAssocID="{95F368FB-4956-4A56-ADD0-5B9760266B39}" presName="center1" presStyleLbl="fgShp" presStyleIdx="0" presStyleCnt="2"/>
      <dgm:spPr/>
    </dgm:pt>
    <dgm:pt modelId="{4C424034-5A48-4398-982B-7F97F17CAFEE}" type="pres">
      <dgm:prSet presAssocID="{95F368FB-4956-4A56-ADD0-5B9760266B39}" presName="center2" presStyleLbl="fgShp" presStyleIdx="1" presStyleCnt="2"/>
      <dgm:spPr/>
    </dgm:pt>
  </dgm:ptLst>
  <dgm:cxnLst>
    <dgm:cxn modelId="{23A31D02-CBAD-4EFC-889D-9B2B8FC54E55}" type="presOf" srcId="{C1256161-8EE1-4DED-B08B-C366C7304A4E}" destId="{FCF82246-1383-4D70-9769-40A839C853F6}" srcOrd="1" destOrd="4" presId="urn:microsoft.com/office/officeart/2005/8/layout/cycle4#1"/>
    <dgm:cxn modelId="{279E71C5-62AB-47AC-864A-7C478958EE6E}" type="presOf" srcId="{2195362A-5F92-4FBE-92F9-83C94A5E9C14}" destId="{FB71DFF1-8CE3-438C-AB29-C9E821649298}" srcOrd="0" destOrd="0" presId="urn:microsoft.com/office/officeart/2005/8/layout/cycle4#1"/>
    <dgm:cxn modelId="{4D068A89-6BC2-41CC-A3C8-D6D3C1D42E04}" srcId="{A4497B93-B70E-4B23-97D5-173B81A3BA66}" destId="{F005D7ED-41C4-4042-B634-765E7D64F066}" srcOrd="2" destOrd="0" parTransId="{52C7A937-F974-4914-B39C-7A58118EFA06}" sibTransId="{17A25E5F-EF67-4281-91D6-8971A21B8025}"/>
    <dgm:cxn modelId="{CB43D026-CCB0-48FA-82F7-A8396E99B6B6}" type="presOf" srcId="{2195362A-5F92-4FBE-92F9-83C94A5E9C14}" destId="{324383C4-DE33-4E92-A66F-DC64ECD12099}" srcOrd="1" destOrd="0" presId="urn:microsoft.com/office/officeart/2005/8/layout/cycle4#1"/>
    <dgm:cxn modelId="{011C8770-0545-41C2-A3C4-162AAA35A2E0}" type="presOf" srcId="{319415B5-7928-48F0-89C0-CE584FAE4BF7}" destId="{39ABA2B8-B635-4216-87CA-30B1FAB58A26}" srcOrd="0" destOrd="3" presId="urn:microsoft.com/office/officeart/2005/8/layout/cycle4#1"/>
    <dgm:cxn modelId="{2CF2EAA4-723A-465A-8B50-486587AED0A0}" type="presOf" srcId="{59E889BC-168C-4AFF-A30D-ED5ACA55B254}" destId="{0E42F0AA-10FA-4680-A5BF-7DA87A9AE6FF}" srcOrd="1" destOrd="1" presId="urn:microsoft.com/office/officeart/2005/8/layout/cycle4#1"/>
    <dgm:cxn modelId="{094B38D5-2854-47C8-90B1-A6908A59496D}" srcId="{B0C6D656-BA58-4D09-93F2-5F9FB99E84DD}" destId="{4DBCA573-6212-4B25-9A80-F3F29B28FFE1}" srcOrd="1" destOrd="0" parTransId="{1537423F-A546-4FEF-B099-EFEDB65E7B18}" sibTransId="{90837EE8-384E-457F-B977-2673F811BD6A}"/>
    <dgm:cxn modelId="{490C094F-E1F9-4ADF-AEF4-869641B557EB}" srcId="{B0C6D656-BA58-4D09-93F2-5F9FB99E84DD}" destId="{052D3AEB-77F0-4A05-BCCE-25A7A436F0FE}" srcOrd="2" destOrd="0" parTransId="{9F8C04BE-C44F-4734-9635-DD288839D949}" sibTransId="{38D1A2A6-20C7-4F83-BF1F-8807C41BCD15}"/>
    <dgm:cxn modelId="{DF77333E-18DF-4E03-87BA-8B98648BA265}" type="presOf" srcId="{4DBCA573-6212-4B25-9A80-F3F29B28FFE1}" destId="{324383C4-DE33-4E92-A66F-DC64ECD12099}" srcOrd="1" destOrd="1" presId="urn:microsoft.com/office/officeart/2005/8/layout/cycle4#1"/>
    <dgm:cxn modelId="{7CDF52AB-2FE3-48CD-B279-3224C9A1384D}" srcId="{B2D0ED1F-6B35-4920-87B8-DCF9E7543963}" destId="{262A4EFC-9E32-4FFE-9DB7-E059D1F4CCC7}" srcOrd="0" destOrd="0" parTransId="{790F7D77-04EB-48D6-8F82-1B7BDFF1CBD4}" sibTransId="{3FB9FB77-D47A-4421-966E-CB309F6272C1}"/>
    <dgm:cxn modelId="{80B4CC68-FA24-4D93-A5D8-D15E97E41E4C}" type="presOf" srcId="{EF3C61FA-D62F-47E0-9CB3-DA1C9960DA45}" destId="{CD7610B3-BE50-49FA-9FA8-8BBEE9E23AD3}" srcOrd="1" destOrd="0" presId="urn:microsoft.com/office/officeart/2005/8/layout/cycle4#1"/>
    <dgm:cxn modelId="{D92027DF-A541-4086-95AF-2C2BA3575FE2}" type="presOf" srcId="{052D3AEB-77F0-4A05-BCCE-25A7A436F0FE}" destId="{FB71DFF1-8CE3-438C-AB29-C9E821649298}" srcOrd="0" destOrd="2" presId="urn:microsoft.com/office/officeart/2005/8/layout/cycle4#1"/>
    <dgm:cxn modelId="{476C1AF7-A971-45BA-B413-6A5C34737B71}" srcId="{95F368FB-4956-4A56-ADD0-5B9760266B39}" destId="{B0C6D656-BA58-4D09-93F2-5F9FB99E84DD}" srcOrd="3" destOrd="0" parTransId="{1DCB8598-D870-4A43-BB5E-9C67600C1551}" sibTransId="{D259F819-7457-464E-A6D5-3555DE5A1E58}"/>
    <dgm:cxn modelId="{B6E7714F-FC2D-44FB-8C6F-377B0320A9E4}" type="presOf" srcId="{C1256161-8EE1-4DED-B08B-C366C7304A4E}" destId="{6A847840-E0B6-421B-BF89-93BBBDD1B250}" srcOrd="0" destOrd="4" presId="urn:microsoft.com/office/officeart/2005/8/layout/cycle4#1"/>
    <dgm:cxn modelId="{5288C431-4811-4B89-8D31-8FAFA0B18A00}" srcId="{B0C6D656-BA58-4D09-93F2-5F9FB99E84DD}" destId="{2195362A-5F92-4FBE-92F9-83C94A5E9C14}" srcOrd="0" destOrd="0" parTransId="{9661664F-A830-4528-BF72-B688DC2D1CB3}" sibTransId="{AC422567-0BA6-410B-A097-B443124BA1C8}"/>
    <dgm:cxn modelId="{4092680C-FBE0-471D-9CB4-1D355B43A2BE}" type="presOf" srcId="{7CF2EC58-90DA-44D8-A81F-B14777D6C7EB}" destId="{2EE4F52E-3A18-49A8-B9E5-149DC92D38CB}" srcOrd="0" destOrd="0" presId="urn:microsoft.com/office/officeart/2005/8/layout/cycle4#1"/>
    <dgm:cxn modelId="{1590C15C-3A50-48B4-9B7B-2C66F4799F72}" srcId="{319415B5-7928-48F0-89C0-CE584FAE4BF7}" destId="{DFE6E1FD-FC99-4BEC-867F-2D9FD379ED3C}" srcOrd="0" destOrd="0" parTransId="{97FB3F34-10B6-4B91-8293-679588C2EE82}" sibTransId="{E5F9BC66-BE2C-4587-A60B-FEC25DA016FF}"/>
    <dgm:cxn modelId="{E3074818-CA62-4764-966D-4A812ACD6428}" srcId="{95F368FB-4956-4A56-ADD0-5B9760266B39}" destId="{A4497B93-B70E-4B23-97D5-173B81A3BA66}" srcOrd="1" destOrd="0" parTransId="{24C2E9F8-4EFE-4BA5-A8A6-D51374FCC193}" sibTransId="{7B7F8A3D-6014-4E34-AEB5-476295314705}"/>
    <dgm:cxn modelId="{50FB3E02-041F-4D07-AC3A-CE9BAF683EC9}" srcId="{A4497B93-B70E-4B23-97D5-173B81A3BA66}" destId="{EF3C61FA-D62F-47E0-9CB3-DA1C9960DA45}" srcOrd="0" destOrd="0" parTransId="{C8B676B8-1641-4227-8B15-AC8A62D9D4DD}" sibTransId="{3939BE53-CBFA-4ED2-9CC8-79664340388A}"/>
    <dgm:cxn modelId="{EC86FC11-CF48-4DB8-B93A-34E721D2EFC7}" type="presOf" srcId="{262A4EFC-9E32-4FFE-9DB7-E059D1F4CCC7}" destId="{0E42F0AA-10FA-4680-A5BF-7DA87A9AE6FF}" srcOrd="1" destOrd="0" presId="urn:microsoft.com/office/officeart/2005/8/layout/cycle4#1"/>
    <dgm:cxn modelId="{1BC904CB-3520-4629-9821-B152B7F574A7}" type="presOf" srcId="{262A4EFC-9E32-4FFE-9DB7-E059D1F4CCC7}" destId="{8A09C5B1-144B-4860-B38A-BC3DC648DBD1}" srcOrd="0" destOrd="0" presId="urn:microsoft.com/office/officeart/2005/8/layout/cycle4#1"/>
    <dgm:cxn modelId="{3AFB7ED4-500A-4BED-BD78-D4D8E72A7860}" type="presOf" srcId="{07493D19-A396-4ADB-BD22-06CBF3E6EEFC}" destId="{6A847840-E0B6-421B-BF89-93BBBDD1B250}" srcOrd="0" destOrd="6" presId="urn:microsoft.com/office/officeart/2005/8/layout/cycle4#1"/>
    <dgm:cxn modelId="{A41B1105-6C80-4663-8882-008141DFE67D}" srcId="{7CF2EC58-90DA-44D8-A81F-B14777D6C7EB}" destId="{5894111A-750C-4D65-B694-BD1B42A1DBB6}" srcOrd="1" destOrd="0" parTransId="{B372503F-AEE0-470F-9A94-3680D44A6B06}" sibTransId="{AC4001DF-BCF8-4ED3-AD3F-6BB358E9797E}"/>
    <dgm:cxn modelId="{9E1B1C16-E2BF-4E91-9D09-36175258C1AD}" type="presOf" srcId="{CB2ABA92-DE01-4A26-9DA2-132ABAD3892F}" destId="{8A09C5B1-144B-4860-B38A-BC3DC648DBD1}" srcOrd="0" destOrd="3" presId="urn:microsoft.com/office/officeart/2005/8/layout/cycle4#1"/>
    <dgm:cxn modelId="{0232B3CC-DA8E-4AA4-ACEF-E3E93AAA4BA6}" type="presOf" srcId="{4BB71DC5-7AE0-497F-B4A0-EBB159E0BF88}" destId="{FCF82246-1383-4D70-9769-40A839C853F6}" srcOrd="1" destOrd="3" presId="urn:microsoft.com/office/officeart/2005/8/layout/cycle4#1"/>
    <dgm:cxn modelId="{04C4E890-69CA-4C0A-8916-D9D242CBEB83}" type="presOf" srcId="{632A1C07-2008-4B23-B737-5D22D44C9717}" destId="{6A847840-E0B6-421B-BF89-93BBBDD1B250}" srcOrd="0" destOrd="2" presId="urn:microsoft.com/office/officeart/2005/8/layout/cycle4#1"/>
    <dgm:cxn modelId="{DA67032F-ABF3-4709-B350-9A96857A827D}" type="presOf" srcId="{4BB71DC5-7AE0-497F-B4A0-EBB159E0BF88}" destId="{6A847840-E0B6-421B-BF89-93BBBDD1B250}" srcOrd="0" destOrd="3" presId="urn:microsoft.com/office/officeart/2005/8/layout/cycle4#1"/>
    <dgm:cxn modelId="{0009E71E-BCBD-4C2E-821B-FF8BB96F7F2C}" type="presOf" srcId="{B0C6D656-BA58-4D09-93F2-5F9FB99E84DD}" destId="{AEBCC972-563C-487D-80EE-AF288359F70D}" srcOrd="0" destOrd="0" presId="urn:microsoft.com/office/officeart/2005/8/layout/cycle4#1"/>
    <dgm:cxn modelId="{86AA7F54-562D-4813-A4D5-4EF411D87B19}" type="presOf" srcId="{319415B5-7928-48F0-89C0-CE584FAE4BF7}" destId="{CD7610B3-BE50-49FA-9FA8-8BBEE9E23AD3}" srcOrd="1" destOrd="3" presId="urn:microsoft.com/office/officeart/2005/8/layout/cycle4#1"/>
    <dgm:cxn modelId="{2B004CC5-5EE1-4664-A367-3DA70B233043}" srcId="{7CF2EC58-90DA-44D8-A81F-B14777D6C7EB}" destId="{632A1C07-2008-4B23-B737-5D22D44C9717}" srcOrd="2" destOrd="0" parTransId="{92553717-59DB-4535-9747-526127242B2E}" sibTransId="{A3C32703-B941-40AD-9084-48AD13360A8F}"/>
    <dgm:cxn modelId="{F7E5B7B4-6F26-48FE-8A9D-5131E4DB31D5}" type="presOf" srcId="{A4497B93-B70E-4B23-97D5-173B81A3BA66}" destId="{8FDA4B27-0761-45C2-98A3-FE177C5A39EC}" srcOrd="0" destOrd="0" presId="urn:microsoft.com/office/officeart/2005/8/layout/cycle4#1"/>
    <dgm:cxn modelId="{A9407CE2-F0EC-4CEC-B40D-3BFCB397C179}" type="presOf" srcId="{4F1D0B81-F7C1-4F1D-96DD-AB419E205963}" destId="{8A09C5B1-144B-4860-B38A-BC3DC648DBD1}" srcOrd="0" destOrd="2" presId="urn:microsoft.com/office/officeart/2005/8/layout/cycle4#1"/>
    <dgm:cxn modelId="{6F920FCE-E0AB-45C3-968E-7995FE467837}" srcId="{95F368FB-4956-4A56-ADD0-5B9760266B39}" destId="{B2D0ED1F-6B35-4920-87B8-DCF9E7543963}" srcOrd="2" destOrd="0" parTransId="{D7C50845-6B1C-490C-8130-280E04FC99F7}" sibTransId="{5AD10B4D-ABB2-487F-B99E-E2D5A6308918}"/>
    <dgm:cxn modelId="{6855AFB1-1ED6-482F-B3C8-10F14BCC6E98}" type="presOf" srcId="{4F1D0B81-F7C1-4F1D-96DD-AB419E205963}" destId="{0E42F0AA-10FA-4680-A5BF-7DA87A9AE6FF}" srcOrd="1" destOrd="2" presId="urn:microsoft.com/office/officeart/2005/8/layout/cycle4#1"/>
    <dgm:cxn modelId="{4C5652EA-6711-4F17-A0DF-D39A6CC32841}" srcId="{B2D0ED1F-6B35-4920-87B8-DCF9E7543963}" destId="{59E889BC-168C-4AFF-A30D-ED5ACA55B254}" srcOrd="1" destOrd="0" parTransId="{9F9F0EE1-3A16-4D05-90D2-2A981411DE78}" sibTransId="{E673DBF8-6EFD-4318-A047-DD94503DF48F}"/>
    <dgm:cxn modelId="{4FEDCA32-C896-462E-B8B9-E728B2EA6CC3}" srcId="{319415B5-7928-48F0-89C0-CE584FAE4BF7}" destId="{95E5849B-4C45-4B7A-8664-3FF966450C2A}" srcOrd="1" destOrd="0" parTransId="{A563C489-C25D-4248-810A-4DE038D27633}" sibTransId="{04356539-92C3-4569-933F-61A4EDAD4991}"/>
    <dgm:cxn modelId="{450448C6-518F-4F9D-ABEE-BBB3117BBD4D}" type="presOf" srcId="{95F368FB-4956-4A56-ADD0-5B9760266B39}" destId="{B19A581F-1286-471C-9393-B576B057D394}" srcOrd="0" destOrd="0" presId="urn:microsoft.com/office/officeart/2005/8/layout/cycle4#1"/>
    <dgm:cxn modelId="{D0ED94B2-A5B3-4FC4-8874-D249C919D57D}" type="presOf" srcId="{95E5849B-4C45-4B7A-8664-3FF966450C2A}" destId="{39ABA2B8-B635-4216-87CA-30B1FAB58A26}" srcOrd="0" destOrd="5" presId="urn:microsoft.com/office/officeart/2005/8/layout/cycle4#1"/>
    <dgm:cxn modelId="{B2811592-A8A5-4B3B-A640-686F01A5B533}" type="presOf" srcId="{A6211E9B-B6AF-4F08-AFAF-02CF2E08FA59}" destId="{FCF82246-1383-4D70-9769-40A839C853F6}" srcOrd="1" destOrd="5" presId="urn:microsoft.com/office/officeart/2005/8/layout/cycle4#1"/>
    <dgm:cxn modelId="{B99136BD-BA00-4B62-8C63-E97F2F90C7A8}" type="presOf" srcId="{006468F0-1B02-4129-ABD8-564F6645D444}" destId="{FCF82246-1383-4D70-9769-40A839C853F6}" srcOrd="1" destOrd="0" presId="urn:microsoft.com/office/officeart/2005/8/layout/cycle4#1"/>
    <dgm:cxn modelId="{DB8B1C63-0276-4A21-A2B2-E21EF321C6F4}" type="presOf" srcId="{F005D7ED-41C4-4042-B634-765E7D64F066}" destId="{CD7610B3-BE50-49FA-9FA8-8BBEE9E23AD3}" srcOrd="1" destOrd="2" presId="urn:microsoft.com/office/officeart/2005/8/layout/cycle4#1"/>
    <dgm:cxn modelId="{43F6676A-1A77-43CB-99A7-802089404F5D}" type="presOf" srcId="{07493D19-A396-4ADB-BD22-06CBF3E6EEFC}" destId="{FCF82246-1383-4D70-9769-40A839C853F6}" srcOrd="1" destOrd="6" presId="urn:microsoft.com/office/officeart/2005/8/layout/cycle4#1"/>
    <dgm:cxn modelId="{6CE46CCF-CA92-49F5-8D34-4ED797500C03}" type="presOf" srcId="{F38D7667-19EB-4B9A-9D57-7B03EB4BABAF}" destId="{8A09C5B1-144B-4860-B38A-BC3DC648DBD1}" srcOrd="0" destOrd="4" presId="urn:microsoft.com/office/officeart/2005/8/layout/cycle4#1"/>
    <dgm:cxn modelId="{8A6C5F02-62EC-4929-9860-A61E1A4EBC25}" type="presOf" srcId="{5894111A-750C-4D65-B694-BD1B42A1DBB6}" destId="{6A847840-E0B6-421B-BF89-93BBBDD1B250}" srcOrd="0" destOrd="1" presId="urn:microsoft.com/office/officeart/2005/8/layout/cycle4#1"/>
    <dgm:cxn modelId="{543F6E17-609A-4EC2-8324-522FB737439B}" srcId="{7CF2EC58-90DA-44D8-A81F-B14777D6C7EB}" destId="{006468F0-1B02-4129-ABD8-564F6645D444}" srcOrd="0" destOrd="0" parTransId="{95E0C21E-7B1C-4781-A5EC-90FF3EA6C9E5}" sibTransId="{A32FFB8E-BC97-4F16-AF95-9DBF94228B11}"/>
    <dgm:cxn modelId="{C151F833-8F25-4CFF-BCAE-EB0E98BDBBEA}" srcId="{7CF2EC58-90DA-44D8-A81F-B14777D6C7EB}" destId="{4BB71DC5-7AE0-497F-B4A0-EBB159E0BF88}" srcOrd="3" destOrd="0" parTransId="{66AEC082-4D13-4CCF-8875-5FE9FBAA6D6C}" sibTransId="{ECAF6582-47B0-469A-A627-83A28EFFB7B1}"/>
    <dgm:cxn modelId="{0F1CE2DD-78FD-4DA3-A66D-C6AA56CE26CB}" type="presOf" srcId="{3A85A9B4-7F35-48CD-8155-45D082C1E218}" destId="{39ABA2B8-B635-4216-87CA-30B1FAB58A26}" srcOrd="0" destOrd="1" presId="urn:microsoft.com/office/officeart/2005/8/layout/cycle4#1"/>
    <dgm:cxn modelId="{9BF6773C-1A53-42BB-9CFB-A26751BD4920}" type="presOf" srcId="{5894111A-750C-4D65-B694-BD1B42A1DBB6}" destId="{FCF82246-1383-4D70-9769-40A839C853F6}" srcOrd="1" destOrd="1" presId="urn:microsoft.com/office/officeart/2005/8/layout/cycle4#1"/>
    <dgm:cxn modelId="{1FAB74EA-C6EF-4125-B3F0-E9A14118DAF8}" srcId="{95F368FB-4956-4A56-ADD0-5B9760266B39}" destId="{7CF2EC58-90DA-44D8-A81F-B14777D6C7EB}" srcOrd="0" destOrd="0" parTransId="{2BBABF48-23EF-420B-B417-62F1ACCB9D0C}" sibTransId="{FA2DF88F-CA9D-4B27-BD43-31D9E993E77F}"/>
    <dgm:cxn modelId="{DEBA2311-8097-4676-9637-64CC2D60ABE0}" srcId="{7CF2EC58-90DA-44D8-A81F-B14777D6C7EB}" destId="{07493D19-A396-4ADB-BD22-06CBF3E6EEFC}" srcOrd="6" destOrd="0" parTransId="{BD597681-5E53-45AD-9E5F-F65497D91223}" sibTransId="{E573FF20-DDB6-4B49-9683-16288CC44359}"/>
    <dgm:cxn modelId="{867B56DC-8706-4CA7-AF8A-B80D2EA9553B}" type="presOf" srcId="{052D3AEB-77F0-4A05-BCCE-25A7A436F0FE}" destId="{324383C4-DE33-4E92-A66F-DC64ECD12099}" srcOrd="1" destOrd="2" presId="urn:microsoft.com/office/officeart/2005/8/layout/cycle4#1"/>
    <dgm:cxn modelId="{F62E2A50-AB02-496D-B431-AE21814FE5D1}" type="presOf" srcId="{95E5849B-4C45-4B7A-8664-3FF966450C2A}" destId="{CD7610B3-BE50-49FA-9FA8-8BBEE9E23AD3}" srcOrd="1" destOrd="5" presId="urn:microsoft.com/office/officeart/2005/8/layout/cycle4#1"/>
    <dgm:cxn modelId="{49C9D31B-C600-4B57-88CA-89C15F01525D}" type="presOf" srcId="{DFE6E1FD-FC99-4BEC-867F-2D9FD379ED3C}" destId="{39ABA2B8-B635-4216-87CA-30B1FAB58A26}" srcOrd="0" destOrd="4" presId="urn:microsoft.com/office/officeart/2005/8/layout/cycle4#1"/>
    <dgm:cxn modelId="{11776879-FBEF-407D-B079-F7B3A7B2640E}" type="presOf" srcId="{DFE6E1FD-FC99-4BEC-867F-2D9FD379ED3C}" destId="{CD7610B3-BE50-49FA-9FA8-8BBEE9E23AD3}" srcOrd="1" destOrd="4" presId="urn:microsoft.com/office/officeart/2005/8/layout/cycle4#1"/>
    <dgm:cxn modelId="{8D0FB820-35D1-4344-888B-753C0051ED55}" srcId="{B2D0ED1F-6B35-4920-87B8-DCF9E7543963}" destId="{CB2ABA92-DE01-4A26-9DA2-132ABAD3892F}" srcOrd="3" destOrd="0" parTransId="{765E8E69-D1E7-42AB-8054-737BEFD4D6CD}" sibTransId="{DFD6DE02-69CB-46F9-B492-944A5FD2DCDB}"/>
    <dgm:cxn modelId="{1BF229D6-AEA2-4967-9F69-D1131CDC17FA}" srcId="{7CF2EC58-90DA-44D8-A81F-B14777D6C7EB}" destId="{C1256161-8EE1-4DED-B08B-C366C7304A4E}" srcOrd="4" destOrd="0" parTransId="{2136865B-8B7A-477E-ACD2-3F8216C2518F}" sibTransId="{180C2EA2-0ABF-496A-A6E2-35E2EE71A4AB}"/>
    <dgm:cxn modelId="{3A44DA8F-C2A8-44EC-A6AD-86C5560ACE2C}" type="presOf" srcId="{A6211E9B-B6AF-4F08-AFAF-02CF2E08FA59}" destId="{6A847840-E0B6-421B-BF89-93BBBDD1B250}" srcOrd="0" destOrd="5" presId="urn:microsoft.com/office/officeart/2005/8/layout/cycle4#1"/>
    <dgm:cxn modelId="{616A12FA-BE68-4128-A28D-B4E3D336F973}" type="presOf" srcId="{B2D0ED1F-6B35-4920-87B8-DCF9E7543963}" destId="{ACED42CB-859D-4030-806D-7FCF702C6742}" srcOrd="0" destOrd="0" presId="urn:microsoft.com/office/officeart/2005/8/layout/cycle4#1"/>
    <dgm:cxn modelId="{8C52059A-B8DE-4C72-84F2-BDB996C398F7}" type="presOf" srcId="{F38D7667-19EB-4B9A-9D57-7B03EB4BABAF}" destId="{0E42F0AA-10FA-4680-A5BF-7DA87A9AE6FF}" srcOrd="1" destOrd="4" presId="urn:microsoft.com/office/officeart/2005/8/layout/cycle4#1"/>
    <dgm:cxn modelId="{7B749BDB-2637-448A-A717-020C78513443}" srcId="{A4497B93-B70E-4B23-97D5-173B81A3BA66}" destId="{319415B5-7928-48F0-89C0-CE584FAE4BF7}" srcOrd="3" destOrd="0" parTransId="{C4EBE7F0-B343-4C5E-9B11-ECDF9A335DF4}" sibTransId="{8B8A0918-CF50-45B7-B804-C4F5117E8617}"/>
    <dgm:cxn modelId="{549B706D-05B8-4935-876D-0D35B2581F5B}" type="presOf" srcId="{632A1C07-2008-4B23-B737-5D22D44C9717}" destId="{FCF82246-1383-4D70-9769-40A839C853F6}" srcOrd="1" destOrd="2" presId="urn:microsoft.com/office/officeart/2005/8/layout/cycle4#1"/>
    <dgm:cxn modelId="{FC0B2814-8E8E-4D63-89B3-6CFD35C4335E}" type="presOf" srcId="{CB2ABA92-DE01-4A26-9DA2-132ABAD3892F}" destId="{0E42F0AA-10FA-4680-A5BF-7DA87A9AE6FF}" srcOrd="1" destOrd="3" presId="urn:microsoft.com/office/officeart/2005/8/layout/cycle4#1"/>
    <dgm:cxn modelId="{9982CFA5-EB0E-45BE-AE40-9D23EA3B8F46}" srcId="{B2D0ED1F-6B35-4920-87B8-DCF9E7543963}" destId="{F38D7667-19EB-4B9A-9D57-7B03EB4BABAF}" srcOrd="4" destOrd="0" parTransId="{9D7C79CF-D11A-40B4-9A89-92BB4E374710}" sibTransId="{086FC424-15D0-47E7-9172-CA5829CD327F}"/>
    <dgm:cxn modelId="{F459BFFA-C816-41E2-8A56-056ED0030265}" type="presOf" srcId="{3A85A9B4-7F35-48CD-8155-45D082C1E218}" destId="{CD7610B3-BE50-49FA-9FA8-8BBEE9E23AD3}" srcOrd="1" destOrd="1" presId="urn:microsoft.com/office/officeart/2005/8/layout/cycle4#1"/>
    <dgm:cxn modelId="{42E8FDB7-0035-478F-B4E3-D8BCF2F31F6D}" srcId="{B2D0ED1F-6B35-4920-87B8-DCF9E7543963}" destId="{4F1D0B81-F7C1-4F1D-96DD-AB419E205963}" srcOrd="2" destOrd="0" parTransId="{20B94D0A-3B34-41A0-BBA2-2F2D8DCDAC04}" sibTransId="{768D5F40-D179-4287-972E-0A6D52058735}"/>
    <dgm:cxn modelId="{27E91743-CA43-464E-AEF4-2DE76FB3C965}" type="presOf" srcId="{EF3C61FA-D62F-47E0-9CB3-DA1C9960DA45}" destId="{39ABA2B8-B635-4216-87CA-30B1FAB58A26}" srcOrd="0" destOrd="0" presId="urn:microsoft.com/office/officeart/2005/8/layout/cycle4#1"/>
    <dgm:cxn modelId="{6BDB49C5-73F2-4E35-98D2-2FE7EB2508F4}" srcId="{7CF2EC58-90DA-44D8-A81F-B14777D6C7EB}" destId="{A6211E9B-B6AF-4F08-AFAF-02CF2E08FA59}" srcOrd="5" destOrd="0" parTransId="{0B05C66C-881F-47FB-B60F-6EAEA55DCE15}" sibTransId="{BA8E9F24-4714-4812-9BA8-2D7280F59B13}"/>
    <dgm:cxn modelId="{E879377D-4037-489B-A88F-1509E535F173}" type="presOf" srcId="{59E889BC-168C-4AFF-A30D-ED5ACA55B254}" destId="{8A09C5B1-144B-4860-B38A-BC3DC648DBD1}" srcOrd="0" destOrd="1" presId="urn:microsoft.com/office/officeart/2005/8/layout/cycle4#1"/>
    <dgm:cxn modelId="{1D00EF18-73A0-4ABB-8149-C4A51C5E17E8}" type="presOf" srcId="{F005D7ED-41C4-4042-B634-765E7D64F066}" destId="{39ABA2B8-B635-4216-87CA-30B1FAB58A26}" srcOrd="0" destOrd="2" presId="urn:microsoft.com/office/officeart/2005/8/layout/cycle4#1"/>
    <dgm:cxn modelId="{A9114FEC-DAAA-46D2-87FC-90BA0CAA743C}" type="presOf" srcId="{4DBCA573-6212-4B25-9A80-F3F29B28FFE1}" destId="{FB71DFF1-8CE3-438C-AB29-C9E821649298}" srcOrd="0" destOrd="1" presId="urn:microsoft.com/office/officeart/2005/8/layout/cycle4#1"/>
    <dgm:cxn modelId="{50567A2B-42AC-41F5-85FA-70BF7ECD2DD8}" type="presOf" srcId="{006468F0-1B02-4129-ABD8-564F6645D444}" destId="{6A847840-E0B6-421B-BF89-93BBBDD1B250}" srcOrd="0" destOrd="0" presId="urn:microsoft.com/office/officeart/2005/8/layout/cycle4#1"/>
    <dgm:cxn modelId="{90F8A74A-0B2E-44A0-A394-B35C69A9E9B8}" srcId="{A4497B93-B70E-4B23-97D5-173B81A3BA66}" destId="{3A85A9B4-7F35-48CD-8155-45D082C1E218}" srcOrd="1" destOrd="0" parTransId="{25C9D58A-F52A-4F1F-886B-0516BAAFF461}" sibTransId="{A2D8A851-6E59-4AFC-B3DC-887788394761}"/>
    <dgm:cxn modelId="{7F1D6DB1-C6A4-4BD9-82F0-600D53F08AA7}" type="presParOf" srcId="{B19A581F-1286-471C-9393-B576B057D394}" destId="{924BFB61-2075-4BC2-8B03-56118EB31CD9}" srcOrd="0" destOrd="0" presId="urn:microsoft.com/office/officeart/2005/8/layout/cycle4#1"/>
    <dgm:cxn modelId="{B06D8C60-A87C-43D7-8068-F1017E8DD1DF}" type="presParOf" srcId="{924BFB61-2075-4BC2-8B03-56118EB31CD9}" destId="{7FC3377C-7D6C-43E1-A6C8-7BD000C2E925}" srcOrd="0" destOrd="0" presId="urn:microsoft.com/office/officeart/2005/8/layout/cycle4#1"/>
    <dgm:cxn modelId="{06FCD270-1C3A-4C67-9AD5-252C14EC395C}" type="presParOf" srcId="{7FC3377C-7D6C-43E1-A6C8-7BD000C2E925}" destId="{6A847840-E0B6-421B-BF89-93BBBDD1B250}" srcOrd="0" destOrd="0" presId="urn:microsoft.com/office/officeart/2005/8/layout/cycle4#1"/>
    <dgm:cxn modelId="{ED2A4D84-F1AA-4550-836F-D873A0B7F693}" type="presParOf" srcId="{7FC3377C-7D6C-43E1-A6C8-7BD000C2E925}" destId="{FCF82246-1383-4D70-9769-40A839C853F6}" srcOrd="1" destOrd="0" presId="urn:microsoft.com/office/officeart/2005/8/layout/cycle4#1"/>
    <dgm:cxn modelId="{34E6FCC4-9F07-4041-BA7A-60B5B6E433C0}" type="presParOf" srcId="{924BFB61-2075-4BC2-8B03-56118EB31CD9}" destId="{A27976D3-65F4-480C-AE07-997F2C869061}" srcOrd="1" destOrd="0" presId="urn:microsoft.com/office/officeart/2005/8/layout/cycle4#1"/>
    <dgm:cxn modelId="{E8FB74CC-C708-4AA1-A5EA-6639CD782BD4}" type="presParOf" srcId="{A27976D3-65F4-480C-AE07-997F2C869061}" destId="{39ABA2B8-B635-4216-87CA-30B1FAB58A26}" srcOrd="0" destOrd="0" presId="urn:microsoft.com/office/officeart/2005/8/layout/cycle4#1"/>
    <dgm:cxn modelId="{36E1E5FD-F175-4756-B6B1-0A31518C260D}" type="presParOf" srcId="{A27976D3-65F4-480C-AE07-997F2C869061}" destId="{CD7610B3-BE50-49FA-9FA8-8BBEE9E23AD3}" srcOrd="1" destOrd="0" presId="urn:microsoft.com/office/officeart/2005/8/layout/cycle4#1"/>
    <dgm:cxn modelId="{03C97977-1A42-4F07-984E-CF27C2FD5118}" type="presParOf" srcId="{924BFB61-2075-4BC2-8B03-56118EB31CD9}" destId="{F1128E0E-2B92-4A30-94FC-2ACACA820DB8}" srcOrd="2" destOrd="0" presId="urn:microsoft.com/office/officeart/2005/8/layout/cycle4#1"/>
    <dgm:cxn modelId="{81285670-3AD2-469F-B1AB-2F635F4DA987}" type="presParOf" srcId="{F1128E0E-2B92-4A30-94FC-2ACACA820DB8}" destId="{8A09C5B1-144B-4860-B38A-BC3DC648DBD1}" srcOrd="0" destOrd="0" presId="urn:microsoft.com/office/officeart/2005/8/layout/cycle4#1"/>
    <dgm:cxn modelId="{34619B51-8013-490C-921B-9F4BFAF2B64D}" type="presParOf" srcId="{F1128E0E-2B92-4A30-94FC-2ACACA820DB8}" destId="{0E42F0AA-10FA-4680-A5BF-7DA87A9AE6FF}" srcOrd="1" destOrd="0" presId="urn:microsoft.com/office/officeart/2005/8/layout/cycle4#1"/>
    <dgm:cxn modelId="{FB01C543-F803-4085-AFB4-328A5065CBC9}" type="presParOf" srcId="{924BFB61-2075-4BC2-8B03-56118EB31CD9}" destId="{3FD03031-CF48-4C67-ADE1-8359298ABDB8}" srcOrd="3" destOrd="0" presId="urn:microsoft.com/office/officeart/2005/8/layout/cycle4#1"/>
    <dgm:cxn modelId="{13909153-D9FE-4848-8FE7-589E6999346B}" type="presParOf" srcId="{3FD03031-CF48-4C67-ADE1-8359298ABDB8}" destId="{FB71DFF1-8CE3-438C-AB29-C9E821649298}" srcOrd="0" destOrd="0" presId="urn:microsoft.com/office/officeart/2005/8/layout/cycle4#1"/>
    <dgm:cxn modelId="{7409A46C-17AC-4185-81AB-1FDB7A6C84ED}" type="presParOf" srcId="{3FD03031-CF48-4C67-ADE1-8359298ABDB8}" destId="{324383C4-DE33-4E92-A66F-DC64ECD12099}" srcOrd="1" destOrd="0" presId="urn:microsoft.com/office/officeart/2005/8/layout/cycle4#1"/>
    <dgm:cxn modelId="{CA8CED66-0DF1-4D5A-AC45-AE09138C1D27}" type="presParOf" srcId="{924BFB61-2075-4BC2-8B03-56118EB31CD9}" destId="{8AD98F82-14E3-48B6-B299-6EC82290952A}" srcOrd="4" destOrd="0" presId="urn:microsoft.com/office/officeart/2005/8/layout/cycle4#1"/>
    <dgm:cxn modelId="{E7A6CAA3-0459-44A5-9F43-891FEDDD4BEF}" type="presParOf" srcId="{B19A581F-1286-471C-9393-B576B057D394}" destId="{FEDC44F8-E4B5-48C5-8DBE-28F725F805A9}" srcOrd="1" destOrd="0" presId="urn:microsoft.com/office/officeart/2005/8/layout/cycle4#1"/>
    <dgm:cxn modelId="{AC6B9241-E7C4-442B-B999-07D134AE86B7}" type="presParOf" srcId="{FEDC44F8-E4B5-48C5-8DBE-28F725F805A9}" destId="{2EE4F52E-3A18-49A8-B9E5-149DC92D38CB}" srcOrd="0" destOrd="0" presId="urn:microsoft.com/office/officeart/2005/8/layout/cycle4#1"/>
    <dgm:cxn modelId="{AD809CB9-1A6B-4F13-8474-D5C289C9DF52}" type="presParOf" srcId="{FEDC44F8-E4B5-48C5-8DBE-28F725F805A9}" destId="{8FDA4B27-0761-45C2-98A3-FE177C5A39EC}" srcOrd="1" destOrd="0" presId="urn:microsoft.com/office/officeart/2005/8/layout/cycle4#1"/>
    <dgm:cxn modelId="{087593A4-CF0C-42C7-93EF-3997FB6D0EB1}" type="presParOf" srcId="{FEDC44F8-E4B5-48C5-8DBE-28F725F805A9}" destId="{ACED42CB-859D-4030-806D-7FCF702C6742}" srcOrd="2" destOrd="0" presId="urn:microsoft.com/office/officeart/2005/8/layout/cycle4#1"/>
    <dgm:cxn modelId="{674CD201-8506-4513-8C6E-BFFCC2871FEA}" type="presParOf" srcId="{FEDC44F8-E4B5-48C5-8DBE-28F725F805A9}" destId="{AEBCC972-563C-487D-80EE-AF288359F70D}" srcOrd="3" destOrd="0" presId="urn:microsoft.com/office/officeart/2005/8/layout/cycle4#1"/>
    <dgm:cxn modelId="{4A09A0AD-9875-4401-8E1D-D7B7570B57D3}" type="presParOf" srcId="{FEDC44F8-E4B5-48C5-8DBE-28F725F805A9}" destId="{CC530670-0EF4-4CD0-BF4B-875F52C1F842}" srcOrd="4" destOrd="0" presId="urn:microsoft.com/office/officeart/2005/8/layout/cycle4#1"/>
    <dgm:cxn modelId="{5CC1A1BB-F068-4CE2-9404-6E2B92866025}" type="presParOf" srcId="{B19A581F-1286-471C-9393-B576B057D394}" destId="{DBF04E42-4189-42C7-AB2E-C5C9877E01C8}" srcOrd="2" destOrd="0" presId="urn:microsoft.com/office/officeart/2005/8/layout/cycle4#1"/>
    <dgm:cxn modelId="{43C1358A-8AFC-497C-BCD9-ABFEF3F97BF9}" type="presParOf" srcId="{B19A581F-1286-471C-9393-B576B057D394}" destId="{4C424034-5A48-4398-982B-7F97F17CAFEE}"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B9C49F-FF1B-4B84-93EB-4FE4251E48F2}"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l-GR"/>
        </a:p>
      </dgm:t>
    </dgm:pt>
    <dgm:pt modelId="{42E35A26-478F-4B06-8CF5-FB3EC10B1916}">
      <dgm:prSet phldrT="[Text]"/>
      <dgm:spPr/>
      <dgm:t>
        <a:bodyPr/>
        <a:lstStyle/>
        <a:p>
          <a:r>
            <a:rPr lang="el-GR" smtClean="0">
              <a:solidFill>
                <a:schemeClr val="tx1"/>
              </a:solidFill>
              <a:latin typeface="Century Gothic" pitchFamily="34" charset="0"/>
            </a:rPr>
            <a:t>Η Διττή Φύση</a:t>
          </a:r>
        </a:p>
        <a:p>
          <a:r>
            <a:rPr lang="el-GR" smtClean="0">
              <a:solidFill>
                <a:schemeClr val="tx1"/>
              </a:solidFill>
              <a:latin typeface="Century Gothic" pitchFamily="34" charset="0"/>
            </a:rPr>
            <a:t>του Μάρκετινγκ :</a:t>
          </a:r>
          <a:endParaRPr lang="el-GR" dirty="0">
            <a:solidFill>
              <a:schemeClr val="tx1"/>
            </a:solidFill>
          </a:endParaRPr>
        </a:p>
      </dgm:t>
    </dgm:pt>
    <dgm:pt modelId="{0A94A3FE-C883-41A2-8A44-EE220D6DA792}" type="parTrans" cxnId="{0C9276A9-A571-4177-AF9F-6CF9886FAAD6}">
      <dgm:prSet/>
      <dgm:spPr/>
      <dgm:t>
        <a:bodyPr/>
        <a:lstStyle/>
        <a:p>
          <a:endParaRPr lang="el-GR"/>
        </a:p>
      </dgm:t>
    </dgm:pt>
    <dgm:pt modelId="{1F22D276-DD1A-4ED6-97A9-7D5195F3B168}" type="sibTrans" cxnId="{0C9276A9-A571-4177-AF9F-6CF9886FAAD6}">
      <dgm:prSet/>
      <dgm:spPr/>
      <dgm:t>
        <a:bodyPr/>
        <a:lstStyle/>
        <a:p>
          <a:endParaRPr lang="el-GR"/>
        </a:p>
      </dgm:t>
    </dgm:pt>
    <dgm:pt modelId="{53861693-7B4A-4E34-A56B-59D893E37CD5}">
      <dgm:prSet phldrT="[Text]"/>
      <dgm:spPr/>
      <dgm:t>
        <a:bodyPr/>
        <a:lstStyle/>
        <a:p>
          <a:r>
            <a:rPr lang="el-GR" b="1" dirty="0" smtClean="0">
              <a:solidFill>
                <a:schemeClr val="tx1"/>
              </a:solidFill>
              <a:latin typeface="Century Gothic" pitchFamily="34" charset="0"/>
            </a:rPr>
            <a:t>Ένας Προσανατολισμός </a:t>
          </a:r>
          <a:r>
            <a:rPr lang="el-GR" dirty="0" smtClean="0">
              <a:solidFill>
                <a:schemeClr val="tx1"/>
              </a:solidFill>
              <a:latin typeface="Century Gothic" pitchFamily="34" charset="0"/>
            </a:rPr>
            <a:t>– </a:t>
          </a:r>
          <a:r>
            <a:rPr lang="el-GR" b="0" dirty="0" smtClean="0">
              <a:solidFill>
                <a:schemeClr val="tx1"/>
              </a:solidFill>
              <a:latin typeface="Century Gothic" pitchFamily="34" charset="0"/>
            </a:rPr>
            <a:t>οδηγεί όλες</a:t>
          </a:r>
        </a:p>
        <a:p>
          <a:r>
            <a:rPr lang="el-GR" b="0" dirty="0" smtClean="0">
              <a:solidFill>
                <a:schemeClr val="tx1"/>
              </a:solidFill>
              <a:latin typeface="Century Gothic" pitchFamily="34" charset="0"/>
            </a:rPr>
            <a:t>τις ενέργειες μιας</a:t>
          </a:r>
        </a:p>
        <a:p>
          <a:r>
            <a:rPr lang="el-GR" b="0" dirty="0" smtClean="0">
              <a:solidFill>
                <a:schemeClr val="tx1"/>
              </a:solidFill>
              <a:latin typeface="Century Gothic" pitchFamily="34" charset="0"/>
            </a:rPr>
            <a:t>επιχείρησης/οργανισμού</a:t>
          </a:r>
          <a:endParaRPr lang="el-GR" dirty="0">
            <a:solidFill>
              <a:schemeClr val="tx1"/>
            </a:solidFill>
          </a:endParaRPr>
        </a:p>
      </dgm:t>
    </dgm:pt>
    <dgm:pt modelId="{1FCF90E2-CD4B-48E2-A707-D97B138E9C34}" type="parTrans" cxnId="{CDF283D8-9EA2-4482-B30F-DD8FD884D99B}">
      <dgm:prSet/>
      <dgm:spPr/>
      <dgm:t>
        <a:bodyPr/>
        <a:lstStyle/>
        <a:p>
          <a:endParaRPr lang="el-GR">
            <a:solidFill>
              <a:schemeClr val="tx1"/>
            </a:solidFill>
          </a:endParaRPr>
        </a:p>
      </dgm:t>
    </dgm:pt>
    <dgm:pt modelId="{DEF4CB94-FB7E-4FC9-B929-CA75639A569B}" type="sibTrans" cxnId="{CDF283D8-9EA2-4482-B30F-DD8FD884D99B}">
      <dgm:prSet/>
      <dgm:spPr/>
      <dgm:t>
        <a:bodyPr/>
        <a:lstStyle/>
        <a:p>
          <a:endParaRPr lang="el-GR"/>
        </a:p>
      </dgm:t>
    </dgm:pt>
    <dgm:pt modelId="{09411427-57E9-476E-91C1-20EDF5C74A7B}">
      <dgm:prSet phldrT="[Text]"/>
      <dgm:spPr/>
      <dgm:t>
        <a:bodyPr/>
        <a:lstStyle/>
        <a:p>
          <a:r>
            <a:rPr lang="el-GR" b="1" dirty="0" smtClean="0">
              <a:solidFill>
                <a:schemeClr val="tx1"/>
              </a:solidFill>
              <a:latin typeface="Century Gothic" pitchFamily="34" charset="0"/>
            </a:rPr>
            <a:t>Μια Επιχειρηματική Λειτουργία –</a:t>
          </a:r>
        </a:p>
        <a:p>
          <a:r>
            <a:rPr lang="el-GR" b="0" dirty="0" smtClean="0">
              <a:solidFill>
                <a:schemeClr val="tx1"/>
              </a:solidFill>
              <a:latin typeface="Century Gothic" pitchFamily="34" charset="0"/>
            </a:rPr>
            <a:t>υπεύθυνη να διευθύνει και να εκτελεί</a:t>
          </a:r>
        </a:p>
        <a:p>
          <a:r>
            <a:rPr lang="el-GR" b="0" dirty="0" smtClean="0">
              <a:solidFill>
                <a:schemeClr val="tx1"/>
              </a:solidFill>
              <a:latin typeface="Century Gothic" pitchFamily="34" charset="0"/>
            </a:rPr>
            <a:t>συγκεκριμένες επιχειρηματικές</a:t>
          </a:r>
        </a:p>
        <a:p>
          <a:r>
            <a:rPr lang="el-GR" b="0" dirty="0" smtClean="0">
              <a:solidFill>
                <a:schemeClr val="tx1"/>
              </a:solidFill>
              <a:latin typeface="Century Gothic" pitchFamily="34" charset="0"/>
            </a:rPr>
            <a:t>δραστηριότητες</a:t>
          </a:r>
          <a:endParaRPr lang="el-GR" dirty="0">
            <a:solidFill>
              <a:schemeClr val="tx1"/>
            </a:solidFill>
          </a:endParaRPr>
        </a:p>
      </dgm:t>
    </dgm:pt>
    <dgm:pt modelId="{C0B8BC50-FF00-468E-B809-E03BB940F657}" type="parTrans" cxnId="{57B235E8-0183-4210-9193-5426470F53B2}">
      <dgm:prSet/>
      <dgm:spPr/>
      <dgm:t>
        <a:bodyPr/>
        <a:lstStyle/>
        <a:p>
          <a:endParaRPr lang="el-GR">
            <a:solidFill>
              <a:schemeClr val="tx1"/>
            </a:solidFill>
          </a:endParaRPr>
        </a:p>
      </dgm:t>
    </dgm:pt>
    <dgm:pt modelId="{44FCE61D-D556-4D98-959E-968958A3869D}" type="sibTrans" cxnId="{57B235E8-0183-4210-9193-5426470F53B2}">
      <dgm:prSet/>
      <dgm:spPr/>
      <dgm:t>
        <a:bodyPr/>
        <a:lstStyle/>
        <a:p>
          <a:endParaRPr lang="el-GR"/>
        </a:p>
      </dgm:t>
    </dgm:pt>
    <dgm:pt modelId="{3124A81C-9BDF-4C16-B3D0-98EB7AABD290}" type="pres">
      <dgm:prSet presAssocID="{75B9C49F-FF1B-4B84-93EB-4FE4251E48F2}" presName="cycle" presStyleCnt="0">
        <dgm:presLayoutVars>
          <dgm:chMax val="1"/>
          <dgm:dir/>
          <dgm:animLvl val="ctr"/>
          <dgm:resizeHandles val="exact"/>
        </dgm:presLayoutVars>
      </dgm:prSet>
      <dgm:spPr/>
      <dgm:t>
        <a:bodyPr/>
        <a:lstStyle/>
        <a:p>
          <a:endParaRPr lang="el-GR"/>
        </a:p>
      </dgm:t>
    </dgm:pt>
    <dgm:pt modelId="{4951107E-BF8F-467D-BA20-29B4A20DF2BA}" type="pres">
      <dgm:prSet presAssocID="{42E35A26-478F-4B06-8CF5-FB3EC10B1916}" presName="centerShape" presStyleLbl="node0" presStyleIdx="0" presStyleCnt="1"/>
      <dgm:spPr/>
      <dgm:t>
        <a:bodyPr/>
        <a:lstStyle/>
        <a:p>
          <a:endParaRPr lang="el-GR"/>
        </a:p>
      </dgm:t>
    </dgm:pt>
    <dgm:pt modelId="{6BA619CB-3EB1-49C3-A6AE-1067F56C88F0}" type="pres">
      <dgm:prSet presAssocID="{1FCF90E2-CD4B-48E2-A707-D97B138E9C34}" presName="parTrans" presStyleLbl="bgSibTrans2D1" presStyleIdx="0" presStyleCnt="2"/>
      <dgm:spPr/>
      <dgm:t>
        <a:bodyPr/>
        <a:lstStyle/>
        <a:p>
          <a:endParaRPr lang="el-GR"/>
        </a:p>
      </dgm:t>
    </dgm:pt>
    <dgm:pt modelId="{BD1C38DC-9627-4496-B779-8EEC901592EC}" type="pres">
      <dgm:prSet presAssocID="{53861693-7B4A-4E34-A56B-59D893E37CD5}" presName="node" presStyleLbl="node1" presStyleIdx="0" presStyleCnt="2">
        <dgm:presLayoutVars>
          <dgm:bulletEnabled val="1"/>
        </dgm:presLayoutVars>
      </dgm:prSet>
      <dgm:spPr/>
      <dgm:t>
        <a:bodyPr/>
        <a:lstStyle/>
        <a:p>
          <a:endParaRPr lang="el-GR"/>
        </a:p>
      </dgm:t>
    </dgm:pt>
    <dgm:pt modelId="{37BE330F-FE8A-4B31-8B79-0C35C08A254C}" type="pres">
      <dgm:prSet presAssocID="{C0B8BC50-FF00-468E-B809-E03BB940F657}" presName="parTrans" presStyleLbl="bgSibTrans2D1" presStyleIdx="1" presStyleCnt="2"/>
      <dgm:spPr/>
      <dgm:t>
        <a:bodyPr/>
        <a:lstStyle/>
        <a:p>
          <a:endParaRPr lang="el-GR"/>
        </a:p>
      </dgm:t>
    </dgm:pt>
    <dgm:pt modelId="{E2236BF4-CBEF-4378-AA7D-28DA052D4115}" type="pres">
      <dgm:prSet presAssocID="{09411427-57E9-476E-91C1-20EDF5C74A7B}" presName="node" presStyleLbl="node1" presStyleIdx="1" presStyleCnt="2">
        <dgm:presLayoutVars>
          <dgm:bulletEnabled val="1"/>
        </dgm:presLayoutVars>
      </dgm:prSet>
      <dgm:spPr/>
      <dgm:t>
        <a:bodyPr/>
        <a:lstStyle/>
        <a:p>
          <a:endParaRPr lang="el-GR"/>
        </a:p>
      </dgm:t>
    </dgm:pt>
  </dgm:ptLst>
  <dgm:cxnLst>
    <dgm:cxn modelId="{E8701FE1-F035-4AE6-AA02-8AF5173F0B1C}" type="presOf" srcId="{42E35A26-478F-4B06-8CF5-FB3EC10B1916}" destId="{4951107E-BF8F-467D-BA20-29B4A20DF2BA}" srcOrd="0" destOrd="0" presId="urn:microsoft.com/office/officeart/2005/8/layout/radial4"/>
    <dgm:cxn modelId="{46476388-32B0-4666-9DB5-27F5FE45C824}" type="presOf" srcId="{1FCF90E2-CD4B-48E2-A707-D97B138E9C34}" destId="{6BA619CB-3EB1-49C3-A6AE-1067F56C88F0}" srcOrd="0" destOrd="0" presId="urn:microsoft.com/office/officeart/2005/8/layout/radial4"/>
    <dgm:cxn modelId="{57B235E8-0183-4210-9193-5426470F53B2}" srcId="{42E35A26-478F-4B06-8CF5-FB3EC10B1916}" destId="{09411427-57E9-476E-91C1-20EDF5C74A7B}" srcOrd="1" destOrd="0" parTransId="{C0B8BC50-FF00-468E-B809-E03BB940F657}" sibTransId="{44FCE61D-D556-4D98-959E-968958A3869D}"/>
    <dgm:cxn modelId="{CDF283D8-9EA2-4482-B30F-DD8FD884D99B}" srcId="{42E35A26-478F-4B06-8CF5-FB3EC10B1916}" destId="{53861693-7B4A-4E34-A56B-59D893E37CD5}" srcOrd="0" destOrd="0" parTransId="{1FCF90E2-CD4B-48E2-A707-D97B138E9C34}" sibTransId="{DEF4CB94-FB7E-4FC9-B929-CA75639A569B}"/>
    <dgm:cxn modelId="{98CB3387-2A18-44E0-9F57-C749BCFC4980}" type="presOf" srcId="{09411427-57E9-476E-91C1-20EDF5C74A7B}" destId="{E2236BF4-CBEF-4378-AA7D-28DA052D4115}" srcOrd="0" destOrd="0" presId="urn:microsoft.com/office/officeart/2005/8/layout/radial4"/>
    <dgm:cxn modelId="{5EBCCD55-5BA8-4935-84F1-7909D124B4A4}" type="presOf" srcId="{75B9C49F-FF1B-4B84-93EB-4FE4251E48F2}" destId="{3124A81C-9BDF-4C16-B3D0-98EB7AABD290}" srcOrd="0" destOrd="0" presId="urn:microsoft.com/office/officeart/2005/8/layout/radial4"/>
    <dgm:cxn modelId="{D7A05FB5-3696-49BB-9111-184790F588DA}" type="presOf" srcId="{C0B8BC50-FF00-468E-B809-E03BB940F657}" destId="{37BE330F-FE8A-4B31-8B79-0C35C08A254C}" srcOrd="0" destOrd="0" presId="urn:microsoft.com/office/officeart/2005/8/layout/radial4"/>
    <dgm:cxn modelId="{0C9276A9-A571-4177-AF9F-6CF9886FAAD6}" srcId="{75B9C49F-FF1B-4B84-93EB-4FE4251E48F2}" destId="{42E35A26-478F-4B06-8CF5-FB3EC10B1916}" srcOrd="0" destOrd="0" parTransId="{0A94A3FE-C883-41A2-8A44-EE220D6DA792}" sibTransId="{1F22D276-DD1A-4ED6-97A9-7D5195F3B168}"/>
    <dgm:cxn modelId="{E30B9503-FE2A-4238-BAFB-CFB3782F09BC}" type="presOf" srcId="{53861693-7B4A-4E34-A56B-59D893E37CD5}" destId="{BD1C38DC-9627-4496-B779-8EEC901592EC}" srcOrd="0" destOrd="0" presId="urn:microsoft.com/office/officeart/2005/8/layout/radial4"/>
    <dgm:cxn modelId="{68364E5B-1859-4C70-85D7-0D40379681F2}" type="presParOf" srcId="{3124A81C-9BDF-4C16-B3D0-98EB7AABD290}" destId="{4951107E-BF8F-467D-BA20-29B4A20DF2BA}" srcOrd="0" destOrd="0" presId="urn:microsoft.com/office/officeart/2005/8/layout/radial4"/>
    <dgm:cxn modelId="{6D1FFF88-93A7-4729-9D34-597FAEDB81BE}" type="presParOf" srcId="{3124A81C-9BDF-4C16-B3D0-98EB7AABD290}" destId="{6BA619CB-3EB1-49C3-A6AE-1067F56C88F0}" srcOrd="1" destOrd="0" presId="urn:microsoft.com/office/officeart/2005/8/layout/radial4"/>
    <dgm:cxn modelId="{A4131362-D6DC-4FA0-9B2F-D352DB484800}" type="presParOf" srcId="{3124A81C-9BDF-4C16-B3D0-98EB7AABD290}" destId="{BD1C38DC-9627-4496-B779-8EEC901592EC}" srcOrd="2" destOrd="0" presId="urn:microsoft.com/office/officeart/2005/8/layout/radial4"/>
    <dgm:cxn modelId="{867389DF-F9ED-4C11-B024-DDA74071350A}" type="presParOf" srcId="{3124A81C-9BDF-4C16-B3D0-98EB7AABD290}" destId="{37BE330F-FE8A-4B31-8B79-0C35C08A254C}" srcOrd="3" destOrd="0" presId="urn:microsoft.com/office/officeart/2005/8/layout/radial4"/>
    <dgm:cxn modelId="{9B03EF34-6203-4843-8E8A-0AADD9732C09}" type="presParOf" srcId="{3124A81C-9BDF-4C16-B3D0-98EB7AABD290}" destId="{E2236BF4-CBEF-4378-AA7D-28DA052D4115}"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6989F1-7774-4298-8928-E6DD56C6C620}" type="doc">
      <dgm:prSet loTypeId="urn:microsoft.com/office/officeart/2005/8/layout/default#5" loCatId="list" qsTypeId="urn:microsoft.com/office/officeart/2005/8/quickstyle/simple1" qsCatId="simple" csTypeId="urn:microsoft.com/office/officeart/2005/8/colors/colorful5" csCatId="colorful" phldr="1"/>
      <dgm:spPr/>
      <dgm:t>
        <a:bodyPr/>
        <a:lstStyle/>
        <a:p>
          <a:endParaRPr lang="el-GR"/>
        </a:p>
      </dgm:t>
    </dgm:pt>
    <dgm:pt modelId="{DB82D0EB-C6F0-45F2-A27E-A322A0FF4807}">
      <dgm:prSet/>
      <dgm:spPr/>
      <dgm:t>
        <a:bodyPr/>
        <a:lstStyle/>
        <a:p>
          <a:r>
            <a:rPr lang="el-GR" smtClean="0">
              <a:solidFill>
                <a:schemeClr val="tx1"/>
              </a:solidFill>
              <a:latin typeface="Century Gothic" pitchFamily="34" charset="0"/>
            </a:rPr>
            <a:t>Στρατηγικό –</a:t>
          </a:r>
          <a:r>
            <a:rPr lang="en-US" smtClean="0">
              <a:solidFill>
                <a:schemeClr val="tx1"/>
              </a:solidFill>
              <a:latin typeface="Century Gothic" pitchFamily="34" charset="0"/>
            </a:rPr>
            <a:t> Strategic Marketing</a:t>
          </a:r>
          <a:endParaRPr lang="el-GR" dirty="0" smtClean="0">
            <a:solidFill>
              <a:schemeClr val="tx1"/>
            </a:solidFill>
            <a:latin typeface="Century Gothic" pitchFamily="34" charset="0"/>
          </a:endParaRPr>
        </a:p>
      </dgm:t>
    </dgm:pt>
    <dgm:pt modelId="{77303B7A-8057-4326-9986-2FA6D4A0097D}" type="parTrans" cxnId="{30CB172B-D17F-4884-A41A-211FBFAE44A3}">
      <dgm:prSet/>
      <dgm:spPr/>
      <dgm:t>
        <a:bodyPr/>
        <a:lstStyle/>
        <a:p>
          <a:endParaRPr lang="el-GR"/>
        </a:p>
      </dgm:t>
    </dgm:pt>
    <dgm:pt modelId="{88EE2D7A-DA72-48C1-97E6-0069B557015A}" type="sibTrans" cxnId="{30CB172B-D17F-4884-A41A-211FBFAE44A3}">
      <dgm:prSet/>
      <dgm:spPr/>
      <dgm:t>
        <a:bodyPr/>
        <a:lstStyle/>
        <a:p>
          <a:endParaRPr lang="el-GR"/>
        </a:p>
      </dgm:t>
    </dgm:pt>
    <dgm:pt modelId="{837C5ABE-9D6D-49E1-8D5B-F90CBF2B7BD4}">
      <dgm:prSet/>
      <dgm:spPr/>
      <dgm:t>
        <a:bodyPr/>
        <a:lstStyle/>
        <a:p>
          <a:r>
            <a:rPr lang="el-GR" dirty="0" smtClean="0">
              <a:solidFill>
                <a:schemeClr val="tx1"/>
              </a:solidFill>
              <a:latin typeface="Century Gothic" pitchFamily="34" charset="0"/>
            </a:rPr>
            <a:t>Τακτικό</a:t>
          </a:r>
          <a:r>
            <a:rPr lang="en-US" dirty="0" smtClean="0">
              <a:solidFill>
                <a:schemeClr val="tx1"/>
              </a:solidFill>
              <a:latin typeface="Century Gothic" pitchFamily="34" charset="0"/>
            </a:rPr>
            <a:t> – </a:t>
          </a:r>
          <a:endParaRPr lang="el-GR" dirty="0" smtClean="0">
            <a:solidFill>
              <a:schemeClr val="tx1"/>
            </a:solidFill>
            <a:latin typeface="Century Gothic" pitchFamily="34" charset="0"/>
          </a:endParaRPr>
        </a:p>
        <a:p>
          <a:r>
            <a:rPr lang="en-US" dirty="0" smtClean="0">
              <a:solidFill>
                <a:schemeClr val="tx1"/>
              </a:solidFill>
              <a:latin typeface="Century Gothic" pitchFamily="34" charset="0"/>
            </a:rPr>
            <a:t>Tactical Marketing</a:t>
          </a:r>
          <a:endParaRPr lang="el-GR" dirty="0" smtClean="0">
            <a:solidFill>
              <a:schemeClr val="tx1"/>
            </a:solidFill>
            <a:latin typeface="Century Gothic" pitchFamily="34" charset="0"/>
          </a:endParaRPr>
        </a:p>
      </dgm:t>
    </dgm:pt>
    <dgm:pt modelId="{B972E32E-A991-4B66-9737-F93279443889}" type="parTrans" cxnId="{5A2677B1-6660-4568-B37A-6BEEB83A4824}">
      <dgm:prSet/>
      <dgm:spPr/>
      <dgm:t>
        <a:bodyPr/>
        <a:lstStyle/>
        <a:p>
          <a:endParaRPr lang="el-GR"/>
        </a:p>
      </dgm:t>
    </dgm:pt>
    <dgm:pt modelId="{AE21BBBB-9B6E-4474-8F29-2E53D9E13267}" type="sibTrans" cxnId="{5A2677B1-6660-4568-B37A-6BEEB83A4824}">
      <dgm:prSet/>
      <dgm:spPr/>
      <dgm:t>
        <a:bodyPr/>
        <a:lstStyle/>
        <a:p>
          <a:endParaRPr lang="el-GR"/>
        </a:p>
      </dgm:t>
    </dgm:pt>
    <dgm:pt modelId="{BD234EB3-88F9-4A60-9332-6F0B96310A38}">
      <dgm:prSet/>
      <dgm:spPr/>
      <dgm:t>
        <a:bodyPr/>
        <a:lstStyle/>
        <a:p>
          <a:r>
            <a:rPr lang="el-GR" smtClean="0">
              <a:solidFill>
                <a:schemeClr val="tx1"/>
              </a:solidFill>
              <a:latin typeface="Century Gothic" pitchFamily="34" charset="0"/>
            </a:rPr>
            <a:t>Εσωτερικό</a:t>
          </a:r>
          <a:r>
            <a:rPr lang="en-US" smtClean="0">
              <a:solidFill>
                <a:schemeClr val="tx1"/>
              </a:solidFill>
              <a:latin typeface="Century Gothic" pitchFamily="34" charset="0"/>
            </a:rPr>
            <a:t> – Internal Marketing</a:t>
          </a:r>
          <a:endParaRPr lang="el-GR" dirty="0" smtClean="0">
            <a:solidFill>
              <a:schemeClr val="tx1"/>
            </a:solidFill>
            <a:latin typeface="Century Gothic" pitchFamily="34" charset="0"/>
          </a:endParaRPr>
        </a:p>
      </dgm:t>
    </dgm:pt>
    <dgm:pt modelId="{BF7360D3-44FD-4166-B06E-5C02EFF9FB48}" type="parTrans" cxnId="{0619CFDA-0DAC-4B2B-995D-23D743A2FB33}">
      <dgm:prSet/>
      <dgm:spPr/>
      <dgm:t>
        <a:bodyPr/>
        <a:lstStyle/>
        <a:p>
          <a:endParaRPr lang="el-GR"/>
        </a:p>
      </dgm:t>
    </dgm:pt>
    <dgm:pt modelId="{3C57FBDD-29F0-4434-B8F3-44B2803F739A}" type="sibTrans" cxnId="{0619CFDA-0DAC-4B2B-995D-23D743A2FB33}">
      <dgm:prSet/>
      <dgm:spPr/>
      <dgm:t>
        <a:bodyPr/>
        <a:lstStyle/>
        <a:p>
          <a:endParaRPr lang="el-GR"/>
        </a:p>
      </dgm:t>
    </dgm:pt>
    <dgm:pt modelId="{A6D616A9-0D18-46A6-92BC-953540F7421B}">
      <dgm:prSet/>
      <dgm:spPr/>
      <dgm:t>
        <a:bodyPr/>
        <a:lstStyle/>
        <a:p>
          <a:r>
            <a:rPr lang="el-GR" smtClean="0">
              <a:solidFill>
                <a:schemeClr val="tx1"/>
              </a:solidFill>
              <a:latin typeface="Century Gothic" pitchFamily="34" charset="0"/>
            </a:rPr>
            <a:t>Αλληλεπίδρασης</a:t>
          </a:r>
          <a:r>
            <a:rPr lang="en-US" smtClean="0">
              <a:solidFill>
                <a:schemeClr val="tx1"/>
              </a:solidFill>
              <a:latin typeface="Century Gothic" pitchFamily="34" charset="0"/>
            </a:rPr>
            <a:t> – Interactive Marketing</a:t>
          </a:r>
          <a:endParaRPr lang="el-GR" dirty="0" smtClean="0">
            <a:solidFill>
              <a:schemeClr val="tx1"/>
            </a:solidFill>
            <a:latin typeface="Century Gothic" pitchFamily="34" charset="0"/>
          </a:endParaRPr>
        </a:p>
      </dgm:t>
    </dgm:pt>
    <dgm:pt modelId="{8D4C77F1-4F1B-4A39-AC62-973A86CB3A1D}" type="parTrans" cxnId="{01126196-9189-4D1F-AA50-8A6A2A07A5CB}">
      <dgm:prSet/>
      <dgm:spPr/>
      <dgm:t>
        <a:bodyPr/>
        <a:lstStyle/>
        <a:p>
          <a:endParaRPr lang="el-GR"/>
        </a:p>
      </dgm:t>
    </dgm:pt>
    <dgm:pt modelId="{B22500B0-F79C-4B62-9329-F184D58183C2}" type="sibTrans" cxnId="{01126196-9189-4D1F-AA50-8A6A2A07A5CB}">
      <dgm:prSet/>
      <dgm:spPr/>
      <dgm:t>
        <a:bodyPr/>
        <a:lstStyle/>
        <a:p>
          <a:endParaRPr lang="el-GR"/>
        </a:p>
      </dgm:t>
    </dgm:pt>
    <dgm:pt modelId="{B60C319A-603F-45F8-8AD9-41CBB992F145}">
      <dgm:prSet/>
      <dgm:spPr/>
      <dgm:t>
        <a:bodyPr/>
        <a:lstStyle/>
        <a:p>
          <a:r>
            <a:rPr lang="el-GR" smtClean="0">
              <a:solidFill>
                <a:schemeClr val="tx1"/>
              </a:solidFill>
              <a:latin typeface="Century Gothic" pitchFamily="34" charset="0"/>
            </a:rPr>
            <a:t>Σχέσεων</a:t>
          </a:r>
          <a:r>
            <a:rPr lang="en-US" smtClean="0">
              <a:solidFill>
                <a:schemeClr val="tx1"/>
              </a:solidFill>
              <a:latin typeface="Century Gothic" pitchFamily="34" charset="0"/>
            </a:rPr>
            <a:t> – Relationship Marketing</a:t>
          </a:r>
          <a:endParaRPr lang="en-US" dirty="0" smtClean="0">
            <a:solidFill>
              <a:schemeClr val="tx1"/>
            </a:solidFill>
            <a:latin typeface="Century Gothic" pitchFamily="34" charset="0"/>
          </a:endParaRPr>
        </a:p>
      </dgm:t>
    </dgm:pt>
    <dgm:pt modelId="{604F7293-34EA-4F67-B996-13C6A32EB2CC}" type="parTrans" cxnId="{FF528D19-3BB6-45A0-998B-F84FF7066A9E}">
      <dgm:prSet/>
      <dgm:spPr/>
      <dgm:t>
        <a:bodyPr/>
        <a:lstStyle/>
        <a:p>
          <a:endParaRPr lang="el-GR"/>
        </a:p>
      </dgm:t>
    </dgm:pt>
    <dgm:pt modelId="{23F6987B-971C-4F8C-B590-D97B61292DEE}" type="sibTrans" cxnId="{FF528D19-3BB6-45A0-998B-F84FF7066A9E}">
      <dgm:prSet/>
      <dgm:spPr/>
      <dgm:t>
        <a:bodyPr/>
        <a:lstStyle/>
        <a:p>
          <a:endParaRPr lang="el-GR"/>
        </a:p>
      </dgm:t>
    </dgm:pt>
    <dgm:pt modelId="{5DB8E12F-72FF-4EF2-9D89-EAE861A6204E}">
      <dgm:prSet/>
      <dgm:spPr/>
      <dgm:t>
        <a:bodyPr/>
        <a:lstStyle/>
        <a:p>
          <a:r>
            <a:rPr lang="el-GR" smtClean="0">
              <a:solidFill>
                <a:schemeClr val="tx1"/>
              </a:solidFill>
              <a:latin typeface="Century Gothic" pitchFamily="34" charset="0"/>
            </a:rPr>
            <a:t>Κοινωνικό Μάρκετινγκ</a:t>
          </a:r>
          <a:r>
            <a:rPr lang="en-US" smtClean="0">
              <a:solidFill>
                <a:schemeClr val="tx1"/>
              </a:solidFill>
              <a:latin typeface="Century Gothic" pitchFamily="34" charset="0"/>
            </a:rPr>
            <a:t> – Societal Marketing</a:t>
          </a:r>
          <a:endParaRPr lang="el-GR" dirty="0" smtClean="0">
            <a:solidFill>
              <a:schemeClr val="tx1"/>
            </a:solidFill>
            <a:latin typeface="Century Gothic" pitchFamily="34" charset="0"/>
          </a:endParaRPr>
        </a:p>
      </dgm:t>
    </dgm:pt>
    <dgm:pt modelId="{D535BDBF-69CC-4897-8E3D-C059A00E83EB}" type="parTrans" cxnId="{E554DCD0-0C88-434A-A13E-F33184EA1B0D}">
      <dgm:prSet/>
      <dgm:spPr/>
      <dgm:t>
        <a:bodyPr/>
        <a:lstStyle/>
        <a:p>
          <a:endParaRPr lang="el-GR"/>
        </a:p>
      </dgm:t>
    </dgm:pt>
    <dgm:pt modelId="{ACB8A0B0-E7D6-4CDE-98D8-E8DA9EA2439E}" type="sibTrans" cxnId="{E554DCD0-0C88-434A-A13E-F33184EA1B0D}">
      <dgm:prSet/>
      <dgm:spPr/>
      <dgm:t>
        <a:bodyPr/>
        <a:lstStyle/>
        <a:p>
          <a:endParaRPr lang="el-GR"/>
        </a:p>
      </dgm:t>
    </dgm:pt>
    <dgm:pt modelId="{1205C883-777D-45FA-8CD4-7B7AF3B3A759}">
      <dgm:prSet/>
      <dgm:spPr/>
      <dgm:t>
        <a:bodyPr/>
        <a:lstStyle/>
        <a:p>
          <a:r>
            <a:rPr lang="el-GR" smtClean="0">
              <a:solidFill>
                <a:schemeClr val="tx1"/>
              </a:solidFill>
              <a:latin typeface="Century Gothic" pitchFamily="34" charset="0"/>
            </a:rPr>
            <a:t>Ολοκληρωμένο</a:t>
          </a:r>
          <a:r>
            <a:rPr lang="en-US" smtClean="0">
              <a:solidFill>
                <a:schemeClr val="tx1"/>
              </a:solidFill>
              <a:latin typeface="Century Gothic" pitchFamily="34" charset="0"/>
            </a:rPr>
            <a:t> – Integrated Marketing</a:t>
          </a:r>
          <a:endParaRPr lang="en-US" dirty="0" smtClean="0">
            <a:solidFill>
              <a:schemeClr val="tx1"/>
            </a:solidFill>
            <a:latin typeface="Century Gothic" pitchFamily="34" charset="0"/>
          </a:endParaRPr>
        </a:p>
      </dgm:t>
    </dgm:pt>
    <dgm:pt modelId="{B5C70924-B573-4318-AB16-E0524DC13A02}" type="parTrans" cxnId="{3B75FE57-38BB-49E4-B321-5EF5D36EC4C4}">
      <dgm:prSet/>
      <dgm:spPr/>
      <dgm:t>
        <a:bodyPr/>
        <a:lstStyle/>
        <a:p>
          <a:endParaRPr lang="el-GR"/>
        </a:p>
      </dgm:t>
    </dgm:pt>
    <dgm:pt modelId="{DA434CA6-B1C6-49E9-81BF-6ED2FC74B701}" type="sibTrans" cxnId="{3B75FE57-38BB-49E4-B321-5EF5D36EC4C4}">
      <dgm:prSet/>
      <dgm:spPr/>
      <dgm:t>
        <a:bodyPr/>
        <a:lstStyle/>
        <a:p>
          <a:endParaRPr lang="el-GR"/>
        </a:p>
      </dgm:t>
    </dgm:pt>
    <dgm:pt modelId="{1398938E-C5A8-4595-A391-318F8A6F9CB4}" type="pres">
      <dgm:prSet presAssocID="{EB6989F1-7774-4298-8928-E6DD56C6C620}" presName="diagram" presStyleCnt="0">
        <dgm:presLayoutVars>
          <dgm:dir/>
          <dgm:resizeHandles val="exact"/>
        </dgm:presLayoutVars>
      </dgm:prSet>
      <dgm:spPr/>
      <dgm:t>
        <a:bodyPr/>
        <a:lstStyle/>
        <a:p>
          <a:endParaRPr lang="el-GR"/>
        </a:p>
      </dgm:t>
    </dgm:pt>
    <dgm:pt modelId="{59858485-7BDF-4881-87C0-A0757D9B62E6}" type="pres">
      <dgm:prSet presAssocID="{DB82D0EB-C6F0-45F2-A27E-A322A0FF4807}" presName="node" presStyleLbl="node1" presStyleIdx="0" presStyleCnt="7">
        <dgm:presLayoutVars>
          <dgm:bulletEnabled val="1"/>
        </dgm:presLayoutVars>
      </dgm:prSet>
      <dgm:spPr/>
      <dgm:t>
        <a:bodyPr/>
        <a:lstStyle/>
        <a:p>
          <a:endParaRPr lang="el-GR"/>
        </a:p>
      </dgm:t>
    </dgm:pt>
    <dgm:pt modelId="{5E6538A1-7712-47B4-8C8D-31C4F36F95ED}" type="pres">
      <dgm:prSet presAssocID="{88EE2D7A-DA72-48C1-97E6-0069B557015A}" presName="sibTrans" presStyleCnt="0"/>
      <dgm:spPr/>
    </dgm:pt>
    <dgm:pt modelId="{24FB7C5B-CEFA-4A9A-B306-3CA29043157B}" type="pres">
      <dgm:prSet presAssocID="{837C5ABE-9D6D-49E1-8D5B-F90CBF2B7BD4}" presName="node" presStyleLbl="node1" presStyleIdx="1" presStyleCnt="7">
        <dgm:presLayoutVars>
          <dgm:bulletEnabled val="1"/>
        </dgm:presLayoutVars>
      </dgm:prSet>
      <dgm:spPr/>
      <dgm:t>
        <a:bodyPr/>
        <a:lstStyle/>
        <a:p>
          <a:endParaRPr lang="el-GR"/>
        </a:p>
      </dgm:t>
    </dgm:pt>
    <dgm:pt modelId="{650E2DA6-EB51-43B8-A955-802841355518}" type="pres">
      <dgm:prSet presAssocID="{AE21BBBB-9B6E-4474-8F29-2E53D9E13267}" presName="sibTrans" presStyleCnt="0"/>
      <dgm:spPr/>
    </dgm:pt>
    <dgm:pt modelId="{6042DC66-6002-463F-9DAC-3932E907CDA3}" type="pres">
      <dgm:prSet presAssocID="{BD234EB3-88F9-4A60-9332-6F0B96310A38}" presName="node" presStyleLbl="node1" presStyleIdx="2" presStyleCnt="7">
        <dgm:presLayoutVars>
          <dgm:bulletEnabled val="1"/>
        </dgm:presLayoutVars>
      </dgm:prSet>
      <dgm:spPr/>
      <dgm:t>
        <a:bodyPr/>
        <a:lstStyle/>
        <a:p>
          <a:endParaRPr lang="el-GR"/>
        </a:p>
      </dgm:t>
    </dgm:pt>
    <dgm:pt modelId="{7C259263-34C3-4C09-9921-3E2E5B01C76D}" type="pres">
      <dgm:prSet presAssocID="{3C57FBDD-29F0-4434-B8F3-44B2803F739A}" presName="sibTrans" presStyleCnt="0"/>
      <dgm:spPr/>
    </dgm:pt>
    <dgm:pt modelId="{42E3868C-CFA1-4649-A68C-2ECD848F1B7A}" type="pres">
      <dgm:prSet presAssocID="{A6D616A9-0D18-46A6-92BC-953540F7421B}" presName="node" presStyleLbl="node1" presStyleIdx="3" presStyleCnt="7">
        <dgm:presLayoutVars>
          <dgm:bulletEnabled val="1"/>
        </dgm:presLayoutVars>
      </dgm:prSet>
      <dgm:spPr/>
      <dgm:t>
        <a:bodyPr/>
        <a:lstStyle/>
        <a:p>
          <a:endParaRPr lang="el-GR"/>
        </a:p>
      </dgm:t>
    </dgm:pt>
    <dgm:pt modelId="{73CB0848-A1DD-494E-AB2E-52E4ACA04417}" type="pres">
      <dgm:prSet presAssocID="{B22500B0-F79C-4B62-9329-F184D58183C2}" presName="sibTrans" presStyleCnt="0"/>
      <dgm:spPr/>
    </dgm:pt>
    <dgm:pt modelId="{C0B60981-C9CA-4635-A288-7E5909805EAA}" type="pres">
      <dgm:prSet presAssocID="{B60C319A-603F-45F8-8AD9-41CBB992F145}" presName="node" presStyleLbl="node1" presStyleIdx="4" presStyleCnt="7">
        <dgm:presLayoutVars>
          <dgm:bulletEnabled val="1"/>
        </dgm:presLayoutVars>
      </dgm:prSet>
      <dgm:spPr/>
      <dgm:t>
        <a:bodyPr/>
        <a:lstStyle/>
        <a:p>
          <a:endParaRPr lang="el-GR"/>
        </a:p>
      </dgm:t>
    </dgm:pt>
    <dgm:pt modelId="{63BC39D8-C974-4644-877D-A5EC228770C2}" type="pres">
      <dgm:prSet presAssocID="{23F6987B-971C-4F8C-B590-D97B61292DEE}" presName="sibTrans" presStyleCnt="0"/>
      <dgm:spPr/>
    </dgm:pt>
    <dgm:pt modelId="{DCA031D6-AE0A-452E-B261-C6BA9058959B}" type="pres">
      <dgm:prSet presAssocID="{5DB8E12F-72FF-4EF2-9D89-EAE861A6204E}" presName="node" presStyleLbl="node1" presStyleIdx="5" presStyleCnt="7">
        <dgm:presLayoutVars>
          <dgm:bulletEnabled val="1"/>
        </dgm:presLayoutVars>
      </dgm:prSet>
      <dgm:spPr/>
      <dgm:t>
        <a:bodyPr/>
        <a:lstStyle/>
        <a:p>
          <a:endParaRPr lang="el-GR"/>
        </a:p>
      </dgm:t>
    </dgm:pt>
    <dgm:pt modelId="{04D9B676-5C14-4C23-BCE7-1A33879FF4CA}" type="pres">
      <dgm:prSet presAssocID="{ACB8A0B0-E7D6-4CDE-98D8-E8DA9EA2439E}" presName="sibTrans" presStyleCnt="0"/>
      <dgm:spPr/>
    </dgm:pt>
    <dgm:pt modelId="{172F62E6-9F51-46E7-8762-4DD67C760CA8}" type="pres">
      <dgm:prSet presAssocID="{1205C883-777D-45FA-8CD4-7B7AF3B3A759}" presName="node" presStyleLbl="node1" presStyleIdx="6" presStyleCnt="7">
        <dgm:presLayoutVars>
          <dgm:bulletEnabled val="1"/>
        </dgm:presLayoutVars>
      </dgm:prSet>
      <dgm:spPr/>
      <dgm:t>
        <a:bodyPr/>
        <a:lstStyle/>
        <a:p>
          <a:endParaRPr lang="el-GR"/>
        </a:p>
      </dgm:t>
    </dgm:pt>
  </dgm:ptLst>
  <dgm:cxnLst>
    <dgm:cxn modelId="{3EDD5251-136F-4F41-ADB7-300BD30E3BA4}" type="presOf" srcId="{DB82D0EB-C6F0-45F2-A27E-A322A0FF4807}" destId="{59858485-7BDF-4881-87C0-A0757D9B62E6}" srcOrd="0" destOrd="0" presId="urn:microsoft.com/office/officeart/2005/8/layout/default#5"/>
    <dgm:cxn modelId="{63C11BFB-B211-4E62-98F5-572E0A54822D}" type="presOf" srcId="{BD234EB3-88F9-4A60-9332-6F0B96310A38}" destId="{6042DC66-6002-463F-9DAC-3932E907CDA3}" srcOrd="0" destOrd="0" presId="urn:microsoft.com/office/officeart/2005/8/layout/default#5"/>
    <dgm:cxn modelId="{3B75FE57-38BB-49E4-B321-5EF5D36EC4C4}" srcId="{EB6989F1-7774-4298-8928-E6DD56C6C620}" destId="{1205C883-777D-45FA-8CD4-7B7AF3B3A759}" srcOrd="6" destOrd="0" parTransId="{B5C70924-B573-4318-AB16-E0524DC13A02}" sibTransId="{DA434CA6-B1C6-49E9-81BF-6ED2FC74B701}"/>
    <dgm:cxn modelId="{FF528D19-3BB6-45A0-998B-F84FF7066A9E}" srcId="{EB6989F1-7774-4298-8928-E6DD56C6C620}" destId="{B60C319A-603F-45F8-8AD9-41CBB992F145}" srcOrd="4" destOrd="0" parTransId="{604F7293-34EA-4F67-B996-13C6A32EB2CC}" sibTransId="{23F6987B-971C-4F8C-B590-D97B61292DEE}"/>
    <dgm:cxn modelId="{6CC821E7-4B9A-4458-B318-3D37A7383F16}" type="presOf" srcId="{EB6989F1-7774-4298-8928-E6DD56C6C620}" destId="{1398938E-C5A8-4595-A391-318F8A6F9CB4}" srcOrd="0" destOrd="0" presId="urn:microsoft.com/office/officeart/2005/8/layout/default#5"/>
    <dgm:cxn modelId="{5A2677B1-6660-4568-B37A-6BEEB83A4824}" srcId="{EB6989F1-7774-4298-8928-E6DD56C6C620}" destId="{837C5ABE-9D6D-49E1-8D5B-F90CBF2B7BD4}" srcOrd="1" destOrd="0" parTransId="{B972E32E-A991-4B66-9737-F93279443889}" sibTransId="{AE21BBBB-9B6E-4474-8F29-2E53D9E13267}"/>
    <dgm:cxn modelId="{9C9B791D-680C-4B3A-9EE1-1244BA6FAC80}" type="presOf" srcId="{1205C883-777D-45FA-8CD4-7B7AF3B3A759}" destId="{172F62E6-9F51-46E7-8762-4DD67C760CA8}" srcOrd="0" destOrd="0" presId="urn:microsoft.com/office/officeart/2005/8/layout/default#5"/>
    <dgm:cxn modelId="{EF2D85D4-A2CA-43B2-824B-DA70385FC8AF}" type="presOf" srcId="{5DB8E12F-72FF-4EF2-9D89-EAE861A6204E}" destId="{DCA031D6-AE0A-452E-B261-C6BA9058959B}" srcOrd="0" destOrd="0" presId="urn:microsoft.com/office/officeart/2005/8/layout/default#5"/>
    <dgm:cxn modelId="{01126196-9189-4D1F-AA50-8A6A2A07A5CB}" srcId="{EB6989F1-7774-4298-8928-E6DD56C6C620}" destId="{A6D616A9-0D18-46A6-92BC-953540F7421B}" srcOrd="3" destOrd="0" parTransId="{8D4C77F1-4F1B-4A39-AC62-973A86CB3A1D}" sibTransId="{B22500B0-F79C-4B62-9329-F184D58183C2}"/>
    <dgm:cxn modelId="{0619CFDA-0DAC-4B2B-995D-23D743A2FB33}" srcId="{EB6989F1-7774-4298-8928-E6DD56C6C620}" destId="{BD234EB3-88F9-4A60-9332-6F0B96310A38}" srcOrd="2" destOrd="0" parTransId="{BF7360D3-44FD-4166-B06E-5C02EFF9FB48}" sibTransId="{3C57FBDD-29F0-4434-B8F3-44B2803F739A}"/>
    <dgm:cxn modelId="{DDE450E9-F15B-42BA-B0B4-D07E17654D69}" type="presOf" srcId="{837C5ABE-9D6D-49E1-8D5B-F90CBF2B7BD4}" destId="{24FB7C5B-CEFA-4A9A-B306-3CA29043157B}" srcOrd="0" destOrd="0" presId="urn:microsoft.com/office/officeart/2005/8/layout/default#5"/>
    <dgm:cxn modelId="{E554DCD0-0C88-434A-A13E-F33184EA1B0D}" srcId="{EB6989F1-7774-4298-8928-E6DD56C6C620}" destId="{5DB8E12F-72FF-4EF2-9D89-EAE861A6204E}" srcOrd="5" destOrd="0" parTransId="{D535BDBF-69CC-4897-8E3D-C059A00E83EB}" sibTransId="{ACB8A0B0-E7D6-4CDE-98D8-E8DA9EA2439E}"/>
    <dgm:cxn modelId="{B320A652-412B-4D7C-943F-75AE963C0098}" type="presOf" srcId="{B60C319A-603F-45F8-8AD9-41CBB992F145}" destId="{C0B60981-C9CA-4635-A288-7E5909805EAA}" srcOrd="0" destOrd="0" presId="urn:microsoft.com/office/officeart/2005/8/layout/default#5"/>
    <dgm:cxn modelId="{30CB172B-D17F-4884-A41A-211FBFAE44A3}" srcId="{EB6989F1-7774-4298-8928-E6DD56C6C620}" destId="{DB82D0EB-C6F0-45F2-A27E-A322A0FF4807}" srcOrd="0" destOrd="0" parTransId="{77303B7A-8057-4326-9986-2FA6D4A0097D}" sibTransId="{88EE2D7A-DA72-48C1-97E6-0069B557015A}"/>
    <dgm:cxn modelId="{11DD841D-9ECB-4D60-8EE3-B2F1399611F3}" type="presOf" srcId="{A6D616A9-0D18-46A6-92BC-953540F7421B}" destId="{42E3868C-CFA1-4649-A68C-2ECD848F1B7A}" srcOrd="0" destOrd="0" presId="urn:microsoft.com/office/officeart/2005/8/layout/default#5"/>
    <dgm:cxn modelId="{32A27623-5D21-45F3-901D-DF073CC114E9}" type="presParOf" srcId="{1398938E-C5A8-4595-A391-318F8A6F9CB4}" destId="{59858485-7BDF-4881-87C0-A0757D9B62E6}" srcOrd="0" destOrd="0" presId="urn:microsoft.com/office/officeart/2005/8/layout/default#5"/>
    <dgm:cxn modelId="{20307C45-7559-44BB-B0BF-F31DC72EEE5D}" type="presParOf" srcId="{1398938E-C5A8-4595-A391-318F8A6F9CB4}" destId="{5E6538A1-7712-47B4-8C8D-31C4F36F95ED}" srcOrd="1" destOrd="0" presId="urn:microsoft.com/office/officeart/2005/8/layout/default#5"/>
    <dgm:cxn modelId="{F137FD27-194E-486B-9D0E-B1F7D6CC67B1}" type="presParOf" srcId="{1398938E-C5A8-4595-A391-318F8A6F9CB4}" destId="{24FB7C5B-CEFA-4A9A-B306-3CA29043157B}" srcOrd="2" destOrd="0" presId="urn:microsoft.com/office/officeart/2005/8/layout/default#5"/>
    <dgm:cxn modelId="{B89B5093-2C8E-4DB9-A625-00A95CA9474B}" type="presParOf" srcId="{1398938E-C5A8-4595-A391-318F8A6F9CB4}" destId="{650E2DA6-EB51-43B8-A955-802841355518}" srcOrd="3" destOrd="0" presId="urn:microsoft.com/office/officeart/2005/8/layout/default#5"/>
    <dgm:cxn modelId="{91155460-3798-45B6-916F-05936D8FD621}" type="presParOf" srcId="{1398938E-C5A8-4595-A391-318F8A6F9CB4}" destId="{6042DC66-6002-463F-9DAC-3932E907CDA3}" srcOrd="4" destOrd="0" presId="urn:microsoft.com/office/officeart/2005/8/layout/default#5"/>
    <dgm:cxn modelId="{A834CAC5-E35E-40DE-B177-F7E469ABEE09}" type="presParOf" srcId="{1398938E-C5A8-4595-A391-318F8A6F9CB4}" destId="{7C259263-34C3-4C09-9921-3E2E5B01C76D}" srcOrd="5" destOrd="0" presId="urn:microsoft.com/office/officeart/2005/8/layout/default#5"/>
    <dgm:cxn modelId="{B65B43AA-4688-4AA5-B74C-BB98F3C36BB0}" type="presParOf" srcId="{1398938E-C5A8-4595-A391-318F8A6F9CB4}" destId="{42E3868C-CFA1-4649-A68C-2ECD848F1B7A}" srcOrd="6" destOrd="0" presId="urn:microsoft.com/office/officeart/2005/8/layout/default#5"/>
    <dgm:cxn modelId="{FE251BF7-B229-46B0-B339-8556D726AFDA}" type="presParOf" srcId="{1398938E-C5A8-4595-A391-318F8A6F9CB4}" destId="{73CB0848-A1DD-494E-AB2E-52E4ACA04417}" srcOrd="7" destOrd="0" presId="urn:microsoft.com/office/officeart/2005/8/layout/default#5"/>
    <dgm:cxn modelId="{18EB0090-90F6-467C-A072-F334551C078C}" type="presParOf" srcId="{1398938E-C5A8-4595-A391-318F8A6F9CB4}" destId="{C0B60981-C9CA-4635-A288-7E5909805EAA}" srcOrd="8" destOrd="0" presId="urn:microsoft.com/office/officeart/2005/8/layout/default#5"/>
    <dgm:cxn modelId="{7CBD5657-2E84-4084-997B-DC6C863BA253}" type="presParOf" srcId="{1398938E-C5A8-4595-A391-318F8A6F9CB4}" destId="{63BC39D8-C974-4644-877D-A5EC228770C2}" srcOrd="9" destOrd="0" presId="urn:microsoft.com/office/officeart/2005/8/layout/default#5"/>
    <dgm:cxn modelId="{C99CBF5E-A958-424D-AA40-1530EC782961}" type="presParOf" srcId="{1398938E-C5A8-4595-A391-318F8A6F9CB4}" destId="{DCA031D6-AE0A-452E-B261-C6BA9058959B}" srcOrd="10" destOrd="0" presId="urn:microsoft.com/office/officeart/2005/8/layout/default#5"/>
    <dgm:cxn modelId="{B0572547-EE56-42B6-9F40-F6E82F1E8EAA}" type="presParOf" srcId="{1398938E-C5A8-4595-A391-318F8A6F9CB4}" destId="{04D9B676-5C14-4C23-BCE7-1A33879FF4CA}" srcOrd="11" destOrd="0" presId="urn:microsoft.com/office/officeart/2005/8/layout/default#5"/>
    <dgm:cxn modelId="{578E5511-D328-4775-943C-FBEB190CC523}" type="presParOf" srcId="{1398938E-C5A8-4595-A391-318F8A6F9CB4}" destId="{172F62E6-9F51-46E7-8762-4DD67C760CA8}" srcOrd="12"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332300-9CFB-472C-BF30-380185D3C308}" type="doc">
      <dgm:prSet loTypeId="urn:diagrams.loki3.com/VaryingWidthList+Icon" loCatId="list" qsTypeId="urn:microsoft.com/office/officeart/2005/8/quickstyle/simple1" qsCatId="simple" csTypeId="urn:microsoft.com/office/officeart/2005/8/colors/colorful1#1" csCatId="colorful" phldr="1"/>
      <dgm:spPr/>
    </dgm:pt>
    <dgm:pt modelId="{C4E33088-427C-458E-A74D-AA81718F2C72}">
      <dgm:prSet phldrT="[Text]" custT="1"/>
      <dgm:spPr/>
      <dgm:t>
        <a:bodyPr/>
        <a:lstStyle/>
        <a:p>
          <a:r>
            <a:rPr lang="en-US" sz="2400" dirty="0" smtClean="0">
              <a:latin typeface="Century Gothic" pitchFamily="34" charset="0"/>
            </a:rPr>
            <a:t>Brand Image, Product,</a:t>
          </a:r>
        </a:p>
        <a:p>
          <a:r>
            <a:rPr lang="en-US" sz="2400" dirty="0" smtClean="0">
              <a:latin typeface="Century Gothic" pitchFamily="34" charset="0"/>
            </a:rPr>
            <a:t>Corporate </a:t>
          </a:r>
          <a:endParaRPr lang="el-GR" sz="2400" dirty="0"/>
        </a:p>
      </dgm:t>
    </dgm:pt>
    <dgm:pt modelId="{1EC2B159-D622-4EB5-88DD-2AB3A31BE3C6}" type="parTrans" cxnId="{BAC0E9BE-9918-4312-BA1C-224A01814136}">
      <dgm:prSet/>
      <dgm:spPr/>
      <dgm:t>
        <a:bodyPr/>
        <a:lstStyle/>
        <a:p>
          <a:endParaRPr lang="el-GR"/>
        </a:p>
      </dgm:t>
    </dgm:pt>
    <dgm:pt modelId="{4223C8B6-B675-4642-8F99-10E737218E06}" type="sibTrans" cxnId="{BAC0E9BE-9918-4312-BA1C-224A01814136}">
      <dgm:prSet/>
      <dgm:spPr/>
      <dgm:t>
        <a:bodyPr/>
        <a:lstStyle/>
        <a:p>
          <a:endParaRPr lang="el-GR"/>
        </a:p>
      </dgm:t>
    </dgm:pt>
    <dgm:pt modelId="{27D65170-91B4-4643-B8A4-5C7C340C0883}">
      <dgm:prSet phldrT="[Text]"/>
      <dgm:spPr/>
      <dgm:t>
        <a:bodyPr/>
        <a:lstStyle/>
        <a:p>
          <a:r>
            <a:rPr lang="en-US" dirty="0" smtClean="0">
              <a:latin typeface="Century Gothic" pitchFamily="34" charset="0"/>
            </a:rPr>
            <a:t>Distribution Image</a:t>
          </a:r>
        </a:p>
        <a:p>
          <a:r>
            <a:rPr lang="en-US" dirty="0" smtClean="0">
              <a:latin typeface="Century Gothic" pitchFamily="34" charset="0"/>
            </a:rPr>
            <a:t>Store, Mall, Region, City </a:t>
          </a:r>
          <a:endParaRPr lang="el-GR" dirty="0"/>
        </a:p>
      </dgm:t>
    </dgm:pt>
    <dgm:pt modelId="{22AA220A-3B51-4F44-97E9-AD6E08BACDF4}" type="parTrans" cxnId="{EDC96DBD-4722-4D48-9BE9-278CC5E02E86}">
      <dgm:prSet/>
      <dgm:spPr/>
      <dgm:t>
        <a:bodyPr/>
        <a:lstStyle/>
        <a:p>
          <a:endParaRPr lang="el-GR"/>
        </a:p>
      </dgm:t>
    </dgm:pt>
    <dgm:pt modelId="{037E316E-A66E-4F1F-A4A1-C98FA59309F2}" type="sibTrans" cxnId="{EDC96DBD-4722-4D48-9BE9-278CC5E02E86}">
      <dgm:prSet/>
      <dgm:spPr/>
      <dgm:t>
        <a:bodyPr/>
        <a:lstStyle/>
        <a:p>
          <a:endParaRPr lang="el-GR"/>
        </a:p>
      </dgm:t>
    </dgm:pt>
    <dgm:pt modelId="{D54CA9A5-8F3E-453D-B446-B95D474D6A17}">
      <dgm:prSet phldrT="[Text]"/>
      <dgm:spPr/>
      <dgm:t>
        <a:bodyPr/>
        <a:lstStyle/>
        <a:p>
          <a:r>
            <a:rPr lang="en-US" dirty="0" smtClean="0">
              <a:latin typeface="Century Gothic" pitchFamily="34" charset="0"/>
            </a:rPr>
            <a:t>Country of Origin Image  </a:t>
          </a:r>
          <a:endParaRPr lang="el-GR" dirty="0"/>
        </a:p>
      </dgm:t>
    </dgm:pt>
    <dgm:pt modelId="{F6E47073-0A26-47E3-BE1D-14045E00CC84}" type="parTrans" cxnId="{26535236-D29B-46B3-A06E-89FF0480CDCB}">
      <dgm:prSet/>
      <dgm:spPr/>
      <dgm:t>
        <a:bodyPr/>
        <a:lstStyle/>
        <a:p>
          <a:endParaRPr lang="el-GR"/>
        </a:p>
      </dgm:t>
    </dgm:pt>
    <dgm:pt modelId="{88C1734B-8E81-422A-B7E2-80A578096CB2}" type="sibTrans" cxnId="{26535236-D29B-46B3-A06E-89FF0480CDCB}">
      <dgm:prSet/>
      <dgm:spPr/>
      <dgm:t>
        <a:bodyPr/>
        <a:lstStyle/>
        <a:p>
          <a:endParaRPr lang="el-GR"/>
        </a:p>
      </dgm:t>
    </dgm:pt>
    <dgm:pt modelId="{A3E090B7-A6E8-433B-A127-EF2C5BC01B07}">
      <dgm:prSet phldrT="[Text]"/>
      <dgm:spPr/>
      <dgm:t>
        <a:bodyPr/>
        <a:lstStyle/>
        <a:p>
          <a:r>
            <a:rPr lang="en-US" dirty="0" smtClean="0">
              <a:latin typeface="Century Gothic" pitchFamily="34" charset="0"/>
            </a:rPr>
            <a:t>Executive, Corporate System of Values</a:t>
          </a:r>
          <a:endParaRPr lang="el-GR" dirty="0">
            <a:latin typeface="Century Gothic" pitchFamily="34" charset="0"/>
          </a:endParaRPr>
        </a:p>
      </dgm:t>
    </dgm:pt>
    <dgm:pt modelId="{47DEC503-2561-4902-9F07-4D6FF5BFF83F}" type="parTrans" cxnId="{CAE9560B-D33C-420F-81B5-AF456F49171E}">
      <dgm:prSet/>
      <dgm:spPr/>
      <dgm:t>
        <a:bodyPr/>
        <a:lstStyle/>
        <a:p>
          <a:endParaRPr lang="el-GR"/>
        </a:p>
      </dgm:t>
    </dgm:pt>
    <dgm:pt modelId="{2F179EFA-3C6C-4A66-84C2-81D1B213F4A5}" type="sibTrans" cxnId="{CAE9560B-D33C-420F-81B5-AF456F49171E}">
      <dgm:prSet/>
      <dgm:spPr/>
      <dgm:t>
        <a:bodyPr/>
        <a:lstStyle/>
        <a:p>
          <a:endParaRPr lang="el-GR"/>
        </a:p>
      </dgm:t>
    </dgm:pt>
    <dgm:pt modelId="{5C97C5AC-3B92-4C65-8679-DDC841AB2AD2}" type="pres">
      <dgm:prSet presAssocID="{B8332300-9CFB-472C-BF30-380185D3C308}" presName="Name0" presStyleCnt="0">
        <dgm:presLayoutVars>
          <dgm:resizeHandles/>
        </dgm:presLayoutVars>
      </dgm:prSet>
      <dgm:spPr/>
    </dgm:pt>
    <dgm:pt modelId="{3081AF8B-CC0D-4002-A84E-0F0885B32624}" type="pres">
      <dgm:prSet presAssocID="{C4E33088-427C-458E-A74D-AA81718F2C72}" presName="text" presStyleLbl="node1" presStyleIdx="0" presStyleCnt="4" custScaleX="373375" custLinFactY="869" custLinFactNeighborX="5860" custLinFactNeighborY="100000">
        <dgm:presLayoutVars>
          <dgm:bulletEnabled val="1"/>
        </dgm:presLayoutVars>
      </dgm:prSet>
      <dgm:spPr/>
      <dgm:t>
        <a:bodyPr/>
        <a:lstStyle/>
        <a:p>
          <a:endParaRPr lang="el-GR"/>
        </a:p>
      </dgm:t>
    </dgm:pt>
    <dgm:pt modelId="{226AD150-0FB8-4ECD-9543-806B84EB30BA}" type="pres">
      <dgm:prSet presAssocID="{4223C8B6-B675-4642-8F99-10E737218E06}" presName="space" presStyleCnt="0"/>
      <dgm:spPr/>
    </dgm:pt>
    <dgm:pt modelId="{C57D102A-6D14-4AC6-8582-E63CC64C5CDA}" type="pres">
      <dgm:prSet presAssocID="{27D65170-91B4-4643-B8A4-5C7C340C0883}" presName="text" presStyleLbl="node1" presStyleIdx="1" presStyleCnt="4" custScaleX="430212">
        <dgm:presLayoutVars>
          <dgm:bulletEnabled val="1"/>
        </dgm:presLayoutVars>
      </dgm:prSet>
      <dgm:spPr/>
      <dgm:t>
        <a:bodyPr/>
        <a:lstStyle/>
        <a:p>
          <a:endParaRPr lang="el-GR"/>
        </a:p>
      </dgm:t>
    </dgm:pt>
    <dgm:pt modelId="{8C6E46C5-021F-4710-94E5-4216CEC50825}" type="pres">
      <dgm:prSet presAssocID="{037E316E-A66E-4F1F-A4A1-C98FA59309F2}" presName="space" presStyleCnt="0"/>
      <dgm:spPr/>
    </dgm:pt>
    <dgm:pt modelId="{4892F421-D2EF-4EB3-8D88-AF97C63A5429}" type="pres">
      <dgm:prSet presAssocID="{D54CA9A5-8F3E-453D-B446-B95D474D6A17}" presName="text" presStyleLbl="node1" presStyleIdx="2" presStyleCnt="4" custScaleX="548632" custScaleY="109668">
        <dgm:presLayoutVars>
          <dgm:bulletEnabled val="1"/>
        </dgm:presLayoutVars>
      </dgm:prSet>
      <dgm:spPr/>
      <dgm:t>
        <a:bodyPr/>
        <a:lstStyle/>
        <a:p>
          <a:endParaRPr lang="el-GR"/>
        </a:p>
      </dgm:t>
    </dgm:pt>
    <dgm:pt modelId="{B81C1984-A88E-4EFC-BE4A-151D9234AAC5}" type="pres">
      <dgm:prSet presAssocID="{88C1734B-8E81-422A-B7E2-80A578096CB2}" presName="space" presStyleCnt="0"/>
      <dgm:spPr/>
    </dgm:pt>
    <dgm:pt modelId="{FB2BEF42-E385-4C97-AFDB-24C33A677884}" type="pres">
      <dgm:prSet presAssocID="{A3E090B7-A6E8-433B-A127-EF2C5BC01B07}" presName="text" presStyleLbl="node1" presStyleIdx="3" presStyleCnt="4">
        <dgm:presLayoutVars>
          <dgm:bulletEnabled val="1"/>
        </dgm:presLayoutVars>
      </dgm:prSet>
      <dgm:spPr/>
      <dgm:t>
        <a:bodyPr/>
        <a:lstStyle/>
        <a:p>
          <a:endParaRPr lang="el-GR"/>
        </a:p>
      </dgm:t>
    </dgm:pt>
  </dgm:ptLst>
  <dgm:cxnLst>
    <dgm:cxn modelId="{C5C8EB45-0AC9-43F7-9D5D-0992FF6D7936}" type="presOf" srcId="{D54CA9A5-8F3E-453D-B446-B95D474D6A17}" destId="{4892F421-D2EF-4EB3-8D88-AF97C63A5429}" srcOrd="0" destOrd="0" presId="urn:diagrams.loki3.com/VaryingWidthList+Icon"/>
    <dgm:cxn modelId="{BAC0E9BE-9918-4312-BA1C-224A01814136}" srcId="{B8332300-9CFB-472C-BF30-380185D3C308}" destId="{C4E33088-427C-458E-A74D-AA81718F2C72}" srcOrd="0" destOrd="0" parTransId="{1EC2B159-D622-4EB5-88DD-2AB3A31BE3C6}" sibTransId="{4223C8B6-B675-4642-8F99-10E737218E06}"/>
    <dgm:cxn modelId="{EDC96DBD-4722-4D48-9BE9-278CC5E02E86}" srcId="{B8332300-9CFB-472C-BF30-380185D3C308}" destId="{27D65170-91B4-4643-B8A4-5C7C340C0883}" srcOrd="1" destOrd="0" parTransId="{22AA220A-3B51-4F44-97E9-AD6E08BACDF4}" sibTransId="{037E316E-A66E-4F1F-A4A1-C98FA59309F2}"/>
    <dgm:cxn modelId="{26535236-D29B-46B3-A06E-89FF0480CDCB}" srcId="{B8332300-9CFB-472C-BF30-380185D3C308}" destId="{D54CA9A5-8F3E-453D-B446-B95D474D6A17}" srcOrd="2" destOrd="0" parTransId="{F6E47073-0A26-47E3-BE1D-14045E00CC84}" sibTransId="{88C1734B-8E81-422A-B7E2-80A578096CB2}"/>
    <dgm:cxn modelId="{817EDE5F-D7CA-4B1E-90D7-EE5A3B3EC341}" type="presOf" srcId="{C4E33088-427C-458E-A74D-AA81718F2C72}" destId="{3081AF8B-CC0D-4002-A84E-0F0885B32624}" srcOrd="0" destOrd="0" presId="urn:diagrams.loki3.com/VaryingWidthList+Icon"/>
    <dgm:cxn modelId="{A8634E55-FFC7-4CFB-BBF4-6B72A0F0C00A}" type="presOf" srcId="{B8332300-9CFB-472C-BF30-380185D3C308}" destId="{5C97C5AC-3B92-4C65-8679-DDC841AB2AD2}" srcOrd="0" destOrd="0" presId="urn:diagrams.loki3.com/VaryingWidthList+Icon"/>
    <dgm:cxn modelId="{CAE9560B-D33C-420F-81B5-AF456F49171E}" srcId="{B8332300-9CFB-472C-BF30-380185D3C308}" destId="{A3E090B7-A6E8-433B-A127-EF2C5BC01B07}" srcOrd="3" destOrd="0" parTransId="{47DEC503-2561-4902-9F07-4D6FF5BFF83F}" sibTransId="{2F179EFA-3C6C-4A66-84C2-81D1B213F4A5}"/>
    <dgm:cxn modelId="{FE31472F-9B8F-4D0A-BABA-7A56EEE9D6E3}" type="presOf" srcId="{A3E090B7-A6E8-433B-A127-EF2C5BC01B07}" destId="{FB2BEF42-E385-4C97-AFDB-24C33A677884}" srcOrd="0" destOrd="0" presId="urn:diagrams.loki3.com/VaryingWidthList+Icon"/>
    <dgm:cxn modelId="{CDCBE03E-B2DD-46AB-A180-5338417F97D4}" type="presOf" srcId="{27D65170-91B4-4643-B8A4-5C7C340C0883}" destId="{C57D102A-6D14-4AC6-8582-E63CC64C5CDA}" srcOrd="0" destOrd="0" presId="urn:diagrams.loki3.com/VaryingWidthList+Icon"/>
    <dgm:cxn modelId="{65CF754B-8506-46E6-9945-6EB352FAA0E5}" type="presParOf" srcId="{5C97C5AC-3B92-4C65-8679-DDC841AB2AD2}" destId="{3081AF8B-CC0D-4002-A84E-0F0885B32624}" srcOrd="0" destOrd="0" presId="urn:diagrams.loki3.com/VaryingWidthList+Icon"/>
    <dgm:cxn modelId="{46746AE0-D068-45E7-B867-889F744003CF}" type="presParOf" srcId="{5C97C5AC-3B92-4C65-8679-DDC841AB2AD2}" destId="{226AD150-0FB8-4ECD-9543-806B84EB30BA}" srcOrd="1" destOrd="0" presId="urn:diagrams.loki3.com/VaryingWidthList+Icon"/>
    <dgm:cxn modelId="{3B49D4A1-9550-4E71-8A30-052545722D10}" type="presParOf" srcId="{5C97C5AC-3B92-4C65-8679-DDC841AB2AD2}" destId="{C57D102A-6D14-4AC6-8582-E63CC64C5CDA}" srcOrd="2" destOrd="0" presId="urn:diagrams.loki3.com/VaryingWidthList+Icon"/>
    <dgm:cxn modelId="{A32CDF2C-C9F7-4FC1-99BB-40EF66CF56E2}" type="presParOf" srcId="{5C97C5AC-3B92-4C65-8679-DDC841AB2AD2}" destId="{8C6E46C5-021F-4710-94E5-4216CEC50825}" srcOrd="3" destOrd="0" presId="urn:diagrams.loki3.com/VaryingWidthList+Icon"/>
    <dgm:cxn modelId="{AC2E1B60-7799-4E30-883D-FD56F2846733}" type="presParOf" srcId="{5C97C5AC-3B92-4C65-8679-DDC841AB2AD2}" destId="{4892F421-D2EF-4EB3-8D88-AF97C63A5429}" srcOrd="4" destOrd="0" presId="urn:diagrams.loki3.com/VaryingWidthList+Icon"/>
    <dgm:cxn modelId="{E509E9C9-124E-457B-AD9B-79031D377256}" type="presParOf" srcId="{5C97C5AC-3B92-4C65-8679-DDC841AB2AD2}" destId="{B81C1984-A88E-4EFC-BE4A-151D9234AAC5}" srcOrd="5" destOrd="0" presId="urn:diagrams.loki3.com/VaryingWidthList+Icon"/>
    <dgm:cxn modelId="{FA146C19-5EE0-430D-BCC0-D4E557E74D88}" type="presParOf" srcId="{5C97C5AC-3B92-4C65-8679-DDC841AB2AD2}" destId="{FB2BEF42-E385-4C97-AFDB-24C33A677884}" srcOrd="6" destOrd="0" presId="urn:diagrams.loki3.com/VaryingWidth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733AFBF-16BF-48AA-B235-BFC49BB7ADF1}" type="doc">
      <dgm:prSet loTypeId="urn:microsoft.com/office/officeart/2005/8/layout/default#6" loCatId="list" qsTypeId="urn:microsoft.com/office/officeart/2005/8/quickstyle/simple1" qsCatId="simple" csTypeId="urn:microsoft.com/office/officeart/2005/8/colors/colorful5" csCatId="colorful" phldr="1"/>
      <dgm:spPr/>
      <dgm:t>
        <a:bodyPr/>
        <a:lstStyle/>
        <a:p>
          <a:endParaRPr lang="el-GR"/>
        </a:p>
      </dgm:t>
    </dgm:pt>
    <dgm:pt modelId="{73B3F366-1432-40E2-B19B-F0CDBFDA066D}">
      <dgm:prSet phldrT="[Text]"/>
      <dgm:spPr/>
      <dgm:t>
        <a:bodyPr/>
        <a:lstStyle/>
        <a:p>
          <a:r>
            <a:rPr lang="en-GB" dirty="0" smtClean="0">
              <a:solidFill>
                <a:schemeClr val="tx1"/>
              </a:solidFill>
              <a:effectLst/>
              <a:latin typeface="Century Gothic" pitchFamily="34" charset="0"/>
            </a:rPr>
            <a:t>INTERNAL MARKETING</a:t>
          </a:r>
          <a:endParaRPr lang="el-GR" dirty="0">
            <a:solidFill>
              <a:schemeClr val="tx1"/>
            </a:solidFill>
            <a:effectLst/>
          </a:endParaRPr>
        </a:p>
      </dgm:t>
    </dgm:pt>
    <dgm:pt modelId="{DADF578C-6CBF-41B9-8844-BB4FB3D79805}" type="parTrans" cxnId="{8ECAABF8-C9B2-4DB3-9657-B83267AB448D}">
      <dgm:prSet/>
      <dgm:spPr/>
      <dgm:t>
        <a:bodyPr/>
        <a:lstStyle/>
        <a:p>
          <a:endParaRPr lang="el-GR"/>
        </a:p>
      </dgm:t>
    </dgm:pt>
    <dgm:pt modelId="{67321C60-05F3-4C0A-8F3E-DDFD1DF8AF91}" type="sibTrans" cxnId="{8ECAABF8-C9B2-4DB3-9657-B83267AB448D}">
      <dgm:prSet/>
      <dgm:spPr/>
      <dgm:t>
        <a:bodyPr/>
        <a:lstStyle/>
        <a:p>
          <a:endParaRPr lang="el-GR"/>
        </a:p>
      </dgm:t>
    </dgm:pt>
    <dgm:pt modelId="{B888BB45-A252-47B0-A8E9-C608EEA61BB4}">
      <dgm:prSet/>
      <dgm:spPr/>
      <dgm:t>
        <a:bodyPr/>
        <a:lstStyle/>
        <a:p>
          <a:r>
            <a:rPr lang="en-GB" smtClean="0">
              <a:solidFill>
                <a:schemeClr val="tx1"/>
              </a:solidFill>
              <a:effectLst/>
              <a:latin typeface="Century Gothic" pitchFamily="34" charset="0"/>
            </a:rPr>
            <a:t>RELATIONSHIP MARKETING</a:t>
          </a:r>
          <a:endParaRPr lang="el-GR" dirty="0">
            <a:solidFill>
              <a:schemeClr val="tx1"/>
            </a:solidFill>
            <a:effectLst/>
            <a:latin typeface="Century Gothic" pitchFamily="34" charset="0"/>
          </a:endParaRPr>
        </a:p>
      </dgm:t>
    </dgm:pt>
    <dgm:pt modelId="{0005448F-9D95-4AB7-B71E-E8E87822CF05}" type="parTrans" cxnId="{AD1FD47B-E767-4CC1-9F0A-6874A2B08E58}">
      <dgm:prSet/>
      <dgm:spPr/>
      <dgm:t>
        <a:bodyPr/>
        <a:lstStyle/>
        <a:p>
          <a:endParaRPr lang="el-GR"/>
        </a:p>
      </dgm:t>
    </dgm:pt>
    <dgm:pt modelId="{30D00AAC-8290-4D61-886E-698BFDA5BB5C}" type="sibTrans" cxnId="{AD1FD47B-E767-4CC1-9F0A-6874A2B08E58}">
      <dgm:prSet/>
      <dgm:spPr/>
      <dgm:t>
        <a:bodyPr/>
        <a:lstStyle/>
        <a:p>
          <a:endParaRPr lang="el-GR"/>
        </a:p>
      </dgm:t>
    </dgm:pt>
    <dgm:pt modelId="{A1EB2328-87D1-4416-8035-7BC1D8A894C0}">
      <dgm:prSet/>
      <dgm:spPr/>
      <dgm:t>
        <a:bodyPr/>
        <a:lstStyle/>
        <a:p>
          <a:r>
            <a:rPr lang="en-GB" smtClean="0">
              <a:solidFill>
                <a:schemeClr val="tx1"/>
              </a:solidFill>
              <a:effectLst/>
              <a:latin typeface="Century Gothic" pitchFamily="34" charset="0"/>
            </a:rPr>
            <a:t>CLASSICAL MARKETING</a:t>
          </a:r>
          <a:endParaRPr lang="el-GR" dirty="0">
            <a:solidFill>
              <a:schemeClr val="tx1"/>
            </a:solidFill>
            <a:effectLst/>
            <a:latin typeface="Century Gothic" pitchFamily="34" charset="0"/>
          </a:endParaRPr>
        </a:p>
      </dgm:t>
    </dgm:pt>
    <dgm:pt modelId="{136AB7EF-4F67-4F95-8C8E-FB9A3046767A}" type="parTrans" cxnId="{C868CA23-88AA-4A6D-AABA-35EF1E064C23}">
      <dgm:prSet/>
      <dgm:spPr/>
      <dgm:t>
        <a:bodyPr/>
        <a:lstStyle/>
        <a:p>
          <a:endParaRPr lang="el-GR"/>
        </a:p>
      </dgm:t>
    </dgm:pt>
    <dgm:pt modelId="{F3C8FDCF-ED87-4590-A86A-4151B82B69FC}" type="sibTrans" cxnId="{C868CA23-88AA-4A6D-AABA-35EF1E064C23}">
      <dgm:prSet/>
      <dgm:spPr/>
      <dgm:t>
        <a:bodyPr/>
        <a:lstStyle/>
        <a:p>
          <a:endParaRPr lang="el-GR"/>
        </a:p>
      </dgm:t>
    </dgm:pt>
    <dgm:pt modelId="{B99155E3-1608-4A7C-A1F5-35025802385D}">
      <dgm:prSet/>
      <dgm:spPr/>
      <dgm:t>
        <a:bodyPr/>
        <a:lstStyle/>
        <a:p>
          <a:r>
            <a:rPr lang="en-GB" smtClean="0">
              <a:solidFill>
                <a:schemeClr val="tx1"/>
              </a:solidFill>
              <a:effectLst/>
              <a:latin typeface="Century Gothic" pitchFamily="34" charset="0"/>
            </a:rPr>
            <a:t>INTERACTIVE</a:t>
          </a:r>
          <a:r>
            <a:rPr lang="en-GB" b="0" smtClean="0">
              <a:solidFill>
                <a:schemeClr val="tx1"/>
              </a:solidFill>
              <a:effectLst/>
              <a:latin typeface="Century Gothic" pitchFamily="34" charset="0"/>
            </a:rPr>
            <a:t> </a:t>
          </a:r>
          <a:r>
            <a:rPr lang="en-GB" smtClean="0">
              <a:solidFill>
                <a:schemeClr val="tx1"/>
              </a:solidFill>
              <a:effectLst/>
              <a:latin typeface="Century Gothic" pitchFamily="34" charset="0"/>
            </a:rPr>
            <a:t>MARKETING</a:t>
          </a:r>
          <a:endParaRPr lang="el-GR" dirty="0">
            <a:solidFill>
              <a:schemeClr val="tx1"/>
            </a:solidFill>
            <a:effectLst/>
            <a:latin typeface="Century Gothic" pitchFamily="34" charset="0"/>
          </a:endParaRPr>
        </a:p>
      </dgm:t>
    </dgm:pt>
    <dgm:pt modelId="{BE72AFB8-FE1E-4B95-83D9-0941000AF779}" type="parTrans" cxnId="{45709CAE-E6DB-4DDB-923C-A83FE1535BCB}">
      <dgm:prSet/>
      <dgm:spPr/>
      <dgm:t>
        <a:bodyPr/>
        <a:lstStyle/>
        <a:p>
          <a:endParaRPr lang="el-GR"/>
        </a:p>
      </dgm:t>
    </dgm:pt>
    <dgm:pt modelId="{4A6F3124-1AF0-4E57-95A2-CE885CEB7AEA}" type="sibTrans" cxnId="{45709CAE-E6DB-4DDB-923C-A83FE1535BCB}">
      <dgm:prSet/>
      <dgm:spPr/>
      <dgm:t>
        <a:bodyPr/>
        <a:lstStyle/>
        <a:p>
          <a:endParaRPr lang="el-GR"/>
        </a:p>
      </dgm:t>
    </dgm:pt>
    <dgm:pt modelId="{E21C1363-AED9-4236-A6D8-85DDED1751E1}" type="pres">
      <dgm:prSet presAssocID="{C733AFBF-16BF-48AA-B235-BFC49BB7ADF1}" presName="diagram" presStyleCnt="0">
        <dgm:presLayoutVars>
          <dgm:dir/>
          <dgm:resizeHandles val="exact"/>
        </dgm:presLayoutVars>
      </dgm:prSet>
      <dgm:spPr/>
      <dgm:t>
        <a:bodyPr/>
        <a:lstStyle/>
        <a:p>
          <a:endParaRPr lang="el-GR"/>
        </a:p>
      </dgm:t>
    </dgm:pt>
    <dgm:pt modelId="{1E8B2D34-3CFB-4843-BDCA-DBEE77C52891}" type="pres">
      <dgm:prSet presAssocID="{B99155E3-1608-4A7C-A1F5-35025802385D}" presName="node" presStyleLbl="node1" presStyleIdx="0" presStyleCnt="4">
        <dgm:presLayoutVars>
          <dgm:bulletEnabled val="1"/>
        </dgm:presLayoutVars>
      </dgm:prSet>
      <dgm:spPr/>
      <dgm:t>
        <a:bodyPr/>
        <a:lstStyle/>
        <a:p>
          <a:endParaRPr lang="el-GR"/>
        </a:p>
      </dgm:t>
    </dgm:pt>
    <dgm:pt modelId="{31D41395-6F34-46C3-A346-E9332BD19F1E}" type="pres">
      <dgm:prSet presAssocID="{4A6F3124-1AF0-4E57-95A2-CE885CEB7AEA}" presName="sibTrans" presStyleCnt="0"/>
      <dgm:spPr/>
    </dgm:pt>
    <dgm:pt modelId="{E123F968-2FAB-47E6-B137-57F1B91B2264}" type="pres">
      <dgm:prSet presAssocID="{73B3F366-1432-40E2-B19B-F0CDBFDA066D}" presName="node" presStyleLbl="node1" presStyleIdx="1" presStyleCnt="4">
        <dgm:presLayoutVars>
          <dgm:bulletEnabled val="1"/>
        </dgm:presLayoutVars>
      </dgm:prSet>
      <dgm:spPr/>
      <dgm:t>
        <a:bodyPr/>
        <a:lstStyle/>
        <a:p>
          <a:endParaRPr lang="el-GR"/>
        </a:p>
      </dgm:t>
    </dgm:pt>
    <dgm:pt modelId="{FEEF73B0-BD0A-4599-8900-51879E220F31}" type="pres">
      <dgm:prSet presAssocID="{67321C60-05F3-4C0A-8F3E-DDFD1DF8AF91}" presName="sibTrans" presStyleCnt="0"/>
      <dgm:spPr/>
    </dgm:pt>
    <dgm:pt modelId="{8906F340-D67A-4A87-8CED-D5B57B5E97CD}" type="pres">
      <dgm:prSet presAssocID="{A1EB2328-87D1-4416-8035-7BC1D8A894C0}" presName="node" presStyleLbl="node1" presStyleIdx="2" presStyleCnt="4">
        <dgm:presLayoutVars>
          <dgm:bulletEnabled val="1"/>
        </dgm:presLayoutVars>
      </dgm:prSet>
      <dgm:spPr/>
      <dgm:t>
        <a:bodyPr/>
        <a:lstStyle/>
        <a:p>
          <a:endParaRPr lang="el-GR"/>
        </a:p>
      </dgm:t>
    </dgm:pt>
    <dgm:pt modelId="{35CB68CA-CBB3-4B3A-9878-3AAA84B76015}" type="pres">
      <dgm:prSet presAssocID="{F3C8FDCF-ED87-4590-A86A-4151B82B69FC}" presName="sibTrans" presStyleCnt="0"/>
      <dgm:spPr/>
    </dgm:pt>
    <dgm:pt modelId="{5DA34B1E-781C-4458-8E60-6373EACD0A50}" type="pres">
      <dgm:prSet presAssocID="{B888BB45-A252-47B0-A8E9-C608EEA61BB4}" presName="node" presStyleLbl="node1" presStyleIdx="3" presStyleCnt="4">
        <dgm:presLayoutVars>
          <dgm:bulletEnabled val="1"/>
        </dgm:presLayoutVars>
      </dgm:prSet>
      <dgm:spPr/>
      <dgm:t>
        <a:bodyPr/>
        <a:lstStyle/>
        <a:p>
          <a:endParaRPr lang="el-GR"/>
        </a:p>
      </dgm:t>
    </dgm:pt>
  </dgm:ptLst>
  <dgm:cxnLst>
    <dgm:cxn modelId="{8ECAABF8-C9B2-4DB3-9657-B83267AB448D}" srcId="{C733AFBF-16BF-48AA-B235-BFC49BB7ADF1}" destId="{73B3F366-1432-40E2-B19B-F0CDBFDA066D}" srcOrd="1" destOrd="0" parTransId="{DADF578C-6CBF-41B9-8844-BB4FB3D79805}" sibTransId="{67321C60-05F3-4C0A-8F3E-DDFD1DF8AF91}"/>
    <dgm:cxn modelId="{00C2552D-35A0-40BC-864E-C5590309DD0D}" type="presOf" srcId="{B888BB45-A252-47B0-A8E9-C608EEA61BB4}" destId="{5DA34B1E-781C-4458-8E60-6373EACD0A50}" srcOrd="0" destOrd="0" presId="urn:microsoft.com/office/officeart/2005/8/layout/default#6"/>
    <dgm:cxn modelId="{0D7E00DE-B499-4053-96AF-D86F412F2CC0}" type="presOf" srcId="{A1EB2328-87D1-4416-8035-7BC1D8A894C0}" destId="{8906F340-D67A-4A87-8CED-D5B57B5E97CD}" srcOrd="0" destOrd="0" presId="urn:microsoft.com/office/officeart/2005/8/layout/default#6"/>
    <dgm:cxn modelId="{45709CAE-E6DB-4DDB-923C-A83FE1535BCB}" srcId="{C733AFBF-16BF-48AA-B235-BFC49BB7ADF1}" destId="{B99155E3-1608-4A7C-A1F5-35025802385D}" srcOrd="0" destOrd="0" parTransId="{BE72AFB8-FE1E-4B95-83D9-0941000AF779}" sibTransId="{4A6F3124-1AF0-4E57-95A2-CE885CEB7AEA}"/>
    <dgm:cxn modelId="{1F88BCF1-6C25-4B60-A5B3-9E72BD587A85}" type="presOf" srcId="{C733AFBF-16BF-48AA-B235-BFC49BB7ADF1}" destId="{E21C1363-AED9-4236-A6D8-85DDED1751E1}" srcOrd="0" destOrd="0" presId="urn:microsoft.com/office/officeart/2005/8/layout/default#6"/>
    <dgm:cxn modelId="{268F175B-D66A-4A2F-95BD-D83113787A1C}" type="presOf" srcId="{B99155E3-1608-4A7C-A1F5-35025802385D}" destId="{1E8B2D34-3CFB-4843-BDCA-DBEE77C52891}" srcOrd="0" destOrd="0" presId="urn:microsoft.com/office/officeart/2005/8/layout/default#6"/>
    <dgm:cxn modelId="{65977931-40E5-417D-BEC4-CA99875B8252}" type="presOf" srcId="{73B3F366-1432-40E2-B19B-F0CDBFDA066D}" destId="{E123F968-2FAB-47E6-B137-57F1B91B2264}" srcOrd="0" destOrd="0" presId="urn:microsoft.com/office/officeart/2005/8/layout/default#6"/>
    <dgm:cxn modelId="{AD1FD47B-E767-4CC1-9F0A-6874A2B08E58}" srcId="{C733AFBF-16BF-48AA-B235-BFC49BB7ADF1}" destId="{B888BB45-A252-47B0-A8E9-C608EEA61BB4}" srcOrd="3" destOrd="0" parTransId="{0005448F-9D95-4AB7-B71E-E8E87822CF05}" sibTransId="{30D00AAC-8290-4D61-886E-698BFDA5BB5C}"/>
    <dgm:cxn modelId="{C868CA23-88AA-4A6D-AABA-35EF1E064C23}" srcId="{C733AFBF-16BF-48AA-B235-BFC49BB7ADF1}" destId="{A1EB2328-87D1-4416-8035-7BC1D8A894C0}" srcOrd="2" destOrd="0" parTransId="{136AB7EF-4F67-4F95-8C8E-FB9A3046767A}" sibTransId="{F3C8FDCF-ED87-4590-A86A-4151B82B69FC}"/>
    <dgm:cxn modelId="{82397246-6389-449F-8F73-DEEC0ED14113}" type="presParOf" srcId="{E21C1363-AED9-4236-A6D8-85DDED1751E1}" destId="{1E8B2D34-3CFB-4843-BDCA-DBEE77C52891}" srcOrd="0" destOrd="0" presId="urn:microsoft.com/office/officeart/2005/8/layout/default#6"/>
    <dgm:cxn modelId="{B87E7A61-192D-4339-94DD-7108C6490271}" type="presParOf" srcId="{E21C1363-AED9-4236-A6D8-85DDED1751E1}" destId="{31D41395-6F34-46C3-A346-E9332BD19F1E}" srcOrd="1" destOrd="0" presId="urn:microsoft.com/office/officeart/2005/8/layout/default#6"/>
    <dgm:cxn modelId="{AB452C1D-4EC8-4A54-ACC8-915D1AA6103D}" type="presParOf" srcId="{E21C1363-AED9-4236-A6D8-85DDED1751E1}" destId="{E123F968-2FAB-47E6-B137-57F1B91B2264}" srcOrd="2" destOrd="0" presId="urn:microsoft.com/office/officeart/2005/8/layout/default#6"/>
    <dgm:cxn modelId="{59E079A0-0CC4-4DF4-BEB6-24DEB9AAD8B7}" type="presParOf" srcId="{E21C1363-AED9-4236-A6D8-85DDED1751E1}" destId="{FEEF73B0-BD0A-4599-8900-51879E220F31}" srcOrd="3" destOrd="0" presId="urn:microsoft.com/office/officeart/2005/8/layout/default#6"/>
    <dgm:cxn modelId="{483951DE-5E73-4B40-9590-70ECE6C2D464}" type="presParOf" srcId="{E21C1363-AED9-4236-A6D8-85DDED1751E1}" destId="{8906F340-D67A-4A87-8CED-D5B57B5E97CD}" srcOrd="4" destOrd="0" presId="urn:microsoft.com/office/officeart/2005/8/layout/default#6"/>
    <dgm:cxn modelId="{E9266F00-D715-402F-9A71-65C769ADFAC8}" type="presParOf" srcId="{E21C1363-AED9-4236-A6D8-85DDED1751E1}" destId="{35CB68CA-CBB3-4B3A-9878-3AAA84B76015}" srcOrd="5" destOrd="0" presId="urn:microsoft.com/office/officeart/2005/8/layout/default#6"/>
    <dgm:cxn modelId="{C85490A8-E3C4-4E68-8AB3-4750F5115549}" type="presParOf" srcId="{E21C1363-AED9-4236-A6D8-85DDED1751E1}" destId="{5DA34B1E-781C-4458-8E60-6373EACD0A50}" srcOrd="6" destOrd="0" presId="urn:microsoft.com/office/officeart/2005/8/layout/defaul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01C6BE-00AC-4451-9F16-FF61DBE55AE2}" type="doc">
      <dgm:prSet loTypeId="urn:microsoft.com/office/officeart/2005/8/layout/venn1" loCatId="relationship" qsTypeId="urn:microsoft.com/office/officeart/2005/8/quickstyle/simple1" qsCatId="simple" csTypeId="urn:microsoft.com/office/officeart/2005/8/colors/colorful4" csCatId="colorful" phldr="1"/>
      <dgm:spPr/>
    </dgm:pt>
    <dgm:pt modelId="{7A94EA1E-ECB7-4554-A8F3-34D170293621}">
      <dgm:prSet phldrT="[Text]"/>
      <dgm:spPr/>
      <dgm:t>
        <a:bodyPr/>
        <a:lstStyle/>
        <a:p>
          <a:r>
            <a:rPr lang="en-US" b="1" u="sng" dirty="0" smtClean="0">
              <a:latin typeface="Century Gothic" pitchFamily="34" charset="0"/>
            </a:rPr>
            <a:t>Market</a:t>
          </a:r>
          <a:r>
            <a:rPr lang="en-US" u="sng" dirty="0" smtClean="0">
              <a:latin typeface="Century Gothic" pitchFamily="34" charset="0"/>
            </a:rPr>
            <a:t> </a:t>
          </a:r>
          <a:endParaRPr lang="el-GR" u="sng" dirty="0" smtClean="0">
            <a:latin typeface="Century Gothic" pitchFamily="34" charset="0"/>
          </a:endParaRPr>
        </a:p>
        <a:p>
          <a:r>
            <a:rPr lang="en-US" dirty="0" smtClean="0">
              <a:latin typeface="Century Gothic" pitchFamily="34" charset="0"/>
            </a:rPr>
            <a:t> 3C Consumer Competition</a:t>
          </a:r>
          <a:endParaRPr lang="el-GR" dirty="0" smtClean="0">
            <a:latin typeface="Century Gothic" pitchFamily="34" charset="0"/>
          </a:endParaRPr>
        </a:p>
        <a:p>
          <a:r>
            <a:rPr lang="en-US" dirty="0" smtClean="0">
              <a:latin typeface="Century Gothic" pitchFamily="34" charset="0"/>
            </a:rPr>
            <a:t>Firm</a:t>
          </a:r>
        </a:p>
      </dgm:t>
    </dgm:pt>
    <dgm:pt modelId="{F58E2425-D5D4-4A2C-827E-62CA3B022FAA}" type="parTrans" cxnId="{8F021788-4E47-46A4-B55D-534952CFE707}">
      <dgm:prSet/>
      <dgm:spPr/>
      <dgm:t>
        <a:bodyPr/>
        <a:lstStyle/>
        <a:p>
          <a:endParaRPr lang="el-GR"/>
        </a:p>
      </dgm:t>
    </dgm:pt>
    <dgm:pt modelId="{BF7B85CF-6950-4BC1-8FA0-DF91F78F5EA3}" type="sibTrans" cxnId="{8F021788-4E47-46A4-B55D-534952CFE707}">
      <dgm:prSet/>
      <dgm:spPr/>
      <dgm:t>
        <a:bodyPr/>
        <a:lstStyle/>
        <a:p>
          <a:endParaRPr lang="el-GR"/>
        </a:p>
      </dgm:t>
    </dgm:pt>
    <dgm:pt modelId="{51BFB6DF-9672-433E-A17F-55F30463D10E}">
      <dgm:prSet phldrT="[Text]"/>
      <dgm:spPr/>
      <dgm:t>
        <a:bodyPr/>
        <a:lstStyle/>
        <a:p>
          <a:r>
            <a:rPr lang="el-GR" b="1" u="sng" dirty="0" smtClean="0">
              <a:latin typeface="Century Gothic" pitchFamily="34" charset="0"/>
            </a:rPr>
            <a:t>-</a:t>
          </a:r>
          <a:r>
            <a:rPr lang="en-US" b="1" u="sng" dirty="0" err="1" smtClean="0">
              <a:latin typeface="Century Gothic" pitchFamily="34" charset="0"/>
            </a:rPr>
            <a:t>ing</a:t>
          </a:r>
          <a:endParaRPr lang="el-GR" b="1" u="sng" dirty="0" smtClean="0">
            <a:latin typeface="Century Gothic" pitchFamily="34" charset="0"/>
          </a:endParaRPr>
        </a:p>
        <a:p>
          <a:r>
            <a:rPr lang="en-US" dirty="0" smtClean="0">
              <a:latin typeface="Century Gothic" pitchFamily="34" charset="0"/>
            </a:rPr>
            <a:t>4P’s Product Place Promotion Price</a:t>
          </a:r>
          <a:endParaRPr lang="el-GR" dirty="0"/>
        </a:p>
      </dgm:t>
    </dgm:pt>
    <dgm:pt modelId="{20D15D97-A6A8-4CD0-8262-0B2188991B0D}" type="parTrans" cxnId="{47014C43-54A8-437C-8D6C-3E9D587A070D}">
      <dgm:prSet/>
      <dgm:spPr/>
      <dgm:t>
        <a:bodyPr/>
        <a:lstStyle/>
        <a:p>
          <a:endParaRPr lang="el-GR"/>
        </a:p>
      </dgm:t>
    </dgm:pt>
    <dgm:pt modelId="{E5F58894-A2BD-49AF-BDBA-5DADDA63C6E3}" type="sibTrans" cxnId="{47014C43-54A8-437C-8D6C-3E9D587A070D}">
      <dgm:prSet/>
      <dgm:spPr/>
      <dgm:t>
        <a:bodyPr/>
        <a:lstStyle/>
        <a:p>
          <a:endParaRPr lang="el-GR"/>
        </a:p>
      </dgm:t>
    </dgm:pt>
    <dgm:pt modelId="{84F54314-9860-480D-92F3-882BA77C7773}" type="pres">
      <dgm:prSet presAssocID="{C601C6BE-00AC-4451-9F16-FF61DBE55AE2}" presName="compositeShape" presStyleCnt="0">
        <dgm:presLayoutVars>
          <dgm:chMax val="7"/>
          <dgm:dir/>
          <dgm:resizeHandles val="exact"/>
        </dgm:presLayoutVars>
      </dgm:prSet>
      <dgm:spPr/>
    </dgm:pt>
    <dgm:pt modelId="{2F95B20D-DDB9-4B25-A7A6-512516210712}" type="pres">
      <dgm:prSet presAssocID="{7A94EA1E-ECB7-4554-A8F3-34D170293621}" presName="circ1" presStyleLbl="vennNode1" presStyleIdx="0" presStyleCnt="2" custScaleX="108016"/>
      <dgm:spPr/>
      <dgm:t>
        <a:bodyPr/>
        <a:lstStyle/>
        <a:p>
          <a:endParaRPr lang="el-GR"/>
        </a:p>
      </dgm:t>
    </dgm:pt>
    <dgm:pt modelId="{5870B5D1-AE35-4A5B-BFCD-19EF797D1170}" type="pres">
      <dgm:prSet presAssocID="{7A94EA1E-ECB7-4554-A8F3-34D170293621}" presName="circ1Tx" presStyleLbl="revTx" presStyleIdx="0" presStyleCnt="0">
        <dgm:presLayoutVars>
          <dgm:chMax val="0"/>
          <dgm:chPref val="0"/>
          <dgm:bulletEnabled val="1"/>
        </dgm:presLayoutVars>
      </dgm:prSet>
      <dgm:spPr/>
      <dgm:t>
        <a:bodyPr/>
        <a:lstStyle/>
        <a:p>
          <a:endParaRPr lang="el-GR"/>
        </a:p>
      </dgm:t>
    </dgm:pt>
    <dgm:pt modelId="{997F90B5-5282-4B1F-9EE3-C51DD67FBB2A}" type="pres">
      <dgm:prSet presAssocID="{51BFB6DF-9672-433E-A17F-55F30463D10E}" presName="circ2" presStyleLbl="vennNode1" presStyleIdx="1" presStyleCnt="2"/>
      <dgm:spPr/>
      <dgm:t>
        <a:bodyPr/>
        <a:lstStyle/>
        <a:p>
          <a:endParaRPr lang="el-GR"/>
        </a:p>
      </dgm:t>
    </dgm:pt>
    <dgm:pt modelId="{87A82992-1F2A-487B-8726-A475B27AB29A}" type="pres">
      <dgm:prSet presAssocID="{51BFB6DF-9672-433E-A17F-55F30463D10E}" presName="circ2Tx" presStyleLbl="revTx" presStyleIdx="0" presStyleCnt="0">
        <dgm:presLayoutVars>
          <dgm:chMax val="0"/>
          <dgm:chPref val="0"/>
          <dgm:bulletEnabled val="1"/>
        </dgm:presLayoutVars>
      </dgm:prSet>
      <dgm:spPr/>
      <dgm:t>
        <a:bodyPr/>
        <a:lstStyle/>
        <a:p>
          <a:endParaRPr lang="el-GR"/>
        </a:p>
      </dgm:t>
    </dgm:pt>
  </dgm:ptLst>
  <dgm:cxnLst>
    <dgm:cxn modelId="{C4BFCB9D-6EB5-4588-ADD0-18EE6CE84BFA}" type="presOf" srcId="{51BFB6DF-9672-433E-A17F-55F30463D10E}" destId="{87A82992-1F2A-487B-8726-A475B27AB29A}" srcOrd="1" destOrd="0" presId="urn:microsoft.com/office/officeart/2005/8/layout/venn1"/>
    <dgm:cxn modelId="{E08C5DA0-B1C1-4655-9D15-5E063C4C4754}" type="presOf" srcId="{7A94EA1E-ECB7-4554-A8F3-34D170293621}" destId="{2F95B20D-DDB9-4B25-A7A6-512516210712}" srcOrd="0" destOrd="0" presId="urn:microsoft.com/office/officeart/2005/8/layout/venn1"/>
    <dgm:cxn modelId="{08B7F308-326C-4217-9A3A-10CF342B8AB7}" type="presOf" srcId="{7A94EA1E-ECB7-4554-A8F3-34D170293621}" destId="{5870B5D1-AE35-4A5B-BFCD-19EF797D1170}" srcOrd="1" destOrd="0" presId="urn:microsoft.com/office/officeart/2005/8/layout/venn1"/>
    <dgm:cxn modelId="{47014C43-54A8-437C-8D6C-3E9D587A070D}" srcId="{C601C6BE-00AC-4451-9F16-FF61DBE55AE2}" destId="{51BFB6DF-9672-433E-A17F-55F30463D10E}" srcOrd="1" destOrd="0" parTransId="{20D15D97-A6A8-4CD0-8262-0B2188991B0D}" sibTransId="{E5F58894-A2BD-49AF-BDBA-5DADDA63C6E3}"/>
    <dgm:cxn modelId="{8F021788-4E47-46A4-B55D-534952CFE707}" srcId="{C601C6BE-00AC-4451-9F16-FF61DBE55AE2}" destId="{7A94EA1E-ECB7-4554-A8F3-34D170293621}" srcOrd="0" destOrd="0" parTransId="{F58E2425-D5D4-4A2C-827E-62CA3B022FAA}" sibTransId="{BF7B85CF-6950-4BC1-8FA0-DF91F78F5EA3}"/>
    <dgm:cxn modelId="{D8A11A77-FA2A-4214-B6BF-890FE6B35866}" type="presOf" srcId="{51BFB6DF-9672-433E-A17F-55F30463D10E}" destId="{997F90B5-5282-4B1F-9EE3-C51DD67FBB2A}" srcOrd="0" destOrd="0" presId="urn:microsoft.com/office/officeart/2005/8/layout/venn1"/>
    <dgm:cxn modelId="{2D8C6035-6014-49B6-A187-A88E6CF5EBF4}" type="presOf" srcId="{C601C6BE-00AC-4451-9F16-FF61DBE55AE2}" destId="{84F54314-9860-480D-92F3-882BA77C7773}" srcOrd="0" destOrd="0" presId="urn:microsoft.com/office/officeart/2005/8/layout/venn1"/>
    <dgm:cxn modelId="{0F6B520F-148C-4E8E-B4FB-0BE660B3E779}" type="presParOf" srcId="{84F54314-9860-480D-92F3-882BA77C7773}" destId="{2F95B20D-DDB9-4B25-A7A6-512516210712}" srcOrd="0" destOrd="0" presId="urn:microsoft.com/office/officeart/2005/8/layout/venn1"/>
    <dgm:cxn modelId="{95D81CE4-017D-4E89-BB7B-6E0B7FB28F4A}" type="presParOf" srcId="{84F54314-9860-480D-92F3-882BA77C7773}" destId="{5870B5D1-AE35-4A5B-BFCD-19EF797D1170}" srcOrd="1" destOrd="0" presId="urn:microsoft.com/office/officeart/2005/8/layout/venn1"/>
    <dgm:cxn modelId="{AE73E8B4-2BAA-40FE-A2A7-817F43F71480}" type="presParOf" srcId="{84F54314-9860-480D-92F3-882BA77C7773}" destId="{997F90B5-5282-4B1F-9EE3-C51DD67FBB2A}" srcOrd="2" destOrd="0" presId="urn:microsoft.com/office/officeart/2005/8/layout/venn1"/>
    <dgm:cxn modelId="{73E4694A-09C9-402C-895B-E2C73C417A4B}" type="presParOf" srcId="{84F54314-9860-480D-92F3-882BA77C7773}" destId="{87A82992-1F2A-487B-8726-A475B27AB29A}"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5D9593-A74B-42C1-B50C-7FD6FE1F1D9F}" type="doc">
      <dgm:prSet loTypeId="urn:microsoft.com/office/officeart/2005/8/layout/pyramid2" loCatId="pyramid" qsTypeId="urn:microsoft.com/office/officeart/2005/8/quickstyle/simple1" qsCatId="simple" csTypeId="urn:microsoft.com/office/officeart/2005/8/colors/colorful5" csCatId="colorful" phldr="1"/>
      <dgm:spPr/>
    </dgm:pt>
    <dgm:pt modelId="{3084236B-1CFE-48CC-AE64-70A09F7C7D81}">
      <dgm:prSet phldrT="[Text]"/>
      <dgm:spPr/>
      <dgm:t>
        <a:bodyPr/>
        <a:lstStyle/>
        <a:p>
          <a:r>
            <a:rPr lang="el-GR" dirty="0" smtClean="0">
              <a:latin typeface="Century Gothic" pitchFamily="34" charset="0"/>
            </a:rPr>
            <a:t>Κοινωνία (κοινωνική ευμάρεια)</a:t>
          </a:r>
          <a:endParaRPr lang="el-GR" dirty="0">
            <a:latin typeface="Century Gothic" pitchFamily="34" charset="0"/>
          </a:endParaRPr>
        </a:p>
      </dgm:t>
    </dgm:pt>
    <dgm:pt modelId="{2E476E24-4327-473F-9E11-2298B9B91B9B}" type="parTrans" cxnId="{2B6130D2-B197-41EC-B6A4-8F4AC43E2F0D}">
      <dgm:prSet/>
      <dgm:spPr/>
      <dgm:t>
        <a:bodyPr/>
        <a:lstStyle/>
        <a:p>
          <a:endParaRPr lang="el-GR"/>
        </a:p>
      </dgm:t>
    </dgm:pt>
    <dgm:pt modelId="{6869BD6A-5A52-4032-8EC4-92DC459FA6C5}" type="sibTrans" cxnId="{2B6130D2-B197-41EC-B6A4-8F4AC43E2F0D}">
      <dgm:prSet/>
      <dgm:spPr/>
      <dgm:t>
        <a:bodyPr/>
        <a:lstStyle/>
        <a:p>
          <a:endParaRPr lang="el-GR"/>
        </a:p>
      </dgm:t>
    </dgm:pt>
    <dgm:pt modelId="{60F17F4E-3DDC-4DAB-A0E2-1B92D778B824}">
      <dgm:prSet phldrT="[Text]"/>
      <dgm:spPr/>
      <dgm:t>
        <a:bodyPr/>
        <a:lstStyle/>
        <a:p>
          <a:r>
            <a:rPr lang="el-GR" dirty="0" smtClean="0">
              <a:latin typeface="Century Gothic" pitchFamily="34" charset="0"/>
            </a:rPr>
            <a:t>Καταναλωτές (ικανοποίηση)</a:t>
          </a:r>
          <a:endParaRPr lang="el-GR" dirty="0">
            <a:latin typeface="Century Gothic" pitchFamily="34" charset="0"/>
          </a:endParaRPr>
        </a:p>
      </dgm:t>
    </dgm:pt>
    <dgm:pt modelId="{F47EC046-1C5E-47B0-A597-4A760C865B47}" type="parTrans" cxnId="{ABA1624D-7E63-418D-94A4-2CE38767D394}">
      <dgm:prSet/>
      <dgm:spPr/>
      <dgm:t>
        <a:bodyPr/>
        <a:lstStyle/>
        <a:p>
          <a:endParaRPr lang="el-GR"/>
        </a:p>
      </dgm:t>
    </dgm:pt>
    <dgm:pt modelId="{D762A90F-2F35-4E66-B3EB-F1313C5F9F5D}" type="sibTrans" cxnId="{ABA1624D-7E63-418D-94A4-2CE38767D394}">
      <dgm:prSet/>
      <dgm:spPr/>
      <dgm:t>
        <a:bodyPr/>
        <a:lstStyle/>
        <a:p>
          <a:endParaRPr lang="el-GR"/>
        </a:p>
      </dgm:t>
    </dgm:pt>
    <dgm:pt modelId="{FB17D2F5-A0B6-4EFC-AE31-2C24A3DEF93C}">
      <dgm:prSet phldrT="[Text]"/>
      <dgm:spPr/>
      <dgm:t>
        <a:bodyPr/>
        <a:lstStyle/>
        <a:p>
          <a:r>
            <a:rPr lang="el-GR" dirty="0" smtClean="0">
              <a:latin typeface="Century Gothic" pitchFamily="34" charset="0"/>
            </a:rPr>
            <a:t>Επιχείρηση (κέρδη)</a:t>
          </a:r>
          <a:endParaRPr lang="el-GR" dirty="0">
            <a:latin typeface="Century Gothic" pitchFamily="34" charset="0"/>
          </a:endParaRPr>
        </a:p>
      </dgm:t>
    </dgm:pt>
    <dgm:pt modelId="{A2E48AD4-CDA9-45F4-99BB-A409B2109093}" type="parTrans" cxnId="{34AA25DC-8946-4CA1-A3B8-ED18868E09D5}">
      <dgm:prSet/>
      <dgm:spPr/>
      <dgm:t>
        <a:bodyPr/>
        <a:lstStyle/>
        <a:p>
          <a:endParaRPr lang="el-GR"/>
        </a:p>
      </dgm:t>
    </dgm:pt>
    <dgm:pt modelId="{D05A3921-E03A-46CB-B6D5-5F6F61823704}" type="sibTrans" cxnId="{34AA25DC-8946-4CA1-A3B8-ED18868E09D5}">
      <dgm:prSet/>
      <dgm:spPr/>
      <dgm:t>
        <a:bodyPr/>
        <a:lstStyle/>
        <a:p>
          <a:endParaRPr lang="el-GR"/>
        </a:p>
      </dgm:t>
    </dgm:pt>
    <dgm:pt modelId="{0E48F946-32D9-483C-93AE-95726E8E862B}" type="pres">
      <dgm:prSet presAssocID="{0F5D9593-A74B-42C1-B50C-7FD6FE1F1D9F}" presName="compositeShape" presStyleCnt="0">
        <dgm:presLayoutVars>
          <dgm:dir/>
          <dgm:resizeHandles/>
        </dgm:presLayoutVars>
      </dgm:prSet>
      <dgm:spPr/>
    </dgm:pt>
    <dgm:pt modelId="{A72E8443-5D73-4AFE-9585-098CD055A9E5}" type="pres">
      <dgm:prSet presAssocID="{0F5D9593-A74B-42C1-B50C-7FD6FE1F1D9F}" presName="pyramid" presStyleLbl="node1" presStyleIdx="0" presStyleCnt="1"/>
      <dgm:spPr/>
    </dgm:pt>
    <dgm:pt modelId="{0AD96419-EDC1-4F59-98E4-B7B5D780B1B6}" type="pres">
      <dgm:prSet presAssocID="{0F5D9593-A74B-42C1-B50C-7FD6FE1F1D9F}" presName="theList" presStyleCnt="0"/>
      <dgm:spPr/>
    </dgm:pt>
    <dgm:pt modelId="{D5551D5C-7241-4DAF-9609-BA2BE5F2FAB4}" type="pres">
      <dgm:prSet presAssocID="{3084236B-1CFE-48CC-AE64-70A09F7C7D81}" presName="aNode" presStyleLbl="fgAcc1" presStyleIdx="0" presStyleCnt="3">
        <dgm:presLayoutVars>
          <dgm:bulletEnabled val="1"/>
        </dgm:presLayoutVars>
      </dgm:prSet>
      <dgm:spPr/>
      <dgm:t>
        <a:bodyPr/>
        <a:lstStyle/>
        <a:p>
          <a:endParaRPr lang="el-GR"/>
        </a:p>
      </dgm:t>
    </dgm:pt>
    <dgm:pt modelId="{1C7E2800-244D-4BF8-9209-CCA8669E2FE6}" type="pres">
      <dgm:prSet presAssocID="{3084236B-1CFE-48CC-AE64-70A09F7C7D81}" presName="aSpace" presStyleCnt="0"/>
      <dgm:spPr/>
    </dgm:pt>
    <dgm:pt modelId="{ED14490B-5C82-45D1-8F93-85F30D8A32F2}" type="pres">
      <dgm:prSet presAssocID="{60F17F4E-3DDC-4DAB-A0E2-1B92D778B824}" presName="aNode" presStyleLbl="fgAcc1" presStyleIdx="1" presStyleCnt="3">
        <dgm:presLayoutVars>
          <dgm:bulletEnabled val="1"/>
        </dgm:presLayoutVars>
      </dgm:prSet>
      <dgm:spPr/>
      <dgm:t>
        <a:bodyPr/>
        <a:lstStyle/>
        <a:p>
          <a:endParaRPr lang="el-GR"/>
        </a:p>
      </dgm:t>
    </dgm:pt>
    <dgm:pt modelId="{567FE60E-279F-4397-92F5-BE9972FA50B9}" type="pres">
      <dgm:prSet presAssocID="{60F17F4E-3DDC-4DAB-A0E2-1B92D778B824}" presName="aSpace" presStyleCnt="0"/>
      <dgm:spPr/>
    </dgm:pt>
    <dgm:pt modelId="{E477F4E2-2D3F-407E-91B7-AFDF8B266361}" type="pres">
      <dgm:prSet presAssocID="{FB17D2F5-A0B6-4EFC-AE31-2C24A3DEF93C}" presName="aNode" presStyleLbl="fgAcc1" presStyleIdx="2" presStyleCnt="3">
        <dgm:presLayoutVars>
          <dgm:bulletEnabled val="1"/>
        </dgm:presLayoutVars>
      </dgm:prSet>
      <dgm:spPr/>
      <dgm:t>
        <a:bodyPr/>
        <a:lstStyle/>
        <a:p>
          <a:endParaRPr lang="el-GR"/>
        </a:p>
      </dgm:t>
    </dgm:pt>
    <dgm:pt modelId="{8CC38504-B0AF-497B-BBF4-93D19BD5DD6E}" type="pres">
      <dgm:prSet presAssocID="{FB17D2F5-A0B6-4EFC-AE31-2C24A3DEF93C}" presName="aSpace" presStyleCnt="0"/>
      <dgm:spPr/>
    </dgm:pt>
  </dgm:ptLst>
  <dgm:cxnLst>
    <dgm:cxn modelId="{9DCF4993-4DCE-4BEE-A51F-706016D9004C}" type="presOf" srcId="{0F5D9593-A74B-42C1-B50C-7FD6FE1F1D9F}" destId="{0E48F946-32D9-483C-93AE-95726E8E862B}" srcOrd="0" destOrd="0" presId="urn:microsoft.com/office/officeart/2005/8/layout/pyramid2"/>
    <dgm:cxn modelId="{2B6130D2-B197-41EC-B6A4-8F4AC43E2F0D}" srcId="{0F5D9593-A74B-42C1-B50C-7FD6FE1F1D9F}" destId="{3084236B-1CFE-48CC-AE64-70A09F7C7D81}" srcOrd="0" destOrd="0" parTransId="{2E476E24-4327-473F-9E11-2298B9B91B9B}" sibTransId="{6869BD6A-5A52-4032-8EC4-92DC459FA6C5}"/>
    <dgm:cxn modelId="{ABA1624D-7E63-418D-94A4-2CE38767D394}" srcId="{0F5D9593-A74B-42C1-B50C-7FD6FE1F1D9F}" destId="{60F17F4E-3DDC-4DAB-A0E2-1B92D778B824}" srcOrd="1" destOrd="0" parTransId="{F47EC046-1C5E-47B0-A597-4A760C865B47}" sibTransId="{D762A90F-2F35-4E66-B3EB-F1313C5F9F5D}"/>
    <dgm:cxn modelId="{34AA25DC-8946-4CA1-A3B8-ED18868E09D5}" srcId="{0F5D9593-A74B-42C1-B50C-7FD6FE1F1D9F}" destId="{FB17D2F5-A0B6-4EFC-AE31-2C24A3DEF93C}" srcOrd="2" destOrd="0" parTransId="{A2E48AD4-CDA9-45F4-99BB-A409B2109093}" sibTransId="{D05A3921-E03A-46CB-B6D5-5F6F61823704}"/>
    <dgm:cxn modelId="{24BBEC25-3B2C-4621-9207-6F816783F764}" type="presOf" srcId="{3084236B-1CFE-48CC-AE64-70A09F7C7D81}" destId="{D5551D5C-7241-4DAF-9609-BA2BE5F2FAB4}" srcOrd="0" destOrd="0" presId="urn:microsoft.com/office/officeart/2005/8/layout/pyramid2"/>
    <dgm:cxn modelId="{61953616-BC09-48B6-8170-13E5B3D1E275}" type="presOf" srcId="{FB17D2F5-A0B6-4EFC-AE31-2C24A3DEF93C}" destId="{E477F4E2-2D3F-407E-91B7-AFDF8B266361}" srcOrd="0" destOrd="0" presId="urn:microsoft.com/office/officeart/2005/8/layout/pyramid2"/>
    <dgm:cxn modelId="{05BE85BE-BEC9-4124-BFE3-404567B6847B}" type="presOf" srcId="{60F17F4E-3DDC-4DAB-A0E2-1B92D778B824}" destId="{ED14490B-5C82-45D1-8F93-85F30D8A32F2}" srcOrd="0" destOrd="0" presId="urn:microsoft.com/office/officeart/2005/8/layout/pyramid2"/>
    <dgm:cxn modelId="{D226C83D-2C9F-47DA-A0A2-F2DCDA59F122}" type="presParOf" srcId="{0E48F946-32D9-483C-93AE-95726E8E862B}" destId="{A72E8443-5D73-4AFE-9585-098CD055A9E5}" srcOrd="0" destOrd="0" presId="urn:microsoft.com/office/officeart/2005/8/layout/pyramid2"/>
    <dgm:cxn modelId="{5095A8DD-1CB9-4E55-880A-0F8B15E857F2}" type="presParOf" srcId="{0E48F946-32D9-483C-93AE-95726E8E862B}" destId="{0AD96419-EDC1-4F59-98E4-B7B5D780B1B6}" srcOrd="1" destOrd="0" presId="urn:microsoft.com/office/officeart/2005/8/layout/pyramid2"/>
    <dgm:cxn modelId="{19BBC824-A253-446E-B08F-014088E077C7}" type="presParOf" srcId="{0AD96419-EDC1-4F59-98E4-B7B5D780B1B6}" destId="{D5551D5C-7241-4DAF-9609-BA2BE5F2FAB4}" srcOrd="0" destOrd="0" presId="urn:microsoft.com/office/officeart/2005/8/layout/pyramid2"/>
    <dgm:cxn modelId="{44BA0260-3D5C-4758-A370-72209BC002F8}" type="presParOf" srcId="{0AD96419-EDC1-4F59-98E4-B7B5D780B1B6}" destId="{1C7E2800-244D-4BF8-9209-CCA8669E2FE6}" srcOrd="1" destOrd="0" presId="urn:microsoft.com/office/officeart/2005/8/layout/pyramid2"/>
    <dgm:cxn modelId="{BD0F9CE4-428A-4843-BE1D-233E81CD57B4}" type="presParOf" srcId="{0AD96419-EDC1-4F59-98E4-B7B5D780B1B6}" destId="{ED14490B-5C82-45D1-8F93-85F30D8A32F2}" srcOrd="2" destOrd="0" presId="urn:microsoft.com/office/officeart/2005/8/layout/pyramid2"/>
    <dgm:cxn modelId="{A02706B3-F190-4603-AE86-6A72AA9E18B7}" type="presParOf" srcId="{0AD96419-EDC1-4F59-98E4-B7B5D780B1B6}" destId="{567FE60E-279F-4397-92F5-BE9972FA50B9}" srcOrd="3" destOrd="0" presId="urn:microsoft.com/office/officeart/2005/8/layout/pyramid2"/>
    <dgm:cxn modelId="{F512C04F-C13B-4BD3-8F95-3F831BD1621D}" type="presParOf" srcId="{0AD96419-EDC1-4F59-98E4-B7B5D780B1B6}" destId="{E477F4E2-2D3F-407E-91B7-AFDF8B266361}" srcOrd="4" destOrd="0" presId="urn:microsoft.com/office/officeart/2005/8/layout/pyramid2"/>
    <dgm:cxn modelId="{AC20BFF5-7E6D-418E-A32C-B20CA7B54287}" type="presParOf" srcId="{0AD96419-EDC1-4F59-98E4-B7B5D780B1B6}" destId="{8CC38504-B0AF-497B-BBF4-93D19BD5DD6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DED41-209D-4BDD-A3CE-3F08D9515E15}"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l-GR"/>
        </a:p>
      </dgm:t>
    </dgm:pt>
    <dgm:pt modelId="{75081907-5C87-4A68-A041-09784CA2E12F}">
      <dgm:prSet phldrT="[Text]"/>
      <dgm:spPr/>
      <dgm:t>
        <a:bodyPr/>
        <a:lstStyle/>
        <a:p>
          <a:r>
            <a:rPr lang="el-GR" b="1" dirty="0" smtClean="0">
              <a:solidFill>
                <a:srgbClr val="000000"/>
              </a:solidFill>
              <a:effectLst/>
              <a:latin typeface="Century Gothic" pitchFamily="34" charset="0"/>
            </a:rPr>
            <a:t>Κοινό Στόχος</a:t>
          </a:r>
          <a:endParaRPr lang="el-GR" b="1" dirty="0">
            <a:solidFill>
              <a:srgbClr val="000000"/>
            </a:solidFill>
            <a:effectLst/>
            <a:latin typeface="Century Gothic" pitchFamily="34" charset="0"/>
          </a:endParaRPr>
        </a:p>
      </dgm:t>
    </dgm:pt>
    <dgm:pt modelId="{1592C544-5280-4065-AB97-94672C63FA24}" type="parTrans" cxnId="{35AE753A-D2B2-4E01-8D4B-FB1CB2EC9138}">
      <dgm:prSet/>
      <dgm:spPr/>
      <dgm:t>
        <a:bodyPr/>
        <a:lstStyle/>
        <a:p>
          <a:endParaRPr lang="el-GR">
            <a:effectLst/>
          </a:endParaRPr>
        </a:p>
      </dgm:t>
    </dgm:pt>
    <dgm:pt modelId="{2D4A1D75-0942-4C09-8451-71ABA72BEF57}" type="sibTrans" cxnId="{35AE753A-D2B2-4E01-8D4B-FB1CB2EC9138}">
      <dgm:prSet/>
      <dgm:spPr/>
      <dgm:t>
        <a:bodyPr/>
        <a:lstStyle/>
        <a:p>
          <a:endParaRPr lang="el-GR">
            <a:effectLst/>
          </a:endParaRPr>
        </a:p>
      </dgm:t>
    </dgm:pt>
    <dgm:pt modelId="{F7D0C68B-D06E-4B3D-B391-2181BF70AB0D}">
      <dgm:prSet phldrT="[Text]" custT="1"/>
      <dgm:spPr/>
      <dgm:t>
        <a:bodyPr/>
        <a:lstStyle/>
        <a:p>
          <a:r>
            <a:rPr lang="el-GR" sz="1800" b="1" dirty="0" smtClean="0">
              <a:solidFill>
                <a:srgbClr val="000000"/>
              </a:solidFill>
              <a:effectLst/>
              <a:latin typeface="Century Gothic" pitchFamily="34" charset="0"/>
            </a:rPr>
            <a:t>Αποφάσεις για το προϊόν</a:t>
          </a:r>
          <a:endParaRPr lang="el-GR" sz="1800" b="1" dirty="0">
            <a:solidFill>
              <a:srgbClr val="000000"/>
            </a:solidFill>
            <a:effectLst/>
            <a:latin typeface="Century Gothic" pitchFamily="34" charset="0"/>
          </a:endParaRPr>
        </a:p>
      </dgm:t>
    </dgm:pt>
    <dgm:pt modelId="{0C13211F-4185-4CA2-8052-1298E503E377}" type="parTrans" cxnId="{2A9BF25F-6F79-4AB0-891B-A0104A19B67B}">
      <dgm:prSet/>
      <dgm:spPr/>
      <dgm:t>
        <a:bodyPr/>
        <a:lstStyle/>
        <a:p>
          <a:endParaRPr lang="el-GR" b="1">
            <a:effectLst/>
            <a:latin typeface="Century Gothic" pitchFamily="34" charset="0"/>
          </a:endParaRPr>
        </a:p>
      </dgm:t>
    </dgm:pt>
    <dgm:pt modelId="{2DC4AE19-75C9-4504-A15F-20E15BAD8DA6}" type="sibTrans" cxnId="{2A9BF25F-6F79-4AB0-891B-A0104A19B67B}">
      <dgm:prSet/>
      <dgm:spPr/>
      <dgm:t>
        <a:bodyPr/>
        <a:lstStyle/>
        <a:p>
          <a:endParaRPr lang="el-GR">
            <a:effectLst/>
          </a:endParaRPr>
        </a:p>
      </dgm:t>
    </dgm:pt>
    <dgm:pt modelId="{B318E820-75A7-4F3B-B2F8-FA82C148B665}">
      <dgm:prSet phldrT="[Text]" custT="1"/>
      <dgm:spPr/>
      <dgm:t>
        <a:bodyPr/>
        <a:lstStyle/>
        <a:p>
          <a:r>
            <a:rPr lang="el-GR" sz="1800" b="1" dirty="0" smtClean="0">
              <a:solidFill>
                <a:srgbClr val="000000"/>
              </a:solidFill>
              <a:effectLst/>
              <a:latin typeface="Century Gothic" pitchFamily="34" charset="0"/>
            </a:rPr>
            <a:t>Αποφάσεις για την διανομή</a:t>
          </a:r>
          <a:endParaRPr lang="el-GR" sz="1800" b="1" dirty="0">
            <a:solidFill>
              <a:srgbClr val="000000"/>
            </a:solidFill>
            <a:effectLst/>
            <a:latin typeface="Century Gothic" pitchFamily="34" charset="0"/>
          </a:endParaRPr>
        </a:p>
      </dgm:t>
    </dgm:pt>
    <dgm:pt modelId="{BB0FD586-D2F2-49E1-BD3E-7DFE038B2DD0}" type="parTrans" cxnId="{881CDFF4-8902-4095-82B8-C45C9D38E003}">
      <dgm:prSet/>
      <dgm:spPr/>
      <dgm:t>
        <a:bodyPr/>
        <a:lstStyle/>
        <a:p>
          <a:endParaRPr lang="el-GR" b="1">
            <a:effectLst/>
            <a:latin typeface="Century Gothic" pitchFamily="34" charset="0"/>
          </a:endParaRPr>
        </a:p>
      </dgm:t>
    </dgm:pt>
    <dgm:pt modelId="{F69C4F96-85C3-4BCA-99AF-09E33A4E120F}" type="sibTrans" cxnId="{881CDFF4-8902-4095-82B8-C45C9D38E003}">
      <dgm:prSet/>
      <dgm:spPr/>
      <dgm:t>
        <a:bodyPr/>
        <a:lstStyle/>
        <a:p>
          <a:endParaRPr lang="el-GR">
            <a:effectLst/>
          </a:endParaRPr>
        </a:p>
      </dgm:t>
    </dgm:pt>
    <dgm:pt modelId="{0F92D08D-61F1-4B95-B7CF-8815A47752E7}">
      <dgm:prSet phldrT="[Text]" custT="1"/>
      <dgm:spPr/>
      <dgm:t>
        <a:bodyPr/>
        <a:lstStyle/>
        <a:p>
          <a:r>
            <a:rPr lang="el-GR" sz="1800" b="1" dirty="0" smtClean="0">
              <a:solidFill>
                <a:srgbClr val="000000"/>
              </a:solidFill>
              <a:effectLst/>
              <a:latin typeface="Century Gothic" pitchFamily="34" charset="0"/>
            </a:rPr>
            <a:t>Αποφάσεις για την προώθηση</a:t>
          </a:r>
          <a:endParaRPr lang="el-GR" sz="1800" b="1" dirty="0">
            <a:solidFill>
              <a:srgbClr val="000000"/>
            </a:solidFill>
            <a:effectLst/>
            <a:latin typeface="Century Gothic" pitchFamily="34" charset="0"/>
          </a:endParaRPr>
        </a:p>
      </dgm:t>
    </dgm:pt>
    <dgm:pt modelId="{A1E682E1-FC67-43C3-9541-124566792CD7}" type="parTrans" cxnId="{04700BEA-04E9-414B-8B8F-F2DD83A6E5E0}">
      <dgm:prSet/>
      <dgm:spPr/>
      <dgm:t>
        <a:bodyPr/>
        <a:lstStyle/>
        <a:p>
          <a:endParaRPr lang="el-GR" b="1">
            <a:effectLst/>
            <a:latin typeface="Century Gothic" pitchFamily="34" charset="0"/>
          </a:endParaRPr>
        </a:p>
      </dgm:t>
    </dgm:pt>
    <dgm:pt modelId="{CA3628E5-A3D3-417F-A369-15BFEDDF90E3}" type="sibTrans" cxnId="{04700BEA-04E9-414B-8B8F-F2DD83A6E5E0}">
      <dgm:prSet/>
      <dgm:spPr/>
      <dgm:t>
        <a:bodyPr/>
        <a:lstStyle/>
        <a:p>
          <a:endParaRPr lang="el-GR">
            <a:effectLst/>
          </a:endParaRPr>
        </a:p>
      </dgm:t>
    </dgm:pt>
    <dgm:pt modelId="{A623E061-3338-4534-BC07-EFC66D022269}">
      <dgm:prSet phldrT="[Text]" custT="1"/>
      <dgm:spPr/>
      <dgm:t>
        <a:bodyPr/>
        <a:lstStyle/>
        <a:p>
          <a:r>
            <a:rPr lang="el-GR" sz="1800" b="1" dirty="0" smtClean="0">
              <a:solidFill>
                <a:srgbClr val="000000"/>
              </a:solidFill>
              <a:effectLst/>
              <a:latin typeface="Century Gothic" pitchFamily="34" charset="0"/>
            </a:rPr>
            <a:t>Αποφάσεις για την τιμή</a:t>
          </a:r>
          <a:endParaRPr lang="el-GR" sz="1800" b="1" dirty="0">
            <a:solidFill>
              <a:srgbClr val="000000"/>
            </a:solidFill>
            <a:effectLst/>
            <a:latin typeface="Century Gothic" pitchFamily="34" charset="0"/>
          </a:endParaRPr>
        </a:p>
      </dgm:t>
    </dgm:pt>
    <dgm:pt modelId="{D5E3A42F-1D5B-4A1F-8C6A-1BC5ECDB5313}" type="parTrans" cxnId="{A0B627F1-D9EE-42F2-8082-668E76FE74D0}">
      <dgm:prSet/>
      <dgm:spPr/>
      <dgm:t>
        <a:bodyPr/>
        <a:lstStyle/>
        <a:p>
          <a:endParaRPr lang="el-GR" b="1">
            <a:effectLst/>
            <a:latin typeface="Century Gothic" pitchFamily="34" charset="0"/>
          </a:endParaRPr>
        </a:p>
      </dgm:t>
    </dgm:pt>
    <dgm:pt modelId="{87E438E8-A1F5-4D77-8B2E-C30EA6E20F6F}" type="sibTrans" cxnId="{A0B627F1-D9EE-42F2-8082-668E76FE74D0}">
      <dgm:prSet/>
      <dgm:spPr/>
      <dgm:t>
        <a:bodyPr/>
        <a:lstStyle/>
        <a:p>
          <a:endParaRPr lang="el-GR">
            <a:effectLst/>
          </a:endParaRPr>
        </a:p>
      </dgm:t>
    </dgm:pt>
    <dgm:pt modelId="{74D70765-371E-4967-9B16-0BAD223A1A13}" type="pres">
      <dgm:prSet presAssocID="{7AFDED41-209D-4BDD-A3CE-3F08D9515E15}" presName="Name0" presStyleCnt="0">
        <dgm:presLayoutVars>
          <dgm:chMax val="1"/>
          <dgm:dir/>
          <dgm:animLvl val="ctr"/>
          <dgm:resizeHandles val="exact"/>
        </dgm:presLayoutVars>
      </dgm:prSet>
      <dgm:spPr/>
      <dgm:t>
        <a:bodyPr/>
        <a:lstStyle/>
        <a:p>
          <a:endParaRPr lang="el-GR"/>
        </a:p>
      </dgm:t>
    </dgm:pt>
    <dgm:pt modelId="{A98D9287-53E2-4B35-B3FA-A47ECE3A7147}" type="pres">
      <dgm:prSet presAssocID="{75081907-5C87-4A68-A041-09784CA2E12F}" presName="centerShape" presStyleLbl="node0" presStyleIdx="0" presStyleCnt="1"/>
      <dgm:spPr/>
      <dgm:t>
        <a:bodyPr/>
        <a:lstStyle/>
        <a:p>
          <a:endParaRPr lang="el-GR"/>
        </a:p>
      </dgm:t>
    </dgm:pt>
    <dgm:pt modelId="{C703FBFC-ED55-42DE-9A54-07A7693BF580}" type="pres">
      <dgm:prSet presAssocID="{F7D0C68B-D06E-4B3D-B391-2181BF70AB0D}" presName="node" presStyleLbl="node1" presStyleIdx="0" presStyleCnt="4" custScaleX="131844">
        <dgm:presLayoutVars>
          <dgm:bulletEnabled val="1"/>
        </dgm:presLayoutVars>
      </dgm:prSet>
      <dgm:spPr/>
      <dgm:t>
        <a:bodyPr/>
        <a:lstStyle/>
        <a:p>
          <a:endParaRPr lang="el-GR"/>
        </a:p>
      </dgm:t>
    </dgm:pt>
    <dgm:pt modelId="{B8D2A4C5-D66D-407A-A60A-B19B24FE23E0}" type="pres">
      <dgm:prSet presAssocID="{F7D0C68B-D06E-4B3D-B391-2181BF70AB0D}" presName="dummy" presStyleCnt="0"/>
      <dgm:spPr/>
    </dgm:pt>
    <dgm:pt modelId="{6E0A00C6-DF4A-4979-A814-E32771C99B8C}" type="pres">
      <dgm:prSet presAssocID="{2DC4AE19-75C9-4504-A15F-20E15BAD8DA6}" presName="sibTrans" presStyleLbl="sibTrans2D1" presStyleIdx="0" presStyleCnt="4"/>
      <dgm:spPr/>
      <dgm:t>
        <a:bodyPr/>
        <a:lstStyle/>
        <a:p>
          <a:endParaRPr lang="el-GR"/>
        </a:p>
      </dgm:t>
    </dgm:pt>
    <dgm:pt modelId="{BB442B22-C1E9-4322-8CEF-FD5E30B2A9D1}" type="pres">
      <dgm:prSet presAssocID="{B318E820-75A7-4F3B-B2F8-FA82C148B665}" presName="node" presStyleLbl="node1" presStyleIdx="1" presStyleCnt="4" custScaleX="132507">
        <dgm:presLayoutVars>
          <dgm:bulletEnabled val="1"/>
        </dgm:presLayoutVars>
      </dgm:prSet>
      <dgm:spPr/>
      <dgm:t>
        <a:bodyPr/>
        <a:lstStyle/>
        <a:p>
          <a:endParaRPr lang="el-GR"/>
        </a:p>
      </dgm:t>
    </dgm:pt>
    <dgm:pt modelId="{30256D37-A423-43F3-BDCF-D207CBBC926A}" type="pres">
      <dgm:prSet presAssocID="{B318E820-75A7-4F3B-B2F8-FA82C148B665}" presName="dummy" presStyleCnt="0"/>
      <dgm:spPr/>
    </dgm:pt>
    <dgm:pt modelId="{12DEFB69-D5BE-4702-8CFF-874C3E0A1C1B}" type="pres">
      <dgm:prSet presAssocID="{F69C4F96-85C3-4BCA-99AF-09E33A4E120F}" presName="sibTrans" presStyleLbl="sibTrans2D1" presStyleIdx="1" presStyleCnt="4"/>
      <dgm:spPr/>
      <dgm:t>
        <a:bodyPr/>
        <a:lstStyle/>
        <a:p>
          <a:endParaRPr lang="el-GR"/>
        </a:p>
      </dgm:t>
    </dgm:pt>
    <dgm:pt modelId="{FE7D1DBF-E3AA-4B0A-AC45-9A2260723B26}" type="pres">
      <dgm:prSet presAssocID="{0F92D08D-61F1-4B95-B7CF-8815A47752E7}" presName="node" presStyleLbl="node1" presStyleIdx="2" presStyleCnt="4" custScaleX="130472">
        <dgm:presLayoutVars>
          <dgm:bulletEnabled val="1"/>
        </dgm:presLayoutVars>
      </dgm:prSet>
      <dgm:spPr/>
      <dgm:t>
        <a:bodyPr/>
        <a:lstStyle/>
        <a:p>
          <a:endParaRPr lang="el-GR"/>
        </a:p>
      </dgm:t>
    </dgm:pt>
    <dgm:pt modelId="{509D5F04-631E-45D8-A0C5-E0F7909BB910}" type="pres">
      <dgm:prSet presAssocID="{0F92D08D-61F1-4B95-B7CF-8815A47752E7}" presName="dummy" presStyleCnt="0"/>
      <dgm:spPr/>
    </dgm:pt>
    <dgm:pt modelId="{BB0328B3-407F-44C1-AC25-E26740CC1EF2}" type="pres">
      <dgm:prSet presAssocID="{CA3628E5-A3D3-417F-A369-15BFEDDF90E3}" presName="sibTrans" presStyleLbl="sibTrans2D1" presStyleIdx="2" presStyleCnt="4"/>
      <dgm:spPr/>
      <dgm:t>
        <a:bodyPr/>
        <a:lstStyle/>
        <a:p>
          <a:endParaRPr lang="el-GR"/>
        </a:p>
      </dgm:t>
    </dgm:pt>
    <dgm:pt modelId="{17A8E2C1-8E6A-4342-B900-BCF941A0EBD6}" type="pres">
      <dgm:prSet presAssocID="{A623E061-3338-4534-BC07-EFC66D022269}" presName="node" presStyleLbl="node1" presStyleIdx="3" presStyleCnt="4" custScaleX="129764">
        <dgm:presLayoutVars>
          <dgm:bulletEnabled val="1"/>
        </dgm:presLayoutVars>
      </dgm:prSet>
      <dgm:spPr/>
      <dgm:t>
        <a:bodyPr/>
        <a:lstStyle/>
        <a:p>
          <a:endParaRPr lang="el-GR"/>
        </a:p>
      </dgm:t>
    </dgm:pt>
    <dgm:pt modelId="{72BC8397-E087-48A3-9252-EE8C6719128B}" type="pres">
      <dgm:prSet presAssocID="{A623E061-3338-4534-BC07-EFC66D022269}" presName="dummy" presStyleCnt="0"/>
      <dgm:spPr/>
    </dgm:pt>
    <dgm:pt modelId="{FD64EFF3-3500-42FB-B9A4-D390D039D216}" type="pres">
      <dgm:prSet presAssocID="{87E438E8-A1F5-4D77-8B2E-C30EA6E20F6F}" presName="sibTrans" presStyleLbl="sibTrans2D1" presStyleIdx="3" presStyleCnt="4"/>
      <dgm:spPr/>
      <dgm:t>
        <a:bodyPr/>
        <a:lstStyle/>
        <a:p>
          <a:endParaRPr lang="el-GR"/>
        </a:p>
      </dgm:t>
    </dgm:pt>
  </dgm:ptLst>
  <dgm:cxnLst>
    <dgm:cxn modelId="{35AE753A-D2B2-4E01-8D4B-FB1CB2EC9138}" srcId="{7AFDED41-209D-4BDD-A3CE-3F08D9515E15}" destId="{75081907-5C87-4A68-A041-09784CA2E12F}" srcOrd="0" destOrd="0" parTransId="{1592C544-5280-4065-AB97-94672C63FA24}" sibTransId="{2D4A1D75-0942-4C09-8451-71ABA72BEF57}"/>
    <dgm:cxn modelId="{54E02B2E-A593-4475-958D-3C0D6C59B32E}" type="presOf" srcId="{2DC4AE19-75C9-4504-A15F-20E15BAD8DA6}" destId="{6E0A00C6-DF4A-4979-A814-E32771C99B8C}" srcOrd="0" destOrd="0" presId="urn:microsoft.com/office/officeart/2005/8/layout/radial6"/>
    <dgm:cxn modelId="{62D9D188-A0EC-48E9-8A2B-59AEF036B2E7}" type="presOf" srcId="{87E438E8-A1F5-4D77-8B2E-C30EA6E20F6F}" destId="{FD64EFF3-3500-42FB-B9A4-D390D039D216}" srcOrd="0" destOrd="0" presId="urn:microsoft.com/office/officeart/2005/8/layout/radial6"/>
    <dgm:cxn modelId="{0657A32C-9321-49B7-A20D-F4BFE949927A}" type="presOf" srcId="{75081907-5C87-4A68-A041-09784CA2E12F}" destId="{A98D9287-53E2-4B35-B3FA-A47ECE3A7147}" srcOrd="0" destOrd="0" presId="urn:microsoft.com/office/officeart/2005/8/layout/radial6"/>
    <dgm:cxn modelId="{90A37DD3-05C7-4305-9D87-9522A2418D6A}" type="presOf" srcId="{0F92D08D-61F1-4B95-B7CF-8815A47752E7}" destId="{FE7D1DBF-E3AA-4B0A-AC45-9A2260723B26}" srcOrd="0" destOrd="0" presId="urn:microsoft.com/office/officeart/2005/8/layout/radial6"/>
    <dgm:cxn modelId="{441BE2DF-44AE-4F0E-B4C3-FC707D0E8455}" type="presOf" srcId="{A623E061-3338-4534-BC07-EFC66D022269}" destId="{17A8E2C1-8E6A-4342-B900-BCF941A0EBD6}" srcOrd="0" destOrd="0" presId="urn:microsoft.com/office/officeart/2005/8/layout/radial6"/>
    <dgm:cxn modelId="{2A9BF25F-6F79-4AB0-891B-A0104A19B67B}" srcId="{75081907-5C87-4A68-A041-09784CA2E12F}" destId="{F7D0C68B-D06E-4B3D-B391-2181BF70AB0D}" srcOrd="0" destOrd="0" parTransId="{0C13211F-4185-4CA2-8052-1298E503E377}" sibTransId="{2DC4AE19-75C9-4504-A15F-20E15BAD8DA6}"/>
    <dgm:cxn modelId="{4E0181AC-010D-4E00-B46D-C66FF21E229F}" type="presOf" srcId="{B318E820-75A7-4F3B-B2F8-FA82C148B665}" destId="{BB442B22-C1E9-4322-8CEF-FD5E30B2A9D1}" srcOrd="0" destOrd="0" presId="urn:microsoft.com/office/officeart/2005/8/layout/radial6"/>
    <dgm:cxn modelId="{04700BEA-04E9-414B-8B8F-F2DD83A6E5E0}" srcId="{75081907-5C87-4A68-A041-09784CA2E12F}" destId="{0F92D08D-61F1-4B95-B7CF-8815A47752E7}" srcOrd="2" destOrd="0" parTransId="{A1E682E1-FC67-43C3-9541-124566792CD7}" sibTransId="{CA3628E5-A3D3-417F-A369-15BFEDDF90E3}"/>
    <dgm:cxn modelId="{881CDFF4-8902-4095-82B8-C45C9D38E003}" srcId="{75081907-5C87-4A68-A041-09784CA2E12F}" destId="{B318E820-75A7-4F3B-B2F8-FA82C148B665}" srcOrd="1" destOrd="0" parTransId="{BB0FD586-D2F2-49E1-BD3E-7DFE038B2DD0}" sibTransId="{F69C4F96-85C3-4BCA-99AF-09E33A4E120F}"/>
    <dgm:cxn modelId="{F88C0327-7046-4DCB-A90B-F20C944F981F}" type="presOf" srcId="{F69C4F96-85C3-4BCA-99AF-09E33A4E120F}" destId="{12DEFB69-D5BE-4702-8CFF-874C3E0A1C1B}" srcOrd="0" destOrd="0" presId="urn:microsoft.com/office/officeart/2005/8/layout/radial6"/>
    <dgm:cxn modelId="{96374321-B81A-4506-82D4-38D20F92E5A7}" type="presOf" srcId="{F7D0C68B-D06E-4B3D-B391-2181BF70AB0D}" destId="{C703FBFC-ED55-42DE-9A54-07A7693BF580}" srcOrd="0" destOrd="0" presId="urn:microsoft.com/office/officeart/2005/8/layout/radial6"/>
    <dgm:cxn modelId="{BD445649-415C-4FD9-A4BA-86DD2B2EA2D8}" type="presOf" srcId="{CA3628E5-A3D3-417F-A369-15BFEDDF90E3}" destId="{BB0328B3-407F-44C1-AC25-E26740CC1EF2}" srcOrd="0" destOrd="0" presId="urn:microsoft.com/office/officeart/2005/8/layout/radial6"/>
    <dgm:cxn modelId="{B237DFB9-B87D-4E7C-9966-CF4636A6DC63}" type="presOf" srcId="{7AFDED41-209D-4BDD-A3CE-3F08D9515E15}" destId="{74D70765-371E-4967-9B16-0BAD223A1A13}" srcOrd="0" destOrd="0" presId="urn:microsoft.com/office/officeart/2005/8/layout/radial6"/>
    <dgm:cxn modelId="{A0B627F1-D9EE-42F2-8082-668E76FE74D0}" srcId="{75081907-5C87-4A68-A041-09784CA2E12F}" destId="{A623E061-3338-4534-BC07-EFC66D022269}" srcOrd="3" destOrd="0" parTransId="{D5E3A42F-1D5B-4A1F-8C6A-1BC5ECDB5313}" sibTransId="{87E438E8-A1F5-4D77-8B2E-C30EA6E20F6F}"/>
    <dgm:cxn modelId="{25FC3E5C-27F8-4C68-BBE7-89EE684B8BFD}" type="presParOf" srcId="{74D70765-371E-4967-9B16-0BAD223A1A13}" destId="{A98D9287-53E2-4B35-B3FA-A47ECE3A7147}" srcOrd="0" destOrd="0" presId="urn:microsoft.com/office/officeart/2005/8/layout/radial6"/>
    <dgm:cxn modelId="{FC69D0A5-94B5-4637-8FE9-DFA091553227}" type="presParOf" srcId="{74D70765-371E-4967-9B16-0BAD223A1A13}" destId="{C703FBFC-ED55-42DE-9A54-07A7693BF580}" srcOrd="1" destOrd="0" presId="urn:microsoft.com/office/officeart/2005/8/layout/radial6"/>
    <dgm:cxn modelId="{B2320754-4269-40EB-9C1F-E84C8F40A2BF}" type="presParOf" srcId="{74D70765-371E-4967-9B16-0BAD223A1A13}" destId="{B8D2A4C5-D66D-407A-A60A-B19B24FE23E0}" srcOrd="2" destOrd="0" presId="urn:microsoft.com/office/officeart/2005/8/layout/radial6"/>
    <dgm:cxn modelId="{A171BD11-1B02-4869-89E8-88AB4850B041}" type="presParOf" srcId="{74D70765-371E-4967-9B16-0BAD223A1A13}" destId="{6E0A00C6-DF4A-4979-A814-E32771C99B8C}" srcOrd="3" destOrd="0" presId="urn:microsoft.com/office/officeart/2005/8/layout/radial6"/>
    <dgm:cxn modelId="{741BA927-DF5E-4C2F-8FA0-65957E6CD780}" type="presParOf" srcId="{74D70765-371E-4967-9B16-0BAD223A1A13}" destId="{BB442B22-C1E9-4322-8CEF-FD5E30B2A9D1}" srcOrd="4" destOrd="0" presId="urn:microsoft.com/office/officeart/2005/8/layout/radial6"/>
    <dgm:cxn modelId="{8D736648-D0D3-4C12-9039-3CB9AC1348DA}" type="presParOf" srcId="{74D70765-371E-4967-9B16-0BAD223A1A13}" destId="{30256D37-A423-43F3-BDCF-D207CBBC926A}" srcOrd="5" destOrd="0" presId="urn:microsoft.com/office/officeart/2005/8/layout/radial6"/>
    <dgm:cxn modelId="{031777AD-E83F-459B-B844-1C6A76206EED}" type="presParOf" srcId="{74D70765-371E-4967-9B16-0BAD223A1A13}" destId="{12DEFB69-D5BE-4702-8CFF-874C3E0A1C1B}" srcOrd="6" destOrd="0" presId="urn:microsoft.com/office/officeart/2005/8/layout/radial6"/>
    <dgm:cxn modelId="{89B30DA7-5215-488D-AC9D-73D0C5187FD6}" type="presParOf" srcId="{74D70765-371E-4967-9B16-0BAD223A1A13}" destId="{FE7D1DBF-E3AA-4B0A-AC45-9A2260723B26}" srcOrd="7" destOrd="0" presId="urn:microsoft.com/office/officeart/2005/8/layout/radial6"/>
    <dgm:cxn modelId="{ED8FE218-9D85-44E1-BF16-ECEDBC5D8EFA}" type="presParOf" srcId="{74D70765-371E-4967-9B16-0BAD223A1A13}" destId="{509D5F04-631E-45D8-A0C5-E0F7909BB910}" srcOrd="8" destOrd="0" presId="urn:microsoft.com/office/officeart/2005/8/layout/radial6"/>
    <dgm:cxn modelId="{12D90E14-6F86-4FFA-91F6-3851B113532B}" type="presParOf" srcId="{74D70765-371E-4967-9B16-0BAD223A1A13}" destId="{BB0328B3-407F-44C1-AC25-E26740CC1EF2}" srcOrd="9" destOrd="0" presId="urn:microsoft.com/office/officeart/2005/8/layout/radial6"/>
    <dgm:cxn modelId="{833DA8C0-C10B-4CCC-BF89-C3D9907A8C13}" type="presParOf" srcId="{74D70765-371E-4967-9B16-0BAD223A1A13}" destId="{17A8E2C1-8E6A-4342-B900-BCF941A0EBD6}" srcOrd="10" destOrd="0" presId="urn:microsoft.com/office/officeart/2005/8/layout/radial6"/>
    <dgm:cxn modelId="{A943F221-2CD7-438F-A850-C20BE66AD6E6}" type="presParOf" srcId="{74D70765-371E-4967-9B16-0BAD223A1A13}" destId="{72BC8397-E087-48A3-9252-EE8C6719128B}" srcOrd="11" destOrd="0" presId="urn:microsoft.com/office/officeart/2005/8/layout/radial6"/>
    <dgm:cxn modelId="{961430FE-6436-4879-ABF0-DA0ACBC04BD2}" type="presParOf" srcId="{74D70765-371E-4967-9B16-0BAD223A1A13}" destId="{FD64EFF3-3500-42FB-B9A4-D390D039D21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F1E074-BC8C-4E19-9F37-B492BAA9D24D}"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l-GR"/>
        </a:p>
      </dgm:t>
    </dgm:pt>
    <dgm:pt modelId="{96534211-5A49-4F10-996E-3C5D188F17A8}">
      <dgm:prSet/>
      <dgm:spPr/>
      <dgm:t>
        <a:bodyPr/>
        <a:lstStyle/>
        <a:p>
          <a:r>
            <a:rPr lang="el-GR" b="1" i="1" dirty="0" smtClean="0">
              <a:solidFill>
                <a:schemeClr val="tx1"/>
              </a:solidFill>
              <a:latin typeface="Century Gothic" pitchFamily="34" charset="0"/>
            </a:rPr>
            <a:t>Εξαγωγές</a:t>
          </a:r>
          <a:endParaRPr lang="en-US" b="1" i="1" dirty="0" smtClean="0">
            <a:solidFill>
              <a:schemeClr val="tx1"/>
            </a:solidFill>
            <a:latin typeface="Century Gothic" pitchFamily="34" charset="0"/>
          </a:endParaRPr>
        </a:p>
      </dgm:t>
    </dgm:pt>
    <dgm:pt modelId="{0F353AED-AB10-40DB-B389-23E0A3CE154B}" type="parTrans" cxnId="{E3B14E76-D2FD-4D37-BFCD-BA95F92A5F9B}">
      <dgm:prSet/>
      <dgm:spPr/>
      <dgm:t>
        <a:bodyPr/>
        <a:lstStyle/>
        <a:p>
          <a:endParaRPr lang="el-GR"/>
        </a:p>
      </dgm:t>
    </dgm:pt>
    <dgm:pt modelId="{B6499C94-7BCC-4239-B660-CDE02B27298F}" type="sibTrans" cxnId="{E3B14E76-D2FD-4D37-BFCD-BA95F92A5F9B}">
      <dgm:prSet/>
      <dgm:spPr/>
      <dgm:t>
        <a:bodyPr/>
        <a:lstStyle/>
        <a:p>
          <a:endParaRPr lang="el-GR"/>
        </a:p>
      </dgm:t>
    </dgm:pt>
    <dgm:pt modelId="{B0A15D29-EDC3-4A3F-A032-1123AB02F367}">
      <dgm:prSet/>
      <dgm:spPr/>
      <dgm:t>
        <a:bodyPr/>
        <a:lstStyle/>
        <a:p>
          <a:r>
            <a:rPr lang="el-GR" b="1" i="1" dirty="0" smtClean="0">
              <a:solidFill>
                <a:schemeClr val="tx1"/>
              </a:solidFill>
              <a:latin typeface="Century Gothic" pitchFamily="34" charset="0"/>
            </a:rPr>
            <a:t>Έρευνα Αγοράς</a:t>
          </a:r>
          <a:endParaRPr lang="en-US" b="1" i="1" dirty="0">
            <a:solidFill>
              <a:schemeClr val="tx1"/>
            </a:solidFill>
            <a:latin typeface="Century Gothic" pitchFamily="34" charset="0"/>
          </a:endParaRPr>
        </a:p>
      </dgm:t>
    </dgm:pt>
    <dgm:pt modelId="{869B983A-3A9F-4E83-8830-A024DBD46B73}" type="parTrans" cxnId="{60C11297-9C34-4C0F-90B3-C8C4A340F07D}">
      <dgm:prSet/>
      <dgm:spPr/>
      <dgm:t>
        <a:bodyPr/>
        <a:lstStyle/>
        <a:p>
          <a:endParaRPr lang="el-GR"/>
        </a:p>
      </dgm:t>
    </dgm:pt>
    <dgm:pt modelId="{36F4D3C3-5A2A-4292-B9D3-7C333EBE7195}" type="sibTrans" cxnId="{60C11297-9C34-4C0F-90B3-C8C4A340F07D}">
      <dgm:prSet/>
      <dgm:spPr/>
      <dgm:t>
        <a:bodyPr/>
        <a:lstStyle/>
        <a:p>
          <a:endParaRPr lang="el-GR"/>
        </a:p>
      </dgm:t>
    </dgm:pt>
    <dgm:pt modelId="{08E07CB6-C016-480B-A77C-1FC2ED04D6DD}">
      <dgm:prSet/>
      <dgm:spPr/>
      <dgm:t>
        <a:bodyPr/>
        <a:lstStyle/>
        <a:p>
          <a:r>
            <a:rPr lang="el-GR" b="1" i="1" dirty="0" smtClean="0">
              <a:solidFill>
                <a:schemeClr val="tx1"/>
              </a:solidFill>
              <a:latin typeface="Century Gothic" pitchFamily="34" charset="0"/>
            </a:rPr>
            <a:t>Διαφήμιση Επικοινωνία</a:t>
          </a:r>
          <a:endParaRPr lang="en-US" b="1" i="1" dirty="0">
            <a:solidFill>
              <a:schemeClr val="tx1"/>
            </a:solidFill>
            <a:latin typeface="Century Gothic" pitchFamily="34" charset="0"/>
          </a:endParaRPr>
        </a:p>
      </dgm:t>
    </dgm:pt>
    <dgm:pt modelId="{62874146-7E65-41DA-9E23-B78CCFF3C115}" type="parTrans" cxnId="{FF613FC0-4395-4BF3-AB47-758239D8F776}">
      <dgm:prSet/>
      <dgm:spPr/>
      <dgm:t>
        <a:bodyPr/>
        <a:lstStyle/>
        <a:p>
          <a:endParaRPr lang="el-GR"/>
        </a:p>
      </dgm:t>
    </dgm:pt>
    <dgm:pt modelId="{B46F40C5-1823-4E58-B6F7-53F3664AC0AB}" type="sibTrans" cxnId="{FF613FC0-4395-4BF3-AB47-758239D8F776}">
      <dgm:prSet/>
      <dgm:spPr/>
      <dgm:t>
        <a:bodyPr/>
        <a:lstStyle/>
        <a:p>
          <a:endParaRPr lang="el-GR"/>
        </a:p>
      </dgm:t>
    </dgm:pt>
    <dgm:pt modelId="{454DD8BF-7031-4A5A-ACA9-42B27947A04C}">
      <dgm:prSet/>
      <dgm:spPr/>
      <dgm:t>
        <a:bodyPr/>
        <a:lstStyle/>
        <a:p>
          <a:r>
            <a:rPr lang="el-GR" b="1" i="1" dirty="0" smtClean="0">
              <a:solidFill>
                <a:schemeClr val="tx1"/>
              </a:solidFill>
              <a:latin typeface="Century Gothic" pitchFamily="34" charset="0"/>
            </a:rPr>
            <a:t>Διοίκηση Υπηρεσιών</a:t>
          </a:r>
          <a:endParaRPr lang="en-US" b="1" i="1" dirty="0">
            <a:solidFill>
              <a:schemeClr val="tx1"/>
            </a:solidFill>
            <a:latin typeface="Century Gothic" pitchFamily="34" charset="0"/>
          </a:endParaRPr>
        </a:p>
      </dgm:t>
    </dgm:pt>
    <dgm:pt modelId="{F313A96D-651F-4CD0-8AD6-1F185F0D5E40}" type="parTrans" cxnId="{66E6A445-8BCC-49C5-9206-BC18B7EB4925}">
      <dgm:prSet/>
      <dgm:spPr/>
      <dgm:t>
        <a:bodyPr/>
        <a:lstStyle/>
        <a:p>
          <a:endParaRPr lang="el-GR"/>
        </a:p>
      </dgm:t>
    </dgm:pt>
    <dgm:pt modelId="{AD3EAB32-004B-42C4-86ED-DC9B8FFB2DEE}" type="sibTrans" cxnId="{66E6A445-8BCC-49C5-9206-BC18B7EB4925}">
      <dgm:prSet/>
      <dgm:spPr/>
      <dgm:t>
        <a:bodyPr/>
        <a:lstStyle/>
        <a:p>
          <a:endParaRPr lang="el-GR"/>
        </a:p>
      </dgm:t>
    </dgm:pt>
    <dgm:pt modelId="{38ACDFD1-C70A-4142-BB60-CD4AB39368A5}">
      <dgm:prSet/>
      <dgm:spPr/>
      <dgm:t>
        <a:bodyPr/>
        <a:lstStyle/>
        <a:p>
          <a:r>
            <a:rPr lang="el-GR" b="1" i="1" dirty="0" smtClean="0">
              <a:solidFill>
                <a:schemeClr val="tx1"/>
              </a:solidFill>
              <a:latin typeface="Century Gothic" pitchFamily="34" charset="0"/>
            </a:rPr>
            <a:t>Διοίκηση Διανομής</a:t>
          </a:r>
          <a:endParaRPr lang="en-US" b="1" i="1" dirty="0">
            <a:solidFill>
              <a:schemeClr val="tx1"/>
            </a:solidFill>
            <a:latin typeface="Century Gothic" pitchFamily="34" charset="0"/>
          </a:endParaRPr>
        </a:p>
      </dgm:t>
    </dgm:pt>
    <dgm:pt modelId="{834DE6EE-8FF4-47A1-82D7-C6203DF376D5}" type="parTrans" cxnId="{2F48B4AE-5CF6-4C1F-88C0-89E4F403827F}">
      <dgm:prSet/>
      <dgm:spPr/>
      <dgm:t>
        <a:bodyPr/>
        <a:lstStyle/>
        <a:p>
          <a:endParaRPr lang="el-GR"/>
        </a:p>
      </dgm:t>
    </dgm:pt>
    <dgm:pt modelId="{DF66074A-1307-4172-B4C1-391993FBB21E}" type="sibTrans" cxnId="{2F48B4AE-5CF6-4C1F-88C0-89E4F403827F}">
      <dgm:prSet/>
      <dgm:spPr/>
      <dgm:t>
        <a:bodyPr/>
        <a:lstStyle/>
        <a:p>
          <a:endParaRPr lang="el-GR"/>
        </a:p>
      </dgm:t>
    </dgm:pt>
    <dgm:pt modelId="{44F82B50-6B56-4564-8CCA-015E6E30FEA8}">
      <dgm:prSet/>
      <dgm:spPr/>
      <dgm:t>
        <a:bodyPr/>
        <a:lstStyle/>
        <a:p>
          <a:r>
            <a:rPr lang="el-GR" b="1" i="1" dirty="0" smtClean="0">
              <a:solidFill>
                <a:schemeClr val="tx1"/>
              </a:solidFill>
              <a:latin typeface="Century Gothic" pitchFamily="34" charset="0"/>
            </a:rPr>
            <a:t>Διοίκηση Επώνυμων προϊόντων</a:t>
          </a:r>
          <a:endParaRPr lang="en-US" b="1" i="1" dirty="0">
            <a:solidFill>
              <a:schemeClr val="tx1"/>
            </a:solidFill>
            <a:latin typeface="Century Gothic" pitchFamily="34" charset="0"/>
          </a:endParaRPr>
        </a:p>
      </dgm:t>
    </dgm:pt>
    <dgm:pt modelId="{18A70AB5-5BF0-43C3-9442-F1125D72D9DC}" type="parTrans" cxnId="{56DA1E68-6D3A-4D86-ADDD-9F23E2376640}">
      <dgm:prSet/>
      <dgm:spPr/>
      <dgm:t>
        <a:bodyPr/>
        <a:lstStyle/>
        <a:p>
          <a:endParaRPr lang="el-GR"/>
        </a:p>
      </dgm:t>
    </dgm:pt>
    <dgm:pt modelId="{70641000-5395-496A-A282-D3EF846317BF}" type="sibTrans" cxnId="{56DA1E68-6D3A-4D86-ADDD-9F23E2376640}">
      <dgm:prSet/>
      <dgm:spPr/>
      <dgm:t>
        <a:bodyPr/>
        <a:lstStyle/>
        <a:p>
          <a:endParaRPr lang="el-GR"/>
        </a:p>
      </dgm:t>
    </dgm:pt>
    <dgm:pt modelId="{D2018525-ADDC-44C8-A59D-6B4FA8E0D306}">
      <dgm:prSet/>
      <dgm:spPr/>
      <dgm:t>
        <a:bodyPr/>
        <a:lstStyle/>
        <a:p>
          <a:r>
            <a:rPr lang="el-GR" b="1" i="1" dirty="0" smtClean="0">
              <a:solidFill>
                <a:schemeClr val="tx1"/>
              </a:solidFill>
              <a:latin typeface="Century Gothic" pitchFamily="34" charset="0"/>
            </a:rPr>
            <a:t>Ανάπτυξη προϊόντων</a:t>
          </a:r>
          <a:endParaRPr lang="en-US" b="1" i="1" dirty="0">
            <a:solidFill>
              <a:schemeClr val="tx1"/>
            </a:solidFill>
            <a:latin typeface="Century Gothic" pitchFamily="34" charset="0"/>
          </a:endParaRPr>
        </a:p>
      </dgm:t>
    </dgm:pt>
    <dgm:pt modelId="{4C278CBA-B89A-4BA5-AD35-11C1CD6B281E}" type="parTrans" cxnId="{CB92A440-70FF-4004-A85E-BE893220918A}">
      <dgm:prSet/>
      <dgm:spPr/>
      <dgm:t>
        <a:bodyPr/>
        <a:lstStyle/>
        <a:p>
          <a:endParaRPr lang="el-GR"/>
        </a:p>
      </dgm:t>
    </dgm:pt>
    <dgm:pt modelId="{095DFD83-42BF-48F5-A33A-6D0448238ED1}" type="sibTrans" cxnId="{CB92A440-70FF-4004-A85E-BE893220918A}">
      <dgm:prSet/>
      <dgm:spPr/>
      <dgm:t>
        <a:bodyPr/>
        <a:lstStyle/>
        <a:p>
          <a:endParaRPr lang="el-GR"/>
        </a:p>
      </dgm:t>
    </dgm:pt>
    <dgm:pt modelId="{FEBE7C75-BAE1-4E8D-BD03-35E43072FE13}">
      <dgm:prSet/>
      <dgm:spPr/>
      <dgm:t>
        <a:bodyPr/>
        <a:lstStyle/>
        <a:p>
          <a:r>
            <a:rPr lang="el-GR" b="1" i="1" dirty="0" smtClean="0">
              <a:solidFill>
                <a:schemeClr val="tx1"/>
              </a:solidFill>
              <a:latin typeface="Century Gothic" pitchFamily="34" charset="0"/>
            </a:rPr>
            <a:t>Χονδρεμπόριο</a:t>
          </a:r>
        </a:p>
      </dgm:t>
    </dgm:pt>
    <dgm:pt modelId="{E083C63F-9945-4ED7-8056-1B44B3EED755}" type="parTrans" cxnId="{5D38A657-398F-41A9-82DE-05003BE6E7EE}">
      <dgm:prSet/>
      <dgm:spPr/>
      <dgm:t>
        <a:bodyPr/>
        <a:lstStyle/>
        <a:p>
          <a:endParaRPr lang="el-GR"/>
        </a:p>
      </dgm:t>
    </dgm:pt>
    <dgm:pt modelId="{37248FF4-2200-4290-BD9C-E07CA8B0AE23}" type="sibTrans" cxnId="{5D38A657-398F-41A9-82DE-05003BE6E7EE}">
      <dgm:prSet/>
      <dgm:spPr/>
      <dgm:t>
        <a:bodyPr/>
        <a:lstStyle/>
        <a:p>
          <a:endParaRPr lang="el-GR"/>
        </a:p>
      </dgm:t>
    </dgm:pt>
    <dgm:pt modelId="{65929FC3-83F7-4500-AA45-D0DAF22FD132}">
      <dgm:prSet/>
      <dgm:spPr/>
      <dgm:t>
        <a:bodyPr/>
        <a:lstStyle/>
        <a:p>
          <a:r>
            <a:rPr lang="el-GR" b="1" i="1" dirty="0" smtClean="0">
              <a:solidFill>
                <a:schemeClr val="tx1"/>
              </a:solidFill>
              <a:latin typeface="Century Gothic" pitchFamily="34" charset="0"/>
            </a:rPr>
            <a:t>Πωλήσεις</a:t>
          </a:r>
          <a:endParaRPr lang="en-US" b="1" i="1" dirty="0" smtClean="0">
            <a:solidFill>
              <a:schemeClr val="tx1"/>
            </a:solidFill>
            <a:latin typeface="Century Gothic" pitchFamily="34" charset="0"/>
          </a:endParaRPr>
        </a:p>
      </dgm:t>
    </dgm:pt>
    <dgm:pt modelId="{E2C7115A-0F1E-4881-9B12-00DD70B9AA79}" type="parTrans" cxnId="{6C0F4BD8-4704-4AB2-91E9-4B0815A71F21}">
      <dgm:prSet/>
      <dgm:spPr/>
      <dgm:t>
        <a:bodyPr/>
        <a:lstStyle/>
        <a:p>
          <a:endParaRPr lang="el-GR"/>
        </a:p>
      </dgm:t>
    </dgm:pt>
    <dgm:pt modelId="{3D93373A-5E4F-4465-B7DE-6D8DF100ED00}" type="sibTrans" cxnId="{6C0F4BD8-4704-4AB2-91E9-4B0815A71F21}">
      <dgm:prSet/>
      <dgm:spPr/>
      <dgm:t>
        <a:bodyPr/>
        <a:lstStyle/>
        <a:p>
          <a:endParaRPr lang="el-GR"/>
        </a:p>
      </dgm:t>
    </dgm:pt>
    <dgm:pt modelId="{B5DF2E71-4A4F-4DD8-8C70-C5A2D83118C1}" type="pres">
      <dgm:prSet presAssocID="{0EF1E074-BC8C-4E19-9F37-B492BAA9D24D}" presName="diagram" presStyleCnt="0">
        <dgm:presLayoutVars>
          <dgm:dir/>
          <dgm:resizeHandles val="exact"/>
        </dgm:presLayoutVars>
      </dgm:prSet>
      <dgm:spPr/>
      <dgm:t>
        <a:bodyPr/>
        <a:lstStyle/>
        <a:p>
          <a:endParaRPr lang="el-GR"/>
        </a:p>
      </dgm:t>
    </dgm:pt>
    <dgm:pt modelId="{0D745889-9FB0-4CF6-8D5F-8188652071CC}" type="pres">
      <dgm:prSet presAssocID="{96534211-5A49-4F10-996E-3C5D188F17A8}" presName="node" presStyleLbl="node1" presStyleIdx="0" presStyleCnt="9">
        <dgm:presLayoutVars>
          <dgm:bulletEnabled val="1"/>
        </dgm:presLayoutVars>
      </dgm:prSet>
      <dgm:spPr/>
      <dgm:t>
        <a:bodyPr/>
        <a:lstStyle/>
        <a:p>
          <a:endParaRPr lang="el-GR"/>
        </a:p>
      </dgm:t>
    </dgm:pt>
    <dgm:pt modelId="{63893258-896F-422C-B5D5-D38EA3F58378}" type="pres">
      <dgm:prSet presAssocID="{B6499C94-7BCC-4239-B660-CDE02B27298F}" presName="sibTrans" presStyleCnt="0"/>
      <dgm:spPr/>
      <dgm:t>
        <a:bodyPr/>
        <a:lstStyle/>
        <a:p>
          <a:endParaRPr lang="el-GR"/>
        </a:p>
      </dgm:t>
    </dgm:pt>
    <dgm:pt modelId="{65E27B07-82CC-4D36-8171-A58B0F7AFB1F}" type="pres">
      <dgm:prSet presAssocID="{B0A15D29-EDC3-4A3F-A032-1123AB02F367}" presName="node" presStyleLbl="node1" presStyleIdx="1" presStyleCnt="9">
        <dgm:presLayoutVars>
          <dgm:bulletEnabled val="1"/>
        </dgm:presLayoutVars>
      </dgm:prSet>
      <dgm:spPr/>
      <dgm:t>
        <a:bodyPr/>
        <a:lstStyle/>
        <a:p>
          <a:endParaRPr lang="el-GR"/>
        </a:p>
      </dgm:t>
    </dgm:pt>
    <dgm:pt modelId="{F360C561-AE89-4FBA-AD86-13C6618DC9CF}" type="pres">
      <dgm:prSet presAssocID="{36F4D3C3-5A2A-4292-B9D3-7C333EBE7195}" presName="sibTrans" presStyleCnt="0"/>
      <dgm:spPr/>
      <dgm:t>
        <a:bodyPr/>
        <a:lstStyle/>
        <a:p>
          <a:endParaRPr lang="el-GR"/>
        </a:p>
      </dgm:t>
    </dgm:pt>
    <dgm:pt modelId="{FACBB5E6-4AA5-4720-AB4D-FF39A315286C}" type="pres">
      <dgm:prSet presAssocID="{08E07CB6-C016-480B-A77C-1FC2ED04D6DD}" presName="node" presStyleLbl="node1" presStyleIdx="2" presStyleCnt="9">
        <dgm:presLayoutVars>
          <dgm:bulletEnabled val="1"/>
        </dgm:presLayoutVars>
      </dgm:prSet>
      <dgm:spPr/>
      <dgm:t>
        <a:bodyPr/>
        <a:lstStyle/>
        <a:p>
          <a:endParaRPr lang="el-GR"/>
        </a:p>
      </dgm:t>
    </dgm:pt>
    <dgm:pt modelId="{BD809ADF-3EA0-462C-817B-F72DBA05BAB6}" type="pres">
      <dgm:prSet presAssocID="{B46F40C5-1823-4E58-B6F7-53F3664AC0AB}" presName="sibTrans" presStyleCnt="0"/>
      <dgm:spPr/>
      <dgm:t>
        <a:bodyPr/>
        <a:lstStyle/>
        <a:p>
          <a:endParaRPr lang="el-GR"/>
        </a:p>
      </dgm:t>
    </dgm:pt>
    <dgm:pt modelId="{AFEDD2DA-57FB-4FA4-AF65-3EC380490BDD}" type="pres">
      <dgm:prSet presAssocID="{454DD8BF-7031-4A5A-ACA9-42B27947A04C}" presName="node" presStyleLbl="node1" presStyleIdx="3" presStyleCnt="9">
        <dgm:presLayoutVars>
          <dgm:bulletEnabled val="1"/>
        </dgm:presLayoutVars>
      </dgm:prSet>
      <dgm:spPr/>
      <dgm:t>
        <a:bodyPr/>
        <a:lstStyle/>
        <a:p>
          <a:endParaRPr lang="el-GR"/>
        </a:p>
      </dgm:t>
    </dgm:pt>
    <dgm:pt modelId="{0CBBCABC-96C2-4B92-AE59-FC4629F9D63B}" type="pres">
      <dgm:prSet presAssocID="{AD3EAB32-004B-42C4-86ED-DC9B8FFB2DEE}" presName="sibTrans" presStyleCnt="0"/>
      <dgm:spPr/>
      <dgm:t>
        <a:bodyPr/>
        <a:lstStyle/>
        <a:p>
          <a:endParaRPr lang="el-GR"/>
        </a:p>
      </dgm:t>
    </dgm:pt>
    <dgm:pt modelId="{6B5C9FC3-B388-4FF0-BEAD-F0A5298F1DAF}" type="pres">
      <dgm:prSet presAssocID="{38ACDFD1-C70A-4142-BB60-CD4AB39368A5}" presName="node" presStyleLbl="node1" presStyleIdx="4" presStyleCnt="9">
        <dgm:presLayoutVars>
          <dgm:bulletEnabled val="1"/>
        </dgm:presLayoutVars>
      </dgm:prSet>
      <dgm:spPr/>
      <dgm:t>
        <a:bodyPr/>
        <a:lstStyle/>
        <a:p>
          <a:endParaRPr lang="el-GR"/>
        </a:p>
      </dgm:t>
    </dgm:pt>
    <dgm:pt modelId="{C36BF3BF-3A4F-4D29-83AE-8A535F9F6D28}" type="pres">
      <dgm:prSet presAssocID="{DF66074A-1307-4172-B4C1-391993FBB21E}" presName="sibTrans" presStyleCnt="0"/>
      <dgm:spPr/>
      <dgm:t>
        <a:bodyPr/>
        <a:lstStyle/>
        <a:p>
          <a:endParaRPr lang="el-GR"/>
        </a:p>
      </dgm:t>
    </dgm:pt>
    <dgm:pt modelId="{8F79ECE7-9140-4C76-9231-391531836FE6}" type="pres">
      <dgm:prSet presAssocID="{44F82B50-6B56-4564-8CCA-015E6E30FEA8}" presName="node" presStyleLbl="node1" presStyleIdx="5" presStyleCnt="9">
        <dgm:presLayoutVars>
          <dgm:bulletEnabled val="1"/>
        </dgm:presLayoutVars>
      </dgm:prSet>
      <dgm:spPr/>
      <dgm:t>
        <a:bodyPr/>
        <a:lstStyle/>
        <a:p>
          <a:endParaRPr lang="el-GR"/>
        </a:p>
      </dgm:t>
    </dgm:pt>
    <dgm:pt modelId="{C65E48F0-5D19-42F6-A331-2F692FC8F40C}" type="pres">
      <dgm:prSet presAssocID="{70641000-5395-496A-A282-D3EF846317BF}" presName="sibTrans" presStyleCnt="0"/>
      <dgm:spPr/>
      <dgm:t>
        <a:bodyPr/>
        <a:lstStyle/>
        <a:p>
          <a:endParaRPr lang="el-GR"/>
        </a:p>
      </dgm:t>
    </dgm:pt>
    <dgm:pt modelId="{EDD5C540-02AC-4983-B7FF-1FD59BC4DD72}" type="pres">
      <dgm:prSet presAssocID="{D2018525-ADDC-44C8-A59D-6B4FA8E0D306}" presName="node" presStyleLbl="node1" presStyleIdx="6" presStyleCnt="9">
        <dgm:presLayoutVars>
          <dgm:bulletEnabled val="1"/>
        </dgm:presLayoutVars>
      </dgm:prSet>
      <dgm:spPr/>
      <dgm:t>
        <a:bodyPr/>
        <a:lstStyle/>
        <a:p>
          <a:endParaRPr lang="el-GR"/>
        </a:p>
      </dgm:t>
    </dgm:pt>
    <dgm:pt modelId="{78132EAB-6B8D-4194-91F1-8D232B65E034}" type="pres">
      <dgm:prSet presAssocID="{095DFD83-42BF-48F5-A33A-6D0448238ED1}" presName="sibTrans" presStyleCnt="0"/>
      <dgm:spPr/>
      <dgm:t>
        <a:bodyPr/>
        <a:lstStyle/>
        <a:p>
          <a:endParaRPr lang="el-GR"/>
        </a:p>
      </dgm:t>
    </dgm:pt>
    <dgm:pt modelId="{3BD1D68A-DA24-4A76-94B4-85E5B8722DC3}" type="pres">
      <dgm:prSet presAssocID="{FEBE7C75-BAE1-4E8D-BD03-35E43072FE13}" presName="node" presStyleLbl="node1" presStyleIdx="7" presStyleCnt="9">
        <dgm:presLayoutVars>
          <dgm:bulletEnabled val="1"/>
        </dgm:presLayoutVars>
      </dgm:prSet>
      <dgm:spPr/>
      <dgm:t>
        <a:bodyPr/>
        <a:lstStyle/>
        <a:p>
          <a:endParaRPr lang="el-GR"/>
        </a:p>
      </dgm:t>
    </dgm:pt>
    <dgm:pt modelId="{7EA0CE0D-5EF9-4BDE-88FB-FBB69988ECD0}" type="pres">
      <dgm:prSet presAssocID="{37248FF4-2200-4290-BD9C-E07CA8B0AE23}" presName="sibTrans" presStyleCnt="0"/>
      <dgm:spPr/>
      <dgm:t>
        <a:bodyPr/>
        <a:lstStyle/>
        <a:p>
          <a:endParaRPr lang="el-GR"/>
        </a:p>
      </dgm:t>
    </dgm:pt>
    <dgm:pt modelId="{3D646EE1-96F2-4260-91A9-1D7EB36546C7}" type="pres">
      <dgm:prSet presAssocID="{65929FC3-83F7-4500-AA45-D0DAF22FD132}" presName="node" presStyleLbl="node1" presStyleIdx="8" presStyleCnt="9">
        <dgm:presLayoutVars>
          <dgm:bulletEnabled val="1"/>
        </dgm:presLayoutVars>
      </dgm:prSet>
      <dgm:spPr/>
      <dgm:t>
        <a:bodyPr/>
        <a:lstStyle/>
        <a:p>
          <a:endParaRPr lang="el-GR"/>
        </a:p>
      </dgm:t>
    </dgm:pt>
  </dgm:ptLst>
  <dgm:cxnLst>
    <dgm:cxn modelId="{C3DC1170-62A7-4B0F-A2C2-8C2AFD4BAAB4}" type="presOf" srcId="{D2018525-ADDC-44C8-A59D-6B4FA8E0D306}" destId="{EDD5C540-02AC-4983-B7FF-1FD59BC4DD72}" srcOrd="0" destOrd="0" presId="urn:microsoft.com/office/officeart/2005/8/layout/default#1"/>
    <dgm:cxn modelId="{F08FF274-3030-4E75-A17D-F9402CAAA6B2}" type="presOf" srcId="{44F82B50-6B56-4564-8CCA-015E6E30FEA8}" destId="{8F79ECE7-9140-4C76-9231-391531836FE6}" srcOrd="0" destOrd="0" presId="urn:microsoft.com/office/officeart/2005/8/layout/default#1"/>
    <dgm:cxn modelId="{FF613FC0-4395-4BF3-AB47-758239D8F776}" srcId="{0EF1E074-BC8C-4E19-9F37-B492BAA9D24D}" destId="{08E07CB6-C016-480B-A77C-1FC2ED04D6DD}" srcOrd="2" destOrd="0" parTransId="{62874146-7E65-41DA-9E23-B78CCFF3C115}" sibTransId="{B46F40C5-1823-4E58-B6F7-53F3664AC0AB}"/>
    <dgm:cxn modelId="{7AE1308A-A282-4D9B-BF5C-84FEDC46A1E2}" type="presOf" srcId="{FEBE7C75-BAE1-4E8D-BD03-35E43072FE13}" destId="{3BD1D68A-DA24-4A76-94B4-85E5B8722DC3}" srcOrd="0" destOrd="0" presId="urn:microsoft.com/office/officeart/2005/8/layout/default#1"/>
    <dgm:cxn modelId="{5D38A657-398F-41A9-82DE-05003BE6E7EE}" srcId="{0EF1E074-BC8C-4E19-9F37-B492BAA9D24D}" destId="{FEBE7C75-BAE1-4E8D-BD03-35E43072FE13}" srcOrd="7" destOrd="0" parTransId="{E083C63F-9945-4ED7-8056-1B44B3EED755}" sibTransId="{37248FF4-2200-4290-BD9C-E07CA8B0AE23}"/>
    <dgm:cxn modelId="{56DA1E68-6D3A-4D86-ADDD-9F23E2376640}" srcId="{0EF1E074-BC8C-4E19-9F37-B492BAA9D24D}" destId="{44F82B50-6B56-4564-8CCA-015E6E30FEA8}" srcOrd="5" destOrd="0" parTransId="{18A70AB5-5BF0-43C3-9442-F1125D72D9DC}" sibTransId="{70641000-5395-496A-A282-D3EF846317BF}"/>
    <dgm:cxn modelId="{9B9AF488-2282-46A5-80E3-AB2A7A31EDBB}" type="presOf" srcId="{96534211-5A49-4F10-996E-3C5D188F17A8}" destId="{0D745889-9FB0-4CF6-8D5F-8188652071CC}" srcOrd="0" destOrd="0" presId="urn:microsoft.com/office/officeart/2005/8/layout/default#1"/>
    <dgm:cxn modelId="{E3B14E76-D2FD-4D37-BFCD-BA95F92A5F9B}" srcId="{0EF1E074-BC8C-4E19-9F37-B492BAA9D24D}" destId="{96534211-5A49-4F10-996E-3C5D188F17A8}" srcOrd="0" destOrd="0" parTransId="{0F353AED-AB10-40DB-B389-23E0A3CE154B}" sibTransId="{B6499C94-7BCC-4239-B660-CDE02B27298F}"/>
    <dgm:cxn modelId="{FF34684E-5BAB-4B91-AB54-852B5B80638A}" type="presOf" srcId="{0EF1E074-BC8C-4E19-9F37-B492BAA9D24D}" destId="{B5DF2E71-4A4F-4DD8-8C70-C5A2D83118C1}" srcOrd="0" destOrd="0" presId="urn:microsoft.com/office/officeart/2005/8/layout/default#1"/>
    <dgm:cxn modelId="{66E6A445-8BCC-49C5-9206-BC18B7EB4925}" srcId="{0EF1E074-BC8C-4E19-9F37-B492BAA9D24D}" destId="{454DD8BF-7031-4A5A-ACA9-42B27947A04C}" srcOrd="3" destOrd="0" parTransId="{F313A96D-651F-4CD0-8AD6-1F185F0D5E40}" sibTransId="{AD3EAB32-004B-42C4-86ED-DC9B8FFB2DEE}"/>
    <dgm:cxn modelId="{AC3B86E2-CA10-4EE3-8EE6-AF7D6D800556}" type="presOf" srcId="{08E07CB6-C016-480B-A77C-1FC2ED04D6DD}" destId="{FACBB5E6-4AA5-4720-AB4D-FF39A315286C}" srcOrd="0" destOrd="0" presId="urn:microsoft.com/office/officeart/2005/8/layout/default#1"/>
    <dgm:cxn modelId="{6D352066-C89A-4AF9-B7B6-94E2FF51D007}" type="presOf" srcId="{B0A15D29-EDC3-4A3F-A032-1123AB02F367}" destId="{65E27B07-82CC-4D36-8171-A58B0F7AFB1F}" srcOrd="0" destOrd="0" presId="urn:microsoft.com/office/officeart/2005/8/layout/default#1"/>
    <dgm:cxn modelId="{2F48B4AE-5CF6-4C1F-88C0-89E4F403827F}" srcId="{0EF1E074-BC8C-4E19-9F37-B492BAA9D24D}" destId="{38ACDFD1-C70A-4142-BB60-CD4AB39368A5}" srcOrd="4" destOrd="0" parTransId="{834DE6EE-8FF4-47A1-82D7-C6203DF376D5}" sibTransId="{DF66074A-1307-4172-B4C1-391993FBB21E}"/>
    <dgm:cxn modelId="{CB92A440-70FF-4004-A85E-BE893220918A}" srcId="{0EF1E074-BC8C-4E19-9F37-B492BAA9D24D}" destId="{D2018525-ADDC-44C8-A59D-6B4FA8E0D306}" srcOrd="6" destOrd="0" parTransId="{4C278CBA-B89A-4BA5-AD35-11C1CD6B281E}" sibTransId="{095DFD83-42BF-48F5-A33A-6D0448238ED1}"/>
    <dgm:cxn modelId="{60C11297-9C34-4C0F-90B3-C8C4A340F07D}" srcId="{0EF1E074-BC8C-4E19-9F37-B492BAA9D24D}" destId="{B0A15D29-EDC3-4A3F-A032-1123AB02F367}" srcOrd="1" destOrd="0" parTransId="{869B983A-3A9F-4E83-8830-A024DBD46B73}" sibTransId="{36F4D3C3-5A2A-4292-B9D3-7C333EBE7195}"/>
    <dgm:cxn modelId="{82FA98CF-73AD-4947-8589-67CEBE1E727A}" type="presOf" srcId="{38ACDFD1-C70A-4142-BB60-CD4AB39368A5}" destId="{6B5C9FC3-B388-4FF0-BEAD-F0A5298F1DAF}" srcOrd="0" destOrd="0" presId="urn:microsoft.com/office/officeart/2005/8/layout/default#1"/>
    <dgm:cxn modelId="{6C0F4BD8-4704-4AB2-91E9-4B0815A71F21}" srcId="{0EF1E074-BC8C-4E19-9F37-B492BAA9D24D}" destId="{65929FC3-83F7-4500-AA45-D0DAF22FD132}" srcOrd="8" destOrd="0" parTransId="{E2C7115A-0F1E-4881-9B12-00DD70B9AA79}" sibTransId="{3D93373A-5E4F-4465-B7DE-6D8DF100ED00}"/>
    <dgm:cxn modelId="{72BB86AB-3F4D-4B66-B7F9-ECDB526DF554}" type="presOf" srcId="{454DD8BF-7031-4A5A-ACA9-42B27947A04C}" destId="{AFEDD2DA-57FB-4FA4-AF65-3EC380490BDD}" srcOrd="0" destOrd="0" presId="urn:microsoft.com/office/officeart/2005/8/layout/default#1"/>
    <dgm:cxn modelId="{A4CD3DB7-FAAF-452B-A611-98F5E1E51502}" type="presOf" srcId="{65929FC3-83F7-4500-AA45-D0DAF22FD132}" destId="{3D646EE1-96F2-4260-91A9-1D7EB36546C7}" srcOrd="0" destOrd="0" presId="urn:microsoft.com/office/officeart/2005/8/layout/default#1"/>
    <dgm:cxn modelId="{D4730504-5436-4506-88AA-E788E0341D35}" type="presParOf" srcId="{B5DF2E71-4A4F-4DD8-8C70-C5A2D83118C1}" destId="{0D745889-9FB0-4CF6-8D5F-8188652071CC}" srcOrd="0" destOrd="0" presId="urn:microsoft.com/office/officeart/2005/8/layout/default#1"/>
    <dgm:cxn modelId="{013F0AFD-24A9-4413-9F04-1013CA0CB115}" type="presParOf" srcId="{B5DF2E71-4A4F-4DD8-8C70-C5A2D83118C1}" destId="{63893258-896F-422C-B5D5-D38EA3F58378}" srcOrd="1" destOrd="0" presId="urn:microsoft.com/office/officeart/2005/8/layout/default#1"/>
    <dgm:cxn modelId="{9C2C883D-E591-4E93-A322-CFF321041611}" type="presParOf" srcId="{B5DF2E71-4A4F-4DD8-8C70-C5A2D83118C1}" destId="{65E27B07-82CC-4D36-8171-A58B0F7AFB1F}" srcOrd="2" destOrd="0" presId="urn:microsoft.com/office/officeart/2005/8/layout/default#1"/>
    <dgm:cxn modelId="{9A00DB19-4662-4932-9B7B-23AEED235EA4}" type="presParOf" srcId="{B5DF2E71-4A4F-4DD8-8C70-C5A2D83118C1}" destId="{F360C561-AE89-4FBA-AD86-13C6618DC9CF}" srcOrd="3" destOrd="0" presId="urn:microsoft.com/office/officeart/2005/8/layout/default#1"/>
    <dgm:cxn modelId="{FDABCC30-F0A6-47AB-BE35-75AF436A56BC}" type="presParOf" srcId="{B5DF2E71-4A4F-4DD8-8C70-C5A2D83118C1}" destId="{FACBB5E6-4AA5-4720-AB4D-FF39A315286C}" srcOrd="4" destOrd="0" presId="urn:microsoft.com/office/officeart/2005/8/layout/default#1"/>
    <dgm:cxn modelId="{D33B229A-C105-4143-90B7-55CD36371D2D}" type="presParOf" srcId="{B5DF2E71-4A4F-4DD8-8C70-C5A2D83118C1}" destId="{BD809ADF-3EA0-462C-817B-F72DBA05BAB6}" srcOrd="5" destOrd="0" presId="urn:microsoft.com/office/officeart/2005/8/layout/default#1"/>
    <dgm:cxn modelId="{2FE61F2B-98BE-4EEE-A544-CA09842648FA}" type="presParOf" srcId="{B5DF2E71-4A4F-4DD8-8C70-C5A2D83118C1}" destId="{AFEDD2DA-57FB-4FA4-AF65-3EC380490BDD}" srcOrd="6" destOrd="0" presId="urn:microsoft.com/office/officeart/2005/8/layout/default#1"/>
    <dgm:cxn modelId="{2FDF350E-73BD-4A03-9321-407E558FE7A7}" type="presParOf" srcId="{B5DF2E71-4A4F-4DD8-8C70-C5A2D83118C1}" destId="{0CBBCABC-96C2-4B92-AE59-FC4629F9D63B}" srcOrd="7" destOrd="0" presId="urn:microsoft.com/office/officeart/2005/8/layout/default#1"/>
    <dgm:cxn modelId="{7F2D0080-A583-468A-A639-B580DCAC0CE9}" type="presParOf" srcId="{B5DF2E71-4A4F-4DD8-8C70-C5A2D83118C1}" destId="{6B5C9FC3-B388-4FF0-BEAD-F0A5298F1DAF}" srcOrd="8" destOrd="0" presId="urn:microsoft.com/office/officeart/2005/8/layout/default#1"/>
    <dgm:cxn modelId="{2248B7C4-7E81-4505-BCF7-B534C4B3E10F}" type="presParOf" srcId="{B5DF2E71-4A4F-4DD8-8C70-C5A2D83118C1}" destId="{C36BF3BF-3A4F-4D29-83AE-8A535F9F6D28}" srcOrd="9" destOrd="0" presId="urn:microsoft.com/office/officeart/2005/8/layout/default#1"/>
    <dgm:cxn modelId="{62F60C30-CAF5-45DA-B232-EAEF3A3E49E2}" type="presParOf" srcId="{B5DF2E71-4A4F-4DD8-8C70-C5A2D83118C1}" destId="{8F79ECE7-9140-4C76-9231-391531836FE6}" srcOrd="10" destOrd="0" presId="urn:microsoft.com/office/officeart/2005/8/layout/default#1"/>
    <dgm:cxn modelId="{8C250BA4-C32B-463F-BE83-CEEA31A1DAB2}" type="presParOf" srcId="{B5DF2E71-4A4F-4DD8-8C70-C5A2D83118C1}" destId="{C65E48F0-5D19-42F6-A331-2F692FC8F40C}" srcOrd="11" destOrd="0" presId="urn:microsoft.com/office/officeart/2005/8/layout/default#1"/>
    <dgm:cxn modelId="{902F2C07-4677-483B-9D44-4F2E3835E1FD}" type="presParOf" srcId="{B5DF2E71-4A4F-4DD8-8C70-C5A2D83118C1}" destId="{EDD5C540-02AC-4983-B7FF-1FD59BC4DD72}" srcOrd="12" destOrd="0" presId="urn:microsoft.com/office/officeart/2005/8/layout/default#1"/>
    <dgm:cxn modelId="{DDF5FE88-C476-4D34-97DF-7CCF494432C9}" type="presParOf" srcId="{B5DF2E71-4A4F-4DD8-8C70-C5A2D83118C1}" destId="{78132EAB-6B8D-4194-91F1-8D232B65E034}" srcOrd="13" destOrd="0" presId="urn:microsoft.com/office/officeart/2005/8/layout/default#1"/>
    <dgm:cxn modelId="{66213A44-8243-406C-A01E-1444756489EA}" type="presParOf" srcId="{B5DF2E71-4A4F-4DD8-8C70-C5A2D83118C1}" destId="{3BD1D68A-DA24-4A76-94B4-85E5B8722DC3}" srcOrd="14" destOrd="0" presId="urn:microsoft.com/office/officeart/2005/8/layout/default#1"/>
    <dgm:cxn modelId="{904CE8BC-7F81-4823-9285-7C041911EBB7}" type="presParOf" srcId="{B5DF2E71-4A4F-4DD8-8C70-C5A2D83118C1}" destId="{7EA0CE0D-5EF9-4BDE-88FB-FBB69988ECD0}" srcOrd="15" destOrd="0" presId="urn:microsoft.com/office/officeart/2005/8/layout/default#1"/>
    <dgm:cxn modelId="{DCF720A9-725B-4874-AFC2-B405BC45B957}" type="presParOf" srcId="{B5DF2E71-4A4F-4DD8-8C70-C5A2D83118C1}" destId="{3D646EE1-96F2-4260-91A9-1D7EB36546C7}" srcOrd="1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1E5E06-2902-453D-BD99-19582D659B04}" type="doc">
      <dgm:prSet loTypeId="urn:microsoft.com/office/officeart/2005/8/layout/default#2" loCatId="list" qsTypeId="urn:microsoft.com/office/officeart/2005/8/quickstyle/simple1" qsCatId="simple" csTypeId="urn:microsoft.com/office/officeart/2005/8/colors/colorful5" csCatId="colorful" phldr="1"/>
      <dgm:spPr/>
      <dgm:t>
        <a:bodyPr/>
        <a:lstStyle/>
        <a:p>
          <a:endParaRPr lang="el-GR"/>
        </a:p>
      </dgm:t>
    </dgm:pt>
    <dgm:pt modelId="{DE04398D-B757-465F-8AAC-6F2ADB42A830}">
      <dgm:prSet/>
      <dgm:spPr/>
      <dgm:t>
        <a:bodyPr/>
        <a:lstStyle/>
        <a:p>
          <a:r>
            <a:rPr lang="en-US" smtClean="0">
              <a:solidFill>
                <a:schemeClr val="tx1"/>
              </a:solidFill>
              <a:latin typeface="Century Gothic" pitchFamily="34" charset="0"/>
            </a:rPr>
            <a:t>Marketing </a:t>
          </a:r>
          <a:r>
            <a:rPr lang="el-GR" smtClean="0">
              <a:solidFill>
                <a:schemeClr val="tx1"/>
              </a:solidFill>
              <a:latin typeface="Century Gothic" pitchFamily="34" charset="0"/>
            </a:rPr>
            <a:t>σε μη κερδοσκοπικούς οργανισμούς</a:t>
          </a:r>
          <a:endParaRPr lang="el-GR" dirty="0" smtClean="0">
            <a:solidFill>
              <a:schemeClr val="tx1"/>
            </a:solidFill>
            <a:latin typeface="Century Gothic" pitchFamily="34" charset="0"/>
          </a:endParaRPr>
        </a:p>
      </dgm:t>
    </dgm:pt>
    <dgm:pt modelId="{0961EC69-2278-4B54-9573-E3C7E458A00C}" type="parTrans" cxnId="{9EF41E7D-3CB7-4A7D-8E82-334F7D1D2E98}">
      <dgm:prSet/>
      <dgm:spPr/>
      <dgm:t>
        <a:bodyPr/>
        <a:lstStyle/>
        <a:p>
          <a:endParaRPr lang="el-GR"/>
        </a:p>
      </dgm:t>
    </dgm:pt>
    <dgm:pt modelId="{99FE3E86-816B-4F1D-AD70-752BE7901FA7}" type="sibTrans" cxnId="{9EF41E7D-3CB7-4A7D-8E82-334F7D1D2E98}">
      <dgm:prSet/>
      <dgm:spPr/>
      <dgm:t>
        <a:bodyPr/>
        <a:lstStyle/>
        <a:p>
          <a:endParaRPr lang="el-GR"/>
        </a:p>
      </dgm:t>
    </dgm:pt>
    <dgm:pt modelId="{0EC69C36-270B-45A9-B012-D24ACF8ED787}">
      <dgm:prSet/>
      <dgm:spPr/>
      <dgm:t>
        <a:bodyPr/>
        <a:lstStyle/>
        <a:p>
          <a:r>
            <a:rPr lang="el-GR" smtClean="0">
              <a:solidFill>
                <a:schemeClr val="tx1"/>
              </a:solidFill>
              <a:latin typeface="Century Gothic" pitchFamily="34" charset="0"/>
            </a:rPr>
            <a:t>Προσώπων - </a:t>
          </a:r>
          <a:r>
            <a:rPr lang="en-US" smtClean="0">
              <a:solidFill>
                <a:schemeClr val="tx1"/>
              </a:solidFill>
              <a:latin typeface="Century Gothic" pitchFamily="34" charset="0"/>
            </a:rPr>
            <a:t>Person Marketing</a:t>
          </a:r>
          <a:br>
            <a:rPr lang="en-US" smtClean="0">
              <a:solidFill>
                <a:schemeClr val="tx1"/>
              </a:solidFill>
              <a:latin typeface="Century Gothic" pitchFamily="34" charset="0"/>
            </a:rPr>
          </a:br>
          <a:endParaRPr lang="en-US" dirty="0" smtClean="0">
            <a:solidFill>
              <a:schemeClr val="tx1"/>
            </a:solidFill>
            <a:latin typeface="Century Gothic" pitchFamily="34" charset="0"/>
          </a:endParaRPr>
        </a:p>
      </dgm:t>
    </dgm:pt>
    <dgm:pt modelId="{75C5F4CD-18B8-4376-B812-E9661B6CE527}" type="parTrans" cxnId="{737B07D6-9C59-4D56-A8CB-13C348090727}">
      <dgm:prSet/>
      <dgm:spPr/>
      <dgm:t>
        <a:bodyPr/>
        <a:lstStyle/>
        <a:p>
          <a:endParaRPr lang="el-GR"/>
        </a:p>
      </dgm:t>
    </dgm:pt>
    <dgm:pt modelId="{27E85D34-8206-4345-8E6E-000C081D688F}" type="sibTrans" cxnId="{737B07D6-9C59-4D56-A8CB-13C348090727}">
      <dgm:prSet/>
      <dgm:spPr/>
      <dgm:t>
        <a:bodyPr/>
        <a:lstStyle/>
        <a:p>
          <a:endParaRPr lang="el-GR"/>
        </a:p>
      </dgm:t>
    </dgm:pt>
    <dgm:pt modelId="{0F2F4D29-25F8-462D-9EBF-64D19069D06F}">
      <dgm:prSet/>
      <dgm:spPr/>
      <dgm:t>
        <a:bodyPr/>
        <a:lstStyle/>
        <a:p>
          <a:r>
            <a:rPr lang="el-GR" smtClean="0">
              <a:solidFill>
                <a:schemeClr val="tx1"/>
              </a:solidFill>
              <a:latin typeface="Century Gothic" pitchFamily="34" charset="0"/>
            </a:rPr>
            <a:t>Τοποθεσιών - </a:t>
          </a:r>
          <a:r>
            <a:rPr lang="en-US" smtClean="0">
              <a:solidFill>
                <a:schemeClr val="tx1"/>
              </a:solidFill>
              <a:latin typeface="Century Gothic" pitchFamily="34" charset="0"/>
            </a:rPr>
            <a:t>Place Marketing</a:t>
          </a:r>
          <a:br>
            <a:rPr lang="en-US" smtClean="0">
              <a:solidFill>
                <a:schemeClr val="tx1"/>
              </a:solidFill>
              <a:latin typeface="Century Gothic" pitchFamily="34" charset="0"/>
            </a:rPr>
          </a:br>
          <a:endParaRPr lang="en-US" dirty="0" smtClean="0">
            <a:solidFill>
              <a:schemeClr val="tx1"/>
            </a:solidFill>
            <a:latin typeface="Century Gothic" pitchFamily="34" charset="0"/>
          </a:endParaRPr>
        </a:p>
      </dgm:t>
    </dgm:pt>
    <dgm:pt modelId="{2268FEEA-ADCA-439B-A030-D87CF39CED7E}" type="parTrans" cxnId="{4F3D5536-478E-4847-8214-A9419ECB638F}">
      <dgm:prSet/>
      <dgm:spPr/>
      <dgm:t>
        <a:bodyPr/>
        <a:lstStyle/>
        <a:p>
          <a:endParaRPr lang="el-GR"/>
        </a:p>
      </dgm:t>
    </dgm:pt>
    <dgm:pt modelId="{B894CBA0-843D-4B43-B108-0BE61BBFF567}" type="sibTrans" cxnId="{4F3D5536-478E-4847-8214-A9419ECB638F}">
      <dgm:prSet/>
      <dgm:spPr/>
      <dgm:t>
        <a:bodyPr/>
        <a:lstStyle/>
        <a:p>
          <a:endParaRPr lang="el-GR"/>
        </a:p>
      </dgm:t>
    </dgm:pt>
    <dgm:pt modelId="{0F081757-7225-41CC-B534-55C7F014187E}">
      <dgm:prSet/>
      <dgm:spPr/>
      <dgm:t>
        <a:bodyPr/>
        <a:lstStyle/>
        <a:p>
          <a:r>
            <a:rPr lang="el-GR" smtClean="0">
              <a:solidFill>
                <a:schemeClr val="tx1"/>
              </a:solidFill>
              <a:latin typeface="Century Gothic" pitchFamily="34" charset="0"/>
            </a:rPr>
            <a:t>Σκοπών - </a:t>
          </a:r>
          <a:r>
            <a:rPr lang="en-US" smtClean="0">
              <a:solidFill>
                <a:schemeClr val="tx1"/>
              </a:solidFill>
              <a:latin typeface="Century Gothic" pitchFamily="34" charset="0"/>
            </a:rPr>
            <a:t>Cause Marketing</a:t>
          </a:r>
          <a:br>
            <a:rPr lang="en-US" smtClean="0">
              <a:solidFill>
                <a:schemeClr val="tx1"/>
              </a:solidFill>
              <a:latin typeface="Century Gothic" pitchFamily="34" charset="0"/>
            </a:rPr>
          </a:br>
          <a:endParaRPr lang="en-US" dirty="0" smtClean="0">
            <a:solidFill>
              <a:schemeClr val="tx1"/>
            </a:solidFill>
            <a:latin typeface="Century Gothic" pitchFamily="34" charset="0"/>
          </a:endParaRPr>
        </a:p>
      </dgm:t>
    </dgm:pt>
    <dgm:pt modelId="{4C721AC0-72F0-402D-9379-C6919FCDF8E4}" type="parTrans" cxnId="{7CCA001C-2FDF-442C-996E-75B96F22DA1E}">
      <dgm:prSet/>
      <dgm:spPr/>
      <dgm:t>
        <a:bodyPr/>
        <a:lstStyle/>
        <a:p>
          <a:endParaRPr lang="el-GR"/>
        </a:p>
      </dgm:t>
    </dgm:pt>
    <dgm:pt modelId="{5BDAE1E9-4D9D-447C-A84A-64032EDA6DB5}" type="sibTrans" cxnId="{7CCA001C-2FDF-442C-996E-75B96F22DA1E}">
      <dgm:prSet/>
      <dgm:spPr/>
      <dgm:t>
        <a:bodyPr/>
        <a:lstStyle/>
        <a:p>
          <a:endParaRPr lang="el-GR"/>
        </a:p>
      </dgm:t>
    </dgm:pt>
    <dgm:pt modelId="{E1973BAC-A38F-4AA6-8D82-4031C4934499}">
      <dgm:prSet/>
      <dgm:spPr/>
      <dgm:t>
        <a:bodyPr/>
        <a:lstStyle/>
        <a:p>
          <a:r>
            <a:rPr lang="el-GR" smtClean="0">
              <a:solidFill>
                <a:schemeClr val="tx1"/>
              </a:solidFill>
              <a:latin typeface="Century Gothic" pitchFamily="34" charset="0"/>
            </a:rPr>
            <a:t>Γεγονότων - </a:t>
          </a:r>
          <a:r>
            <a:rPr lang="en-US" smtClean="0">
              <a:solidFill>
                <a:schemeClr val="tx1"/>
              </a:solidFill>
              <a:latin typeface="Century Gothic" pitchFamily="34" charset="0"/>
            </a:rPr>
            <a:t>Event Marketing</a:t>
          </a:r>
          <a:br>
            <a:rPr lang="en-US" smtClean="0">
              <a:solidFill>
                <a:schemeClr val="tx1"/>
              </a:solidFill>
              <a:latin typeface="Century Gothic" pitchFamily="34" charset="0"/>
            </a:rPr>
          </a:br>
          <a:endParaRPr lang="en-US" dirty="0" smtClean="0">
            <a:solidFill>
              <a:schemeClr val="tx1"/>
            </a:solidFill>
            <a:latin typeface="Century Gothic" pitchFamily="34" charset="0"/>
          </a:endParaRPr>
        </a:p>
      </dgm:t>
    </dgm:pt>
    <dgm:pt modelId="{8AD72F59-A62B-4424-A082-8717B005B4E3}" type="parTrans" cxnId="{4F3311DC-9A99-4DAD-B282-BC445859EE87}">
      <dgm:prSet/>
      <dgm:spPr/>
      <dgm:t>
        <a:bodyPr/>
        <a:lstStyle/>
        <a:p>
          <a:endParaRPr lang="el-GR"/>
        </a:p>
      </dgm:t>
    </dgm:pt>
    <dgm:pt modelId="{0EDD8848-16D5-4941-8786-F2E67BFB33E3}" type="sibTrans" cxnId="{4F3311DC-9A99-4DAD-B282-BC445859EE87}">
      <dgm:prSet/>
      <dgm:spPr/>
      <dgm:t>
        <a:bodyPr/>
        <a:lstStyle/>
        <a:p>
          <a:endParaRPr lang="el-GR"/>
        </a:p>
      </dgm:t>
    </dgm:pt>
    <dgm:pt modelId="{45A25905-9AF9-4B17-BF5B-7040817433BC}">
      <dgm:prSet/>
      <dgm:spPr/>
      <dgm:t>
        <a:bodyPr/>
        <a:lstStyle/>
        <a:p>
          <a:r>
            <a:rPr lang="el-GR" smtClean="0">
              <a:solidFill>
                <a:schemeClr val="tx1"/>
              </a:solidFill>
              <a:latin typeface="Century Gothic" pitchFamily="34" charset="0"/>
            </a:rPr>
            <a:t>Διοίκησης Αντιλήψεων</a:t>
          </a:r>
          <a:endParaRPr lang="en-US" dirty="0" smtClean="0">
            <a:solidFill>
              <a:schemeClr val="tx1"/>
            </a:solidFill>
            <a:latin typeface="Century Gothic" pitchFamily="34" charset="0"/>
          </a:endParaRPr>
        </a:p>
      </dgm:t>
    </dgm:pt>
    <dgm:pt modelId="{6293963A-015A-4FBF-8AC7-55CB461DB375}" type="parTrans" cxnId="{B598DC29-956E-4028-AC61-C8FFB28D7D45}">
      <dgm:prSet/>
      <dgm:spPr/>
      <dgm:t>
        <a:bodyPr/>
        <a:lstStyle/>
        <a:p>
          <a:endParaRPr lang="el-GR"/>
        </a:p>
      </dgm:t>
    </dgm:pt>
    <dgm:pt modelId="{79B918EF-8881-4C6B-ADA1-CE1E2F35DADE}" type="sibTrans" cxnId="{B598DC29-956E-4028-AC61-C8FFB28D7D45}">
      <dgm:prSet/>
      <dgm:spPr/>
      <dgm:t>
        <a:bodyPr/>
        <a:lstStyle/>
        <a:p>
          <a:endParaRPr lang="el-GR"/>
        </a:p>
      </dgm:t>
    </dgm:pt>
    <dgm:pt modelId="{8104F438-065D-49D3-9417-4C62F55B2EC4}" type="pres">
      <dgm:prSet presAssocID="{D31E5E06-2902-453D-BD99-19582D659B04}" presName="diagram" presStyleCnt="0">
        <dgm:presLayoutVars>
          <dgm:dir/>
          <dgm:resizeHandles val="exact"/>
        </dgm:presLayoutVars>
      </dgm:prSet>
      <dgm:spPr/>
      <dgm:t>
        <a:bodyPr/>
        <a:lstStyle/>
        <a:p>
          <a:endParaRPr lang="el-GR"/>
        </a:p>
      </dgm:t>
    </dgm:pt>
    <dgm:pt modelId="{A6332175-2EF4-49F2-8DD7-15CF5C81C9B1}" type="pres">
      <dgm:prSet presAssocID="{DE04398D-B757-465F-8AAC-6F2ADB42A830}" presName="node" presStyleLbl="node1" presStyleIdx="0" presStyleCnt="6">
        <dgm:presLayoutVars>
          <dgm:bulletEnabled val="1"/>
        </dgm:presLayoutVars>
      </dgm:prSet>
      <dgm:spPr/>
      <dgm:t>
        <a:bodyPr/>
        <a:lstStyle/>
        <a:p>
          <a:endParaRPr lang="el-GR"/>
        </a:p>
      </dgm:t>
    </dgm:pt>
    <dgm:pt modelId="{0A5DA2CF-BD73-423A-BA09-26B885F043C7}" type="pres">
      <dgm:prSet presAssocID="{99FE3E86-816B-4F1D-AD70-752BE7901FA7}" presName="sibTrans" presStyleCnt="0"/>
      <dgm:spPr/>
    </dgm:pt>
    <dgm:pt modelId="{EBC04B50-A562-4502-B222-809545C1049E}" type="pres">
      <dgm:prSet presAssocID="{0EC69C36-270B-45A9-B012-D24ACF8ED787}" presName="node" presStyleLbl="node1" presStyleIdx="1" presStyleCnt="6">
        <dgm:presLayoutVars>
          <dgm:bulletEnabled val="1"/>
        </dgm:presLayoutVars>
      </dgm:prSet>
      <dgm:spPr/>
      <dgm:t>
        <a:bodyPr/>
        <a:lstStyle/>
        <a:p>
          <a:endParaRPr lang="el-GR"/>
        </a:p>
      </dgm:t>
    </dgm:pt>
    <dgm:pt modelId="{D3B776F3-E8C1-4FC8-A5F3-9C0409E8ECC2}" type="pres">
      <dgm:prSet presAssocID="{27E85D34-8206-4345-8E6E-000C081D688F}" presName="sibTrans" presStyleCnt="0"/>
      <dgm:spPr/>
    </dgm:pt>
    <dgm:pt modelId="{DF6AB313-9E34-40AB-A06F-43F9EB1BE29D}" type="pres">
      <dgm:prSet presAssocID="{0F2F4D29-25F8-462D-9EBF-64D19069D06F}" presName="node" presStyleLbl="node1" presStyleIdx="2" presStyleCnt="6">
        <dgm:presLayoutVars>
          <dgm:bulletEnabled val="1"/>
        </dgm:presLayoutVars>
      </dgm:prSet>
      <dgm:spPr/>
      <dgm:t>
        <a:bodyPr/>
        <a:lstStyle/>
        <a:p>
          <a:endParaRPr lang="el-GR"/>
        </a:p>
      </dgm:t>
    </dgm:pt>
    <dgm:pt modelId="{F7AB913C-A60B-486F-B6C8-1FDE89682B65}" type="pres">
      <dgm:prSet presAssocID="{B894CBA0-843D-4B43-B108-0BE61BBFF567}" presName="sibTrans" presStyleCnt="0"/>
      <dgm:spPr/>
    </dgm:pt>
    <dgm:pt modelId="{CE86BF91-527B-4AE2-AFD4-5A239EED4719}" type="pres">
      <dgm:prSet presAssocID="{0F081757-7225-41CC-B534-55C7F014187E}" presName="node" presStyleLbl="node1" presStyleIdx="3" presStyleCnt="6">
        <dgm:presLayoutVars>
          <dgm:bulletEnabled val="1"/>
        </dgm:presLayoutVars>
      </dgm:prSet>
      <dgm:spPr/>
      <dgm:t>
        <a:bodyPr/>
        <a:lstStyle/>
        <a:p>
          <a:endParaRPr lang="el-GR"/>
        </a:p>
      </dgm:t>
    </dgm:pt>
    <dgm:pt modelId="{7A8739DF-30D4-472B-817E-5C480A3293C3}" type="pres">
      <dgm:prSet presAssocID="{5BDAE1E9-4D9D-447C-A84A-64032EDA6DB5}" presName="sibTrans" presStyleCnt="0"/>
      <dgm:spPr/>
    </dgm:pt>
    <dgm:pt modelId="{B38897F4-75F8-4FA3-830C-3E6475EDED8C}" type="pres">
      <dgm:prSet presAssocID="{E1973BAC-A38F-4AA6-8D82-4031C4934499}" presName="node" presStyleLbl="node1" presStyleIdx="4" presStyleCnt="6">
        <dgm:presLayoutVars>
          <dgm:bulletEnabled val="1"/>
        </dgm:presLayoutVars>
      </dgm:prSet>
      <dgm:spPr/>
      <dgm:t>
        <a:bodyPr/>
        <a:lstStyle/>
        <a:p>
          <a:endParaRPr lang="el-GR"/>
        </a:p>
      </dgm:t>
    </dgm:pt>
    <dgm:pt modelId="{9008EEB2-7A20-437A-828C-DF7F5286AB63}" type="pres">
      <dgm:prSet presAssocID="{0EDD8848-16D5-4941-8786-F2E67BFB33E3}" presName="sibTrans" presStyleCnt="0"/>
      <dgm:spPr/>
    </dgm:pt>
    <dgm:pt modelId="{AEC37FC3-43E7-4EF2-A72E-F43EC9905D8D}" type="pres">
      <dgm:prSet presAssocID="{45A25905-9AF9-4B17-BF5B-7040817433BC}" presName="node" presStyleLbl="node1" presStyleIdx="5" presStyleCnt="6">
        <dgm:presLayoutVars>
          <dgm:bulletEnabled val="1"/>
        </dgm:presLayoutVars>
      </dgm:prSet>
      <dgm:spPr/>
      <dgm:t>
        <a:bodyPr/>
        <a:lstStyle/>
        <a:p>
          <a:endParaRPr lang="el-GR"/>
        </a:p>
      </dgm:t>
    </dgm:pt>
  </dgm:ptLst>
  <dgm:cxnLst>
    <dgm:cxn modelId="{737B07D6-9C59-4D56-A8CB-13C348090727}" srcId="{D31E5E06-2902-453D-BD99-19582D659B04}" destId="{0EC69C36-270B-45A9-B012-D24ACF8ED787}" srcOrd="1" destOrd="0" parTransId="{75C5F4CD-18B8-4376-B812-E9661B6CE527}" sibTransId="{27E85D34-8206-4345-8E6E-000C081D688F}"/>
    <dgm:cxn modelId="{B598DC29-956E-4028-AC61-C8FFB28D7D45}" srcId="{D31E5E06-2902-453D-BD99-19582D659B04}" destId="{45A25905-9AF9-4B17-BF5B-7040817433BC}" srcOrd="5" destOrd="0" parTransId="{6293963A-015A-4FBF-8AC7-55CB461DB375}" sibTransId="{79B918EF-8881-4C6B-ADA1-CE1E2F35DADE}"/>
    <dgm:cxn modelId="{960F5FBE-508A-43F1-9CCF-ACB042A5CBD2}" type="presOf" srcId="{DE04398D-B757-465F-8AAC-6F2ADB42A830}" destId="{A6332175-2EF4-49F2-8DD7-15CF5C81C9B1}" srcOrd="0" destOrd="0" presId="urn:microsoft.com/office/officeart/2005/8/layout/default#2"/>
    <dgm:cxn modelId="{4F3D5536-478E-4847-8214-A9419ECB638F}" srcId="{D31E5E06-2902-453D-BD99-19582D659B04}" destId="{0F2F4D29-25F8-462D-9EBF-64D19069D06F}" srcOrd="2" destOrd="0" parTransId="{2268FEEA-ADCA-439B-A030-D87CF39CED7E}" sibTransId="{B894CBA0-843D-4B43-B108-0BE61BBFF567}"/>
    <dgm:cxn modelId="{0D9784C3-F9D4-4705-ADFB-C95D18973261}" type="presOf" srcId="{0EC69C36-270B-45A9-B012-D24ACF8ED787}" destId="{EBC04B50-A562-4502-B222-809545C1049E}" srcOrd="0" destOrd="0" presId="urn:microsoft.com/office/officeart/2005/8/layout/default#2"/>
    <dgm:cxn modelId="{2013EDC3-D86C-4898-AB2D-AE7C9F178F96}" type="presOf" srcId="{45A25905-9AF9-4B17-BF5B-7040817433BC}" destId="{AEC37FC3-43E7-4EF2-A72E-F43EC9905D8D}" srcOrd="0" destOrd="0" presId="urn:microsoft.com/office/officeart/2005/8/layout/default#2"/>
    <dgm:cxn modelId="{A6120328-6A4E-4C91-8737-DBCE698665AF}" type="presOf" srcId="{0F2F4D29-25F8-462D-9EBF-64D19069D06F}" destId="{DF6AB313-9E34-40AB-A06F-43F9EB1BE29D}" srcOrd="0" destOrd="0" presId="urn:microsoft.com/office/officeart/2005/8/layout/default#2"/>
    <dgm:cxn modelId="{427A3AC8-917C-4881-8001-19E07E4601FB}" type="presOf" srcId="{0F081757-7225-41CC-B534-55C7F014187E}" destId="{CE86BF91-527B-4AE2-AFD4-5A239EED4719}" srcOrd="0" destOrd="0" presId="urn:microsoft.com/office/officeart/2005/8/layout/default#2"/>
    <dgm:cxn modelId="{4F3311DC-9A99-4DAD-B282-BC445859EE87}" srcId="{D31E5E06-2902-453D-BD99-19582D659B04}" destId="{E1973BAC-A38F-4AA6-8D82-4031C4934499}" srcOrd="4" destOrd="0" parTransId="{8AD72F59-A62B-4424-A082-8717B005B4E3}" sibTransId="{0EDD8848-16D5-4941-8786-F2E67BFB33E3}"/>
    <dgm:cxn modelId="{7CCA001C-2FDF-442C-996E-75B96F22DA1E}" srcId="{D31E5E06-2902-453D-BD99-19582D659B04}" destId="{0F081757-7225-41CC-B534-55C7F014187E}" srcOrd="3" destOrd="0" parTransId="{4C721AC0-72F0-402D-9379-C6919FCDF8E4}" sibTransId="{5BDAE1E9-4D9D-447C-A84A-64032EDA6DB5}"/>
    <dgm:cxn modelId="{9EF41E7D-3CB7-4A7D-8E82-334F7D1D2E98}" srcId="{D31E5E06-2902-453D-BD99-19582D659B04}" destId="{DE04398D-B757-465F-8AAC-6F2ADB42A830}" srcOrd="0" destOrd="0" parTransId="{0961EC69-2278-4B54-9573-E3C7E458A00C}" sibTransId="{99FE3E86-816B-4F1D-AD70-752BE7901FA7}"/>
    <dgm:cxn modelId="{CE691373-2E60-4E63-9A04-C5B5CD8424A3}" type="presOf" srcId="{D31E5E06-2902-453D-BD99-19582D659B04}" destId="{8104F438-065D-49D3-9417-4C62F55B2EC4}" srcOrd="0" destOrd="0" presId="urn:microsoft.com/office/officeart/2005/8/layout/default#2"/>
    <dgm:cxn modelId="{D30E0F47-CC8A-4946-9601-071B43FD2733}" type="presOf" srcId="{E1973BAC-A38F-4AA6-8D82-4031C4934499}" destId="{B38897F4-75F8-4FA3-830C-3E6475EDED8C}" srcOrd="0" destOrd="0" presId="urn:microsoft.com/office/officeart/2005/8/layout/default#2"/>
    <dgm:cxn modelId="{74C1B546-AE78-4C82-B723-00C41AF02278}" type="presParOf" srcId="{8104F438-065D-49D3-9417-4C62F55B2EC4}" destId="{A6332175-2EF4-49F2-8DD7-15CF5C81C9B1}" srcOrd="0" destOrd="0" presId="urn:microsoft.com/office/officeart/2005/8/layout/default#2"/>
    <dgm:cxn modelId="{FB7461E5-5C52-44E8-9A8A-95F3FC8DA0DA}" type="presParOf" srcId="{8104F438-065D-49D3-9417-4C62F55B2EC4}" destId="{0A5DA2CF-BD73-423A-BA09-26B885F043C7}" srcOrd="1" destOrd="0" presId="urn:microsoft.com/office/officeart/2005/8/layout/default#2"/>
    <dgm:cxn modelId="{AE82F17A-4AA5-4E8B-85F6-CEFE0040522F}" type="presParOf" srcId="{8104F438-065D-49D3-9417-4C62F55B2EC4}" destId="{EBC04B50-A562-4502-B222-809545C1049E}" srcOrd="2" destOrd="0" presId="urn:microsoft.com/office/officeart/2005/8/layout/default#2"/>
    <dgm:cxn modelId="{4C0BA1D6-DE76-4A15-8E22-E97E84D03D2F}" type="presParOf" srcId="{8104F438-065D-49D3-9417-4C62F55B2EC4}" destId="{D3B776F3-E8C1-4FC8-A5F3-9C0409E8ECC2}" srcOrd="3" destOrd="0" presId="urn:microsoft.com/office/officeart/2005/8/layout/default#2"/>
    <dgm:cxn modelId="{3059F1C8-E43C-47B2-8C8B-E80A05A72DE5}" type="presParOf" srcId="{8104F438-065D-49D3-9417-4C62F55B2EC4}" destId="{DF6AB313-9E34-40AB-A06F-43F9EB1BE29D}" srcOrd="4" destOrd="0" presId="urn:microsoft.com/office/officeart/2005/8/layout/default#2"/>
    <dgm:cxn modelId="{73018526-C5BF-4486-A116-BFD2BBAA973F}" type="presParOf" srcId="{8104F438-065D-49D3-9417-4C62F55B2EC4}" destId="{F7AB913C-A60B-486F-B6C8-1FDE89682B65}" srcOrd="5" destOrd="0" presId="urn:microsoft.com/office/officeart/2005/8/layout/default#2"/>
    <dgm:cxn modelId="{8ED5284A-E27F-4107-A43F-4378E9A973BE}" type="presParOf" srcId="{8104F438-065D-49D3-9417-4C62F55B2EC4}" destId="{CE86BF91-527B-4AE2-AFD4-5A239EED4719}" srcOrd="6" destOrd="0" presId="urn:microsoft.com/office/officeart/2005/8/layout/default#2"/>
    <dgm:cxn modelId="{2F9B1467-78FC-4A15-AAC7-50A68D918CF7}" type="presParOf" srcId="{8104F438-065D-49D3-9417-4C62F55B2EC4}" destId="{7A8739DF-30D4-472B-817E-5C480A3293C3}" srcOrd="7" destOrd="0" presId="urn:microsoft.com/office/officeart/2005/8/layout/default#2"/>
    <dgm:cxn modelId="{AE25B488-1228-405E-9E99-B42F67B7B670}" type="presParOf" srcId="{8104F438-065D-49D3-9417-4C62F55B2EC4}" destId="{B38897F4-75F8-4FA3-830C-3E6475EDED8C}" srcOrd="8" destOrd="0" presId="urn:microsoft.com/office/officeart/2005/8/layout/default#2"/>
    <dgm:cxn modelId="{05124A24-9C95-4EFA-B328-C3D1C5276B61}" type="presParOf" srcId="{8104F438-065D-49D3-9417-4C62F55B2EC4}" destId="{9008EEB2-7A20-437A-828C-DF7F5286AB63}" srcOrd="9" destOrd="0" presId="urn:microsoft.com/office/officeart/2005/8/layout/default#2"/>
    <dgm:cxn modelId="{03442BE7-8031-4842-94F8-1621F545E7FB}" type="presParOf" srcId="{8104F438-065D-49D3-9417-4C62F55B2EC4}" destId="{AEC37FC3-43E7-4EF2-A72E-F43EC9905D8D}"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2B3CB8-25B0-4DFF-8CC9-1C40D3C74982}" type="doc">
      <dgm:prSet loTypeId="urn:microsoft.com/office/officeart/2005/8/layout/vList3#1" loCatId="list" qsTypeId="urn:microsoft.com/office/officeart/2005/8/quickstyle/3d1" qsCatId="3D" csTypeId="urn:microsoft.com/office/officeart/2005/8/colors/colorful5" csCatId="colorful" phldr="1"/>
      <dgm:spPr/>
    </dgm:pt>
    <dgm:pt modelId="{23C5C163-E850-4FA0-983D-2B1D8D796BCA}">
      <dgm:prSet phldrT="[Text]" custT="1"/>
      <dgm:spPr/>
      <dgm:t>
        <a:bodyPr/>
        <a:lstStyle/>
        <a:p>
          <a:r>
            <a:rPr lang="el-GR" sz="2000" smtClean="0">
              <a:solidFill>
                <a:schemeClr val="tx1"/>
              </a:solidFill>
              <a:latin typeface="Century Gothic" pitchFamily="34" charset="0"/>
            </a:rPr>
            <a:t>Προϊόντα</a:t>
          </a:r>
          <a:endParaRPr lang="el-GR" sz="2000" dirty="0">
            <a:solidFill>
              <a:schemeClr val="tx1"/>
            </a:solidFill>
            <a:latin typeface="Century Gothic" pitchFamily="34" charset="0"/>
          </a:endParaRPr>
        </a:p>
      </dgm:t>
    </dgm:pt>
    <dgm:pt modelId="{20460D18-A1AB-4042-AAD1-0C5F52CBCC90}" type="parTrans" cxnId="{04EEB862-8C8B-48A4-B68E-3BC8965CF6DB}">
      <dgm:prSet/>
      <dgm:spPr/>
      <dgm:t>
        <a:bodyPr/>
        <a:lstStyle/>
        <a:p>
          <a:endParaRPr lang="el-GR"/>
        </a:p>
      </dgm:t>
    </dgm:pt>
    <dgm:pt modelId="{71EF31A1-5421-475F-B9DA-D25F9EF88E6F}" type="sibTrans" cxnId="{04EEB862-8C8B-48A4-B68E-3BC8965CF6DB}">
      <dgm:prSet/>
      <dgm:spPr/>
      <dgm:t>
        <a:bodyPr/>
        <a:lstStyle/>
        <a:p>
          <a:endParaRPr lang="el-GR"/>
        </a:p>
      </dgm:t>
    </dgm:pt>
    <dgm:pt modelId="{5EEDFDB7-7832-4862-B6AC-D12101031B76}">
      <dgm:prSet phldrT="[Text]" custT="1"/>
      <dgm:spPr/>
      <dgm:t>
        <a:bodyPr/>
        <a:lstStyle/>
        <a:p>
          <a:r>
            <a:rPr lang="el-GR" sz="2000" smtClean="0">
              <a:solidFill>
                <a:schemeClr val="tx1"/>
              </a:solidFill>
              <a:latin typeface="Century Gothic" pitchFamily="34" charset="0"/>
            </a:rPr>
            <a:t>Υπηρεσίες</a:t>
          </a:r>
          <a:endParaRPr lang="el-GR" sz="2000" dirty="0">
            <a:solidFill>
              <a:schemeClr val="tx1"/>
            </a:solidFill>
            <a:latin typeface="Century Gothic" pitchFamily="34" charset="0"/>
          </a:endParaRPr>
        </a:p>
      </dgm:t>
    </dgm:pt>
    <dgm:pt modelId="{1220A427-D69F-4EEF-9AE7-5863FBE4C9CC}" type="parTrans" cxnId="{3661B9B6-48CE-45A1-9137-90818B993E01}">
      <dgm:prSet/>
      <dgm:spPr/>
      <dgm:t>
        <a:bodyPr/>
        <a:lstStyle/>
        <a:p>
          <a:endParaRPr lang="el-GR"/>
        </a:p>
      </dgm:t>
    </dgm:pt>
    <dgm:pt modelId="{F1853EDC-B959-43EC-B52D-FFDCBED4B7B8}" type="sibTrans" cxnId="{3661B9B6-48CE-45A1-9137-90818B993E01}">
      <dgm:prSet/>
      <dgm:spPr/>
      <dgm:t>
        <a:bodyPr/>
        <a:lstStyle/>
        <a:p>
          <a:endParaRPr lang="el-GR"/>
        </a:p>
      </dgm:t>
    </dgm:pt>
    <dgm:pt modelId="{3C184BD1-1770-4AC9-9484-7EE9CBC54809}">
      <dgm:prSet phldrT="[Text]" custT="1"/>
      <dgm:spPr/>
      <dgm:t>
        <a:bodyPr/>
        <a:lstStyle/>
        <a:p>
          <a:r>
            <a:rPr lang="el-GR" sz="2000" smtClean="0">
              <a:solidFill>
                <a:schemeClr val="tx1"/>
              </a:solidFill>
              <a:latin typeface="Century Gothic" pitchFamily="34" charset="0"/>
            </a:rPr>
            <a:t>Γεγονότα και εμπειρίες</a:t>
          </a:r>
          <a:endParaRPr lang="el-GR" sz="2000" dirty="0">
            <a:solidFill>
              <a:schemeClr val="tx1"/>
            </a:solidFill>
            <a:latin typeface="Century Gothic" pitchFamily="34" charset="0"/>
          </a:endParaRPr>
        </a:p>
      </dgm:t>
    </dgm:pt>
    <dgm:pt modelId="{9F4C11A9-EE59-42E5-9EAB-2B349B68B963}" type="parTrans" cxnId="{E3397AE4-DB94-4D37-8FA2-E3EA15CFE2D7}">
      <dgm:prSet/>
      <dgm:spPr/>
      <dgm:t>
        <a:bodyPr/>
        <a:lstStyle/>
        <a:p>
          <a:endParaRPr lang="el-GR"/>
        </a:p>
      </dgm:t>
    </dgm:pt>
    <dgm:pt modelId="{8DDEF90D-521E-40AA-AEC0-0A9803B6F52D}" type="sibTrans" cxnId="{E3397AE4-DB94-4D37-8FA2-E3EA15CFE2D7}">
      <dgm:prSet/>
      <dgm:spPr/>
      <dgm:t>
        <a:bodyPr/>
        <a:lstStyle/>
        <a:p>
          <a:endParaRPr lang="el-GR"/>
        </a:p>
      </dgm:t>
    </dgm:pt>
    <dgm:pt modelId="{479DC135-3121-4B85-BCF0-795692732015}">
      <dgm:prSet phldrT="[Text]" custT="1"/>
      <dgm:spPr/>
      <dgm:t>
        <a:bodyPr/>
        <a:lstStyle/>
        <a:p>
          <a:r>
            <a:rPr lang="el-GR" sz="2000" smtClean="0">
              <a:solidFill>
                <a:schemeClr val="tx1"/>
              </a:solidFill>
              <a:latin typeface="Century Gothic" pitchFamily="34" charset="0"/>
            </a:rPr>
            <a:t>Οργανισμούς</a:t>
          </a:r>
          <a:endParaRPr lang="el-GR" sz="2000" dirty="0">
            <a:solidFill>
              <a:schemeClr val="tx1"/>
            </a:solidFill>
            <a:latin typeface="Century Gothic" pitchFamily="34" charset="0"/>
          </a:endParaRPr>
        </a:p>
      </dgm:t>
    </dgm:pt>
    <dgm:pt modelId="{201CE4F7-86BE-4107-B724-3D033CD5CFAF}" type="parTrans" cxnId="{D022BAB6-33C2-4BF4-ADB5-F0A96557DC79}">
      <dgm:prSet/>
      <dgm:spPr/>
      <dgm:t>
        <a:bodyPr/>
        <a:lstStyle/>
        <a:p>
          <a:endParaRPr lang="el-GR"/>
        </a:p>
      </dgm:t>
    </dgm:pt>
    <dgm:pt modelId="{8A304FCC-D4A6-418D-91DB-E26983DC56BD}" type="sibTrans" cxnId="{D022BAB6-33C2-4BF4-ADB5-F0A96557DC79}">
      <dgm:prSet/>
      <dgm:spPr/>
      <dgm:t>
        <a:bodyPr/>
        <a:lstStyle/>
        <a:p>
          <a:endParaRPr lang="el-GR"/>
        </a:p>
      </dgm:t>
    </dgm:pt>
    <dgm:pt modelId="{909E4A71-4520-486D-919F-D2FA181C69B6}">
      <dgm:prSet phldrT="[Text]" custT="1"/>
      <dgm:spPr/>
      <dgm:t>
        <a:bodyPr/>
        <a:lstStyle/>
        <a:p>
          <a:r>
            <a:rPr lang="el-GR" sz="2000" smtClean="0">
              <a:solidFill>
                <a:schemeClr val="tx1"/>
              </a:solidFill>
              <a:latin typeface="Century Gothic" pitchFamily="34" charset="0"/>
            </a:rPr>
            <a:t>Τοποθεσίες και ακίνητα</a:t>
          </a:r>
          <a:endParaRPr lang="el-GR" sz="2000" dirty="0">
            <a:solidFill>
              <a:schemeClr val="tx1"/>
            </a:solidFill>
            <a:latin typeface="Century Gothic" pitchFamily="34" charset="0"/>
          </a:endParaRPr>
        </a:p>
      </dgm:t>
    </dgm:pt>
    <dgm:pt modelId="{A3548E0B-95B3-466A-A361-43A3B9FB6221}" type="parTrans" cxnId="{1A96AF60-185C-41A4-A28E-6945F52B6162}">
      <dgm:prSet/>
      <dgm:spPr/>
      <dgm:t>
        <a:bodyPr/>
        <a:lstStyle/>
        <a:p>
          <a:endParaRPr lang="el-GR"/>
        </a:p>
      </dgm:t>
    </dgm:pt>
    <dgm:pt modelId="{5304AE5A-785C-466C-A71A-72CB2731E045}" type="sibTrans" cxnId="{1A96AF60-185C-41A4-A28E-6945F52B6162}">
      <dgm:prSet/>
      <dgm:spPr/>
      <dgm:t>
        <a:bodyPr/>
        <a:lstStyle/>
        <a:p>
          <a:endParaRPr lang="el-GR"/>
        </a:p>
      </dgm:t>
    </dgm:pt>
    <dgm:pt modelId="{4CDACA98-C9AB-4A8D-8076-575687281818}">
      <dgm:prSet phldrT="[Text]" custT="1"/>
      <dgm:spPr/>
      <dgm:t>
        <a:bodyPr/>
        <a:lstStyle/>
        <a:p>
          <a:r>
            <a:rPr lang="el-GR" sz="2000" smtClean="0">
              <a:solidFill>
                <a:schemeClr val="tx1"/>
              </a:solidFill>
              <a:latin typeface="Century Gothic" pitchFamily="34" charset="0"/>
            </a:rPr>
            <a:t>Πληροφορίες</a:t>
          </a:r>
          <a:endParaRPr lang="el-GR" sz="2000" dirty="0">
            <a:solidFill>
              <a:schemeClr val="tx1"/>
            </a:solidFill>
            <a:latin typeface="Century Gothic" pitchFamily="34" charset="0"/>
          </a:endParaRPr>
        </a:p>
      </dgm:t>
    </dgm:pt>
    <dgm:pt modelId="{E8E6E01F-9B22-46A4-AD3E-FB000330E27E}" type="parTrans" cxnId="{072BF200-09AE-4E76-9D24-DD783A2DAF46}">
      <dgm:prSet/>
      <dgm:spPr/>
      <dgm:t>
        <a:bodyPr/>
        <a:lstStyle/>
        <a:p>
          <a:endParaRPr lang="el-GR"/>
        </a:p>
      </dgm:t>
    </dgm:pt>
    <dgm:pt modelId="{5EB0E0AD-1BEE-474B-9533-C406B9E02E61}" type="sibTrans" cxnId="{072BF200-09AE-4E76-9D24-DD783A2DAF46}">
      <dgm:prSet/>
      <dgm:spPr/>
      <dgm:t>
        <a:bodyPr/>
        <a:lstStyle/>
        <a:p>
          <a:endParaRPr lang="el-GR"/>
        </a:p>
      </dgm:t>
    </dgm:pt>
    <dgm:pt modelId="{434A21CD-C591-4557-B065-2F1606A4F133}">
      <dgm:prSet phldrT="[Text]" custT="1"/>
      <dgm:spPr/>
      <dgm:t>
        <a:bodyPr/>
        <a:lstStyle/>
        <a:p>
          <a:r>
            <a:rPr lang="el-GR" sz="2000" smtClean="0">
              <a:solidFill>
                <a:schemeClr val="tx1"/>
              </a:solidFill>
              <a:latin typeface="Century Gothic" pitchFamily="34" charset="0"/>
            </a:rPr>
            <a:t>Πρόσωπα</a:t>
          </a:r>
          <a:endParaRPr lang="el-GR" sz="2000" dirty="0">
            <a:solidFill>
              <a:schemeClr val="tx1"/>
            </a:solidFill>
            <a:latin typeface="Century Gothic" pitchFamily="34" charset="0"/>
          </a:endParaRPr>
        </a:p>
      </dgm:t>
    </dgm:pt>
    <dgm:pt modelId="{29249FD0-D910-4946-99AA-88117F06BC25}" type="parTrans" cxnId="{53B238F1-F63F-4EE4-B352-89633C024935}">
      <dgm:prSet/>
      <dgm:spPr/>
      <dgm:t>
        <a:bodyPr/>
        <a:lstStyle/>
        <a:p>
          <a:endParaRPr lang="el-GR"/>
        </a:p>
      </dgm:t>
    </dgm:pt>
    <dgm:pt modelId="{843E90DA-28C7-4208-A8B2-58745CA767F4}" type="sibTrans" cxnId="{53B238F1-F63F-4EE4-B352-89633C024935}">
      <dgm:prSet/>
      <dgm:spPr/>
      <dgm:t>
        <a:bodyPr/>
        <a:lstStyle/>
        <a:p>
          <a:endParaRPr lang="el-GR"/>
        </a:p>
      </dgm:t>
    </dgm:pt>
    <dgm:pt modelId="{34F38913-1A9E-443F-8A5A-41057248DA94}">
      <dgm:prSet phldrT="[Text]" custT="1"/>
      <dgm:spPr/>
      <dgm:t>
        <a:bodyPr/>
        <a:lstStyle/>
        <a:p>
          <a:r>
            <a:rPr lang="el-GR" sz="2000" dirty="0" smtClean="0">
              <a:solidFill>
                <a:schemeClr val="tx1"/>
              </a:solidFill>
              <a:latin typeface="Century Gothic" pitchFamily="34" charset="0"/>
            </a:rPr>
            <a:t>Ιδέες</a:t>
          </a:r>
          <a:endParaRPr lang="el-GR" sz="2000" dirty="0">
            <a:solidFill>
              <a:schemeClr val="tx1"/>
            </a:solidFill>
            <a:latin typeface="Century Gothic" pitchFamily="34" charset="0"/>
          </a:endParaRPr>
        </a:p>
      </dgm:t>
    </dgm:pt>
    <dgm:pt modelId="{7C9E95A5-8E6B-4317-BF21-748A7DD9F755}" type="parTrans" cxnId="{FB28FC7F-B0D6-4E9A-AC41-63AD2A9AC43E}">
      <dgm:prSet/>
      <dgm:spPr/>
      <dgm:t>
        <a:bodyPr/>
        <a:lstStyle/>
        <a:p>
          <a:endParaRPr lang="el-GR"/>
        </a:p>
      </dgm:t>
    </dgm:pt>
    <dgm:pt modelId="{A65562D1-C772-4672-8FB1-EFDDCCE528CF}" type="sibTrans" cxnId="{FB28FC7F-B0D6-4E9A-AC41-63AD2A9AC43E}">
      <dgm:prSet/>
      <dgm:spPr/>
      <dgm:t>
        <a:bodyPr/>
        <a:lstStyle/>
        <a:p>
          <a:endParaRPr lang="el-GR"/>
        </a:p>
      </dgm:t>
    </dgm:pt>
    <dgm:pt modelId="{47BABB2E-90A8-43C4-9C9C-7CBB6859F17D}" type="pres">
      <dgm:prSet presAssocID="{252B3CB8-25B0-4DFF-8CC9-1C40D3C74982}" presName="linearFlow" presStyleCnt="0">
        <dgm:presLayoutVars>
          <dgm:dir/>
          <dgm:resizeHandles val="exact"/>
        </dgm:presLayoutVars>
      </dgm:prSet>
      <dgm:spPr/>
    </dgm:pt>
    <dgm:pt modelId="{A259CA75-861E-428E-957E-D54C8554DA95}" type="pres">
      <dgm:prSet presAssocID="{23C5C163-E850-4FA0-983D-2B1D8D796BCA}" presName="composite" presStyleCnt="0"/>
      <dgm:spPr/>
    </dgm:pt>
    <dgm:pt modelId="{476D1E0E-1F9C-4933-A833-876898FE7E2E}" type="pres">
      <dgm:prSet presAssocID="{23C5C163-E850-4FA0-983D-2B1D8D796BCA}" presName="imgShp" presStyleLbl="fgImgPlace1" presStyleIdx="0" presStyleCnt="8" custScaleX="216950" custScaleY="185924"/>
      <dgm:spPr>
        <a:blipFill rotWithShape="0">
          <a:blip xmlns:r="http://schemas.openxmlformats.org/officeDocument/2006/relationships" r:embed="rId1"/>
          <a:stretch>
            <a:fillRect/>
          </a:stretch>
        </a:blipFill>
      </dgm:spPr>
    </dgm:pt>
    <dgm:pt modelId="{F6595839-0B3A-47FB-B3F4-3E08C6DEAA16}" type="pres">
      <dgm:prSet presAssocID="{23C5C163-E850-4FA0-983D-2B1D8D796BCA}" presName="txShp" presStyleLbl="node1" presStyleIdx="0" presStyleCnt="8" custLinFactNeighborX="317" custLinFactNeighborY="5575">
        <dgm:presLayoutVars>
          <dgm:bulletEnabled val="1"/>
        </dgm:presLayoutVars>
      </dgm:prSet>
      <dgm:spPr/>
      <dgm:t>
        <a:bodyPr/>
        <a:lstStyle/>
        <a:p>
          <a:endParaRPr lang="el-GR"/>
        </a:p>
      </dgm:t>
    </dgm:pt>
    <dgm:pt modelId="{C4C352F7-46E3-4A95-8560-5429B7C18E8B}" type="pres">
      <dgm:prSet presAssocID="{71EF31A1-5421-475F-B9DA-D25F9EF88E6F}" presName="spacing" presStyleCnt="0"/>
      <dgm:spPr/>
    </dgm:pt>
    <dgm:pt modelId="{CE1C0E3D-31DE-4630-A8F7-ACE6810A6F65}" type="pres">
      <dgm:prSet presAssocID="{5EEDFDB7-7832-4862-B6AC-D12101031B76}" presName="composite" presStyleCnt="0"/>
      <dgm:spPr/>
    </dgm:pt>
    <dgm:pt modelId="{E0F6289E-FAB7-43AE-BD8E-4B2DDA6B9804}" type="pres">
      <dgm:prSet presAssocID="{5EEDFDB7-7832-4862-B6AC-D12101031B76}" presName="imgShp" presStyleLbl="fgImgPlace1" presStyleIdx="1" presStyleCnt="8" custScaleX="224167" custScaleY="211438"/>
      <dgm:spPr>
        <a:blipFill rotWithShape="0">
          <a:blip xmlns:r="http://schemas.openxmlformats.org/officeDocument/2006/relationships" r:embed="rId2"/>
          <a:stretch>
            <a:fillRect/>
          </a:stretch>
        </a:blipFill>
      </dgm:spPr>
    </dgm:pt>
    <dgm:pt modelId="{B40B6F58-A244-4A5E-8CB2-C0A93F8F9553}" type="pres">
      <dgm:prSet presAssocID="{5EEDFDB7-7832-4862-B6AC-D12101031B76}" presName="txShp" presStyleLbl="node1" presStyleIdx="1" presStyleCnt="8">
        <dgm:presLayoutVars>
          <dgm:bulletEnabled val="1"/>
        </dgm:presLayoutVars>
      </dgm:prSet>
      <dgm:spPr/>
      <dgm:t>
        <a:bodyPr/>
        <a:lstStyle/>
        <a:p>
          <a:endParaRPr lang="el-GR"/>
        </a:p>
      </dgm:t>
    </dgm:pt>
    <dgm:pt modelId="{1D180F0B-865D-4EFA-8CF4-2FC5A63F57DB}" type="pres">
      <dgm:prSet presAssocID="{F1853EDC-B959-43EC-B52D-FFDCBED4B7B8}" presName="spacing" presStyleCnt="0"/>
      <dgm:spPr/>
    </dgm:pt>
    <dgm:pt modelId="{7AD09D4F-BAB6-483C-BE8E-B9D353980893}" type="pres">
      <dgm:prSet presAssocID="{3C184BD1-1770-4AC9-9484-7EE9CBC54809}" presName="composite" presStyleCnt="0"/>
      <dgm:spPr/>
    </dgm:pt>
    <dgm:pt modelId="{FD0AB06D-A00D-48B4-9609-33D5C45F4E25}" type="pres">
      <dgm:prSet presAssocID="{3C184BD1-1770-4AC9-9484-7EE9CBC54809}" presName="imgShp" presStyleLbl="fgImgPlace1" presStyleIdx="2" presStyleCnt="8" custScaleX="234699" custScaleY="198993" custLinFactNeighborX="1861" custLinFactNeighborY="-6128"/>
      <dgm:spPr>
        <a:blipFill rotWithShape="0">
          <a:blip xmlns:r="http://schemas.openxmlformats.org/officeDocument/2006/relationships" r:embed="rId3"/>
          <a:stretch>
            <a:fillRect/>
          </a:stretch>
        </a:blipFill>
      </dgm:spPr>
    </dgm:pt>
    <dgm:pt modelId="{094C7382-9A6B-40D7-9A03-E560AFCC8359}" type="pres">
      <dgm:prSet presAssocID="{3C184BD1-1770-4AC9-9484-7EE9CBC54809}" presName="txShp" presStyleLbl="node1" presStyleIdx="2" presStyleCnt="8">
        <dgm:presLayoutVars>
          <dgm:bulletEnabled val="1"/>
        </dgm:presLayoutVars>
      </dgm:prSet>
      <dgm:spPr/>
      <dgm:t>
        <a:bodyPr/>
        <a:lstStyle/>
        <a:p>
          <a:endParaRPr lang="el-GR"/>
        </a:p>
      </dgm:t>
    </dgm:pt>
    <dgm:pt modelId="{D3F6884F-C62B-42E8-875C-D05372333BAF}" type="pres">
      <dgm:prSet presAssocID="{8DDEF90D-521E-40AA-AEC0-0A9803B6F52D}" presName="spacing" presStyleCnt="0"/>
      <dgm:spPr/>
    </dgm:pt>
    <dgm:pt modelId="{4B915B43-6F45-4634-A588-DD2A3E6F7FCF}" type="pres">
      <dgm:prSet presAssocID="{479DC135-3121-4B85-BCF0-795692732015}" presName="composite" presStyleCnt="0"/>
      <dgm:spPr/>
    </dgm:pt>
    <dgm:pt modelId="{3B11B522-4B12-495D-81F4-3457189C24E7}" type="pres">
      <dgm:prSet presAssocID="{479DC135-3121-4B85-BCF0-795692732015}" presName="imgShp" presStyleLbl="fgImgPlace1" presStyleIdx="3" presStyleCnt="8" custScaleX="251784" custScaleY="250640" custLinFactNeighborX="2680" custLinFactNeighborY="7478"/>
      <dgm:spPr>
        <a:blipFill rotWithShape="0">
          <a:blip xmlns:r="http://schemas.openxmlformats.org/officeDocument/2006/relationships" r:embed="rId4"/>
          <a:stretch>
            <a:fillRect/>
          </a:stretch>
        </a:blipFill>
      </dgm:spPr>
    </dgm:pt>
    <dgm:pt modelId="{362E9D2A-992A-42A1-8D40-58CA8108C95D}" type="pres">
      <dgm:prSet presAssocID="{479DC135-3121-4B85-BCF0-795692732015}" presName="txShp" presStyleLbl="node1" presStyleIdx="3" presStyleCnt="8">
        <dgm:presLayoutVars>
          <dgm:bulletEnabled val="1"/>
        </dgm:presLayoutVars>
      </dgm:prSet>
      <dgm:spPr/>
      <dgm:t>
        <a:bodyPr/>
        <a:lstStyle/>
        <a:p>
          <a:endParaRPr lang="el-GR"/>
        </a:p>
      </dgm:t>
    </dgm:pt>
    <dgm:pt modelId="{5780E4CC-5608-49B2-8F83-CCA57DD23F7A}" type="pres">
      <dgm:prSet presAssocID="{8A304FCC-D4A6-418D-91DB-E26983DC56BD}" presName="spacing" presStyleCnt="0"/>
      <dgm:spPr/>
    </dgm:pt>
    <dgm:pt modelId="{60871120-7AA6-42FD-8E9A-8E46AB8543E9}" type="pres">
      <dgm:prSet presAssocID="{4CDACA98-C9AB-4A8D-8076-575687281818}" presName="composite" presStyleCnt="0"/>
      <dgm:spPr/>
    </dgm:pt>
    <dgm:pt modelId="{16C43F80-9895-420C-A362-0416F97CFFBD}" type="pres">
      <dgm:prSet presAssocID="{4CDACA98-C9AB-4A8D-8076-575687281818}" presName="imgShp" presStyleLbl="fgImgPlace1" presStyleIdx="4" presStyleCnt="8" custScaleX="220225" custScaleY="228631" custLinFactNeighborX="8091" custLinFactNeighborY="-3213"/>
      <dgm:spPr>
        <a:blipFill rotWithShape="0">
          <a:blip xmlns:r="http://schemas.openxmlformats.org/officeDocument/2006/relationships" r:embed="rId5"/>
          <a:stretch>
            <a:fillRect/>
          </a:stretch>
        </a:blipFill>
      </dgm:spPr>
    </dgm:pt>
    <dgm:pt modelId="{4251113A-7D1C-462F-8C57-1F76DC23965B}" type="pres">
      <dgm:prSet presAssocID="{4CDACA98-C9AB-4A8D-8076-575687281818}" presName="txShp" presStyleLbl="node1" presStyleIdx="4" presStyleCnt="8">
        <dgm:presLayoutVars>
          <dgm:bulletEnabled val="1"/>
        </dgm:presLayoutVars>
      </dgm:prSet>
      <dgm:spPr/>
      <dgm:t>
        <a:bodyPr/>
        <a:lstStyle/>
        <a:p>
          <a:endParaRPr lang="el-GR"/>
        </a:p>
      </dgm:t>
    </dgm:pt>
    <dgm:pt modelId="{437F287C-73A4-4A11-A9C9-145A7E96C92D}" type="pres">
      <dgm:prSet presAssocID="{5EB0E0AD-1BEE-474B-9533-C406B9E02E61}" presName="spacing" presStyleCnt="0"/>
      <dgm:spPr/>
    </dgm:pt>
    <dgm:pt modelId="{A60BEEA3-D534-4388-AF1C-B29F3CC235B2}" type="pres">
      <dgm:prSet presAssocID="{909E4A71-4520-486D-919F-D2FA181C69B6}" presName="composite" presStyleCnt="0"/>
      <dgm:spPr/>
    </dgm:pt>
    <dgm:pt modelId="{4A05F487-A0C0-4566-821B-4C9C02F0C1D9}" type="pres">
      <dgm:prSet presAssocID="{909E4A71-4520-486D-919F-D2FA181C69B6}" presName="imgShp" presStyleLbl="fgImgPlace1" presStyleIdx="5" presStyleCnt="8" custScaleX="249739" custScaleY="204388"/>
      <dgm:spPr>
        <a:blipFill rotWithShape="0">
          <a:blip xmlns:r="http://schemas.openxmlformats.org/officeDocument/2006/relationships" r:embed="rId6"/>
          <a:stretch>
            <a:fillRect/>
          </a:stretch>
        </a:blipFill>
      </dgm:spPr>
    </dgm:pt>
    <dgm:pt modelId="{B5FC6B5D-3A75-44B0-9B5D-9B25F2BFC853}" type="pres">
      <dgm:prSet presAssocID="{909E4A71-4520-486D-919F-D2FA181C69B6}" presName="txShp" presStyleLbl="node1" presStyleIdx="5" presStyleCnt="8">
        <dgm:presLayoutVars>
          <dgm:bulletEnabled val="1"/>
        </dgm:presLayoutVars>
      </dgm:prSet>
      <dgm:spPr/>
      <dgm:t>
        <a:bodyPr/>
        <a:lstStyle/>
        <a:p>
          <a:endParaRPr lang="el-GR"/>
        </a:p>
      </dgm:t>
    </dgm:pt>
    <dgm:pt modelId="{F92E2D80-0116-49BF-9907-80FDB72EB805}" type="pres">
      <dgm:prSet presAssocID="{5304AE5A-785C-466C-A71A-72CB2731E045}" presName="spacing" presStyleCnt="0"/>
      <dgm:spPr/>
    </dgm:pt>
    <dgm:pt modelId="{9DAF26E6-EC69-4CB4-BBF6-CCBE1231231B}" type="pres">
      <dgm:prSet presAssocID="{434A21CD-C591-4557-B065-2F1606A4F133}" presName="composite" presStyleCnt="0"/>
      <dgm:spPr/>
    </dgm:pt>
    <dgm:pt modelId="{BF131827-5885-48F2-BF3E-1286B0209AB0}" type="pres">
      <dgm:prSet presAssocID="{434A21CD-C591-4557-B065-2F1606A4F133}" presName="imgShp" presStyleLbl="fgImgPlace1" presStyleIdx="6" presStyleCnt="8" custScaleX="244724" custScaleY="222317" custLinFactNeighborX="-11316" custLinFactNeighborY="1490"/>
      <dgm:spPr>
        <a:blipFill rotWithShape="0">
          <a:blip xmlns:r="http://schemas.openxmlformats.org/officeDocument/2006/relationships" r:embed="rId7"/>
          <a:stretch>
            <a:fillRect/>
          </a:stretch>
        </a:blipFill>
      </dgm:spPr>
    </dgm:pt>
    <dgm:pt modelId="{B9CD8946-E32C-4654-962D-CD292DC8E872}" type="pres">
      <dgm:prSet presAssocID="{434A21CD-C591-4557-B065-2F1606A4F133}" presName="txShp" presStyleLbl="node1" presStyleIdx="6" presStyleCnt="8">
        <dgm:presLayoutVars>
          <dgm:bulletEnabled val="1"/>
        </dgm:presLayoutVars>
      </dgm:prSet>
      <dgm:spPr/>
      <dgm:t>
        <a:bodyPr/>
        <a:lstStyle/>
        <a:p>
          <a:endParaRPr lang="el-GR"/>
        </a:p>
      </dgm:t>
    </dgm:pt>
    <dgm:pt modelId="{DCAAD9EE-AB72-4E87-A8E4-61CF15CD4D88}" type="pres">
      <dgm:prSet presAssocID="{843E90DA-28C7-4208-A8B2-58745CA767F4}" presName="spacing" presStyleCnt="0"/>
      <dgm:spPr/>
    </dgm:pt>
    <dgm:pt modelId="{A628E5D6-C226-428C-9863-7B8910DE7044}" type="pres">
      <dgm:prSet presAssocID="{34F38913-1A9E-443F-8A5A-41057248DA94}" presName="composite" presStyleCnt="0"/>
      <dgm:spPr/>
    </dgm:pt>
    <dgm:pt modelId="{ABF96B8B-0D71-45DD-A05A-63ED24C58780}" type="pres">
      <dgm:prSet presAssocID="{34F38913-1A9E-443F-8A5A-41057248DA94}" presName="imgShp" presStyleLbl="fgImgPlace1" presStyleIdx="7" presStyleCnt="8" custScaleX="213065" custScaleY="214775"/>
      <dgm:spPr>
        <a:blipFill rotWithShape="0">
          <a:blip xmlns:r="http://schemas.openxmlformats.org/officeDocument/2006/relationships" r:embed="rId8"/>
          <a:stretch>
            <a:fillRect/>
          </a:stretch>
        </a:blipFill>
      </dgm:spPr>
    </dgm:pt>
    <dgm:pt modelId="{51B365EE-2C75-4831-A896-FF4DC1E16F7B}" type="pres">
      <dgm:prSet presAssocID="{34F38913-1A9E-443F-8A5A-41057248DA94}" presName="txShp" presStyleLbl="node1" presStyleIdx="7" presStyleCnt="8">
        <dgm:presLayoutVars>
          <dgm:bulletEnabled val="1"/>
        </dgm:presLayoutVars>
      </dgm:prSet>
      <dgm:spPr/>
      <dgm:t>
        <a:bodyPr/>
        <a:lstStyle/>
        <a:p>
          <a:endParaRPr lang="el-GR"/>
        </a:p>
      </dgm:t>
    </dgm:pt>
  </dgm:ptLst>
  <dgm:cxnLst>
    <dgm:cxn modelId="{89A8F9DA-972B-440D-A7A8-EE07517DF0EB}" type="presOf" srcId="{5EEDFDB7-7832-4862-B6AC-D12101031B76}" destId="{B40B6F58-A244-4A5E-8CB2-C0A93F8F9553}" srcOrd="0" destOrd="0" presId="urn:microsoft.com/office/officeart/2005/8/layout/vList3#1"/>
    <dgm:cxn modelId="{1A96AF60-185C-41A4-A28E-6945F52B6162}" srcId="{252B3CB8-25B0-4DFF-8CC9-1C40D3C74982}" destId="{909E4A71-4520-486D-919F-D2FA181C69B6}" srcOrd="5" destOrd="0" parTransId="{A3548E0B-95B3-466A-A361-43A3B9FB6221}" sibTransId="{5304AE5A-785C-466C-A71A-72CB2731E045}"/>
    <dgm:cxn modelId="{47A2CB33-5494-42B3-8CCB-833CF19D6762}" type="presOf" srcId="{34F38913-1A9E-443F-8A5A-41057248DA94}" destId="{51B365EE-2C75-4831-A896-FF4DC1E16F7B}" srcOrd="0" destOrd="0" presId="urn:microsoft.com/office/officeart/2005/8/layout/vList3#1"/>
    <dgm:cxn modelId="{070F1BBC-BAC2-4B82-A612-968FD8B653E7}" type="presOf" srcId="{3C184BD1-1770-4AC9-9484-7EE9CBC54809}" destId="{094C7382-9A6B-40D7-9A03-E560AFCC8359}" srcOrd="0" destOrd="0" presId="urn:microsoft.com/office/officeart/2005/8/layout/vList3#1"/>
    <dgm:cxn modelId="{20567273-EF1B-4DE4-B808-1D36DD6C7EF9}" type="presOf" srcId="{23C5C163-E850-4FA0-983D-2B1D8D796BCA}" destId="{F6595839-0B3A-47FB-B3F4-3E08C6DEAA16}" srcOrd="0" destOrd="0" presId="urn:microsoft.com/office/officeart/2005/8/layout/vList3#1"/>
    <dgm:cxn modelId="{53B238F1-F63F-4EE4-B352-89633C024935}" srcId="{252B3CB8-25B0-4DFF-8CC9-1C40D3C74982}" destId="{434A21CD-C591-4557-B065-2F1606A4F133}" srcOrd="6" destOrd="0" parTransId="{29249FD0-D910-4946-99AA-88117F06BC25}" sibTransId="{843E90DA-28C7-4208-A8B2-58745CA767F4}"/>
    <dgm:cxn modelId="{3A5EA1B0-94FD-44D5-8F23-838B1033C7A0}" type="presOf" srcId="{434A21CD-C591-4557-B065-2F1606A4F133}" destId="{B9CD8946-E32C-4654-962D-CD292DC8E872}" srcOrd="0" destOrd="0" presId="urn:microsoft.com/office/officeart/2005/8/layout/vList3#1"/>
    <dgm:cxn modelId="{D081BE97-C5F5-4478-AA35-92E83CB19080}" type="presOf" srcId="{252B3CB8-25B0-4DFF-8CC9-1C40D3C74982}" destId="{47BABB2E-90A8-43C4-9C9C-7CBB6859F17D}" srcOrd="0" destOrd="0" presId="urn:microsoft.com/office/officeart/2005/8/layout/vList3#1"/>
    <dgm:cxn modelId="{04EEB862-8C8B-48A4-B68E-3BC8965CF6DB}" srcId="{252B3CB8-25B0-4DFF-8CC9-1C40D3C74982}" destId="{23C5C163-E850-4FA0-983D-2B1D8D796BCA}" srcOrd="0" destOrd="0" parTransId="{20460D18-A1AB-4042-AAD1-0C5F52CBCC90}" sibTransId="{71EF31A1-5421-475F-B9DA-D25F9EF88E6F}"/>
    <dgm:cxn modelId="{BBF232D6-50EE-49C7-A087-A102964883E4}" type="presOf" srcId="{479DC135-3121-4B85-BCF0-795692732015}" destId="{362E9D2A-992A-42A1-8D40-58CA8108C95D}" srcOrd="0" destOrd="0" presId="urn:microsoft.com/office/officeart/2005/8/layout/vList3#1"/>
    <dgm:cxn modelId="{072BF200-09AE-4E76-9D24-DD783A2DAF46}" srcId="{252B3CB8-25B0-4DFF-8CC9-1C40D3C74982}" destId="{4CDACA98-C9AB-4A8D-8076-575687281818}" srcOrd="4" destOrd="0" parTransId="{E8E6E01F-9B22-46A4-AD3E-FB000330E27E}" sibTransId="{5EB0E0AD-1BEE-474B-9533-C406B9E02E61}"/>
    <dgm:cxn modelId="{E3397AE4-DB94-4D37-8FA2-E3EA15CFE2D7}" srcId="{252B3CB8-25B0-4DFF-8CC9-1C40D3C74982}" destId="{3C184BD1-1770-4AC9-9484-7EE9CBC54809}" srcOrd="2" destOrd="0" parTransId="{9F4C11A9-EE59-42E5-9EAB-2B349B68B963}" sibTransId="{8DDEF90D-521E-40AA-AEC0-0A9803B6F52D}"/>
    <dgm:cxn modelId="{3661B9B6-48CE-45A1-9137-90818B993E01}" srcId="{252B3CB8-25B0-4DFF-8CC9-1C40D3C74982}" destId="{5EEDFDB7-7832-4862-B6AC-D12101031B76}" srcOrd="1" destOrd="0" parTransId="{1220A427-D69F-4EEF-9AE7-5863FBE4C9CC}" sibTransId="{F1853EDC-B959-43EC-B52D-FFDCBED4B7B8}"/>
    <dgm:cxn modelId="{FB28FC7F-B0D6-4E9A-AC41-63AD2A9AC43E}" srcId="{252B3CB8-25B0-4DFF-8CC9-1C40D3C74982}" destId="{34F38913-1A9E-443F-8A5A-41057248DA94}" srcOrd="7" destOrd="0" parTransId="{7C9E95A5-8E6B-4317-BF21-748A7DD9F755}" sibTransId="{A65562D1-C772-4672-8FB1-EFDDCCE528CF}"/>
    <dgm:cxn modelId="{D022BAB6-33C2-4BF4-ADB5-F0A96557DC79}" srcId="{252B3CB8-25B0-4DFF-8CC9-1C40D3C74982}" destId="{479DC135-3121-4B85-BCF0-795692732015}" srcOrd="3" destOrd="0" parTransId="{201CE4F7-86BE-4107-B724-3D033CD5CFAF}" sibTransId="{8A304FCC-D4A6-418D-91DB-E26983DC56BD}"/>
    <dgm:cxn modelId="{47757D72-3D46-4789-9869-74F1C4691688}" type="presOf" srcId="{909E4A71-4520-486D-919F-D2FA181C69B6}" destId="{B5FC6B5D-3A75-44B0-9B5D-9B25F2BFC853}" srcOrd="0" destOrd="0" presId="urn:microsoft.com/office/officeart/2005/8/layout/vList3#1"/>
    <dgm:cxn modelId="{3E7D29C8-EFDF-479C-9AD4-5634A5732BDB}" type="presOf" srcId="{4CDACA98-C9AB-4A8D-8076-575687281818}" destId="{4251113A-7D1C-462F-8C57-1F76DC23965B}" srcOrd="0" destOrd="0" presId="urn:microsoft.com/office/officeart/2005/8/layout/vList3#1"/>
    <dgm:cxn modelId="{79E9C9C4-BA99-440D-8B2F-F384085C9A89}" type="presParOf" srcId="{47BABB2E-90A8-43C4-9C9C-7CBB6859F17D}" destId="{A259CA75-861E-428E-957E-D54C8554DA95}" srcOrd="0" destOrd="0" presId="urn:microsoft.com/office/officeart/2005/8/layout/vList3#1"/>
    <dgm:cxn modelId="{4008A3A0-F310-4263-9AD6-88B269018BED}" type="presParOf" srcId="{A259CA75-861E-428E-957E-D54C8554DA95}" destId="{476D1E0E-1F9C-4933-A833-876898FE7E2E}" srcOrd="0" destOrd="0" presId="urn:microsoft.com/office/officeart/2005/8/layout/vList3#1"/>
    <dgm:cxn modelId="{06615475-0886-4026-8A30-6174A3DEC4A1}" type="presParOf" srcId="{A259CA75-861E-428E-957E-D54C8554DA95}" destId="{F6595839-0B3A-47FB-B3F4-3E08C6DEAA16}" srcOrd="1" destOrd="0" presId="urn:microsoft.com/office/officeart/2005/8/layout/vList3#1"/>
    <dgm:cxn modelId="{1259A2F3-7ACE-4016-A4BA-A2E846F70234}" type="presParOf" srcId="{47BABB2E-90A8-43C4-9C9C-7CBB6859F17D}" destId="{C4C352F7-46E3-4A95-8560-5429B7C18E8B}" srcOrd="1" destOrd="0" presId="urn:microsoft.com/office/officeart/2005/8/layout/vList3#1"/>
    <dgm:cxn modelId="{EDE518DB-230C-41E4-9E24-9B89235BF70E}" type="presParOf" srcId="{47BABB2E-90A8-43C4-9C9C-7CBB6859F17D}" destId="{CE1C0E3D-31DE-4630-A8F7-ACE6810A6F65}" srcOrd="2" destOrd="0" presId="urn:microsoft.com/office/officeart/2005/8/layout/vList3#1"/>
    <dgm:cxn modelId="{A9D9B263-FE29-4706-9050-E8DA8CAEBA16}" type="presParOf" srcId="{CE1C0E3D-31DE-4630-A8F7-ACE6810A6F65}" destId="{E0F6289E-FAB7-43AE-BD8E-4B2DDA6B9804}" srcOrd="0" destOrd="0" presId="urn:microsoft.com/office/officeart/2005/8/layout/vList3#1"/>
    <dgm:cxn modelId="{B2C39DE7-41E9-49BE-AA19-605622BB2208}" type="presParOf" srcId="{CE1C0E3D-31DE-4630-A8F7-ACE6810A6F65}" destId="{B40B6F58-A244-4A5E-8CB2-C0A93F8F9553}" srcOrd="1" destOrd="0" presId="urn:microsoft.com/office/officeart/2005/8/layout/vList3#1"/>
    <dgm:cxn modelId="{88556CB1-34E5-44DD-97CD-2E6115C6518D}" type="presParOf" srcId="{47BABB2E-90A8-43C4-9C9C-7CBB6859F17D}" destId="{1D180F0B-865D-4EFA-8CF4-2FC5A63F57DB}" srcOrd="3" destOrd="0" presId="urn:microsoft.com/office/officeart/2005/8/layout/vList3#1"/>
    <dgm:cxn modelId="{94C0F933-7B78-4B85-A455-0867818D9DB9}" type="presParOf" srcId="{47BABB2E-90A8-43C4-9C9C-7CBB6859F17D}" destId="{7AD09D4F-BAB6-483C-BE8E-B9D353980893}" srcOrd="4" destOrd="0" presId="urn:microsoft.com/office/officeart/2005/8/layout/vList3#1"/>
    <dgm:cxn modelId="{4C33388F-FC93-415F-811D-7B191E969B33}" type="presParOf" srcId="{7AD09D4F-BAB6-483C-BE8E-B9D353980893}" destId="{FD0AB06D-A00D-48B4-9609-33D5C45F4E25}" srcOrd="0" destOrd="0" presId="urn:microsoft.com/office/officeart/2005/8/layout/vList3#1"/>
    <dgm:cxn modelId="{BF084991-E958-4100-9BF5-D63145372D8E}" type="presParOf" srcId="{7AD09D4F-BAB6-483C-BE8E-B9D353980893}" destId="{094C7382-9A6B-40D7-9A03-E560AFCC8359}" srcOrd="1" destOrd="0" presId="urn:microsoft.com/office/officeart/2005/8/layout/vList3#1"/>
    <dgm:cxn modelId="{AE86A651-71A9-4DF5-BD3B-0A7F6CE0410A}" type="presParOf" srcId="{47BABB2E-90A8-43C4-9C9C-7CBB6859F17D}" destId="{D3F6884F-C62B-42E8-875C-D05372333BAF}" srcOrd="5" destOrd="0" presId="urn:microsoft.com/office/officeart/2005/8/layout/vList3#1"/>
    <dgm:cxn modelId="{82188F73-2353-48C9-85D6-DB932B0CD1A0}" type="presParOf" srcId="{47BABB2E-90A8-43C4-9C9C-7CBB6859F17D}" destId="{4B915B43-6F45-4634-A588-DD2A3E6F7FCF}" srcOrd="6" destOrd="0" presId="urn:microsoft.com/office/officeart/2005/8/layout/vList3#1"/>
    <dgm:cxn modelId="{6B0FA3B5-0B5E-42FE-9E35-9D05D21E56AA}" type="presParOf" srcId="{4B915B43-6F45-4634-A588-DD2A3E6F7FCF}" destId="{3B11B522-4B12-495D-81F4-3457189C24E7}" srcOrd="0" destOrd="0" presId="urn:microsoft.com/office/officeart/2005/8/layout/vList3#1"/>
    <dgm:cxn modelId="{37788359-5F58-4648-AE05-8CBD36E340FF}" type="presParOf" srcId="{4B915B43-6F45-4634-A588-DD2A3E6F7FCF}" destId="{362E9D2A-992A-42A1-8D40-58CA8108C95D}" srcOrd="1" destOrd="0" presId="urn:microsoft.com/office/officeart/2005/8/layout/vList3#1"/>
    <dgm:cxn modelId="{778E3AF0-4097-4510-8C7E-3AAC587EFCEA}" type="presParOf" srcId="{47BABB2E-90A8-43C4-9C9C-7CBB6859F17D}" destId="{5780E4CC-5608-49B2-8F83-CCA57DD23F7A}" srcOrd="7" destOrd="0" presId="urn:microsoft.com/office/officeart/2005/8/layout/vList3#1"/>
    <dgm:cxn modelId="{C1AEE311-FC4B-40D6-9BC5-23EFCFB8FA5D}" type="presParOf" srcId="{47BABB2E-90A8-43C4-9C9C-7CBB6859F17D}" destId="{60871120-7AA6-42FD-8E9A-8E46AB8543E9}" srcOrd="8" destOrd="0" presId="urn:microsoft.com/office/officeart/2005/8/layout/vList3#1"/>
    <dgm:cxn modelId="{E41545C8-3DAE-4AE0-A70C-B66606F3C7AC}" type="presParOf" srcId="{60871120-7AA6-42FD-8E9A-8E46AB8543E9}" destId="{16C43F80-9895-420C-A362-0416F97CFFBD}" srcOrd="0" destOrd="0" presId="urn:microsoft.com/office/officeart/2005/8/layout/vList3#1"/>
    <dgm:cxn modelId="{D2F76EF9-C700-40E0-B3DD-805FD8986EF2}" type="presParOf" srcId="{60871120-7AA6-42FD-8E9A-8E46AB8543E9}" destId="{4251113A-7D1C-462F-8C57-1F76DC23965B}" srcOrd="1" destOrd="0" presId="urn:microsoft.com/office/officeart/2005/8/layout/vList3#1"/>
    <dgm:cxn modelId="{E1C4E5A5-5442-4A8A-B73A-A93B4EE5BF6E}" type="presParOf" srcId="{47BABB2E-90A8-43C4-9C9C-7CBB6859F17D}" destId="{437F287C-73A4-4A11-A9C9-145A7E96C92D}" srcOrd="9" destOrd="0" presId="urn:microsoft.com/office/officeart/2005/8/layout/vList3#1"/>
    <dgm:cxn modelId="{0FAADCD6-592F-42FD-A45A-221D56381F41}" type="presParOf" srcId="{47BABB2E-90A8-43C4-9C9C-7CBB6859F17D}" destId="{A60BEEA3-D534-4388-AF1C-B29F3CC235B2}" srcOrd="10" destOrd="0" presId="urn:microsoft.com/office/officeart/2005/8/layout/vList3#1"/>
    <dgm:cxn modelId="{0964149E-089E-43F9-909A-B0E345D800F5}" type="presParOf" srcId="{A60BEEA3-D534-4388-AF1C-B29F3CC235B2}" destId="{4A05F487-A0C0-4566-821B-4C9C02F0C1D9}" srcOrd="0" destOrd="0" presId="urn:microsoft.com/office/officeart/2005/8/layout/vList3#1"/>
    <dgm:cxn modelId="{25E0AF01-AC9B-4227-8969-799971A426E8}" type="presParOf" srcId="{A60BEEA3-D534-4388-AF1C-B29F3CC235B2}" destId="{B5FC6B5D-3A75-44B0-9B5D-9B25F2BFC853}" srcOrd="1" destOrd="0" presId="urn:microsoft.com/office/officeart/2005/8/layout/vList3#1"/>
    <dgm:cxn modelId="{06C05D14-8B95-4BFE-AE44-94F0BA703258}" type="presParOf" srcId="{47BABB2E-90A8-43C4-9C9C-7CBB6859F17D}" destId="{F92E2D80-0116-49BF-9907-80FDB72EB805}" srcOrd="11" destOrd="0" presId="urn:microsoft.com/office/officeart/2005/8/layout/vList3#1"/>
    <dgm:cxn modelId="{3FB34E53-9550-411E-A561-77E7CDF6A501}" type="presParOf" srcId="{47BABB2E-90A8-43C4-9C9C-7CBB6859F17D}" destId="{9DAF26E6-EC69-4CB4-BBF6-CCBE1231231B}" srcOrd="12" destOrd="0" presId="urn:microsoft.com/office/officeart/2005/8/layout/vList3#1"/>
    <dgm:cxn modelId="{CA58E2E4-EC0D-4FBD-B512-74D8C570247D}" type="presParOf" srcId="{9DAF26E6-EC69-4CB4-BBF6-CCBE1231231B}" destId="{BF131827-5885-48F2-BF3E-1286B0209AB0}" srcOrd="0" destOrd="0" presId="urn:microsoft.com/office/officeart/2005/8/layout/vList3#1"/>
    <dgm:cxn modelId="{2B0B3FCB-B3D1-41A1-909F-236569269D2A}" type="presParOf" srcId="{9DAF26E6-EC69-4CB4-BBF6-CCBE1231231B}" destId="{B9CD8946-E32C-4654-962D-CD292DC8E872}" srcOrd="1" destOrd="0" presId="urn:microsoft.com/office/officeart/2005/8/layout/vList3#1"/>
    <dgm:cxn modelId="{2FD7B55B-D8A6-4E38-86CE-820C27AE671F}" type="presParOf" srcId="{47BABB2E-90A8-43C4-9C9C-7CBB6859F17D}" destId="{DCAAD9EE-AB72-4E87-A8E4-61CF15CD4D88}" srcOrd="13" destOrd="0" presId="urn:microsoft.com/office/officeart/2005/8/layout/vList3#1"/>
    <dgm:cxn modelId="{80324C41-2EC1-4693-AD10-AD92E2507F69}" type="presParOf" srcId="{47BABB2E-90A8-43C4-9C9C-7CBB6859F17D}" destId="{A628E5D6-C226-428C-9863-7B8910DE7044}" srcOrd="14" destOrd="0" presId="urn:microsoft.com/office/officeart/2005/8/layout/vList3#1"/>
    <dgm:cxn modelId="{CF27DCB1-F3D2-4032-935B-16A5AEAFC518}" type="presParOf" srcId="{A628E5D6-C226-428C-9863-7B8910DE7044}" destId="{ABF96B8B-0D71-45DD-A05A-63ED24C58780}" srcOrd="0" destOrd="0" presId="urn:microsoft.com/office/officeart/2005/8/layout/vList3#1"/>
    <dgm:cxn modelId="{493D50EB-C910-44F9-A892-E92AE2C79F2C}" type="presParOf" srcId="{A628E5D6-C226-428C-9863-7B8910DE7044}" destId="{51B365EE-2C75-4831-A896-FF4DC1E16F7B}"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7E7A0D-7B70-4155-B1ED-37268E4C6656}"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l-GR"/>
        </a:p>
      </dgm:t>
    </dgm:pt>
    <dgm:pt modelId="{B1093D70-7E99-4280-AE26-74F38184C684}">
      <dgm:prSet phldrT="[Text]"/>
      <dgm:spPr/>
      <dgm:t>
        <a:bodyPr/>
        <a:lstStyle/>
        <a:p>
          <a:r>
            <a:rPr lang="el-GR" dirty="0" smtClean="0">
              <a:latin typeface="Century Gothic" pitchFamily="34" charset="0"/>
            </a:rPr>
            <a:t>Υπάρχουσες εντυπώσεις</a:t>
          </a:r>
          <a:endParaRPr lang="el-GR" dirty="0"/>
        </a:p>
      </dgm:t>
    </dgm:pt>
    <dgm:pt modelId="{80098747-5A4D-4327-B50B-2E77AB1FCBEB}" type="parTrans" cxnId="{E994B774-FA2D-494C-B42C-FA6B39ED4104}">
      <dgm:prSet/>
      <dgm:spPr/>
      <dgm:t>
        <a:bodyPr/>
        <a:lstStyle/>
        <a:p>
          <a:endParaRPr lang="el-GR"/>
        </a:p>
      </dgm:t>
    </dgm:pt>
    <dgm:pt modelId="{64A3DC2F-53CF-4D53-89D0-A2BF8FD74847}" type="sibTrans" cxnId="{E994B774-FA2D-494C-B42C-FA6B39ED4104}">
      <dgm:prSet/>
      <dgm:spPr/>
      <dgm:t>
        <a:bodyPr/>
        <a:lstStyle/>
        <a:p>
          <a:endParaRPr lang="el-GR"/>
        </a:p>
      </dgm:t>
    </dgm:pt>
    <dgm:pt modelId="{75F3B6A9-CC62-422D-B058-98AF829B217F}">
      <dgm:prSet phldrT="[Text]"/>
      <dgm:spPr/>
      <dgm:t>
        <a:bodyPr/>
        <a:lstStyle/>
        <a:p>
          <a:r>
            <a:rPr lang="el-GR" dirty="0" smtClean="0">
              <a:latin typeface="Century Gothic" pitchFamily="34" charset="0"/>
            </a:rPr>
            <a:t>Εντύπωση επιλογής </a:t>
          </a:r>
          <a:endParaRPr lang="el-GR" dirty="0"/>
        </a:p>
      </dgm:t>
    </dgm:pt>
    <dgm:pt modelId="{032BCFBD-B7B4-49CB-8323-DE686187732C}" type="parTrans" cxnId="{1E3D052A-90C2-4580-806F-55F76103592A}">
      <dgm:prSet/>
      <dgm:spPr/>
      <dgm:t>
        <a:bodyPr/>
        <a:lstStyle/>
        <a:p>
          <a:endParaRPr lang="el-GR"/>
        </a:p>
      </dgm:t>
    </dgm:pt>
    <dgm:pt modelId="{5718CAFB-4FAF-4229-A27B-BF08C76B7A3D}" type="sibTrans" cxnId="{1E3D052A-90C2-4580-806F-55F76103592A}">
      <dgm:prSet/>
      <dgm:spPr/>
      <dgm:t>
        <a:bodyPr/>
        <a:lstStyle/>
        <a:p>
          <a:endParaRPr lang="el-GR"/>
        </a:p>
      </dgm:t>
    </dgm:pt>
    <dgm:pt modelId="{D18B608F-C62C-4B9B-9917-F2F818833AC6}">
      <dgm:prSet phldrT="[Text]"/>
      <dgm:spPr/>
      <dgm:t>
        <a:bodyPr/>
        <a:lstStyle/>
        <a:p>
          <a:r>
            <a:rPr lang="el-GR" dirty="0" smtClean="0">
              <a:latin typeface="Century Gothic" pitchFamily="34" charset="0"/>
            </a:rPr>
            <a:t>Εντύπωση </a:t>
          </a:r>
        </a:p>
        <a:p>
          <a:r>
            <a:rPr lang="el-GR" dirty="0" smtClean="0">
              <a:latin typeface="Century Gothic" pitchFamily="34" charset="0"/>
            </a:rPr>
            <a:t>επικοινωνίας</a:t>
          </a:r>
          <a:endParaRPr lang="el-GR" dirty="0"/>
        </a:p>
      </dgm:t>
    </dgm:pt>
    <dgm:pt modelId="{A6499E65-F4DE-46CC-876D-EB4C357B8FA9}" type="parTrans" cxnId="{CD5DE624-8061-417B-89F6-E7D18B054C61}">
      <dgm:prSet/>
      <dgm:spPr/>
      <dgm:t>
        <a:bodyPr/>
        <a:lstStyle/>
        <a:p>
          <a:endParaRPr lang="el-GR"/>
        </a:p>
      </dgm:t>
    </dgm:pt>
    <dgm:pt modelId="{8007C1CA-7C00-4BC3-97AD-DA7FB80281B8}" type="sibTrans" cxnId="{CD5DE624-8061-417B-89F6-E7D18B054C61}">
      <dgm:prSet/>
      <dgm:spPr/>
      <dgm:t>
        <a:bodyPr/>
        <a:lstStyle/>
        <a:p>
          <a:endParaRPr lang="el-GR"/>
        </a:p>
      </dgm:t>
    </dgm:pt>
    <dgm:pt modelId="{4C477288-94E2-4DF5-8A98-F81540FEAD20}">
      <dgm:prSet phldrT="[Text]"/>
      <dgm:spPr/>
      <dgm:t>
        <a:bodyPr/>
        <a:lstStyle/>
        <a:p>
          <a:r>
            <a:rPr lang="el-GR" dirty="0" smtClean="0">
              <a:latin typeface="Century Gothic" pitchFamily="34" charset="0"/>
            </a:rPr>
            <a:t>Εντύπωση συμμετοχής</a:t>
          </a:r>
          <a:endParaRPr lang="el-GR" dirty="0"/>
        </a:p>
      </dgm:t>
    </dgm:pt>
    <dgm:pt modelId="{C6CE7A93-3A1F-4F5E-AB00-07981B4A1B4A}" type="parTrans" cxnId="{0C8AA061-2624-4C1B-9EF5-C6EA4F76CDDD}">
      <dgm:prSet/>
      <dgm:spPr/>
      <dgm:t>
        <a:bodyPr/>
        <a:lstStyle/>
        <a:p>
          <a:endParaRPr lang="el-GR"/>
        </a:p>
      </dgm:t>
    </dgm:pt>
    <dgm:pt modelId="{BC84203E-F110-412A-A571-24311DE218FC}" type="sibTrans" cxnId="{0C8AA061-2624-4C1B-9EF5-C6EA4F76CDDD}">
      <dgm:prSet/>
      <dgm:spPr/>
      <dgm:t>
        <a:bodyPr/>
        <a:lstStyle/>
        <a:p>
          <a:endParaRPr lang="el-GR"/>
        </a:p>
      </dgm:t>
    </dgm:pt>
    <dgm:pt modelId="{290884B3-2283-4473-90AB-7562E1FE5342}">
      <dgm:prSet phldrT="[Text]"/>
      <dgm:spPr/>
      <dgm:t>
        <a:bodyPr/>
        <a:lstStyle/>
        <a:p>
          <a:r>
            <a:rPr lang="el-GR" dirty="0" smtClean="0">
              <a:latin typeface="Century Gothic" pitchFamily="34" charset="0"/>
            </a:rPr>
            <a:t>Εντύπωση δημοκρατίας</a:t>
          </a:r>
          <a:endParaRPr lang="el-GR" dirty="0"/>
        </a:p>
      </dgm:t>
    </dgm:pt>
    <dgm:pt modelId="{F94B87C2-9D08-4953-BDEE-FE17493D0B30}" type="parTrans" cxnId="{82894B19-BA0D-4825-B070-6839FE679F68}">
      <dgm:prSet/>
      <dgm:spPr/>
      <dgm:t>
        <a:bodyPr/>
        <a:lstStyle/>
        <a:p>
          <a:endParaRPr lang="el-GR"/>
        </a:p>
      </dgm:t>
    </dgm:pt>
    <dgm:pt modelId="{0D1F5C8F-DFD2-49A2-86EF-5D1252393EF2}" type="sibTrans" cxnId="{82894B19-BA0D-4825-B070-6839FE679F68}">
      <dgm:prSet/>
      <dgm:spPr/>
      <dgm:t>
        <a:bodyPr/>
        <a:lstStyle/>
        <a:p>
          <a:endParaRPr lang="el-GR"/>
        </a:p>
      </dgm:t>
    </dgm:pt>
    <dgm:pt modelId="{6165F24A-A2BB-4E4A-AD37-926B47854220}">
      <dgm:prSet phldrT="[Text]"/>
      <dgm:spPr/>
      <dgm:t>
        <a:bodyPr/>
        <a:lstStyle/>
        <a:p>
          <a:r>
            <a:rPr lang="el-GR" dirty="0" smtClean="0">
              <a:latin typeface="Century Gothic" pitchFamily="34" charset="0"/>
            </a:rPr>
            <a:t>Εντύπωση ύπαρξης</a:t>
          </a:r>
          <a:endParaRPr lang="el-GR" dirty="0"/>
        </a:p>
      </dgm:t>
    </dgm:pt>
    <dgm:pt modelId="{7E9DAF45-E561-4E8C-BAE3-2B84B8B3E0CA}" type="parTrans" cxnId="{C7AFF914-77DE-4875-A502-3981C9686618}">
      <dgm:prSet/>
      <dgm:spPr/>
      <dgm:t>
        <a:bodyPr/>
        <a:lstStyle/>
        <a:p>
          <a:endParaRPr lang="el-GR"/>
        </a:p>
      </dgm:t>
    </dgm:pt>
    <dgm:pt modelId="{254E3D44-111F-4464-A784-F16773BA21FC}" type="sibTrans" cxnId="{C7AFF914-77DE-4875-A502-3981C9686618}">
      <dgm:prSet/>
      <dgm:spPr/>
      <dgm:t>
        <a:bodyPr/>
        <a:lstStyle/>
        <a:p>
          <a:endParaRPr lang="el-GR"/>
        </a:p>
      </dgm:t>
    </dgm:pt>
    <dgm:pt modelId="{3DEAA0F0-53CC-4958-A662-59757351CA50}" type="pres">
      <dgm:prSet presAssocID="{587E7A0D-7B70-4155-B1ED-37268E4C6656}" presName="compositeShape" presStyleCnt="0">
        <dgm:presLayoutVars>
          <dgm:chMax val="7"/>
          <dgm:dir/>
          <dgm:resizeHandles val="exact"/>
        </dgm:presLayoutVars>
      </dgm:prSet>
      <dgm:spPr/>
      <dgm:t>
        <a:bodyPr/>
        <a:lstStyle/>
        <a:p>
          <a:endParaRPr lang="el-GR"/>
        </a:p>
      </dgm:t>
    </dgm:pt>
    <dgm:pt modelId="{F91A255D-F519-42A9-9C91-4B1261936AFD}" type="pres">
      <dgm:prSet presAssocID="{587E7A0D-7B70-4155-B1ED-37268E4C6656}" presName="wedge1" presStyleLbl="node1" presStyleIdx="0" presStyleCnt="1"/>
      <dgm:spPr/>
      <dgm:t>
        <a:bodyPr/>
        <a:lstStyle/>
        <a:p>
          <a:endParaRPr lang="el-GR"/>
        </a:p>
      </dgm:t>
    </dgm:pt>
    <dgm:pt modelId="{8D4BB6F1-8204-4C01-87E7-2700E605C509}" type="pres">
      <dgm:prSet presAssocID="{587E7A0D-7B70-4155-B1ED-37268E4C6656}" presName="dummy1a" presStyleCnt="0"/>
      <dgm:spPr/>
    </dgm:pt>
    <dgm:pt modelId="{604C4B6B-4CBA-4D9A-9812-996D371C8BCC}" type="pres">
      <dgm:prSet presAssocID="{587E7A0D-7B70-4155-B1ED-37268E4C6656}" presName="dummy1b" presStyleCnt="0"/>
      <dgm:spPr/>
    </dgm:pt>
    <dgm:pt modelId="{059F68EB-A65A-4BFA-BC55-B77ADC351727}" type="pres">
      <dgm:prSet presAssocID="{587E7A0D-7B70-4155-B1ED-37268E4C6656}" presName="wedge1Tx" presStyleLbl="node1" presStyleIdx="0" presStyleCnt="1">
        <dgm:presLayoutVars>
          <dgm:chMax val="0"/>
          <dgm:chPref val="0"/>
          <dgm:bulletEnabled val="1"/>
        </dgm:presLayoutVars>
      </dgm:prSet>
      <dgm:spPr/>
      <dgm:t>
        <a:bodyPr/>
        <a:lstStyle/>
        <a:p>
          <a:endParaRPr lang="el-GR"/>
        </a:p>
      </dgm:t>
    </dgm:pt>
    <dgm:pt modelId="{6FA910D7-6E85-44C5-9B48-FF14F77A0727}" type="pres">
      <dgm:prSet presAssocID="{64A3DC2F-53CF-4D53-89D0-A2BF8FD74847}" presName="arrowWedge1single" presStyleLbl="fgSibTrans2D1" presStyleIdx="0" presStyleCnt="1"/>
      <dgm:spPr/>
    </dgm:pt>
  </dgm:ptLst>
  <dgm:cxnLst>
    <dgm:cxn modelId="{C30F0A3A-8C64-4DBF-BA50-5F39F4425975}" type="presOf" srcId="{B1093D70-7E99-4280-AE26-74F38184C684}" destId="{059F68EB-A65A-4BFA-BC55-B77ADC351727}" srcOrd="1" destOrd="0" presId="urn:microsoft.com/office/officeart/2005/8/layout/cycle8"/>
    <dgm:cxn modelId="{8E03E6FE-5CCF-4D97-881B-D7242C7F215E}" type="presOf" srcId="{D18B608F-C62C-4B9B-9917-F2F818833AC6}" destId="{F91A255D-F519-42A9-9C91-4B1261936AFD}" srcOrd="0" destOrd="2" presId="urn:microsoft.com/office/officeart/2005/8/layout/cycle8"/>
    <dgm:cxn modelId="{D93CE33E-DA77-4B7E-A553-D7B2BA1E0A5A}" type="presOf" srcId="{4C477288-94E2-4DF5-8A98-F81540FEAD20}" destId="{059F68EB-A65A-4BFA-BC55-B77ADC351727}" srcOrd="1" destOrd="3" presId="urn:microsoft.com/office/officeart/2005/8/layout/cycle8"/>
    <dgm:cxn modelId="{C7AFF914-77DE-4875-A502-3981C9686618}" srcId="{B1093D70-7E99-4280-AE26-74F38184C684}" destId="{6165F24A-A2BB-4E4A-AD37-926B47854220}" srcOrd="4" destOrd="0" parTransId="{7E9DAF45-E561-4E8C-BAE3-2B84B8B3E0CA}" sibTransId="{254E3D44-111F-4464-A784-F16773BA21FC}"/>
    <dgm:cxn modelId="{4F97A59A-1E54-4B86-8102-80E0E2420771}" type="presOf" srcId="{6165F24A-A2BB-4E4A-AD37-926B47854220}" destId="{F91A255D-F519-42A9-9C91-4B1261936AFD}" srcOrd="0" destOrd="5" presId="urn:microsoft.com/office/officeart/2005/8/layout/cycle8"/>
    <dgm:cxn modelId="{E34945FF-72DE-4722-BFBD-7CFE8510E81C}" type="presOf" srcId="{75F3B6A9-CC62-422D-B058-98AF829B217F}" destId="{059F68EB-A65A-4BFA-BC55-B77ADC351727}" srcOrd="1" destOrd="1" presId="urn:microsoft.com/office/officeart/2005/8/layout/cycle8"/>
    <dgm:cxn modelId="{B95DD04A-13D5-43B0-8EA4-450A21D0E451}" type="presOf" srcId="{75F3B6A9-CC62-422D-B058-98AF829B217F}" destId="{F91A255D-F519-42A9-9C91-4B1261936AFD}" srcOrd="0" destOrd="1" presId="urn:microsoft.com/office/officeart/2005/8/layout/cycle8"/>
    <dgm:cxn modelId="{0C8AA061-2624-4C1B-9EF5-C6EA4F76CDDD}" srcId="{B1093D70-7E99-4280-AE26-74F38184C684}" destId="{4C477288-94E2-4DF5-8A98-F81540FEAD20}" srcOrd="2" destOrd="0" parTransId="{C6CE7A93-3A1F-4F5E-AB00-07981B4A1B4A}" sibTransId="{BC84203E-F110-412A-A571-24311DE218FC}"/>
    <dgm:cxn modelId="{99F98D11-903F-4C1F-8A96-4FD54676F717}" type="presOf" srcId="{D18B608F-C62C-4B9B-9917-F2F818833AC6}" destId="{059F68EB-A65A-4BFA-BC55-B77ADC351727}" srcOrd="1" destOrd="2" presId="urn:microsoft.com/office/officeart/2005/8/layout/cycle8"/>
    <dgm:cxn modelId="{F68EBEAB-F463-416E-B445-77F135812379}" type="presOf" srcId="{4C477288-94E2-4DF5-8A98-F81540FEAD20}" destId="{F91A255D-F519-42A9-9C91-4B1261936AFD}" srcOrd="0" destOrd="3" presId="urn:microsoft.com/office/officeart/2005/8/layout/cycle8"/>
    <dgm:cxn modelId="{E994B774-FA2D-494C-B42C-FA6B39ED4104}" srcId="{587E7A0D-7B70-4155-B1ED-37268E4C6656}" destId="{B1093D70-7E99-4280-AE26-74F38184C684}" srcOrd="0" destOrd="0" parTransId="{80098747-5A4D-4327-B50B-2E77AB1FCBEB}" sibTransId="{64A3DC2F-53CF-4D53-89D0-A2BF8FD74847}"/>
    <dgm:cxn modelId="{CD5DE624-8061-417B-89F6-E7D18B054C61}" srcId="{B1093D70-7E99-4280-AE26-74F38184C684}" destId="{D18B608F-C62C-4B9B-9917-F2F818833AC6}" srcOrd="1" destOrd="0" parTransId="{A6499E65-F4DE-46CC-876D-EB4C357B8FA9}" sibTransId="{8007C1CA-7C00-4BC3-97AD-DA7FB80281B8}"/>
    <dgm:cxn modelId="{82894B19-BA0D-4825-B070-6839FE679F68}" srcId="{B1093D70-7E99-4280-AE26-74F38184C684}" destId="{290884B3-2283-4473-90AB-7562E1FE5342}" srcOrd="3" destOrd="0" parTransId="{F94B87C2-9D08-4953-BDEE-FE17493D0B30}" sibTransId="{0D1F5C8F-DFD2-49A2-86EF-5D1252393EF2}"/>
    <dgm:cxn modelId="{A0D39F35-6624-4208-8DBB-97F34E325CCB}" type="presOf" srcId="{290884B3-2283-4473-90AB-7562E1FE5342}" destId="{F91A255D-F519-42A9-9C91-4B1261936AFD}" srcOrd="0" destOrd="4" presId="urn:microsoft.com/office/officeart/2005/8/layout/cycle8"/>
    <dgm:cxn modelId="{AC56B5B3-78F5-41F8-9963-D5B39E5D39BF}" type="presOf" srcId="{6165F24A-A2BB-4E4A-AD37-926B47854220}" destId="{059F68EB-A65A-4BFA-BC55-B77ADC351727}" srcOrd="1" destOrd="5" presId="urn:microsoft.com/office/officeart/2005/8/layout/cycle8"/>
    <dgm:cxn modelId="{1E3D052A-90C2-4580-806F-55F76103592A}" srcId="{B1093D70-7E99-4280-AE26-74F38184C684}" destId="{75F3B6A9-CC62-422D-B058-98AF829B217F}" srcOrd="0" destOrd="0" parTransId="{032BCFBD-B7B4-49CB-8323-DE686187732C}" sibTransId="{5718CAFB-4FAF-4229-A27B-BF08C76B7A3D}"/>
    <dgm:cxn modelId="{39B91866-6BFB-4434-AEFA-18DF939CA214}" type="presOf" srcId="{587E7A0D-7B70-4155-B1ED-37268E4C6656}" destId="{3DEAA0F0-53CC-4958-A662-59757351CA50}" srcOrd="0" destOrd="0" presId="urn:microsoft.com/office/officeart/2005/8/layout/cycle8"/>
    <dgm:cxn modelId="{5F1637B0-9513-478C-B2FB-266787461DEE}" type="presOf" srcId="{B1093D70-7E99-4280-AE26-74F38184C684}" destId="{F91A255D-F519-42A9-9C91-4B1261936AFD}" srcOrd="0" destOrd="0" presId="urn:microsoft.com/office/officeart/2005/8/layout/cycle8"/>
    <dgm:cxn modelId="{17E04C52-833F-4FED-878B-2536137A2BE2}" type="presOf" srcId="{290884B3-2283-4473-90AB-7562E1FE5342}" destId="{059F68EB-A65A-4BFA-BC55-B77ADC351727}" srcOrd="1" destOrd="4" presId="urn:microsoft.com/office/officeart/2005/8/layout/cycle8"/>
    <dgm:cxn modelId="{41A9A1D0-DB4D-4B4D-A51B-56AFD7184000}" type="presParOf" srcId="{3DEAA0F0-53CC-4958-A662-59757351CA50}" destId="{F91A255D-F519-42A9-9C91-4B1261936AFD}" srcOrd="0" destOrd="0" presId="urn:microsoft.com/office/officeart/2005/8/layout/cycle8"/>
    <dgm:cxn modelId="{0A53E48D-CA17-46B7-8AAC-E0B8CE4B826C}" type="presParOf" srcId="{3DEAA0F0-53CC-4958-A662-59757351CA50}" destId="{8D4BB6F1-8204-4C01-87E7-2700E605C509}" srcOrd="1" destOrd="0" presId="urn:microsoft.com/office/officeart/2005/8/layout/cycle8"/>
    <dgm:cxn modelId="{B9BF4B70-EF13-408A-B450-F8AB19DE34A1}" type="presParOf" srcId="{3DEAA0F0-53CC-4958-A662-59757351CA50}" destId="{604C4B6B-4CBA-4D9A-9812-996D371C8BCC}" srcOrd="2" destOrd="0" presId="urn:microsoft.com/office/officeart/2005/8/layout/cycle8"/>
    <dgm:cxn modelId="{08503A3A-0F41-48B5-BE48-AE1CE6717543}" type="presParOf" srcId="{3DEAA0F0-53CC-4958-A662-59757351CA50}" destId="{059F68EB-A65A-4BFA-BC55-B77ADC351727}" srcOrd="3" destOrd="0" presId="urn:microsoft.com/office/officeart/2005/8/layout/cycle8"/>
    <dgm:cxn modelId="{8C5327DF-0D5C-4E4E-B57B-048D4945C2A9}" type="presParOf" srcId="{3DEAA0F0-53CC-4958-A662-59757351CA50}" destId="{6FA910D7-6E85-44C5-9B48-FF14F77A072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FDED41-209D-4BDD-A3CE-3F08D9515E15}" type="doc">
      <dgm:prSet loTypeId="urn:microsoft.com/office/officeart/2005/8/layout/radial3" loCatId="cycle" qsTypeId="urn:microsoft.com/office/officeart/2005/8/quickstyle/simple5" qsCatId="simple" csTypeId="urn:microsoft.com/office/officeart/2005/8/colors/accent5_2" csCatId="accent5" phldr="1"/>
      <dgm:spPr/>
      <dgm:t>
        <a:bodyPr/>
        <a:lstStyle/>
        <a:p>
          <a:endParaRPr lang="el-GR"/>
        </a:p>
      </dgm:t>
    </dgm:pt>
    <dgm:pt modelId="{75081907-5C87-4A68-A041-09784CA2E12F}">
      <dgm:prSet phldrT="[Text]" custT="1"/>
      <dgm:spPr/>
      <dgm:t>
        <a:bodyPr/>
        <a:lstStyle/>
        <a:p>
          <a:r>
            <a:rPr lang="el-GR" sz="1200" b="1" smtClean="0">
              <a:effectLst/>
              <a:latin typeface="Century Gothic" pitchFamily="34" charset="0"/>
            </a:rPr>
            <a:t>Κοινό Στόχος</a:t>
          </a:r>
          <a:endParaRPr lang="el-GR" sz="1200" b="1" dirty="0">
            <a:effectLst/>
            <a:latin typeface="Century Gothic" pitchFamily="34" charset="0"/>
          </a:endParaRPr>
        </a:p>
      </dgm:t>
    </dgm:pt>
    <dgm:pt modelId="{1592C544-5280-4065-AB97-94672C63FA24}" type="parTrans" cxnId="{35AE753A-D2B2-4E01-8D4B-FB1CB2EC9138}">
      <dgm:prSet/>
      <dgm:spPr/>
      <dgm:t>
        <a:bodyPr/>
        <a:lstStyle/>
        <a:p>
          <a:endParaRPr lang="el-GR" sz="1200">
            <a:effectLst/>
          </a:endParaRPr>
        </a:p>
      </dgm:t>
    </dgm:pt>
    <dgm:pt modelId="{2D4A1D75-0942-4C09-8451-71ABA72BEF57}" type="sibTrans" cxnId="{35AE753A-D2B2-4E01-8D4B-FB1CB2EC9138}">
      <dgm:prSet/>
      <dgm:spPr/>
      <dgm:t>
        <a:bodyPr/>
        <a:lstStyle/>
        <a:p>
          <a:endParaRPr lang="el-GR" sz="1200">
            <a:effectLst/>
          </a:endParaRPr>
        </a:p>
      </dgm:t>
    </dgm:pt>
    <dgm:pt modelId="{F7D0C68B-D06E-4B3D-B391-2181BF70AB0D}">
      <dgm:prSet phldrT="[Text]" custT="1"/>
      <dgm:spPr/>
      <dgm:t>
        <a:bodyPr/>
        <a:lstStyle/>
        <a:p>
          <a:r>
            <a:rPr lang="el-GR" sz="1200" b="1" smtClean="0">
              <a:effectLst/>
              <a:latin typeface="Century Gothic" pitchFamily="34" charset="0"/>
            </a:rPr>
            <a:t>Προϊόν</a:t>
          </a:r>
          <a:endParaRPr lang="el-GR" sz="1200" b="1" dirty="0">
            <a:effectLst/>
            <a:latin typeface="Century Gothic" pitchFamily="34" charset="0"/>
          </a:endParaRPr>
        </a:p>
      </dgm:t>
    </dgm:pt>
    <dgm:pt modelId="{0C13211F-4185-4CA2-8052-1298E503E377}" type="parTrans" cxnId="{2A9BF25F-6F79-4AB0-891B-A0104A19B67B}">
      <dgm:prSet/>
      <dgm:spPr/>
      <dgm:t>
        <a:bodyPr/>
        <a:lstStyle/>
        <a:p>
          <a:endParaRPr lang="el-GR" sz="1200" b="1">
            <a:effectLst/>
            <a:latin typeface="Century Gothic" pitchFamily="34" charset="0"/>
          </a:endParaRPr>
        </a:p>
      </dgm:t>
    </dgm:pt>
    <dgm:pt modelId="{2DC4AE19-75C9-4504-A15F-20E15BAD8DA6}" type="sibTrans" cxnId="{2A9BF25F-6F79-4AB0-891B-A0104A19B67B}">
      <dgm:prSet/>
      <dgm:spPr/>
      <dgm:t>
        <a:bodyPr/>
        <a:lstStyle/>
        <a:p>
          <a:endParaRPr lang="el-GR" sz="1200">
            <a:effectLst/>
          </a:endParaRPr>
        </a:p>
      </dgm:t>
    </dgm:pt>
    <dgm:pt modelId="{B318E820-75A7-4F3B-B2F8-FA82C148B665}">
      <dgm:prSet phldrT="[Text]" custT="1"/>
      <dgm:spPr/>
      <dgm:t>
        <a:bodyPr/>
        <a:lstStyle/>
        <a:p>
          <a:r>
            <a:rPr lang="el-GR" sz="1200" b="1" smtClean="0">
              <a:effectLst/>
              <a:latin typeface="Century Gothic" pitchFamily="34" charset="0"/>
            </a:rPr>
            <a:t>Διανομή</a:t>
          </a:r>
          <a:endParaRPr lang="el-GR" sz="1200" b="1" dirty="0">
            <a:effectLst/>
            <a:latin typeface="Century Gothic" pitchFamily="34" charset="0"/>
          </a:endParaRPr>
        </a:p>
      </dgm:t>
    </dgm:pt>
    <dgm:pt modelId="{BB0FD586-D2F2-49E1-BD3E-7DFE038B2DD0}" type="parTrans" cxnId="{881CDFF4-8902-4095-82B8-C45C9D38E003}">
      <dgm:prSet/>
      <dgm:spPr/>
      <dgm:t>
        <a:bodyPr/>
        <a:lstStyle/>
        <a:p>
          <a:endParaRPr lang="el-GR" sz="1200" b="1">
            <a:effectLst/>
            <a:latin typeface="Century Gothic" pitchFamily="34" charset="0"/>
          </a:endParaRPr>
        </a:p>
      </dgm:t>
    </dgm:pt>
    <dgm:pt modelId="{F69C4F96-85C3-4BCA-99AF-09E33A4E120F}" type="sibTrans" cxnId="{881CDFF4-8902-4095-82B8-C45C9D38E003}">
      <dgm:prSet/>
      <dgm:spPr/>
      <dgm:t>
        <a:bodyPr/>
        <a:lstStyle/>
        <a:p>
          <a:endParaRPr lang="el-GR" sz="1200">
            <a:effectLst/>
          </a:endParaRPr>
        </a:p>
      </dgm:t>
    </dgm:pt>
    <dgm:pt modelId="{0F92D08D-61F1-4B95-B7CF-8815A47752E7}">
      <dgm:prSet phldrT="[Text]" custT="1"/>
      <dgm:spPr/>
      <dgm:t>
        <a:bodyPr/>
        <a:lstStyle/>
        <a:p>
          <a:r>
            <a:rPr lang="el-GR" sz="1200" b="1" smtClean="0">
              <a:effectLst/>
              <a:latin typeface="Century Gothic" pitchFamily="34" charset="0"/>
            </a:rPr>
            <a:t>Προώθηση</a:t>
          </a:r>
          <a:endParaRPr lang="el-GR" sz="1200" b="1" dirty="0">
            <a:effectLst/>
            <a:latin typeface="Century Gothic" pitchFamily="34" charset="0"/>
          </a:endParaRPr>
        </a:p>
      </dgm:t>
    </dgm:pt>
    <dgm:pt modelId="{A1E682E1-FC67-43C3-9541-124566792CD7}" type="parTrans" cxnId="{04700BEA-04E9-414B-8B8F-F2DD83A6E5E0}">
      <dgm:prSet/>
      <dgm:spPr/>
      <dgm:t>
        <a:bodyPr/>
        <a:lstStyle/>
        <a:p>
          <a:endParaRPr lang="el-GR" sz="1200" b="1">
            <a:effectLst/>
            <a:latin typeface="Century Gothic" pitchFamily="34" charset="0"/>
          </a:endParaRPr>
        </a:p>
      </dgm:t>
    </dgm:pt>
    <dgm:pt modelId="{CA3628E5-A3D3-417F-A369-15BFEDDF90E3}" type="sibTrans" cxnId="{04700BEA-04E9-414B-8B8F-F2DD83A6E5E0}">
      <dgm:prSet/>
      <dgm:spPr/>
      <dgm:t>
        <a:bodyPr/>
        <a:lstStyle/>
        <a:p>
          <a:endParaRPr lang="el-GR" sz="1200">
            <a:effectLst/>
          </a:endParaRPr>
        </a:p>
      </dgm:t>
    </dgm:pt>
    <dgm:pt modelId="{A623E061-3338-4534-BC07-EFC66D022269}">
      <dgm:prSet phldrT="[Text]" custT="1"/>
      <dgm:spPr/>
      <dgm:t>
        <a:bodyPr/>
        <a:lstStyle/>
        <a:p>
          <a:r>
            <a:rPr lang="el-GR" sz="1200" b="1" smtClean="0">
              <a:effectLst/>
              <a:latin typeface="Century Gothic" pitchFamily="34" charset="0"/>
            </a:rPr>
            <a:t>Τιμή</a:t>
          </a:r>
          <a:endParaRPr lang="el-GR" sz="1200" b="1" dirty="0">
            <a:effectLst/>
            <a:latin typeface="Century Gothic" pitchFamily="34" charset="0"/>
          </a:endParaRPr>
        </a:p>
      </dgm:t>
    </dgm:pt>
    <dgm:pt modelId="{D5E3A42F-1D5B-4A1F-8C6A-1BC5ECDB5313}" type="parTrans" cxnId="{A0B627F1-D9EE-42F2-8082-668E76FE74D0}">
      <dgm:prSet/>
      <dgm:spPr/>
      <dgm:t>
        <a:bodyPr/>
        <a:lstStyle/>
        <a:p>
          <a:endParaRPr lang="el-GR" sz="1200" b="1">
            <a:effectLst/>
            <a:latin typeface="Century Gothic" pitchFamily="34" charset="0"/>
          </a:endParaRPr>
        </a:p>
      </dgm:t>
    </dgm:pt>
    <dgm:pt modelId="{87E438E8-A1F5-4D77-8B2E-C30EA6E20F6F}" type="sibTrans" cxnId="{A0B627F1-D9EE-42F2-8082-668E76FE74D0}">
      <dgm:prSet/>
      <dgm:spPr/>
      <dgm:t>
        <a:bodyPr/>
        <a:lstStyle/>
        <a:p>
          <a:endParaRPr lang="el-GR" sz="1200">
            <a:effectLst/>
          </a:endParaRPr>
        </a:p>
      </dgm:t>
    </dgm:pt>
    <dgm:pt modelId="{6659EA3C-1AFF-4FF0-B878-F5DC7ED2F7F0}" type="pres">
      <dgm:prSet presAssocID="{7AFDED41-209D-4BDD-A3CE-3F08D9515E15}" presName="composite" presStyleCnt="0">
        <dgm:presLayoutVars>
          <dgm:chMax val="1"/>
          <dgm:dir/>
          <dgm:resizeHandles val="exact"/>
        </dgm:presLayoutVars>
      </dgm:prSet>
      <dgm:spPr/>
      <dgm:t>
        <a:bodyPr/>
        <a:lstStyle/>
        <a:p>
          <a:endParaRPr lang="el-GR"/>
        </a:p>
      </dgm:t>
    </dgm:pt>
    <dgm:pt modelId="{441D9AC9-AE69-4A9A-8167-E57C94F5268D}" type="pres">
      <dgm:prSet presAssocID="{7AFDED41-209D-4BDD-A3CE-3F08D9515E15}" presName="radial" presStyleCnt="0">
        <dgm:presLayoutVars>
          <dgm:animLvl val="ctr"/>
        </dgm:presLayoutVars>
      </dgm:prSet>
      <dgm:spPr/>
      <dgm:t>
        <a:bodyPr/>
        <a:lstStyle/>
        <a:p>
          <a:endParaRPr lang="el-GR"/>
        </a:p>
      </dgm:t>
    </dgm:pt>
    <dgm:pt modelId="{2BCB4CB0-6711-4525-A129-DC4FDC3987DD}" type="pres">
      <dgm:prSet presAssocID="{75081907-5C87-4A68-A041-09784CA2E12F}" presName="centerShape" presStyleLbl="vennNode1" presStyleIdx="0" presStyleCnt="5"/>
      <dgm:spPr/>
      <dgm:t>
        <a:bodyPr/>
        <a:lstStyle/>
        <a:p>
          <a:endParaRPr lang="el-GR"/>
        </a:p>
      </dgm:t>
    </dgm:pt>
    <dgm:pt modelId="{3BFB91DD-E880-4A5C-BBBC-E85802E95174}" type="pres">
      <dgm:prSet presAssocID="{F7D0C68B-D06E-4B3D-B391-2181BF70AB0D}" presName="node" presStyleLbl="vennNode1" presStyleIdx="1" presStyleCnt="5">
        <dgm:presLayoutVars>
          <dgm:bulletEnabled val="1"/>
        </dgm:presLayoutVars>
      </dgm:prSet>
      <dgm:spPr/>
      <dgm:t>
        <a:bodyPr/>
        <a:lstStyle/>
        <a:p>
          <a:endParaRPr lang="el-GR"/>
        </a:p>
      </dgm:t>
    </dgm:pt>
    <dgm:pt modelId="{89EB5E7E-590F-4BFB-A8EC-E55A42239AB6}" type="pres">
      <dgm:prSet presAssocID="{B318E820-75A7-4F3B-B2F8-FA82C148B665}" presName="node" presStyleLbl="vennNode1" presStyleIdx="2" presStyleCnt="5">
        <dgm:presLayoutVars>
          <dgm:bulletEnabled val="1"/>
        </dgm:presLayoutVars>
      </dgm:prSet>
      <dgm:spPr/>
      <dgm:t>
        <a:bodyPr/>
        <a:lstStyle/>
        <a:p>
          <a:endParaRPr lang="el-GR"/>
        </a:p>
      </dgm:t>
    </dgm:pt>
    <dgm:pt modelId="{A7CB60DE-D3CF-4625-8A70-3B0C295383AE}" type="pres">
      <dgm:prSet presAssocID="{0F92D08D-61F1-4B95-B7CF-8815A47752E7}" presName="node" presStyleLbl="vennNode1" presStyleIdx="3" presStyleCnt="5">
        <dgm:presLayoutVars>
          <dgm:bulletEnabled val="1"/>
        </dgm:presLayoutVars>
      </dgm:prSet>
      <dgm:spPr/>
      <dgm:t>
        <a:bodyPr/>
        <a:lstStyle/>
        <a:p>
          <a:endParaRPr lang="el-GR"/>
        </a:p>
      </dgm:t>
    </dgm:pt>
    <dgm:pt modelId="{34F59B33-E98D-4135-9D27-267332451901}" type="pres">
      <dgm:prSet presAssocID="{A623E061-3338-4534-BC07-EFC66D022269}" presName="node" presStyleLbl="vennNode1" presStyleIdx="4" presStyleCnt="5">
        <dgm:presLayoutVars>
          <dgm:bulletEnabled val="1"/>
        </dgm:presLayoutVars>
      </dgm:prSet>
      <dgm:spPr/>
      <dgm:t>
        <a:bodyPr/>
        <a:lstStyle/>
        <a:p>
          <a:endParaRPr lang="el-GR"/>
        </a:p>
      </dgm:t>
    </dgm:pt>
  </dgm:ptLst>
  <dgm:cxnLst>
    <dgm:cxn modelId="{7D658EF1-90AC-48B2-B7C9-A081A36A27A5}" type="presOf" srcId="{0F92D08D-61F1-4B95-B7CF-8815A47752E7}" destId="{A7CB60DE-D3CF-4625-8A70-3B0C295383AE}" srcOrd="0" destOrd="0" presId="urn:microsoft.com/office/officeart/2005/8/layout/radial3"/>
    <dgm:cxn modelId="{2A9BF25F-6F79-4AB0-891B-A0104A19B67B}" srcId="{75081907-5C87-4A68-A041-09784CA2E12F}" destId="{F7D0C68B-D06E-4B3D-B391-2181BF70AB0D}" srcOrd="0" destOrd="0" parTransId="{0C13211F-4185-4CA2-8052-1298E503E377}" sibTransId="{2DC4AE19-75C9-4504-A15F-20E15BAD8DA6}"/>
    <dgm:cxn modelId="{5EDF5550-D229-422C-BEB0-668A2632625F}" type="presOf" srcId="{A623E061-3338-4534-BC07-EFC66D022269}" destId="{34F59B33-E98D-4135-9D27-267332451901}" srcOrd="0" destOrd="0" presId="urn:microsoft.com/office/officeart/2005/8/layout/radial3"/>
    <dgm:cxn modelId="{916AD2B1-715F-4897-9FA5-FBEEA292A535}" type="presOf" srcId="{75081907-5C87-4A68-A041-09784CA2E12F}" destId="{2BCB4CB0-6711-4525-A129-DC4FDC3987DD}" srcOrd="0" destOrd="0" presId="urn:microsoft.com/office/officeart/2005/8/layout/radial3"/>
    <dgm:cxn modelId="{35AE753A-D2B2-4E01-8D4B-FB1CB2EC9138}" srcId="{7AFDED41-209D-4BDD-A3CE-3F08D9515E15}" destId="{75081907-5C87-4A68-A041-09784CA2E12F}" srcOrd="0" destOrd="0" parTransId="{1592C544-5280-4065-AB97-94672C63FA24}" sibTransId="{2D4A1D75-0942-4C09-8451-71ABA72BEF57}"/>
    <dgm:cxn modelId="{04700BEA-04E9-414B-8B8F-F2DD83A6E5E0}" srcId="{75081907-5C87-4A68-A041-09784CA2E12F}" destId="{0F92D08D-61F1-4B95-B7CF-8815A47752E7}" srcOrd="2" destOrd="0" parTransId="{A1E682E1-FC67-43C3-9541-124566792CD7}" sibTransId="{CA3628E5-A3D3-417F-A369-15BFEDDF90E3}"/>
    <dgm:cxn modelId="{08D49FFE-03AF-4F96-9DC1-0875BEE5F3B1}" type="presOf" srcId="{F7D0C68B-D06E-4B3D-B391-2181BF70AB0D}" destId="{3BFB91DD-E880-4A5C-BBBC-E85802E95174}" srcOrd="0" destOrd="0" presId="urn:microsoft.com/office/officeart/2005/8/layout/radial3"/>
    <dgm:cxn modelId="{E9CED729-0F70-4B32-BC1E-E983528FC7FD}" type="presOf" srcId="{B318E820-75A7-4F3B-B2F8-FA82C148B665}" destId="{89EB5E7E-590F-4BFB-A8EC-E55A42239AB6}" srcOrd="0" destOrd="0" presId="urn:microsoft.com/office/officeart/2005/8/layout/radial3"/>
    <dgm:cxn modelId="{E6D80F0F-6BA2-4592-983B-846E0717E7CF}" type="presOf" srcId="{7AFDED41-209D-4BDD-A3CE-3F08D9515E15}" destId="{6659EA3C-1AFF-4FF0-B878-F5DC7ED2F7F0}" srcOrd="0" destOrd="0" presId="urn:microsoft.com/office/officeart/2005/8/layout/radial3"/>
    <dgm:cxn modelId="{A0B627F1-D9EE-42F2-8082-668E76FE74D0}" srcId="{75081907-5C87-4A68-A041-09784CA2E12F}" destId="{A623E061-3338-4534-BC07-EFC66D022269}" srcOrd="3" destOrd="0" parTransId="{D5E3A42F-1D5B-4A1F-8C6A-1BC5ECDB5313}" sibTransId="{87E438E8-A1F5-4D77-8B2E-C30EA6E20F6F}"/>
    <dgm:cxn modelId="{881CDFF4-8902-4095-82B8-C45C9D38E003}" srcId="{75081907-5C87-4A68-A041-09784CA2E12F}" destId="{B318E820-75A7-4F3B-B2F8-FA82C148B665}" srcOrd="1" destOrd="0" parTransId="{BB0FD586-D2F2-49E1-BD3E-7DFE038B2DD0}" sibTransId="{F69C4F96-85C3-4BCA-99AF-09E33A4E120F}"/>
    <dgm:cxn modelId="{528B1D73-C8CB-45F6-942F-62BF5CD3E90D}" type="presParOf" srcId="{6659EA3C-1AFF-4FF0-B878-F5DC7ED2F7F0}" destId="{441D9AC9-AE69-4A9A-8167-E57C94F5268D}" srcOrd="0" destOrd="0" presId="urn:microsoft.com/office/officeart/2005/8/layout/radial3"/>
    <dgm:cxn modelId="{21D92525-2B73-44EF-B8AA-10E61226C011}" type="presParOf" srcId="{441D9AC9-AE69-4A9A-8167-E57C94F5268D}" destId="{2BCB4CB0-6711-4525-A129-DC4FDC3987DD}" srcOrd="0" destOrd="0" presId="urn:microsoft.com/office/officeart/2005/8/layout/radial3"/>
    <dgm:cxn modelId="{4419D2AB-A68A-4BCB-BB7F-08B30516652A}" type="presParOf" srcId="{441D9AC9-AE69-4A9A-8167-E57C94F5268D}" destId="{3BFB91DD-E880-4A5C-BBBC-E85802E95174}" srcOrd="1" destOrd="0" presId="urn:microsoft.com/office/officeart/2005/8/layout/radial3"/>
    <dgm:cxn modelId="{0DD97229-0172-44EA-8DE7-070D9D8F788A}" type="presParOf" srcId="{441D9AC9-AE69-4A9A-8167-E57C94F5268D}" destId="{89EB5E7E-590F-4BFB-A8EC-E55A42239AB6}" srcOrd="2" destOrd="0" presId="urn:microsoft.com/office/officeart/2005/8/layout/radial3"/>
    <dgm:cxn modelId="{34F5E1AD-99A7-4467-BC24-BE2819B42799}" type="presParOf" srcId="{441D9AC9-AE69-4A9A-8167-E57C94F5268D}" destId="{A7CB60DE-D3CF-4625-8A70-3B0C295383AE}" srcOrd="3" destOrd="0" presId="urn:microsoft.com/office/officeart/2005/8/layout/radial3"/>
    <dgm:cxn modelId="{7C66F219-A90E-407F-A666-BD225EC92079}" type="presParOf" srcId="{441D9AC9-AE69-4A9A-8167-E57C94F5268D}" destId="{34F59B33-E98D-4135-9D27-26733245190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F80CBC-D785-4A42-8D84-04BA8D9837ED}" type="doc">
      <dgm:prSet loTypeId="urn:microsoft.com/office/officeart/2005/8/layout/venn1" loCatId="relationship" qsTypeId="urn:microsoft.com/office/officeart/2005/8/quickstyle/3d2" qsCatId="3D" csTypeId="urn:microsoft.com/office/officeart/2005/8/colors/colorful4" csCatId="colorful" phldr="1"/>
      <dgm:spPr/>
    </dgm:pt>
    <dgm:pt modelId="{F67900E3-E3EC-4623-99A3-7BB6B3DAB2FF}">
      <dgm:prSet phldrT="[Text]"/>
      <dgm:spPr/>
      <dgm:t>
        <a:bodyPr/>
        <a:lstStyle/>
        <a:p>
          <a:r>
            <a:rPr lang="el-GR" smtClean="0">
              <a:effectLst>
                <a:outerShdw blurRad="38100" dist="38100" dir="2700000" algn="tl">
                  <a:srgbClr val="000000">
                    <a:alpha val="43137"/>
                  </a:srgbClr>
                </a:outerShdw>
              </a:effectLst>
              <a:latin typeface="Century Gothic" pitchFamily="34" charset="0"/>
            </a:rPr>
            <a:t>ΣΤΡΑΤΗΓΙΚΟ </a:t>
          </a:r>
          <a:endParaRPr lang="el-GR" dirty="0">
            <a:effectLst>
              <a:outerShdw blurRad="38100" dist="38100" dir="2700000" algn="tl">
                <a:srgbClr val="000000">
                  <a:alpha val="43137"/>
                </a:srgbClr>
              </a:outerShdw>
            </a:effectLst>
          </a:endParaRPr>
        </a:p>
      </dgm:t>
    </dgm:pt>
    <dgm:pt modelId="{A68EEBB7-9C42-47B0-8C28-F99FDD2A763A}" type="parTrans" cxnId="{7131287D-1464-4651-9733-FA0865FE1973}">
      <dgm:prSet/>
      <dgm:spPr/>
      <dgm:t>
        <a:bodyPr/>
        <a:lstStyle/>
        <a:p>
          <a:endParaRPr lang="el-GR">
            <a:solidFill>
              <a:schemeClr val="tx1"/>
            </a:solidFill>
            <a:effectLst>
              <a:outerShdw blurRad="38100" dist="38100" dir="2700000" algn="tl">
                <a:srgbClr val="000000">
                  <a:alpha val="43137"/>
                </a:srgbClr>
              </a:outerShdw>
            </a:effectLst>
          </a:endParaRPr>
        </a:p>
      </dgm:t>
    </dgm:pt>
    <dgm:pt modelId="{E83A9724-5A74-434C-A5ED-21FD4A4EB387}" type="sibTrans" cxnId="{7131287D-1464-4651-9733-FA0865FE1973}">
      <dgm:prSet/>
      <dgm:spPr/>
      <dgm:t>
        <a:bodyPr/>
        <a:lstStyle/>
        <a:p>
          <a:endParaRPr lang="el-GR">
            <a:solidFill>
              <a:schemeClr val="tx1"/>
            </a:solidFill>
            <a:effectLst>
              <a:outerShdw blurRad="38100" dist="38100" dir="2700000" algn="tl">
                <a:srgbClr val="000000">
                  <a:alpha val="43137"/>
                </a:srgbClr>
              </a:outerShdw>
            </a:effectLst>
          </a:endParaRPr>
        </a:p>
      </dgm:t>
    </dgm:pt>
    <dgm:pt modelId="{047889E0-4F5F-43C6-B34B-253266753377}">
      <dgm:prSet phldrT="[Text]"/>
      <dgm:spPr/>
      <dgm:t>
        <a:bodyPr/>
        <a:lstStyle/>
        <a:p>
          <a:r>
            <a:rPr lang="el-GR" smtClean="0">
              <a:effectLst>
                <a:outerShdw blurRad="38100" dist="38100" dir="2700000" algn="tl">
                  <a:srgbClr val="000000">
                    <a:alpha val="43137"/>
                  </a:srgbClr>
                </a:outerShdw>
              </a:effectLst>
              <a:latin typeface="Century Gothic" pitchFamily="34" charset="0"/>
            </a:rPr>
            <a:t>ΤΑΚΤΙΚΟ</a:t>
          </a:r>
          <a:endParaRPr lang="el-GR" dirty="0">
            <a:effectLst>
              <a:outerShdw blurRad="38100" dist="38100" dir="2700000" algn="tl">
                <a:srgbClr val="000000">
                  <a:alpha val="43137"/>
                </a:srgbClr>
              </a:outerShdw>
            </a:effectLst>
          </a:endParaRPr>
        </a:p>
      </dgm:t>
    </dgm:pt>
    <dgm:pt modelId="{D99D3BC9-E66D-45EE-ADA8-B5962D78C430}" type="parTrans" cxnId="{76F53EE0-659E-412E-B2F5-0A54801037FA}">
      <dgm:prSet/>
      <dgm:spPr/>
      <dgm:t>
        <a:bodyPr/>
        <a:lstStyle/>
        <a:p>
          <a:endParaRPr lang="el-GR">
            <a:solidFill>
              <a:schemeClr val="tx1"/>
            </a:solidFill>
            <a:effectLst>
              <a:outerShdw blurRad="38100" dist="38100" dir="2700000" algn="tl">
                <a:srgbClr val="000000">
                  <a:alpha val="43137"/>
                </a:srgbClr>
              </a:outerShdw>
            </a:effectLst>
          </a:endParaRPr>
        </a:p>
      </dgm:t>
    </dgm:pt>
    <dgm:pt modelId="{CBC6D12A-72B5-4263-90FB-9F95CCF0A0BC}" type="sibTrans" cxnId="{76F53EE0-659E-412E-B2F5-0A54801037FA}">
      <dgm:prSet/>
      <dgm:spPr/>
      <dgm:t>
        <a:bodyPr/>
        <a:lstStyle/>
        <a:p>
          <a:endParaRPr lang="el-GR">
            <a:solidFill>
              <a:schemeClr val="tx1"/>
            </a:solidFill>
            <a:effectLst>
              <a:outerShdw blurRad="38100" dist="38100" dir="2700000" algn="tl">
                <a:srgbClr val="000000">
                  <a:alpha val="43137"/>
                </a:srgbClr>
              </a:outerShdw>
            </a:effectLst>
          </a:endParaRPr>
        </a:p>
      </dgm:t>
    </dgm:pt>
    <dgm:pt modelId="{F6AB059F-78AF-4A0E-93B6-40DDBC2BE6C6}">
      <dgm:prSet phldrT="[Text]"/>
      <dgm:spPr/>
      <dgm:t>
        <a:bodyPr/>
        <a:lstStyle/>
        <a:p>
          <a:r>
            <a:rPr lang="el-GR" smtClean="0">
              <a:effectLst>
                <a:outerShdw blurRad="38100" dist="38100" dir="2700000" algn="tl">
                  <a:srgbClr val="000000">
                    <a:alpha val="43137"/>
                  </a:srgbClr>
                </a:outerShdw>
              </a:effectLst>
              <a:latin typeface="Century Gothic" pitchFamily="34" charset="0"/>
            </a:rPr>
            <a:t>ΕΣΩΤΕΡΙΚΟ</a:t>
          </a:r>
          <a:endParaRPr lang="el-GR" dirty="0">
            <a:effectLst>
              <a:outerShdw blurRad="38100" dist="38100" dir="2700000" algn="tl">
                <a:srgbClr val="000000">
                  <a:alpha val="43137"/>
                </a:srgbClr>
              </a:outerShdw>
            </a:effectLst>
          </a:endParaRPr>
        </a:p>
      </dgm:t>
    </dgm:pt>
    <dgm:pt modelId="{97AAF018-6AAF-43E9-BC49-44CCC3D5DE6E}" type="parTrans" cxnId="{1D2A58C2-F961-4047-A4A9-08B346FA9575}">
      <dgm:prSet/>
      <dgm:spPr/>
      <dgm:t>
        <a:bodyPr/>
        <a:lstStyle/>
        <a:p>
          <a:endParaRPr lang="el-GR">
            <a:solidFill>
              <a:schemeClr val="tx1"/>
            </a:solidFill>
            <a:effectLst>
              <a:outerShdw blurRad="38100" dist="38100" dir="2700000" algn="tl">
                <a:srgbClr val="000000">
                  <a:alpha val="43137"/>
                </a:srgbClr>
              </a:outerShdw>
            </a:effectLst>
          </a:endParaRPr>
        </a:p>
      </dgm:t>
    </dgm:pt>
    <dgm:pt modelId="{4FDD7CE5-0316-4A81-B3A6-04F542C51377}" type="sibTrans" cxnId="{1D2A58C2-F961-4047-A4A9-08B346FA9575}">
      <dgm:prSet/>
      <dgm:spPr/>
      <dgm:t>
        <a:bodyPr/>
        <a:lstStyle/>
        <a:p>
          <a:endParaRPr lang="el-GR">
            <a:solidFill>
              <a:schemeClr val="tx1"/>
            </a:solidFill>
            <a:effectLst>
              <a:outerShdw blurRad="38100" dist="38100" dir="2700000" algn="tl">
                <a:srgbClr val="000000">
                  <a:alpha val="43137"/>
                </a:srgbClr>
              </a:outerShdw>
            </a:effectLst>
          </a:endParaRPr>
        </a:p>
      </dgm:t>
    </dgm:pt>
    <dgm:pt modelId="{299AB197-972D-4C4B-8546-2145EB0D9A16}" type="pres">
      <dgm:prSet presAssocID="{D2F80CBC-D785-4A42-8D84-04BA8D9837ED}" presName="compositeShape" presStyleCnt="0">
        <dgm:presLayoutVars>
          <dgm:chMax val="7"/>
          <dgm:dir/>
          <dgm:resizeHandles val="exact"/>
        </dgm:presLayoutVars>
      </dgm:prSet>
      <dgm:spPr/>
    </dgm:pt>
    <dgm:pt modelId="{D6E226C7-DA2E-4976-A01D-1B4D8CA0DCDA}" type="pres">
      <dgm:prSet presAssocID="{F67900E3-E3EC-4623-99A3-7BB6B3DAB2FF}" presName="circ1" presStyleLbl="vennNode1" presStyleIdx="0" presStyleCnt="3"/>
      <dgm:spPr/>
      <dgm:t>
        <a:bodyPr/>
        <a:lstStyle/>
        <a:p>
          <a:endParaRPr lang="el-GR"/>
        </a:p>
      </dgm:t>
    </dgm:pt>
    <dgm:pt modelId="{1417702D-27C9-42D2-AF36-EB81807A53F8}" type="pres">
      <dgm:prSet presAssocID="{F67900E3-E3EC-4623-99A3-7BB6B3DAB2FF}" presName="circ1Tx" presStyleLbl="revTx" presStyleIdx="0" presStyleCnt="0">
        <dgm:presLayoutVars>
          <dgm:chMax val="0"/>
          <dgm:chPref val="0"/>
          <dgm:bulletEnabled val="1"/>
        </dgm:presLayoutVars>
      </dgm:prSet>
      <dgm:spPr/>
      <dgm:t>
        <a:bodyPr/>
        <a:lstStyle/>
        <a:p>
          <a:endParaRPr lang="el-GR"/>
        </a:p>
      </dgm:t>
    </dgm:pt>
    <dgm:pt modelId="{061DCA97-E7A6-499B-91E1-8D236EB437B0}" type="pres">
      <dgm:prSet presAssocID="{047889E0-4F5F-43C6-B34B-253266753377}" presName="circ2" presStyleLbl="vennNode1" presStyleIdx="1" presStyleCnt="3"/>
      <dgm:spPr/>
      <dgm:t>
        <a:bodyPr/>
        <a:lstStyle/>
        <a:p>
          <a:endParaRPr lang="el-GR"/>
        </a:p>
      </dgm:t>
    </dgm:pt>
    <dgm:pt modelId="{2A7757B9-088E-4B95-9F9A-4B027BCB8761}" type="pres">
      <dgm:prSet presAssocID="{047889E0-4F5F-43C6-B34B-253266753377}" presName="circ2Tx" presStyleLbl="revTx" presStyleIdx="0" presStyleCnt="0">
        <dgm:presLayoutVars>
          <dgm:chMax val="0"/>
          <dgm:chPref val="0"/>
          <dgm:bulletEnabled val="1"/>
        </dgm:presLayoutVars>
      </dgm:prSet>
      <dgm:spPr/>
      <dgm:t>
        <a:bodyPr/>
        <a:lstStyle/>
        <a:p>
          <a:endParaRPr lang="el-GR"/>
        </a:p>
      </dgm:t>
    </dgm:pt>
    <dgm:pt modelId="{55B92229-C8AA-4A85-AFB6-62A0BD795FC1}" type="pres">
      <dgm:prSet presAssocID="{F6AB059F-78AF-4A0E-93B6-40DDBC2BE6C6}" presName="circ3" presStyleLbl="vennNode1" presStyleIdx="2" presStyleCnt="3"/>
      <dgm:spPr/>
      <dgm:t>
        <a:bodyPr/>
        <a:lstStyle/>
        <a:p>
          <a:endParaRPr lang="el-GR"/>
        </a:p>
      </dgm:t>
    </dgm:pt>
    <dgm:pt modelId="{81F7F2C9-138A-49DC-BAD2-EAC340EAAB44}" type="pres">
      <dgm:prSet presAssocID="{F6AB059F-78AF-4A0E-93B6-40DDBC2BE6C6}" presName="circ3Tx" presStyleLbl="revTx" presStyleIdx="0" presStyleCnt="0">
        <dgm:presLayoutVars>
          <dgm:chMax val="0"/>
          <dgm:chPref val="0"/>
          <dgm:bulletEnabled val="1"/>
        </dgm:presLayoutVars>
      </dgm:prSet>
      <dgm:spPr/>
      <dgm:t>
        <a:bodyPr/>
        <a:lstStyle/>
        <a:p>
          <a:endParaRPr lang="el-GR"/>
        </a:p>
      </dgm:t>
    </dgm:pt>
  </dgm:ptLst>
  <dgm:cxnLst>
    <dgm:cxn modelId="{D8D51B08-F123-4E0A-8294-D9F89EBB35E8}" type="presOf" srcId="{F6AB059F-78AF-4A0E-93B6-40DDBC2BE6C6}" destId="{81F7F2C9-138A-49DC-BAD2-EAC340EAAB44}" srcOrd="1" destOrd="0" presId="urn:microsoft.com/office/officeart/2005/8/layout/venn1"/>
    <dgm:cxn modelId="{B931CFF0-F6CF-4656-A049-AFAB99813697}" type="presOf" srcId="{F67900E3-E3EC-4623-99A3-7BB6B3DAB2FF}" destId="{D6E226C7-DA2E-4976-A01D-1B4D8CA0DCDA}" srcOrd="0" destOrd="0" presId="urn:microsoft.com/office/officeart/2005/8/layout/venn1"/>
    <dgm:cxn modelId="{30A8531C-23CB-4526-A439-04824DE14513}" type="presOf" srcId="{F67900E3-E3EC-4623-99A3-7BB6B3DAB2FF}" destId="{1417702D-27C9-42D2-AF36-EB81807A53F8}" srcOrd="1" destOrd="0" presId="urn:microsoft.com/office/officeart/2005/8/layout/venn1"/>
    <dgm:cxn modelId="{7131287D-1464-4651-9733-FA0865FE1973}" srcId="{D2F80CBC-D785-4A42-8D84-04BA8D9837ED}" destId="{F67900E3-E3EC-4623-99A3-7BB6B3DAB2FF}" srcOrd="0" destOrd="0" parTransId="{A68EEBB7-9C42-47B0-8C28-F99FDD2A763A}" sibTransId="{E83A9724-5A74-434C-A5ED-21FD4A4EB387}"/>
    <dgm:cxn modelId="{76F53EE0-659E-412E-B2F5-0A54801037FA}" srcId="{D2F80CBC-D785-4A42-8D84-04BA8D9837ED}" destId="{047889E0-4F5F-43C6-B34B-253266753377}" srcOrd="1" destOrd="0" parTransId="{D99D3BC9-E66D-45EE-ADA8-B5962D78C430}" sibTransId="{CBC6D12A-72B5-4263-90FB-9F95CCF0A0BC}"/>
    <dgm:cxn modelId="{9619C220-890D-4BBA-8C78-DF6288AA71CF}" type="presOf" srcId="{F6AB059F-78AF-4A0E-93B6-40DDBC2BE6C6}" destId="{55B92229-C8AA-4A85-AFB6-62A0BD795FC1}" srcOrd="0" destOrd="0" presId="urn:microsoft.com/office/officeart/2005/8/layout/venn1"/>
    <dgm:cxn modelId="{E9EE9B66-5532-430C-8047-BD05093FD390}" type="presOf" srcId="{047889E0-4F5F-43C6-B34B-253266753377}" destId="{061DCA97-E7A6-499B-91E1-8D236EB437B0}" srcOrd="0" destOrd="0" presId="urn:microsoft.com/office/officeart/2005/8/layout/venn1"/>
    <dgm:cxn modelId="{1D2A58C2-F961-4047-A4A9-08B346FA9575}" srcId="{D2F80CBC-D785-4A42-8D84-04BA8D9837ED}" destId="{F6AB059F-78AF-4A0E-93B6-40DDBC2BE6C6}" srcOrd="2" destOrd="0" parTransId="{97AAF018-6AAF-43E9-BC49-44CCC3D5DE6E}" sibTransId="{4FDD7CE5-0316-4A81-B3A6-04F542C51377}"/>
    <dgm:cxn modelId="{D7A23502-AE02-48CD-AC9D-03240114A69E}" type="presOf" srcId="{047889E0-4F5F-43C6-B34B-253266753377}" destId="{2A7757B9-088E-4B95-9F9A-4B027BCB8761}" srcOrd="1" destOrd="0" presId="urn:microsoft.com/office/officeart/2005/8/layout/venn1"/>
    <dgm:cxn modelId="{3C24718F-8BBE-448C-8FCB-DD40401ADAFE}" type="presOf" srcId="{D2F80CBC-D785-4A42-8D84-04BA8D9837ED}" destId="{299AB197-972D-4C4B-8546-2145EB0D9A16}" srcOrd="0" destOrd="0" presId="urn:microsoft.com/office/officeart/2005/8/layout/venn1"/>
    <dgm:cxn modelId="{82676BDF-C333-46FB-B1A7-0A0EA3E8520B}" type="presParOf" srcId="{299AB197-972D-4C4B-8546-2145EB0D9A16}" destId="{D6E226C7-DA2E-4976-A01D-1B4D8CA0DCDA}" srcOrd="0" destOrd="0" presId="urn:microsoft.com/office/officeart/2005/8/layout/venn1"/>
    <dgm:cxn modelId="{320E5C3E-8F47-449E-9892-026CB42569B0}" type="presParOf" srcId="{299AB197-972D-4C4B-8546-2145EB0D9A16}" destId="{1417702D-27C9-42D2-AF36-EB81807A53F8}" srcOrd="1" destOrd="0" presId="urn:microsoft.com/office/officeart/2005/8/layout/venn1"/>
    <dgm:cxn modelId="{F716DF70-46FA-4153-A5A1-A8D7954E9157}" type="presParOf" srcId="{299AB197-972D-4C4B-8546-2145EB0D9A16}" destId="{061DCA97-E7A6-499B-91E1-8D236EB437B0}" srcOrd="2" destOrd="0" presId="urn:microsoft.com/office/officeart/2005/8/layout/venn1"/>
    <dgm:cxn modelId="{4DAC07A4-B932-4315-BE65-1B45719AB130}" type="presParOf" srcId="{299AB197-972D-4C4B-8546-2145EB0D9A16}" destId="{2A7757B9-088E-4B95-9F9A-4B027BCB8761}" srcOrd="3" destOrd="0" presId="urn:microsoft.com/office/officeart/2005/8/layout/venn1"/>
    <dgm:cxn modelId="{47488437-74D3-4C4B-AEE7-611D78BBBC90}" type="presParOf" srcId="{299AB197-972D-4C4B-8546-2145EB0D9A16}" destId="{55B92229-C8AA-4A85-AFB6-62A0BD795FC1}" srcOrd="4" destOrd="0" presId="urn:microsoft.com/office/officeart/2005/8/layout/venn1"/>
    <dgm:cxn modelId="{4B70D978-BF12-41CE-9428-1CB60CCCA095}" type="presParOf" srcId="{299AB197-972D-4C4B-8546-2145EB0D9A16}" destId="{81F7F2C9-138A-49DC-BAD2-EAC340EAAB4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A7F33B-53EC-4B9E-920D-7BA111B8DD34}" type="doc">
      <dgm:prSet loTypeId="urn:microsoft.com/office/officeart/2005/8/layout/hProcess9" loCatId="process" qsTypeId="urn:microsoft.com/office/officeart/2005/8/quickstyle/simple1" qsCatId="simple" csTypeId="urn:microsoft.com/office/officeart/2005/8/colors/colorful4" csCatId="colorful" phldr="1"/>
      <dgm:spPr/>
    </dgm:pt>
    <dgm:pt modelId="{D872826C-73CB-4AAC-983A-28A20187E173}">
      <dgm:prSet phldrT="[Text]" custT="1"/>
      <dgm:spPr/>
      <dgm:t>
        <a:bodyPr/>
        <a:lstStyle/>
        <a:p>
          <a:r>
            <a:rPr lang="el-GR" sz="2000" smtClean="0">
              <a:effectLst>
                <a:outerShdw blurRad="38100" dist="38100" dir="2700000" algn="tl">
                  <a:srgbClr val="000000"/>
                </a:outerShdw>
              </a:effectLst>
              <a:latin typeface="Century Gothic" pitchFamily="34" charset="0"/>
            </a:rPr>
            <a:t>ΤΜΗΜΑΤΟΠΟΙΗΣΗ</a:t>
          </a:r>
          <a:endParaRPr lang="el-GR" sz="2000" dirty="0"/>
        </a:p>
      </dgm:t>
    </dgm:pt>
    <dgm:pt modelId="{20E233AB-D06B-40DD-A6F4-A3A1FB5998B3}" type="parTrans" cxnId="{15CA9158-32B7-461F-AC6A-1FD062A20D95}">
      <dgm:prSet/>
      <dgm:spPr/>
      <dgm:t>
        <a:bodyPr/>
        <a:lstStyle/>
        <a:p>
          <a:endParaRPr lang="el-GR"/>
        </a:p>
      </dgm:t>
    </dgm:pt>
    <dgm:pt modelId="{3603F9DD-7FFE-43C4-9406-551093C1AA5F}" type="sibTrans" cxnId="{15CA9158-32B7-461F-AC6A-1FD062A20D95}">
      <dgm:prSet/>
      <dgm:spPr/>
      <dgm:t>
        <a:bodyPr/>
        <a:lstStyle/>
        <a:p>
          <a:endParaRPr lang="el-GR" sz="2000"/>
        </a:p>
      </dgm:t>
    </dgm:pt>
    <dgm:pt modelId="{4084199A-CAFD-439A-9799-E8EA9DC40405}">
      <dgm:prSet phldrT="[Text]" custT="1"/>
      <dgm:spPr/>
      <dgm:t>
        <a:bodyPr/>
        <a:lstStyle/>
        <a:p>
          <a:r>
            <a:rPr lang="el-GR" sz="2000" smtClean="0">
              <a:effectLst>
                <a:outerShdw blurRad="38100" dist="38100" dir="2700000" algn="tl">
                  <a:srgbClr val="000000"/>
                </a:outerShdw>
              </a:effectLst>
              <a:latin typeface="Century Gothic" pitchFamily="34" charset="0"/>
            </a:rPr>
            <a:t>ΔΙΑΦΟΡΟΠΟΙΗΣΗ</a:t>
          </a:r>
          <a:endParaRPr lang="el-GR" sz="2000" dirty="0"/>
        </a:p>
      </dgm:t>
    </dgm:pt>
    <dgm:pt modelId="{A070014A-3658-4B5C-AE55-544D62CF40C0}" type="parTrans" cxnId="{CF7619F2-A4D3-4507-9201-8667902BA455}">
      <dgm:prSet/>
      <dgm:spPr/>
      <dgm:t>
        <a:bodyPr/>
        <a:lstStyle/>
        <a:p>
          <a:endParaRPr lang="el-GR"/>
        </a:p>
      </dgm:t>
    </dgm:pt>
    <dgm:pt modelId="{F27E3E21-69B4-4273-9E97-E92C3E7C9BC1}" type="sibTrans" cxnId="{CF7619F2-A4D3-4507-9201-8667902BA455}">
      <dgm:prSet/>
      <dgm:spPr/>
      <dgm:t>
        <a:bodyPr/>
        <a:lstStyle/>
        <a:p>
          <a:endParaRPr lang="el-GR" sz="2000"/>
        </a:p>
      </dgm:t>
    </dgm:pt>
    <dgm:pt modelId="{E17E79DF-B610-4BD1-B7BE-1C9FB22CC08F}">
      <dgm:prSet phldrT="[Text]" custT="1"/>
      <dgm:spPr/>
      <dgm:t>
        <a:bodyPr/>
        <a:lstStyle/>
        <a:p>
          <a:r>
            <a:rPr lang="el-GR" sz="2000" smtClean="0">
              <a:effectLst>
                <a:outerShdw blurRad="38100" dist="38100" dir="2700000" algn="tl">
                  <a:srgbClr val="000000"/>
                </a:outerShdw>
              </a:effectLst>
              <a:latin typeface="Century Gothic" pitchFamily="34" charset="0"/>
            </a:rPr>
            <a:t>ΤΟΠΟΘΕΤΗΣΗ</a:t>
          </a:r>
          <a:endParaRPr lang="el-GR" sz="2000" dirty="0"/>
        </a:p>
      </dgm:t>
    </dgm:pt>
    <dgm:pt modelId="{C0D106FE-1823-4587-A888-1707FB8240B6}" type="parTrans" cxnId="{718DFE77-349F-4E15-AC02-BE763BEEBC22}">
      <dgm:prSet/>
      <dgm:spPr/>
      <dgm:t>
        <a:bodyPr/>
        <a:lstStyle/>
        <a:p>
          <a:endParaRPr lang="el-GR"/>
        </a:p>
      </dgm:t>
    </dgm:pt>
    <dgm:pt modelId="{CE35865D-BBDC-42E8-A46A-874CDEB66B7A}" type="sibTrans" cxnId="{718DFE77-349F-4E15-AC02-BE763BEEBC22}">
      <dgm:prSet/>
      <dgm:spPr/>
      <dgm:t>
        <a:bodyPr/>
        <a:lstStyle/>
        <a:p>
          <a:endParaRPr lang="el-GR" sz="2000"/>
        </a:p>
      </dgm:t>
    </dgm:pt>
    <dgm:pt modelId="{87D82919-EAC3-431A-9FDC-7DFF7E2503C8}" type="pres">
      <dgm:prSet presAssocID="{C6A7F33B-53EC-4B9E-920D-7BA111B8DD34}" presName="CompostProcess" presStyleCnt="0">
        <dgm:presLayoutVars>
          <dgm:dir/>
          <dgm:resizeHandles val="exact"/>
        </dgm:presLayoutVars>
      </dgm:prSet>
      <dgm:spPr/>
    </dgm:pt>
    <dgm:pt modelId="{84DE9F46-19AF-4435-A7BA-0E143CFB3D69}" type="pres">
      <dgm:prSet presAssocID="{C6A7F33B-53EC-4B9E-920D-7BA111B8DD34}" presName="arrow" presStyleLbl="bgShp" presStyleIdx="0" presStyleCnt="1"/>
      <dgm:spPr/>
    </dgm:pt>
    <dgm:pt modelId="{7AC21C45-6555-49C3-A8D2-E5205E97E37B}" type="pres">
      <dgm:prSet presAssocID="{C6A7F33B-53EC-4B9E-920D-7BA111B8DD34}" presName="linearProcess" presStyleCnt="0"/>
      <dgm:spPr/>
    </dgm:pt>
    <dgm:pt modelId="{43940724-E9FE-4C85-80E9-95BD98293C2B}" type="pres">
      <dgm:prSet presAssocID="{D872826C-73CB-4AAC-983A-28A20187E173}" presName="textNode" presStyleLbl="node1" presStyleIdx="0" presStyleCnt="3">
        <dgm:presLayoutVars>
          <dgm:bulletEnabled val="1"/>
        </dgm:presLayoutVars>
      </dgm:prSet>
      <dgm:spPr/>
      <dgm:t>
        <a:bodyPr/>
        <a:lstStyle/>
        <a:p>
          <a:endParaRPr lang="el-GR"/>
        </a:p>
      </dgm:t>
    </dgm:pt>
    <dgm:pt modelId="{EE1A3062-0C19-4EBB-8492-FD8C53620601}" type="pres">
      <dgm:prSet presAssocID="{3603F9DD-7FFE-43C4-9406-551093C1AA5F}" presName="sibTrans" presStyleCnt="0"/>
      <dgm:spPr/>
    </dgm:pt>
    <dgm:pt modelId="{C5D98F69-D00E-4B34-A401-55A1D480D0F2}" type="pres">
      <dgm:prSet presAssocID="{4084199A-CAFD-439A-9799-E8EA9DC40405}" presName="textNode" presStyleLbl="node1" presStyleIdx="1" presStyleCnt="3">
        <dgm:presLayoutVars>
          <dgm:bulletEnabled val="1"/>
        </dgm:presLayoutVars>
      </dgm:prSet>
      <dgm:spPr/>
      <dgm:t>
        <a:bodyPr/>
        <a:lstStyle/>
        <a:p>
          <a:endParaRPr lang="el-GR"/>
        </a:p>
      </dgm:t>
    </dgm:pt>
    <dgm:pt modelId="{899433B2-4FF7-4C56-827B-280A0212E173}" type="pres">
      <dgm:prSet presAssocID="{F27E3E21-69B4-4273-9E97-E92C3E7C9BC1}" presName="sibTrans" presStyleCnt="0"/>
      <dgm:spPr/>
    </dgm:pt>
    <dgm:pt modelId="{0257C201-5343-4C21-9657-59A2EA62997E}" type="pres">
      <dgm:prSet presAssocID="{E17E79DF-B610-4BD1-B7BE-1C9FB22CC08F}" presName="textNode" presStyleLbl="node1" presStyleIdx="2" presStyleCnt="3">
        <dgm:presLayoutVars>
          <dgm:bulletEnabled val="1"/>
        </dgm:presLayoutVars>
      </dgm:prSet>
      <dgm:spPr/>
      <dgm:t>
        <a:bodyPr/>
        <a:lstStyle/>
        <a:p>
          <a:endParaRPr lang="el-GR"/>
        </a:p>
      </dgm:t>
    </dgm:pt>
  </dgm:ptLst>
  <dgm:cxnLst>
    <dgm:cxn modelId="{71AE9661-8A42-4B59-A6D7-99EEC8F2565C}" type="presOf" srcId="{4084199A-CAFD-439A-9799-E8EA9DC40405}" destId="{C5D98F69-D00E-4B34-A401-55A1D480D0F2}" srcOrd="0" destOrd="0" presId="urn:microsoft.com/office/officeart/2005/8/layout/hProcess9"/>
    <dgm:cxn modelId="{CF7619F2-A4D3-4507-9201-8667902BA455}" srcId="{C6A7F33B-53EC-4B9E-920D-7BA111B8DD34}" destId="{4084199A-CAFD-439A-9799-E8EA9DC40405}" srcOrd="1" destOrd="0" parTransId="{A070014A-3658-4B5C-AE55-544D62CF40C0}" sibTransId="{F27E3E21-69B4-4273-9E97-E92C3E7C9BC1}"/>
    <dgm:cxn modelId="{E738D223-17D7-46B3-A0C5-5B9BD5E8FFBC}" type="presOf" srcId="{C6A7F33B-53EC-4B9E-920D-7BA111B8DD34}" destId="{87D82919-EAC3-431A-9FDC-7DFF7E2503C8}" srcOrd="0" destOrd="0" presId="urn:microsoft.com/office/officeart/2005/8/layout/hProcess9"/>
    <dgm:cxn modelId="{15CA9158-32B7-461F-AC6A-1FD062A20D95}" srcId="{C6A7F33B-53EC-4B9E-920D-7BA111B8DD34}" destId="{D872826C-73CB-4AAC-983A-28A20187E173}" srcOrd="0" destOrd="0" parTransId="{20E233AB-D06B-40DD-A6F4-A3A1FB5998B3}" sibTransId="{3603F9DD-7FFE-43C4-9406-551093C1AA5F}"/>
    <dgm:cxn modelId="{E6C926F1-877B-4A14-9503-1CA42E35C9C7}" type="presOf" srcId="{D872826C-73CB-4AAC-983A-28A20187E173}" destId="{43940724-E9FE-4C85-80E9-95BD98293C2B}" srcOrd="0" destOrd="0" presId="urn:microsoft.com/office/officeart/2005/8/layout/hProcess9"/>
    <dgm:cxn modelId="{718DFE77-349F-4E15-AC02-BE763BEEBC22}" srcId="{C6A7F33B-53EC-4B9E-920D-7BA111B8DD34}" destId="{E17E79DF-B610-4BD1-B7BE-1C9FB22CC08F}" srcOrd="2" destOrd="0" parTransId="{C0D106FE-1823-4587-A888-1707FB8240B6}" sibTransId="{CE35865D-BBDC-42E8-A46A-874CDEB66B7A}"/>
    <dgm:cxn modelId="{6FBA6DE3-42F4-4450-A2DB-D3112B0F5468}" type="presOf" srcId="{E17E79DF-B610-4BD1-B7BE-1C9FB22CC08F}" destId="{0257C201-5343-4C21-9657-59A2EA62997E}" srcOrd="0" destOrd="0" presId="urn:microsoft.com/office/officeart/2005/8/layout/hProcess9"/>
    <dgm:cxn modelId="{5171D7AF-5E4C-4F2A-98FE-817DAF765544}" type="presParOf" srcId="{87D82919-EAC3-431A-9FDC-7DFF7E2503C8}" destId="{84DE9F46-19AF-4435-A7BA-0E143CFB3D69}" srcOrd="0" destOrd="0" presId="urn:microsoft.com/office/officeart/2005/8/layout/hProcess9"/>
    <dgm:cxn modelId="{278EE9C6-95CC-453F-A273-481B29AC5E2F}" type="presParOf" srcId="{87D82919-EAC3-431A-9FDC-7DFF7E2503C8}" destId="{7AC21C45-6555-49C3-A8D2-E5205E97E37B}" srcOrd="1" destOrd="0" presId="urn:microsoft.com/office/officeart/2005/8/layout/hProcess9"/>
    <dgm:cxn modelId="{110DD6E3-B53F-4B6C-A909-16649733169F}" type="presParOf" srcId="{7AC21C45-6555-49C3-A8D2-E5205E97E37B}" destId="{43940724-E9FE-4C85-80E9-95BD98293C2B}" srcOrd="0" destOrd="0" presId="urn:microsoft.com/office/officeart/2005/8/layout/hProcess9"/>
    <dgm:cxn modelId="{FA795469-8428-4EC1-ACBE-D3D9E4B3A345}" type="presParOf" srcId="{7AC21C45-6555-49C3-A8D2-E5205E97E37B}" destId="{EE1A3062-0C19-4EBB-8492-FD8C53620601}" srcOrd="1" destOrd="0" presId="urn:microsoft.com/office/officeart/2005/8/layout/hProcess9"/>
    <dgm:cxn modelId="{429D5E82-B2D7-4794-91B0-7988AF87FF4F}" type="presParOf" srcId="{7AC21C45-6555-49C3-A8D2-E5205E97E37B}" destId="{C5D98F69-D00E-4B34-A401-55A1D480D0F2}" srcOrd="2" destOrd="0" presId="urn:microsoft.com/office/officeart/2005/8/layout/hProcess9"/>
    <dgm:cxn modelId="{70F74FC8-8901-41F7-932D-C8458209DA19}" type="presParOf" srcId="{7AC21C45-6555-49C3-A8D2-E5205E97E37B}" destId="{899433B2-4FF7-4C56-827B-280A0212E173}" srcOrd="3" destOrd="0" presId="urn:microsoft.com/office/officeart/2005/8/layout/hProcess9"/>
    <dgm:cxn modelId="{292E2230-97BD-4CEC-9B9F-6F2F38AD595F}" type="presParOf" srcId="{7AC21C45-6555-49C3-A8D2-E5205E97E37B}" destId="{0257C201-5343-4C21-9657-59A2EA62997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930C1-2231-4AD5-9C59-4CAAD4E54108}">
      <dsp:nvSpPr>
        <dsp:cNvPr id="0" name=""/>
        <dsp:cNvSpPr/>
      </dsp:nvSpPr>
      <dsp:spPr>
        <a:xfrm>
          <a:off x="146269" y="89118"/>
          <a:ext cx="3607976" cy="3607976"/>
        </a:xfrm>
        <a:prstGeom prst="ellipse">
          <a:avLst/>
        </a:prstGeom>
        <a:solidFill>
          <a:schemeClr val="accent5">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l-GR" sz="2900" kern="1200" dirty="0" smtClean="0">
              <a:latin typeface="Century Gothic" pitchFamily="34" charset="0"/>
            </a:rPr>
            <a:t>Προσφορά</a:t>
          </a:r>
          <a:endParaRPr lang="el-GR" sz="2900" kern="1200" dirty="0">
            <a:latin typeface="Century Gothic" pitchFamily="34" charset="0"/>
          </a:endParaRPr>
        </a:p>
      </dsp:txBody>
      <dsp:txXfrm>
        <a:off x="650085" y="514576"/>
        <a:ext cx="2080274" cy="2757060"/>
      </dsp:txXfrm>
    </dsp:sp>
    <dsp:sp modelId="{5773AEEF-8C2B-4E83-8402-5ED16F99A438}">
      <dsp:nvSpPr>
        <dsp:cNvPr id="0" name=""/>
        <dsp:cNvSpPr/>
      </dsp:nvSpPr>
      <dsp:spPr>
        <a:xfrm>
          <a:off x="2716882" y="79268"/>
          <a:ext cx="3607976" cy="3607976"/>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l-GR" sz="2900" kern="1200" dirty="0" smtClean="0">
              <a:latin typeface="Century Gothic" pitchFamily="34" charset="0"/>
            </a:rPr>
            <a:t>Ζήτηση</a:t>
          </a:r>
          <a:endParaRPr lang="el-GR" sz="2900" kern="1200" dirty="0">
            <a:latin typeface="Century Gothic" pitchFamily="34" charset="0"/>
          </a:endParaRPr>
        </a:p>
      </dsp:txBody>
      <dsp:txXfrm>
        <a:off x="3740767" y="504726"/>
        <a:ext cx="2080274" cy="27570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12D6C-C723-4A43-8135-C0064BEA6040}">
      <dsp:nvSpPr>
        <dsp:cNvPr id="0" name=""/>
        <dsp:cNvSpPr/>
      </dsp:nvSpPr>
      <dsp:spPr>
        <a:xfrm>
          <a:off x="0" y="663364"/>
          <a:ext cx="2801402" cy="168084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smtClean="0">
              <a:solidFill>
                <a:schemeClr val="tx1"/>
              </a:solidFill>
              <a:latin typeface="Century Gothic" pitchFamily="34" charset="0"/>
            </a:rPr>
            <a:t>Προσφορά ικανοποιητικών προϊόντων </a:t>
          </a:r>
          <a:endParaRPr lang="el-GR" sz="1800" kern="1200" dirty="0" smtClean="0">
            <a:solidFill>
              <a:schemeClr val="tx1"/>
            </a:solidFill>
            <a:latin typeface="Century Gothic" pitchFamily="34" charset="0"/>
          </a:endParaRPr>
        </a:p>
      </dsp:txBody>
      <dsp:txXfrm>
        <a:off x="0" y="663364"/>
        <a:ext cx="2801402" cy="1680841"/>
      </dsp:txXfrm>
    </dsp:sp>
    <dsp:sp modelId="{3BC22C14-C445-4980-9A42-0FD38FA65603}">
      <dsp:nvSpPr>
        <dsp:cNvPr id="0" name=""/>
        <dsp:cNvSpPr/>
      </dsp:nvSpPr>
      <dsp:spPr>
        <a:xfrm>
          <a:off x="3081542" y="663364"/>
          <a:ext cx="2801402" cy="1680841"/>
        </a:xfrm>
        <a:prstGeom prst="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smtClean="0">
              <a:solidFill>
                <a:schemeClr val="tx1"/>
              </a:solidFill>
              <a:latin typeface="Century Gothic" pitchFamily="34" charset="0"/>
            </a:rPr>
            <a:t>Παροχή στους πελάτες περισσότερο από ότι περιμένουν </a:t>
          </a:r>
          <a:endParaRPr lang="el-GR" sz="1800" kern="1200" dirty="0" smtClean="0">
            <a:solidFill>
              <a:schemeClr val="tx1"/>
            </a:solidFill>
            <a:latin typeface="Century Gothic" pitchFamily="34" charset="0"/>
          </a:endParaRPr>
        </a:p>
      </dsp:txBody>
      <dsp:txXfrm>
        <a:off x="3081542" y="663364"/>
        <a:ext cx="2801402" cy="1680841"/>
      </dsp:txXfrm>
    </dsp:sp>
    <dsp:sp modelId="{1B1743B7-16BF-4E0F-B1BE-A752C4FC9B08}">
      <dsp:nvSpPr>
        <dsp:cNvPr id="0" name=""/>
        <dsp:cNvSpPr/>
      </dsp:nvSpPr>
      <dsp:spPr>
        <a:xfrm>
          <a:off x="6163085" y="663364"/>
          <a:ext cx="2801402" cy="1680841"/>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smtClean="0">
              <a:solidFill>
                <a:schemeClr val="tx1"/>
              </a:solidFill>
              <a:latin typeface="Century Gothic" pitchFamily="34" charset="0"/>
            </a:rPr>
            <a:t>Αποφυγή μη ρεαλιστικής τιμολόγησης </a:t>
          </a:r>
          <a:endParaRPr lang="el-GR" sz="1800" kern="1200" dirty="0" smtClean="0">
            <a:solidFill>
              <a:schemeClr val="tx1"/>
            </a:solidFill>
            <a:latin typeface="Century Gothic" pitchFamily="34" charset="0"/>
          </a:endParaRPr>
        </a:p>
      </dsp:txBody>
      <dsp:txXfrm>
        <a:off x="6163085" y="663364"/>
        <a:ext cx="2801402" cy="1680841"/>
      </dsp:txXfrm>
    </dsp:sp>
    <dsp:sp modelId="{9F71688B-0A46-425E-BCA1-D1BD22CA1399}">
      <dsp:nvSpPr>
        <dsp:cNvPr id="0" name=""/>
        <dsp:cNvSpPr/>
      </dsp:nvSpPr>
      <dsp:spPr>
        <a:xfrm>
          <a:off x="1540771" y="2624346"/>
          <a:ext cx="2801402" cy="1680841"/>
        </a:xfrm>
        <a:prstGeom prst="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smtClean="0">
              <a:solidFill>
                <a:schemeClr val="tx1"/>
              </a:solidFill>
              <a:latin typeface="Century Gothic" pitchFamily="34" charset="0"/>
            </a:rPr>
            <a:t>Παροχή των αναγκαίων δεδομένων στους πελάτες </a:t>
          </a:r>
          <a:endParaRPr lang="el-GR" sz="1800" kern="1200" dirty="0" smtClean="0">
            <a:solidFill>
              <a:schemeClr val="tx1"/>
            </a:solidFill>
            <a:latin typeface="Century Gothic" pitchFamily="34" charset="0"/>
          </a:endParaRPr>
        </a:p>
      </dsp:txBody>
      <dsp:txXfrm>
        <a:off x="1540771" y="2624346"/>
        <a:ext cx="2801402" cy="1680841"/>
      </dsp:txXfrm>
    </dsp:sp>
    <dsp:sp modelId="{7481AE30-5E3F-4D1D-AF3A-470CDE66EDCB}">
      <dsp:nvSpPr>
        <dsp:cNvPr id="0" name=""/>
        <dsp:cNvSpPr/>
      </dsp:nvSpPr>
      <dsp:spPr>
        <a:xfrm>
          <a:off x="4622314" y="2624346"/>
          <a:ext cx="2801402" cy="1680841"/>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smtClean="0">
              <a:solidFill>
                <a:schemeClr val="tx1"/>
              </a:solidFill>
              <a:latin typeface="Century Gothic" pitchFamily="34" charset="0"/>
            </a:rPr>
            <a:t>Επιβάλλει μια δέσμευση ολόκληρης της  επιχείρησης στην ικανοποίηση που πελάτη καλύτερα από τον ανταγωνιστή</a:t>
          </a:r>
          <a:endParaRPr lang="en-US" sz="1800" kern="1200" dirty="0" smtClean="0">
            <a:solidFill>
              <a:schemeClr val="tx1"/>
            </a:solidFill>
            <a:latin typeface="Century Gothic" pitchFamily="34" charset="0"/>
          </a:endParaRPr>
        </a:p>
      </dsp:txBody>
      <dsp:txXfrm>
        <a:off x="4622314" y="2624346"/>
        <a:ext cx="2801402" cy="16808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E6DCF-4A2A-45D6-B452-99146FF871F8}">
      <dsp:nvSpPr>
        <dsp:cNvPr id="0" name=""/>
        <dsp:cNvSpPr/>
      </dsp:nvSpPr>
      <dsp:spPr>
        <a:xfrm>
          <a:off x="2357483" y="0"/>
          <a:ext cx="1142949" cy="899100"/>
        </a:xfrm>
        <a:prstGeom prst="trapezoid">
          <a:avLst>
            <a:gd name="adj" fmla="val 65153"/>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l-GR" sz="1200" kern="1200" dirty="0"/>
        </a:p>
      </dsp:txBody>
      <dsp:txXfrm>
        <a:off x="2357483" y="0"/>
        <a:ext cx="1142949" cy="899100"/>
      </dsp:txXfrm>
    </dsp:sp>
    <dsp:sp modelId="{1E1F9B61-0F31-4566-8CBA-E5580D07AC48}">
      <dsp:nvSpPr>
        <dsp:cNvPr id="0" name=""/>
        <dsp:cNvSpPr/>
      </dsp:nvSpPr>
      <dsp:spPr>
        <a:xfrm>
          <a:off x="1757374" y="899100"/>
          <a:ext cx="2343166" cy="899100"/>
        </a:xfrm>
        <a:prstGeom prst="trapezoid">
          <a:avLst>
            <a:gd name="adj" fmla="val 65153"/>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l-GR" sz="5400" kern="1200" dirty="0"/>
        </a:p>
      </dsp:txBody>
      <dsp:txXfrm>
        <a:off x="2167428" y="899100"/>
        <a:ext cx="1523058" cy="899100"/>
      </dsp:txXfrm>
    </dsp:sp>
    <dsp:sp modelId="{7677D714-C138-40C1-988D-50F00CC30489}">
      <dsp:nvSpPr>
        <dsp:cNvPr id="0" name=""/>
        <dsp:cNvSpPr/>
      </dsp:nvSpPr>
      <dsp:spPr>
        <a:xfrm>
          <a:off x="1171583" y="1798201"/>
          <a:ext cx="3514749" cy="899100"/>
        </a:xfrm>
        <a:prstGeom prst="trapezoid">
          <a:avLst>
            <a:gd name="adj" fmla="val 65153"/>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dirty="0" smtClean="0"/>
        </a:p>
      </dsp:txBody>
      <dsp:txXfrm>
        <a:off x="1786664" y="1798201"/>
        <a:ext cx="2284587" cy="899100"/>
      </dsp:txXfrm>
    </dsp:sp>
    <dsp:sp modelId="{917D9A24-4A0D-43D3-9C5D-6E6C6103B9F7}">
      <dsp:nvSpPr>
        <dsp:cNvPr id="0" name=""/>
        <dsp:cNvSpPr/>
      </dsp:nvSpPr>
      <dsp:spPr>
        <a:xfrm>
          <a:off x="585791" y="2697302"/>
          <a:ext cx="4686332" cy="899100"/>
        </a:xfrm>
        <a:prstGeom prst="trapezoid">
          <a:avLst>
            <a:gd name="adj" fmla="val 65153"/>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dirty="0" smtClean="0"/>
        </a:p>
      </dsp:txBody>
      <dsp:txXfrm>
        <a:off x="1405899" y="2697302"/>
        <a:ext cx="3046116" cy="899100"/>
      </dsp:txXfrm>
    </dsp:sp>
    <dsp:sp modelId="{3DAB16A9-DCF2-4D20-9EF3-282F51102B04}">
      <dsp:nvSpPr>
        <dsp:cNvPr id="0" name=""/>
        <dsp:cNvSpPr/>
      </dsp:nvSpPr>
      <dsp:spPr>
        <a:xfrm>
          <a:off x="0" y="3596403"/>
          <a:ext cx="5857916" cy="899100"/>
        </a:xfrm>
        <a:prstGeom prst="trapezoid">
          <a:avLst>
            <a:gd name="adj" fmla="val 65153"/>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dirty="0" smtClean="0"/>
        </a:p>
      </dsp:txBody>
      <dsp:txXfrm>
        <a:off x="1025135" y="3596403"/>
        <a:ext cx="3807645" cy="8991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D0E63-A8B0-4778-A365-07F44D7FA689}">
      <dsp:nvSpPr>
        <dsp:cNvPr id="0" name=""/>
        <dsp:cNvSpPr/>
      </dsp:nvSpPr>
      <dsp:spPr>
        <a:xfrm>
          <a:off x="753524" y="2190"/>
          <a:ext cx="3122784" cy="187367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l-GR" sz="2600" b="0" kern="1200" smtClean="0">
              <a:solidFill>
                <a:schemeClr val="tx1"/>
              </a:solidFill>
              <a:latin typeface="Century Gothic" pitchFamily="34" charset="0"/>
            </a:rPr>
            <a:t>Προσωπικό που προσανατολίζεται από την πελατεία</a:t>
          </a:r>
          <a:endParaRPr lang="en-US" sz="2600" b="0" kern="1200" dirty="0">
            <a:solidFill>
              <a:schemeClr val="tx1"/>
            </a:solidFill>
            <a:latin typeface="Century Gothic" pitchFamily="34" charset="0"/>
          </a:endParaRPr>
        </a:p>
      </dsp:txBody>
      <dsp:txXfrm>
        <a:off x="753524" y="2190"/>
        <a:ext cx="3122784" cy="1873670"/>
      </dsp:txXfrm>
    </dsp:sp>
    <dsp:sp modelId="{985FB34A-618D-4DBB-A965-0C714FF3F651}">
      <dsp:nvSpPr>
        <dsp:cNvPr id="0" name=""/>
        <dsp:cNvSpPr/>
      </dsp:nvSpPr>
      <dsp:spPr>
        <a:xfrm>
          <a:off x="4188587" y="2190"/>
          <a:ext cx="3122784" cy="1873670"/>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l-GR" sz="2600" b="0" kern="1200" smtClean="0">
              <a:solidFill>
                <a:schemeClr val="tx1"/>
              </a:solidFill>
              <a:latin typeface="Century Gothic" pitchFamily="34" charset="0"/>
            </a:rPr>
            <a:t>Ανάπτυξη αποτελεσματικών προγραμμάτων εκπαίδευσης</a:t>
          </a:r>
          <a:endParaRPr lang="en-US" sz="2600" b="0" kern="1200" dirty="0">
            <a:solidFill>
              <a:schemeClr val="tx1"/>
            </a:solidFill>
            <a:latin typeface="Century Gothic" pitchFamily="34" charset="0"/>
          </a:endParaRPr>
        </a:p>
      </dsp:txBody>
      <dsp:txXfrm>
        <a:off x="4188587" y="2190"/>
        <a:ext cx="3122784" cy="1873670"/>
      </dsp:txXfrm>
    </dsp:sp>
    <dsp:sp modelId="{06EB02E9-EA6B-4903-AF48-9B028C1B7CDF}">
      <dsp:nvSpPr>
        <dsp:cNvPr id="0" name=""/>
        <dsp:cNvSpPr/>
      </dsp:nvSpPr>
      <dsp:spPr>
        <a:xfrm>
          <a:off x="753524" y="2188139"/>
          <a:ext cx="3122784" cy="1873670"/>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l-GR" sz="2600" b="0" kern="1200" dirty="0" smtClean="0">
              <a:solidFill>
                <a:schemeClr val="tx1"/>
              </a:solidFill>
              <a:latin typeface="Century Gothic" pitchFamily="34" charset="0"/>
            </a:rPr>
            <a:t>Παροχή στο προσωπικό</a:t>
          </a:r>
          <a:r>
            <a:rPr lang="en-US" sz="2600" b="0" kern="1200" dirty="0" smtClean="0">
              <a:solidFill>
                <a:schemeClr val="tx1"/>
              </a:solidFill>
              <a:latin typeface="Century Gothic" pitchFamily="34" charset="0"/>
            </a:rPr>
            <a:t> </a:t>
          </a:r>
          <a:r>
            <a:rPr lang="el-GR" sz="2600" b="0" kern="1200" dirty="0" smtClean="0">
              <a:solidFill>
                <a:schemeClr val="tx1"/>
              </a:solidFill>
              <a:latin typeface="Century Gothic" pitchFamily="34" charset="0"/>
            </a:rPr>
            <a:t>της αναγκαίας εξουσίας  </a:t>
          </a:r>
          <a:endParaRPr lang="el-GR" sz="2600" b="0" kern="1200" dirty="0">
            <a:solidFill>
              <a:schemeClr val="tx1"/>
            </a:solidFill>
            <a:latin typeface="Century Gothic" pitchFamily="34" charset="0"/>
          </a:endParaRPr>
        </a:p>
      </dsp:txBody>
      <dsp:txXfrm>
        <a:off x="753524" y="2188139"/>
        <a:ext cx="3122784" cy="1873670"/>
      </dsp:txXfrm>
    </dsp:sp>
    <dsp:sp modelId="{4F2EF928-8E54-4024-A8A6-89863EDD05DB}">
      <dsp:nvSpPr>
        <dsp:cNvPr id="0" name=""/>
        <dsp:cNvSpPr/>
      </dsp:nvSpPr>
      <dsp:spPr>
        <a:xfrm>
          <a:off x="4188587" y="2188139"/>
          <a:ext cx="3122784" cy="187367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l-GR" sz="2600" b="0" kern="1200" smtClean="0">
              <a:solidFill>
                <a:schemeClr val="tx1"/>
              </a:solidFill>
              <a:latin typeface="Century Gothic" pitchFamily="34" charset="0"/>
            </a:rPr>
            <a:t>Ομαδική εργασία</a:t>
          </a:r>
          <a:endParaRPr lang="en-US" sz="2600" b="0" kern="1200" dirty="0">
            <a:solidFill>
              <a:schemeClr val="tx1"/>
            </a:solidFill>
            <a:latin typeface="Century Gothic" pitchFamily="34" charset="0"/>
          </a:endParaRPr>
        </a:p>
      </dsp:txBody>
      <dsp:txXfrm>
        <a:off x="4188587" y="2188139"/>
        <a:ext cx="3122784" cy="18736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9C5B1-144B-4860-B38A-BC3DC648DBD1}">
      <dsp:nvSpPr>
        <dsp:cNvPr id="0" name=""/>
        <dsp:cNvSpPr/>
      </dsp:nvSpPr>
      <dsp:spPr>
        <a:xfrm>
          <a:off x="4982953" y="3672408"/>
          <a:ext cx="2667896" cy="172819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Προώθηση Πωλήσεων </a:t>
          </a:r>
          <a:endParaRPr lang="el-GR" sz="1100" kern="1200" dirty="0">
            <a:solidFill>
              <a:schemeClr val="tx1"/>
            </a:solidFill>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Διαφήμιση</a:t>
          </a: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Άμεσο Μάρκετινγκ,</a:t>
          </a:r>
          <a:r>
            <a:rPr lang="en-US" sz="1400" kern="1200" dirty="0" smtClean="0">
              <a:solidFill>
                <a:schemeClr val="tx1"/>
              </a:solidFill>
              <a:latin typeface="Century Gothic" pitchFamily="34" charset="0"/>
            </a:rPr>
            <a:t> </a:t>
          </a:r>
          <a:endParaRPr lang="el-GR" sz="1400" kern="1200" dirty="0" smtClean="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Δημόσιες Σχέσεις</a:t>
          </a:r>
          <a:endParaRPr lang="el-GR" sz="1400" kern="1200" dirty="0">
            <a:solidFill>
              <a:schemeClr val="tx1"/>
            </a:solidFill>
            <a:latin typeface="Century Gothic" pitchFamily="34" charset="0"/>
          </a:endParaRPr>
        </a:p>
        <a:p>
          <a:pPr marL="57150" lvl="1" indent="-57150" algn="l" defTabSz="488950">
            <a:lnSpc>
              <a:spcPct val="90000"/>
            </a:lnSpc>
            <a:spcBef>
              <a:spcPct val="0"/>
            </a:spcBef>
            <a:spcAft>
              <a:spcPct val="15000"/>
            </a:spcAft>
            <a:buChar char="••"/>
          </a:pPr>
          <a:endParaRPr lang="el-GR" sz="1100" kern="1200" dirty="0">
            <a:solidFill>
              <a:schemeClr val="tx1"/>
            </a:solidFill>
          </a:endParaRPr>
        </a:p>
      </dsp:txBody>
      <dsp:txXfrm>
        <a:off x="5821285" y="4142419"/>
        <a:ext cx="1791601" cy="1220218"/>
      </dsp:txXfrm>
    </dsp:sp>
    <dsp:sp modelId="{FB71DFF1-8CE3-438C-AB29-C9E821649298}">
      <dsp:nvSpPr>
        <dsp:cNvPr id="0" name=""/>
        <dsp:cNvSpPr/>
      </dsp:nvSpPr>
      <dsp:spPr>
        <a:xfrm>
          <a:off x="630069" y="3672408"/>
          <a:ext cx="2667896" cy="172819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Τιμή Καταλόγου,</a:t>
          </a:r>
          <a:endParaRPr lang="el-GR" sz="1400" kern="1200" dirty="0">
            <a:solidFill>
              <a:schemeClr val="tx1"/>
            </a:solidFill>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Εκπτώσεις,</a:t>
          </a: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Όροι πίστωσης κ.α</a:t>
          </a:r>
          <a:endParaRPr lang="el-GR" sz="1400" kern="1200" dirty="0">
            <a:solidFill>
              <a:schemeClr val="tx1"/>
            </a:solidFill>
            <a:latin typeface="Century Gothic" pitchFamily="34" charset="0"/>
          </a:endParaRPr>
        </a:p>
      </dsp:txBody>
      <dsp:txXfrm>
        <a:off x="668032" y="4142419"/>
        <a:ext cx="1791601" cy="1220218"/>
      </dsp:txXfrm>
    </dsp:sp>
    <dsp:sp modelId="{39ABA2B8-B635-4216-87CA-30B1FAB58A26}">
      <dsp:nvSpPr>
        <dsp:cNvPr id="0" name=""/>
        <dsp:cNvSpPr/>
      </dsp:nvSpPr>
      <dsp:spPr>
        <a:xfrm>
          <a:off x="4982953" y="0"/>
          <a:ext cx="2667896" cy="172819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Κανάλια </a:t>
          </a:r>
          <a:endParaRPr lang="el-GR" sz="1400" kern="1200" dirty="0">
            <a:solidFill>
              <a:schemeClr val="tx1"/>
            </a:solidFill>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Κάλυψη</a:t>
          </a: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Ποικιλία</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Τοποθεσίες</a:t>
          </a:r>
          <a:endParaRPr lang="el-GR" sz="1400" kern="1200" dirty="0">
            <a:solidFill>
              <a:schemeClr val="tx1"/>
            </a:solidFill>
            <a:latin typeface="Century Gothic" pitchFamily="34" charset="0"/>
          </a:endParaRPr>
        </a:p>
        <a:p>
          <a:pPr marL="228600" lvl="2"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Απογραφή</a:t>
          </a:r>
          <a:endParaRPr lang="el-GR" sz="1400" kern="1200" dirty="0">
            <a:solidFill>
              <a:schemeClr val="tx1"/>
            </a:solidFill>
            <a:latin typeface="Century Gothic" pitchFamily="34" charset="0"/>
          </a:endParaRPr>
        </a:p>
        <a:p>
          <a:pPr marL="228600" lvl="2"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Μεταφορά</a:t>
          </a:r>
          <a:endParaRPr lang="el-GR" sz="1400" kern="1200" dirty="0">
            <a:solidFill>
              <a:schemeClr val="tx1"/>
            </a:solidFill>
            <a:latin typeface="Century Gothic" pitchFamily="34" charset="0"/>
          </a:endParaRPr>
        </a:p>
      </dsp:txBody>
      <dsp:txXfrm>
        <a:off x="5821285" y="37963"/>
        <a:ext cx="1791601" cy="1220218"/>
      </dsp:txXfrm>
    </dsp:sp>
    <dsp:sp modelId="{6A847840-E0B6-421B-BF89-93BBBDD1B250}">
      <dsp:nvSpPr>
        <dsp:cNvPr id="0" name=""/>
        <dsp:cNvSpPr/>
      </dsp:nvSpPr>
      <dsp:spPr>
        <a:xfrm>
          <a:off x="630069" y="0"/>
          <a:ext cx="2667896" cy="172819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Ποικιλία</a:t>
          </a:r>
          <a:endParaRPr lang="el-GR" sz="1400" kern="1200" dirty="0">
            <a:solidFill>
              <a:schemeClr val="tx1"/>
            </a:solidFill>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Ποιότητα</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Σχέδιο</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Χαρακτηριστικά</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Μάρκα</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Συσκευασία</a:t>
          </a:r>
          <a:endParaRPr lang="el-GR" sz="1400" kern="1200" dirty="0">
            <a:solidFill>
              <a:schemeClr val="tx1"/>
            </a:solidFill>
            <a:latin typeface="Century Gothic" pitchFamily="34" charset="0"/>
          </a:endParaRPr>
        </a:p>
        <a:p>
          <a:pPr marL="114300" lvl="1" indent="-114300" algn="l" defTabSz="622300">
            <a:lnSpc>
              <a:spcPct val="90000"/>
            </a:lnSpc>
            <a:spcBef>
              <a:spcPct val="0"/>
            </a:spcBef>
            <a:spcAft>
              <a:spcPct val="15000"/>
            </a:spcAft>
            <a:buChar char="••"/>
          </a:pPr>
          <a:r>
            <a:rPr lang="el-GR" sz="1400" kern="1200" dirty="0" smtClean="0">
              <a:solidFill>
                <a:schemeClr val="tx1"/>
              </a:solidFill>
              <a:latin typeface="Century Gothic" pitchFamily="34" charset="0"/>
            </a:rPr>
            <a:t>Μεγέθη κ.α</a:t>
          </a:r>
          <a:endParaRPr lang="el-GR" sz="1400" kern="1200" dirty="0">
            <a:solidFill>
              <a:schemeClr val="tx1"/>
            </a:solidFill>
            <a:latin typeface="Century Gothic" pitchFamily="34" charset="0"/>
          </a:endParaRPr>
        </a:p>
      </dsp:txBody>
      <dsp:txXfrm>
        <a:off x="668032" y="37963"/>
        <a:ext cx="1791601" cy="1220218"/>
      </dsp:txXfrm>
    </dsp:sp>
    <dsp:sp modelId="{2EE4F52E-3A18-49A8-B9E5-149DC92D38CB}">
      <dsp:nvSpPr>
        <dsp:cNvPr id="0" name=""/>
        <dsp:cNvSpPr/>
      </dsp:nvSpPr>
      <dsp:spPr>
        <a:xfrm>
          <a:off x="1747994" y="307834"/>
          <a:ext cx="2338459" cy="2338459"/>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latin typeface="Century Gothic" pitchFamily="34" charset="0"/>
            </a:rPr>
            <a:t>Προϊόν</a:t>
          </a:r>
          <a:endParaRPr lang="el-GR" sz="1900" kern="1200" dirty="0">
            <a:solidFill>
              <a:schemeClr val="tx1"/>
            </a:solidFill>
          </a:endParaRPr>
        </a:p>
      </dsp:txBody>
      <dsp:txXfrm>
        <a:off x="2432913" y="992753"/>
        <a:ext cx="1653540" cy="1653540"/>
      </dsp:txXfrm>
    </dsp:sp>
    <dsp:sp modelId="{8FDA4B27-0761-45C2-98A3-FE177C5A39EC}">
      <dsp:nvSpPr>
        <dsp:cNvPr id="0" name=""/>
        <dsp:cNvSpPr/>
      </dsp:nvSpPr>
      <dsp:spPr>
        <a:xfrm rot="5400000">
          <a:off x="4194466" y="307834"/>
          <a:ext cx="2338459" cy="2338459"/>
        </a:xfrm>
        <a:prstGeom prst="pieWedg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latin typeface="Century Gothic" pitchFamily="34" charset="0"/>
            </a:rPr>
            <a:t>Τόπος</a:t>
          </a:r>
          <a:endParaRPr lang="el-GR" sz="1900" kern="1200" dirty="0">
            <a:solidFill>
              <a:schemeClr val="tx1"/>
            </a:solidFill>
          </a:endParaRPr>
        </a:p>
      </dsp:txBody>
      <dsp:txXfrm rot="-5400000">
        <a:off x="4194466" y="992753"/>
        <a:ext cx="1653540" cy="1653540"/>
      </dsp:txXfrm>
    </dsp:sp>
    <dsp:sp modelId="{ACED42CB-859D-4030-806D-7FCF702C6742}">
      <dsp:nvSpPr>
        <dsp:cNvPr id="0" name=""/>
        <dsp:cNvSpPr/>
      </dsp:nvSpPr>
      <dsp:spPr>
        <a:xfrm rot="10800000">
          <a:off x="4194466" y="2754306"/>
          <a:ext cx="2338459" cy="2338459"/>
        </a:xfrm>
        <a:prstGeom prst="pieWedg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latin typeface="Century Gothic" pitchFamily="34" charset="0"/>
            </a:rPr>
            <a:t>Προώθηση</a:t>
          </a:r>
          <a:endParaRPr lang="el-GR" sz="1900" kern="1200" dirty="0">
            <a:solidFill>
              <a:schemeClr val="tx1"/>
            </a:solidFill>
          </a:endParaRPr>
        </a:p>
      </dsp:txBody>
      <dsp:txXfrm rot="10800000">
        <a:off x="4194466" y="2754306"/>
        <a:ext cx="1653540" cy="1653540"/>
      </dsp:txXfrm>
    </dsp:sp>
    <dsp:sp modelId="{AEBCC972-563C-487D-80EE-AF288359F70D}">
      <dsp:nvSpPr>
        <dsp:cNvPr id="0" name=""/>
        <dsp:cNvSpPr/>
      </dsp:nvSpPr>
      <dsp:spPr>
        <a:xfrm rot="16200000">
          <a:off x="1747994" y="2754306"/>
          <a:ext cx="2338459" cy="2338459"/>
        </a:xfrm>
        <a:prstGeom prst="pieWedg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latin typeface="Century Gothic" pitchFamily="34" charset="0"/>
            </a:rPr>
            <a:t>Τιμή</a:t>
          </a:r>
          <a:endParaRPr lang="el-GR" sz="1900" kern="1200" dirty="0">
            <a:solidFill>
              <a:schemeClr val="tx1"/>
            </a:solidFill>
          </a:endParaRPr>
        </a:p>
      </dsp:txBody>
      <dsp:txXfrm rot="5400000">
        <a:off x="2432913" y="2754306"/>
        <a:ext cx="1653540" cy="1653540"/>
      </dsp:txXfrm>
    </dsp:sp>
    <dsp:sp modelId="{DBF04E42-4189-42C7-AB2E-C5C9877E01C8}">
      <dsp:nvSpPr>
        <dsp:cNvPr id="0" name=""/>
        <dsp:cNvSpPr/>
      </dsp:nvSpPr>
      <dsp:spPr>
        <a:xfrm>
          <a:off x="3736765" y="2214246"/>
          <a:ext cx="807389" cy="702078"/>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424034-5A48-4398-982B-7F97F17CAFEE}">
      <dsp:nvSpPr>
        <dsp:cNvPr id="0" name=""/>
        <dsp:cNvSpPr/>
      </dsp:nvSpPr>
      <dsp:spPr>
        <a:xfrm rot="10800000">
          <a:off x="3736765" y="2484276"/>
          <a:ext cx="807389" cy="702078"/>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1107E-BF8F-467D-BA20-29B4A20DF2BA}">
      <dsp:nvSpPr>
        <dsp:cNvPr id="0" name=""/>
        <dsp:cNvSpPr/>
      </dsp:nvSpPr>
      <dsp:spPr>
        <a:xfrm>
          <a:off x="2932188" y="2234262"/>
          <a:ext cx="2704575" cy="270457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smtClean="0">
              <a:solidFill>
                <a:schemeClr val="tx1"/>
              </a:solidFill>
              <a:latin typeface="Century Gothic" pitchFamily="34" charset="0"/>
            </a:rPr>
            <a:t>Η Διττή Φύση</a:t>
          </a:r>
        </a:p>
        <a:p>
          <a:pPr lvl="0" algn="ctr" defTabSz="1066800">
            <a:lnSpc>
              <a:spcPct val="90000"/>
            </a:lnSpc>
            <a:spcBef>
              <a:spcPct val="0"/>
            </a:spcBef>
            <a:spcAft>
              <a:spcPct val="35000"/>
            </a:spcAft>
          </a:pPr>
          <a:r>
            <a:rPr lang="el-GR" sz="2400" kern="1200" smtClean="0">
              <a:solidFill>
                <a:schemeClr val="tx1"/>
              </a:solidFill>
              <a:latin typeface="Century Gothic" pitchFamily="34" charset="0"/>
            </a:rPr>
            <a:t>του Μάρκετινγκ :</a:t>
          </a:r>
          <a:endParaRPr lang="el-GR" sz="2400" kern="1200" dirty="0">
            <a:solidFill>
              <a:schemeClr val="tx1"/>
            </a:solidFill>
          </a:endParaRPr>
        </a:p>
      </dsp:txBody>
      <dsp:txXfrm>
        <a:off x="3328264" y="2630338"/>
        <a:ext cx="1912423" cy="1912423"/>
      </dsp:txXfrm>
    </dsp:sp>
    <dsp:sp modelId="{6BA619CB-3EB1-49C3-A6AE-1067F56C88F0}">
      <dsp:nvSpPr>
        <dsp:cNvPr id="0" name=""/>
        <dsp:cNvSpPr/>
      </dsp:nvSpPr>
      <dsp:spPr>
        <a:xfrm rot="12900000">
          <a:off x="1092717" y="1728464"/>
          <a:ext cx="2177096" cy="77080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1C38DC-9627-4496-B779-8EEC901592EC}">
      <dsp:nvSpPr>
        <dsp:cNvPr id="0" name=""/>
        <dsp:cNvSpPr/>
      </dsp:nvSpPr>
      <dsp:spPr>
        <a:xfrm>
          <a:off x="4906" y="461762"/>
          <a:ext cx="2569346" cy="205547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l-GR" sz="1500" b="1" kern="1200" dirty="0" smtClean="0">
              <a:solidFill>
                <a:schemeClr val="tx1"/>
              </a:solidFill>
              <a:latin typeface="Century Gothic" pitchFamily="34" charset="0"/>
            </a:rPr>
            <a:t>Ένας Προσανατολισμός </a:t>
          </a:r>
          <a:r>
            <a:rPr lang="el-GR" sz="1500" kern="1200" dirty="0" smtClean="0">
              <a:solidFill>
                <a:schemeClr val="tx1"/>
              </a:solidFill>
              <a:latin typeface="Century Gothic" pitchFamily="34" charset="0"/>
            </a:rPr>
            <a:t>– </a:t>
          </a:r>
          <a:r>
            <a:rPr lang="el-GR" sz="1500" b="0" kern="1200" dirty="0" smtClean="0">
              <a:solidFill>
                <a:schemeClr val="tx1"/>
              </a:solidFill>
              <a:latin typeface="Century Gothic" pitchFamily="34" charset="0"/>
            </a:rPr>
            <a:t>οδηγεί όλες</a:t>
          </a:r>
        </a:p>
        <a:p>
          <a:pPr lvl="0" algn="ctr" defTabSz="666750">
            <a:lnSpc>
              <a:spcPct val="90000"/>
            </a:lnSpc>
            <a:spcBef>
              <a:spcPct val="0"/>
            </a:spcBef>
            <a:spcAft>
              <a:spcPct val="35000"/>
            </a:spcAft>
          </a:pPr>
          <a:r>
            <a:rPr lang="el-GR" sz="1500" b="0" kern="1200" dirty="0" smtClean="0">
              <a:solidFill>
                <a:schemeClr val="tx1"/>
              </a:solidFill>
              <a:latin typeface="Century Gothic" pitchFamily="34" charset="0"/>
            </a:rPr>
            <a:t>τις ενέργειες μιας</a:t>
          </a:r>
        </a:p>
        <a:p>
          <a:pPr lvl="0" algn="ctr" defTabSz="666750">
            <a:lnSpc>
              <a:spcPct val="90000"/>
            </a:lnSpc>
            <a:spcBef>
              <a:spcPct val="0"/>
            </a:spcBef>
            <a:spcAft>
              <a:spcPct val="35000"/>
            </a:spcAft>
          </a:pPr>
          <a:r>
            <a:rPr lang="el-GR" sz="1500" b="0" kern="1200" dirty="0" smtClean="0">
              <a:solidFill>
                <a:schemeClr val="tx1"/>
              </a:solidFill>
              <a:latin typeface="Century Gothic" pitchFamily="34" charset="0"/>
            </a:rPr>
            <a:t>επιχείρησης/οργανισμού</a:t>
          </a:r>
          <a:endParaRPr lang="el-GR" sz="1500" kern="1200" dirty="0">
            <a:solidFill>
              <a:schemeClr val="tx1"/>
            </a:solidFill>
          </a:endParaRPr>
        </a:p>
      </dsp:txBody>
      <dsp:txXfrm>
        <a:off x="65109" y="521965"/>
        <a:ext cx="2448940" cy="1935071"/>
      </dsp:txXfrm>
    </dsp:sp>
    <dsp:sp modelId="{37BE330F-FE8A-4B31-8B79-0C35C08A254C}">
      <dsp:nvSpPr>
        <dsp:cNvPr id="0" name=""/>
        <dsp:cNvSpPr/>
      </dsp:nvSpPr>
      <dsp:spPr>
        <a:xfrm rot="19500000">
          <a:off x="5299137" y="1728464"/>
          <a:ext cx="2177096" cy="770804"/>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236BF4-CBEF-4378-AA7D-28DA052D4115}">
      <dsp:nvSpPr>
        <dsp:cNvPr id="0" name=""/>
        <dsp:cNvSpPr/>
      </dsp:nvSpPr>
      <dsp:spPr>
        <a:xfrm>
          <a:off x="5994699" y="461762"/>
          <a:ext cx="2569346" cy="2055477"/>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l-GR" sz="1500" b="1" kern="1200" dirty="0" smtClean="0">
              <a:solidFill>
                <a:schemeClr val="tx1"/>
              </a:solidFill>
              <a:latin typeface="Century Gothic" pitchFamily="34" charset="0"/>
            </a:rPr>
            <a:t>Μια Επιχειρηματική Λειτουργία –</a:t>
          </a:r>
        </a:p>
        <a:p>
          <a:pPr lvl="0" algn="ctr" defTabSz="666750">
            <a:lnSpc>
              <a:spcPct val="90000"/>
            </a:lnSpc>
            <a:spcBef>
              <a:spcPct val="0"/>
            </a:spcBef>
            <a:spcAft>
              <a:spcPct val="35000"/>
            </a:spcAft>
          </a:pPr>
          <a:r>
            <a:rPr lang="el-GR" sz="1500" b="0" kern="1200" dirty="0" smtClean="0">
              <a:solidFill>
                <a:schemeClr val="tx1"/>
              </a:solidFill>
              <a:latin typeface="Century Gothic" pitchFamily="34" charset="0"/>
            </a:rPr>
            <a:t>υπεύθυνη να διευθύνει και να εκτελεί</a:t>
          </a:r>
        </a:p>
        <a:p>
          <a:pPr lvl="0" algn="ctr" defTabSz="666750">
            <a:lnSpc>
              <a:spcPct val="90000"/>
            </a:lnSpc>
            <a:spcBef>
              <a:spcPct val="0"/>
            </a:spcBef>
            <a:spcAft>
              <a:spcPct val="35000"/>
            </a:spcAft>
          </a:pPr>
          <a:r>
            <a:rPr lang="el-GR" sz="1500" b="0" kern="1200" dirty="0" smtClean="0">
              <a:solidFill>
                <a:schemeClr val="tx1"/>
              </a:solidFill>
              <a:latin typeface="Century Gothic" pitchFamily="34" charset="0"/>
            </a:rPr>
            <a:t>συγκεκριμένες επιχειρηματικές</a:t>
          </a:r>
        </a:p>
        <a:p>
          <a:pPr lvl="0" algn="ctr" defTabSz="666750">
            <a:lnSpc>
              <a:spcPct val="90000"/>
            </a:lnSpc>
            <a:spcBef>
              <a:spcPct val="0"/>
            </a:spcBef>
            <a:spcAft>
              <a:spcPct val="35000"/>
            </a:spcAft>
          </a:pPr>
          <a:r>
            <a:rPr lang="el-GR" sz="1500" b="0" kern="1200" dirty="0" smtClean="0">
              <a:solidFill>
                <a:schemeClr val="tx1"/>
              </a:solidFill>
              <a:latin typeface="Century Gothic" pitchFamily="34" charset="0"/>
            </a:rPr>
            <a:t>δραστηριότητες</a:t>
          </a:r>
          <a:endParaRPr lang="el-GR" sz="1500" kern="1200" dirty="0">
            <a:solidFill>
              <a:schemeClr val="tx1"/>
            </a:solidFill>
          </a:endParaRPr>
        </a:p>
      </dsp:txBody>
      <dsp:txXfrm>
        <a:off x="6054902" y="521965"/>
        <a:ext cx="2448940" cy="19350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58485-7BDF-4881-87C0-A0757D9B62E6}">
      <dsp:nvSpPr>
        <dsp:cNvPr id="0" name=""/>
        <dsp:cNvSpPr/>
      </dsp:nvSpPr>
      <dsp:spPr>
        <a:xfrm>
          <a:off x="478951" y="3424"/>
          <a:ext cx="2156815" cy="12940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Στρατηγικό –</a:t>
          </a:r>
          <a:r>
            <a:rPr lang="en-US" sz="1900" kern="1200" smtClean="0">
              <a:solidFill>
                <a:schemeClr val="tx1"/>
              </a:solidFill>
              <a:latin typeface="Century Gothic" pitchFamily="34" charset="0"/>
            </a:rPr>
            <a:t> Strategic Marketing</a:t>
          </a:r>
          <a:endParaRPr lang="el-GR" sz="1900" kern="1200" dirty="0" smtClean="0">
            <a:solidFill>
              <a:schemeClr val="tx1"/>
            </a:solidFill>
            <a:latin typeface="Century Gothic" pitchFamily="34" charset="0"/>
          </a:endParaRPr>
        </a:p>
      </dsp:txBody>
      <dsp:txXfrm>
        <a:off x="478951" y="3424"/>
        <a:ext cx="2156815" cy="1294089"/>
      </dsp:txXfrm>
    </dsp:sp>
    <dsp:sp modelId="{24FB7C5B-CEFA-4A9A-B306-3CA29043157B}">
      <dsp:nvSpPr>
        <dsp:cNvPr id="0" name=""/>
        <dsp:cNvSpPr/>
      </dsp:nvSpPr>
      <dsp:spPr>
        <a:xfrm>
          <a:off x="2851448" y="3424"/>
          <a:ext cx="2156815" cy="1294089"/>
        </a:xfrm>
        <a:prstGeom prst="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solidFill>
                <a:schemeClr val="tx1"/>
              </a:solidFill>
              <a:latin typeface="Century Gothic" pitchFamily="34" charset="0"/>
            </a:rPr>
            <a:t>Τακτικό</a:t>
          </a:r>
          <a:r>
            <a:rPr lang="en-US" sz="1900" kern="1200" dirty="0" smtClean="0">
              <a:solidFill>
                <a:schemeClr val="tx1"/>
              </a:solidFill>
              <a:latin typeface="Century Gothic" pitchFamily="34" charset="0"/>
            </a:rPr>
            <a:t> – </a:t>
          </a:r>
          <a:endParaRPr lang="el-GR" sz="1900" kern="1200" dirty="0" smtClean="0">
            <a:solidFill>
              <a:schemeClr val="tx1"/>
            </a:solidFill>
            <a:latin typeface="Century Gothic" pitchFamily="34" charset="0"/>
          </a:endParaRPr>
        </a:p>
        <a:p>
          <a:pPr lvl="0" algn="ctr" defTabSz="844550">
            <a:lnSpc>
              <a:spcPct val="90000"/>
            </a:lnSpc>
            <a:spcBef>
              <a:spcPct val="0"/>
            </a:spcBef>
            <a:spcAft>
              <a:spcPct val="35000"/>
            </a:spcAft>
          </a:pPr>
          <a:r>
            <a:rPr lang="en-US" sz="1900" kern="1200" dirty="0" smtClean="0">
              <a:solidFill>
                <a:schemeClr val="tx1"/>
              </a:solidFill>
              <a:latin typeface="Century Gothic" pitchFamily="34" charset="0"/>
            </a:rPr>
            <a:t>Tactical Marketing</a:t>
          </a:r>
          <a:endParaRPr lang="el-GR" sz="1900" kern="1200" dirty="0" smtClean="0">
            <a:solidFill>
              <a:schemeClr val="tx1"/>
            </a:solidFill>
            <a:latin typeface="Century Gothic" pitchFamily="34" charset="0"/>
          </a:endParaRPr>
        </a:p>
      </dsp:txBody>
      <dsp:txXfrm>
        <a:off x="2851448" y="3424"/>
        <a:ext cx="2156815" cy="1294089"/>
      </dsp:txXfrm>
    </dsp:sp>
    <dsp:sp modelId="{6042DC66-6002-463F-9DAC-3932E907CDA3}">
      <dsp:nvSpPr>
        <dsp:cNvPr id="0" name=""/>
        <dsp:cNvSpPr/>
      </dsp:nvSpPr>
      <dsp:spPr>
        <a:xfrm>
          <a:off x="5223945" y="3424"/>
          <a:ext cx="2156815" cy="129408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Εσωτερικό</a:t>
          </a:r>
          <a:r>
            <a:rPr lang="en-US" sz="1900" kern="1200" smtClean="0">
              <a:solidFill>
                <a:schemeClr val="tx1"/>
              </a:solidFill>
              <a:latin typeface="Century Gothic" pitchFamily="34" charset="0"/>
            </a:rPr>
            <a:t> – Internal Marketing</a:t>
          </a:r>
          <a:endParaRPr lang="el-GR" sz="1900" kern="1200" dirty="0" smtClean="0">
            <a:solidFill>
              <a:schemeClr val="tx1"/>
            </a:solidFill>
            <a:latin typeface="Century Gothic" pitchFamily="34" charset="0"/>
          </a:endParaRPr>
        </a:p>
      </dsp:txBody>
      <dsp:txXfrm>
        <a:off x="5223945" y="3424"/>
        <a:ext cx="2156815" cy="1294089"/>
      </dsp:txXfrm>
    </dsp:sp>
    <dsp:sp modelId="{42E3868C-CFA1-4649-A68C-2ECD848F1B7A}">
      <dsp:nvSpPr>
        <dsp:cNvPr id="0" name=""/>
        <dsp:cNvSpPr/>
      </dsp:nvSpPr>
      <dsp:spPr>
        <a:xfrm>
          <a:off x="478951" y="1513195"/>
          <a:ext cx="2156815" cy="1294089"/>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Αλληλεπίδρασης</a:t>
          </a:r>
          <a:r>
            <a:rPr lang="en-US" sz="1900" kern="1200" smtClean="0">
              <a:solidFill>
                <a:schemeClr val="tx1"/>
              </a:solidFill>
              <a:latin typeface="Century Gothic" pitchFamily="34" charset="0"/>
            </a:rPr>
            <a:t> – Interactive Marketing</a:t>
          </a:r>
          <a:endParaRPr lang="el-GR" sz="1900" kern="1200" dirty="0" smtClean="0">
            <a:solidFill>
              <a:schemeClr val="tx1"/>
            </a:solidFill>
            <a:latin typeface="Century Gothic" pitchFamily="34" charset="0"/>
          </a:endParaRPr>
        </a:p>
      </dsp:txBody>
      <dsp:txXfrm>
        <a:off x="478951" y="1513195"/>
        <a:ext cx="2156815" cy="1294089"/>
      </dsp:txXfrm>
    </dsp:sp>
    <dsp:sp modelId="{C0B60981-C9CA-4635-A288-7E5909805EAA}">
      <dsp:nvSpPr>
        <dsp:cNvPr id="0" name=""/>
        <dsp:cNvSpPr/>
      </dsp:nvSpPr>
      <dsp:spPr>
        <a:xfrm>
          <a:off x="2851448" y="1513195"/>
          <a:ext cx="2156815" cy="129408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Σχέσεων</a:t>
          </a:r>
          <a:r>
            <a:rPr lang="en-US" sz="1900" kern="1200" smtClean="0">
              <a:solidFill>
                <a:schemeClr val="tx1"/>
              </a:solidFill>
              <a:latin typeface="Century Gothic" pitchFamily="34" charset="0"/>
            </a:rPr>
            <a:t> – Relationship Marketing</a:t>
          </a:r>
          <a:endParaRPr lang="en-US" sz="1900" kern="1200" dirty="0" smtClean="0">
            <a:solidFill>
              <a:schemeClr val="tx1"/>
            </a:solidFill>
            <a:latin typeface="Century Gothic" pitchFamily="34" charset="0"/>
          </a:endParaRPr>
        </a:p>
      </dsp:txBody>
      <dsp:txXfrm>
        <a:off x="2851448" y="1513195"/>
        <a:ext cx="2156815" cy="1294089"/>
      </dsp:txXfrm>
    </dsp:sp>
    <dsp:sp modelId="{DCA031D6-AE0A-452E-B261-C6BA9058959B}">
      <dsp:nvSpPr>
        <dsp:cNvPr id="0" name=""/>
        <dsp:cNvSpPr/>
      </dsp:nvSpPr>
      <dsp:spPr>
        <a:xfrm>
          <a:off x="5223945" y="1513195"/>
          <a:ext cx="2156815" cy="1294089"/>
        </a:xfrm>
        <a:prstGeom prst="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Κοινωνικό Μάρκετινγκ</a:t>
          </a:r>
          <a:r>
            <a:rPr lang="en-US" sz="1900" kern="1200" smtClean="0">
              <a:solidFill>
                <a:schemeClr val="tx1"/>
              </a:solidFill>
              <a:latin typeface="Century Gothic" pitchFamily="34" charset="0"/>
            </a:rPr>
            <a:t> – Societal Marketing</a:t>
          </a:r>
          <a:endParaRPr lang="el-GR" sz="1900" kern="1200" dirty="0" smtClean="0">
            <a:solidFill>
              <a:schemeClr val="tx1"/>
            </a:solidFill>
            <a:latin typeface="Century Gothic" pitchFamily="34" charset="0"/>
          </a:endParaRPr>
        </a:p>
      </dsp:txBody>
      <dsp:txXfrm>
        <a:off x="5223945" y="1513195"/>
        <a:ext cx="2156815" cy="1294089"/>
      </dsp:txXfrm>
    </dsp:sp>
    <dsp:sp modelId="{172F62E6-9F51-46E7-8762-4DD67C760CA8}">
      <dsp:nvSpPr>
        <dsp:cNvPr id="0" name=""/>
        <dsp:cNvSpPr/>
      </dsp:nvSpPr>
      <dsp:spPr>
        <a:xfrm>
          <a:off x="2851448" y="3022966"/>
          <a:ext cx="2156815" cy="129408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smtClean="0">
              <a:solidFill>
                <a:schemeClr val="tx1"/>
              </a:solidFill>
              <a:latin typeface="Century Gothic" pitchFamily="34" charset="0"/>
            </a:rPr>
            <a:t>Ολοκληρωμένο</a:t>
          </a:r>
          <a:r>
            <a:rPr lang="en-US" sz="1900" kern="1200" smtClean="0">
              <a:solidFill>
                <a:schemeClr val="tx1"/>
              </a:solidFill>
              <a:latin typeface="Century Gothic" pitchFamily="34" charset="0"/>
            </a:rPr>
            <a:t> – Integrated Marketing</a:t>
          </a:r>
          <a:endParaRPr lang="en-US" sz="1900" kern="1200" dirty="0" smtClean="0">
            <a:solidFill>
              <a:schemeClr val="tx1"/>
            </a:solidFill>
            <a:latin typeface="Century Gothic" pitchFamily="34" charset="0"/>
          </a:endParaRPr>
        </a:p>
      </dsp:txBody>
      <dsp:txXfrm>
        <a:off x="2851448" y="3022966"/>
        <a:ext cx="2156815" cy="12940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1AF8B-CC0D-4002-A84E-0F0885B32624}">
      <dsp:nvSpPr>
        <dsp:cNvPr id="0" name=""/>
        <dsp:cNvSpPr/>
      </dsp:nvSpPr>
      <dsp:spPr>
        <a:xfrm>
          <a:off x="0" y="67144"/>
          <a:ext cx="6096000" cy="11222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latin typeface="Century Gothic" pitchFamily="34" charset="0"/>
            </a:rPr>
            <a:t>Brand Image, Product,</a:t>
          </a:r>
        </a:p>
        <a:p>
          <a:pPr lvl="0" algn="ctr" defTabSz="1066800">
            <a:lnSpc>
              <a:spcPct val="90000"/>
            </a:lnSpc>
            <a:spcBef>
              <a:spcPct val="0"/>
            </a:spcBef>
            <a:spcAft>
              <a:spcPct val="35000"/>
            </a:spcAft>
          </a:pPr>
          <a:r>
            <a:rPr lang="en-US" sz="2400" kern="1200" dirty="0" smtClean="0">
              <a:latin typeface="Century Gothic" pitchFamily="34" charset="0"/>
            </a:rPr>
            <a:t>Corporate </a:t>
          </a:r>
          <a:endParaRPr lang="el-GR" sz="2400" kern="1200" dirty="0"/>
        </a:p>
      </dsp:txBody>
      <dsp:txXfrm>
        <a:off x="0" y="67144"/>
        <a:ext cx="6096000" cy="1122227"/>
      </dsp:txXfrm>
    </dsp:sp>
    <dsp:sp modelId="{C57D102A-6D14-4AC6-8582-E63CC64C5CDA}">
      <dsp:nvSpPr>
        <dsp:cNvPr id="0" name=""/>
        <dsp:cNvSpPr/>
      </dsp:nvSpPr>
      <dsp:spPr>
        <a:xfrm>
          <a:off x="0" y="1179620"/>
          <a:ext cx="6096000" cy="11222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Distribution Image</a:t>
          </a:r>
        </a:p>
        <a:p>
          <a:pPr lvl="0" algn="ctr" defTabSz="1244600">
            <a:lnSpc>
              <a:spcPct val="90000"/>
            </a:lnSpc>
            <a:spcBef>
              <a:spcPct val="0"/>
            </a:spcBef>
            <a:spcAft>
              <a:spcPct val="35000"/>
            </a:spcAft>
          </a:pPr>
          <a:r>
            <a:rPr lang="en-US" sz="2800" kern="1200" dirty="0" smtClean="0">
              <a:latin typeface="Century Gothic" pitchFamily="34" charset="0"/>
            </a:rPr>
            <a:t>Store, Mall, Region, City </a:t>
          </a:r>
          <a:endParaRPr lang="el-GR" sz="2800" kern="1200" dirty="0"/>
        </a:p>
      </dsp:txBody>
      <dsp:txXfrm>
        <a:off x="0" y="1179620"/>
        <a:ext cx="6096000" cy="1122227"/>
      </dsp:txXfrm>
    </dsp:sp>
    <dsp:sp modelId="{4892F421-D2EF-4EB3-8D88-AF97C63A5429}">
      <dsp:nvSpPr>
        <dsp:cNvPr id="0" name=""/>
        <dsp:cNvSpPr/>
      </dsp:nvSpPr>
      <dsp:spPr>
        <a:xfrm>
          <a:off x="0" y="2357959"/>
          <a:ext cx="6096000" cy="123072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Country of Origin Image  </a:t>
          </a:r>
          <a:endParaRPr lang="el-GR" sz="2800" kern="1200" dirty="0"/>
        </a:p>
      </dsp:txBody>
      <dsp:txXfrm>
        <a:off x="0" y="2357959"/>
        <a:ext cx="6096000" cy="1230724"/>
      </dsp:txXfrm>
    </dsp:sp>
    <dsp:sp modelId="{FB2BEF42-E385-4C97-AFDB-24C33A677884}">
      <dsp:nvSpPr>
        <dsp:cNvPr id="0" name=""/>
        <dsp:cNvSpPr/>
      </dsp:nvSpPr>
      <dsp:spPr>
        <a:xfrm>
          <a:off x="1113000" y="3644795"/>
          <a:ext cx="3870000" cy="112222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Executive, Corporate System of Values</a:t>
          </a:r>
          <a:endParaRPr lang="el-GR" sz="2800" kern="1200" dirty="0">
            <a:latin typeface="Century Gothic" pitchFamily="34" charset="0"/>
          </a:endParaRPr>
        </a:p>
      </dsp:txBody>
      <dsp:txXfrm>
        <a:off x="1113000" y="3644795"/>
        <a:ext cx="3870000" cy="11222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B2D34-3CFB-4843-BDCA-DBEE77C52891}">
      <dsp:nvSpPr>
        <dsp:cNvPr id="0" name=""/>
        <dsp:cNvSpPr/>
      </dsp:nvSpPr>
      <dsp:spPr>
        <a:xfrm>
          <a:off x="744" y="145603"/>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smtClean="0">
              <a:solidFill>
                <a:schemeClr val="tx1"/>
              </a:solidFill>
              <a:effectLst/>
              <a:latin typeface="Century Gothic" pitchFamily="34" charset="0"/>
            </a:rPr>
            <a:t>INTERACTIVE</a:t>
          </a:r>
          <a:r>
            <a:rPr lang="en-GB" sz="3100" b="0" kern="1200" smtClean="0">
              <a:solidFill>
                <a:schemeClr val="tx1"/>
              </a:solidFill>
              <a:effectLst/>
              <a:latin typeface="Century Gothic" pitchFamily="34" charset="0"/>
            </a:rPr>
            <a:t> </a:t>
          </a:r>
          <a:r>
            <a:rPr lang="en-GB" sz="3100" kern="1200" smtClean="0">
              <a:solidFill>
                <a:schemeClr val="tx1"/>
              </a:solidFill>
              <a:effectLst/>
              <a:latin typeface="Century Gothic" pitchFamily="34" charset="0"/>
            </a:rPr>
            <a:t>MARKETING</a:t>
          </a:r>
          <a:endParaRPr lang="el-GR" sz="3100" kern="1200" dirty="0">
            <a:solidFill>
              <a:schemeClr val="tx1"/>
            </a:solidFill>
            <a:effectLst/>
            <a:latin typeface="Century Gothic" pitchFamily="34" charset="0"/>
          </a:endParaRPr>
        </a:p>
      </dsp:txBody>
      <dsp:txXfrm>
        <a:off x="744" y="145603"/>
        <a:ext cx="2902148" cy="1741289"/>
      </dsp:txXfrm>
    </dsp:sp>
    <dsp:sp modelId="{E123F968-2FAB-47E6-B137-57F1B91B2264}">
      <dsp:nvSpPr>
        <dsp:cNvPr id="0" name=""/>
        <dsp:cNvSpPr/>
      </dsp:nvSpPr>
      <dsp:spPr>
        <a:xfrm>
          <a:off x="3193107" y="145603"/>
          <a:ext cx="2902148" cy="174128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solidFill>
                <a:schemeClr val="tx1"/>
              </a:solidFill>
              <a:effectLst/>
              <a:latin typeface="Century Gothic" pitchFamily="34" charset="0"/>
            </a:rPr>
            <a:t>INTERNAL MARKETING</a:t>
          </a:r>
          <a:endParaRPr lang="el-GR" sz="3100" kern="1200" dirty="0">
            <a:solidFill>
              <a:schemeClr val="tx1"/>
            </a:solidFill>
            <a:effectLst/>
          </a:endParaRPr>
        </a:p>
      </dsp:txBody>
      <dsp:txXfrm>
        <a:off x="3193107" y="145603"/>
        <a:ext cx="2902148" cy="1741289"/>
      </dsp:txXfrm>
    </dsp:sp>
    <dsp:sp modelId="{8906F340-D67A-4A87-8CED-D5B57B5E97CD}">
      <dsp:nvSpPr>
        <dsp:cNvPr id="0" name=""/>
        <dsp:cNvSpPr/>
      </dsp:nvSpPr>
      <dsp:spPr>
        <a:xfrm>
          <a:off x="744" y="2177107"/>
          <a:ext cx="2902148" cy="174128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smtClean="0">
              <a:solidFill>
                <a:schemeClr val="tx1"/>
              </a:solidFill>
              <a:effectLst/>
              <a:latin typeface="Century Gothic" pitchFamily="34" charset="0"/>
            </a:rPr>
            <a:t>CLASSICAL MARKETING</a:t>
          </a:r>
          <a:endParaRPr lang="el-GR" sz="3100" kern="1200" dirty="0">
            <a:solidFill>
              <a:schemeClr val="tx1"/>
            </a:solidFill>
            <a:effectLst/>
            <a:latin typeface="Century Gothic" pitchFamily="34" charset="0"/>
          </a:endParaRPr>
        </a:p>
      </dsp:txBody>
      <dsp:txXfrm>
        <a:off x="744" y="2177107"/>
        <a:ext cx="2902148" cy="1741289"/>
      </dsp:txXfrm>
    </dsp:sp>
    <dsp:sp modelId="{5DA34B1E-781C-4458-8E60-6373EACD0A50}">
      <dsp:nvSpPr>
        <dsp:cNvPr id="0" name=""/>
        <dsp:cNvSpPr/>
      </dsp:nvSpPr>
      <dsp:spPr>
        <a:xfrm>
          <a:off x="3193107" y="2177107"/>
          <a:ext cx="2902148" cy="174128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smtClean="0">
              <a:solidFill>
                <a:schemeClr val="tx1"/>
              </a:solidFill>
              <a:effectLst/>
              <a:latin typeface="Century Gothic" pitchFamily="34" charset="0"/>
            </a:rPr>
            <a:t>RELATIONSHIP MARKETING</a:t>
          </a:r>
          <a:endParaRPr lang="el-GR" sz="3100" kern="1200" dirty="0">
            <a:solidFill>
              <a:schemeClr val="tx1"/>
            </a:solidFill>
            <a:effectLst/>
            <a:latin typeface="Century Gothic" pitchFamily="34" charset="0"/>
          </a:endParaRPr>
        </a:p>
      </dsp:txBody>
      <dsp:txXfrm>
        <a:off x="3193107" y="2177107"/>
        <a:ext cx="2902148" cy="174128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5B20D-DDB9-4B25-A7A6-512516210712}">
      <dsp:nvSpPr>
        <dsp:cNvPr id="0" name=""/>
        <dsp:cNvSpPr/>
      </dsp:nvSpPr>
      <dsp:spPr>
        <a:xfrm>
          <a:off x="740435" y="11192"/>
          <a:ext cx="4420463" cy="4092415"/>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US" sz="3300" b="1" u="sng" kern="1200" dirty="0" smtClean="0">
              <a:latin typeface="Century Gothic" pitchFamily="34" charset="0"/>
            </a:rPr>
            <a:t>Market</a:t>
          </a:r>
          <a:r>
            <a:rPr lang="en-US" sz="3300" u="sng" kern="1200" dirty="0" smtClean="0">
              <a:latin typeface="Century Gothic" pitchFamily="34" charset="0"/>
            </a:rPr>
            <a:t> </a:t>
          </a:r>
          <a:endParaRPr lang="el-GR" sz="3300" u="sng" kern="1200" dirty="0" smtClean="0">
            <a:latin typeface="Century Gothic" pitchFamily="34" charset="0"/>
          </a:endParaRPr>
        </a:p>
        <a:p>
          <a:pPr lvl="0" algn="ctr" defTabSz="1466850">
            <a:lnSpc>
              <a:spcPct val="90000"/>
            </a:lnSpc>
            <a:spcBef>
              <a:spcPct val="0"/>
            </a:spcBef>
            <a:spcAft>
              <a:spcPct val="35000"/>
            </a:spcAft>
          </a:pPr>
          <a:r>
            <a:rPr lang="en-US" sz="3300" kern="1200" dirty="0" smtClean="0">
              <a:latin typeface="Century Gothic" pitchFamily="34" charset="0"/>
            </a:rPr>
            <a:t> 3C Consumer Competition</a:t>
          </a:r>
          <a:endParaRPr lang="el-GR" sz="3300" kern="1200" dirty="0" smtClean="0">
            <a:latin typeface="Century Gothic" pitchFamily="34" charset="0"/>
          </a:endParaRPr>
        </a:p>
        <a:p>
          <a:pPr lvl="0" algn="ctr" defTabSz="1466850">
            <a:lnSpc>
              <a:spcPct val="90000"/>
            </a:lnSpc>
            <a:spcBef>
              <a:spcPct val="0"/>
            </a:spcBef>
            <a:spcAft>
              <a:spcPct val="35000"/>
            </a:spcAft>
          </a:pPr>
          <a:r>
            <a:rPr lang="en-US" sz="3300" kern="1200" dirty="0" smtClean="0">
              <a:latin typeface="Century Gothic" pitchFamily="34" charset="0"/>
            </a:rPr>
            <a:t>Firm</a:t>
          </a:r>
        </a:p>
      </dsp:txBody>
      <dsp:txXfrm>
        <a:off x="1357707" y="493776"/>
        <a:ext cx="2548735" cy="3127248"/>
      </dsp:txXfrm>
    </dsp:sp>
    <dsp:sp modelId="{997F90B5-5282-4B1F-9EE3-C51DD67FBB2A}">
      <dsp:nvSpPr>
        <dsp:cNvPr id="0" name=""/>
        <dsp:cNvSpPr/>
      </dsp:nvSpPr>
      <dsp:spPr>
        <a:xfrm>
          <a:off x="3853948" y="11192"/>
          <a:ext cx="4092415" cy="4092415"/>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l-GR" sz="3300" b="1" u="sng" kern="1200" dirty="0" smtClean="0">
              <a:latin typeface="Century Gothic" pitchFamily="34" charset="0"/>
            </a:rPr>
            <a:t>-</a:t>
          </a:r>
          <a:r>
            <a:rPr lang="en-US" sz="3300" b="1" u="sng" kern="1200" dirty="0" err="1" smtClean="0">
              <a:latin typeface="Century Gothic" pitchFamily="34" charset="0"/>
            </a:rPr>
            <a:t>ing</a:t>
          </a:r>
          <a:endParaRPr lang="el-GR" sz="3300" b="1" u="sng" kern="1200" dirty="0" smtClean="0">
            <a:latin typeface="Century Gothic" pitchFamily="34" charset="0"/>
          </a:endParaRPr>
        </a:p>
        <a:p>
          <a:pPr lvl="0" algn="ctr" defTabSz="1466850">
            <a:lnSpc>
              <a:spcPct val="90000"/>
            </a:lnSpc>
            <a:spcBef>
              <a:spcPct val="0"/>
            </a:spcBef>
            <a:spcAft>
              <a:spcPct val="35000"/>
            </a:spcAft>
          </a:pPr>
          <a:r>
            <a:rPr lang="en-US" sz="3300" kern="1200" dirty="0" smtClean="0">
              <a:latin typeface="Century Gothic" pitchFamily="34" charset="0"/>
            </a:rPr>
            <a:t>4P’s Product Place Promotion Price</a:t>
          </a:r>
          <a:endParaRPr lang="el-GR" sz="3300" kern="1200" dirty="0"/>
        </a:p>
      </dsp:txBody>
      <dsp:txXfrm>
        <a:off x="5015309" y="493776"/>
        <a:ext cx="2359590" cy="31272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8443-5D73-4AFE-9585-098CD055A9E5}">
      <dsp:nvSpPr>
        <dsp:cNvPr id="0" name=""/>
        <dsp:cNvSpPr/>
      </dsp:nvSpPr>
      <dsp:spPr>
        <a:xfrm>
          <a:off x="912701" y="0"/>
          <a:ext cx="5112568" cy="5112568"/>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51D5C-7241-4DAF-9609-BA2BE5F2FAB4}">
      <dsp:nvSpPr>
        <dsp:cNvPr id="0" name=""/>
        <dsp:cNvSpPr/>
      </dsp:nvSpPr>
      <dsp:spPr>
        <a:xfrm>
          <a:off x="3468985" y="514002"/>
          <a:ext cx="3323169" cy="121024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latin typeface="Century Gothic" pitchFamily="34" charset="0"/>
            </a:rPr>
            <a:t>Κοινωνία (κοινωνική ευμάρεια)</a:t>
          </a:r>
          <a:endParaRPr lang="el-GR" sz="2400" kern="1200" dirty="0">
            <a:latin typeface="Century Gothic" pitchFamily="34" charset="0"/>
          </a:endParaRPr>
        </a:p>
      </dsp:txBody>
      <dsp:txXfrm>
        <a:off x="3528064" y="573081"/>
        <a:ext cx="3205011" cy="1092082"/>
      </dsp:txXfrm>
    </dsp:sp>
    <dsp:sp modelId="{ED14490B-5C82-45D1-8F93-85F30D8A32F2}">
      <dsp:nvSpPr>
        <dsp:cNvPr id="0" name=""/>
        <dsp:cNvSpPr/>
      </dsp:nvSpPr>
      <dsp:spPr>
        <a:xfrm>
          <a:off x="3468985" y="1875523"/>
          <a:ext cx="3323169" cy="1210240"/>
        </a:xfrm>
        <a:prstGeom prst="round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latin typeface="Century Gothic" pitchFamily="34" charset="0"/>
            </a:rPr>
            <a:t>Καταναλωτές (ικανοποίηση)</a:t>
          </a:r>
          <a:endParaRPr lang="el-GR" sz="2400" kern="1200" dirty="0">
            <a:latin typeface="Century Gothic" pitchFamily="34" charset="0"/>
          </a:endParaRPr>
        </a:p>
      </dsp:txBody>
      <dsp:txXfrm>
        <a:off x="3528064" y="1934602"/>
        <a:ext cx="3205011" cy="1092082"/>
      </dsp:txXfrm>
    </dsp:sp>
    <dsp:sp modelId="{E477F4E2-2D3F-407E-91B7-AFDF8B266361}">
      <dsp:nvSpPr>
        <dsp:cNvPr id="0" name=""/>
        <dsp:cNvSpPr/>
      </dsp:nvSpPr>
      <dsp:spPr>
        <a:xfrm>
          <a:off x="3468985" y="3237044"/>
          <a:ext cx="3323169" cy="1210240"/>
        </a:xfrm>
        <a:prstGeom prst="round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latin typeface="Century Gothic" pitchFamily="34" charset="0"/>
            </a:rPr>
            <a:t>Επιχείρηση (κέρδη)</a:t>
          </a:r>
          <a:endParaRPr lang="el-GR" sz="2400" kern="1200" dirty="0">
            <a:latin typeface="Century Gothic" pitchFamily="34" charset="0"/>
          </a:endParaRPr>
        </a:p>
      </dsp:txBody>
      <dsp:txXfrm>
        <a:off x="3528064" y="3296123"/>
        <a:ext cx="3205011" cy="1092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4EFF3-3500-42FB-B9A4-D390D039D216}">
      <dsp:nvSpPr>
        <dsp:cNvPr id="0" name=""/>
        <dsp:cNvSpPr/>
      </dsp:nvSpPr>
      <dsp:spPr>
        <a:xfrm>
          <a:off x="1842014" y="686307"/>
          <a:ext cx="4576665" cy="4576665"/>
        </a:xfrm>
        <a:prstGeom prst="blockArc">
          <a:avLst>
            <a:gd name="adj1" fmla="val 10800000"/>
            <a:gd name="adj2" fmla="val 16200000"/>
            <a:gd name="adj3" fmla="val 464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0328B3-407F-44C1-AC25-E26740CC1EF2}">
      <dsp:nvSpPr>
        <dsp:cNvPr id="0" name=""/>
        <dsp:cNvSpPr/>
      </dsp:nvSpPr>
      <dsp:spPr>
        <a:xfrm>
          <a:off x="1842014" y="686307"/>
          <a:ext cx="4576665" cy="4576665"/>
        </a:xfrm>
        <a:prstGeom prst="blockArc">
          <a:avLst>
            <a:gd name="adj1" fmla="val 5400000"/>
            <a:gd name="adj2" fmla="val 10800000"/>
            <a:gd name="adj3" fmla="val 464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DEFB69-D5BE-4702-8CFF-874C3E0A1C1B}">
      <dsp:nvSpPr>
        <dsp:cNvPr id="0" name=""/>
        <dsp:cNvSpPr/>
      </dsp:nvSpPr>
      <dsp:spPr>
        <a:xfrm>
          <a:off x="1842014" y="686307"/>
          <a:ext cx="4576665" cy="4576665"/>
        </a:xfrm>
        <a:prstGeom prst="blockArc">
          <a:avLst>
            <a:gd name="adj1" fmla="val 0"/>
            <a:gd name="adj2" fmla="val 5400000"/>
            <a:gd name="adj3" fmla="val 464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0A00C6-DF4A-4979-A814-E32771C99B8C}">
      <dsp:nvSpPr>
        <dsp:cNvPr id="0" name=""/>
        <dsp:cNvSpPr/>
      </dsp:nvSpPr>
      <dsp:spPr>
        <a:xfrm>
          <a:off x="1842014" y="686307"/>
          <a:ext cx="4576665" cy="4576665"/>
        </a:xfrm>
        <a:prstGeom prst="blockArc">
          <a:avLst>
            <a:gd name="adj1" fmla="val 16200000"/>
            <a:gd name="adj2" fmla="val 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8D9287-53E2-4B35-B3FA-A47ECE3A7147}">
      <dsp:nvSpPr>
        <dsp:cNvPr id="0" name=""/>
        <dsp:cNvSpPr/>
      </dsp:nvSpPr>
      <dsp:spPr>
        <a:xfrm>
          <a:off x="3077037" y="1921329"/>
          <a:ext cx="2106620" cy="210662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l-GR" sz="3300" b="1" kern="1200" dirty="0" smtClean="0">
              <a:solidFill>
                <a:srgbClr val="000000"/>
              </a:solidFill>
              <a:effectLst/>
              <a:latin typeface="Century Gothic" pitchFamily="34" charset="0"/>
            </a:rPr>
            <a:t>Κοινό Στόχος</a:t>
          </a:r>
          <a:endParaRPr lang="el-GR" sz="3300" b="1" kern="1200" dirty="0">
            <a:solidFill>
              <a:srgbClr val="000000"/>
            </a:solidFill>
            <a:effectLst/>
            <a:latin typeface="Century Gothic" pitchFamily="34" charset="0"/>
          </a:endParaRPr>
        </a:p>
      </dsp:txBody>
      <dsp:txXfrm>
        <a:off x="3385544" y="2229836"/>
        <a:ext cx="1489606" cy="1489606"/>
      </dsp:txXfrm>
    </dsp:sp>
    <dsp:sp modelId="{C703FBFC-ED55-42DE-9A54-07A7693BF580}">
      <dsp:nvSpPr>
        <dsp:cNvPr id="0" name=""/>
        <dsp:cNvSpPr/>
      </dsp:nvSpPr>
      <dsp:spPr>
        <a:xfrm>
          <a:off x="3158239" y="2076"/>
          <a:ext cx="1944217" cy="147463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solidFill>
                <a:srgbClr val="000000"/>
              </a:solidFill>
              <a:effectLst/>
              <a:latin typeface="Century Gothic" pitchFamily="34" charset="0"/>
            </a:rPr>
            <a:t>Αποφάσεις για το προϊόν</a:t>
          </a:r>
          <a:endParaRPr lang="el-GR" sz="1800" b="1" kern="1200" dirty="0">
            <a:solidFill>
              <a:srgbClr val="000000"/>
            </a:solidFill>
            <a:effectLst/>
            <a:latin typeface="Century Gothic" pitchFamily="34" charset="0"/>
          </a:endParaRPr>
        </a:p>
      </dsp:txBody>
      <dsp:txXfrm>
        <a:off x="3442963" y="218031"/>
        <a:ext cx="1374769" cy="1042724"/>
      </dsp:txXfrm>
    </dsp:sp>
    <dsp:sp modelId="{BB442B22-C1E9-4322-8CEF-FD5E30B2A9D1}">
      <dsp:nvSpPr>
        <dsp:cNvPr id="0" name=""/>
        <dsp:cNvSpPr/>
      </dsp:nvSpPr>
      <dsp:spPr>
        <a:xfrm>
          <a:off x="5388596" y="2237322"/>
          <a:ext cx="1953993" cy="1474634"/>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solidFill>
                <a:srgbClr val="000000"/>
              </a:solidFill>
              <a:effectLst/>
              <a:latin typeface="Century Gothic" pitchFamily="34" charset="0"/>
            </a:rPr>
            <a:t>Αποφάσεις για την διανομή</a:t>
          </a:r>
          <a:endParaRPr lang="el-GR" sz="1800" b="1" kern="1200" dirty="0">
            <a:solidFill>
              <a:srgbClr val="000000"/>
            </a:solidFill>
            <a:effectLst/>
            <a:latin typeface="Century Gothic" pitchFamily="34" charset="0"/>
          </a:endParaRPr>
        </a:p>
      </dsp:txBody>
      <dsp:txXfrm>
        <a:off x="5674752" y="2453277"/>
        <a:ext cx="1381681" cy="1042724"/>
      </dsp:txXfrm>
    </dsp:sp>
    <dsp:sp modelId="{FE7D1DBF-E3AA-4B0A-AC45-9A2260723B26}">
      <dsp:nvSpPr>
        <dsp:cNvPr id="0" name=""/>
        <dsp:cNvSpPr/>
      </dsp:nvSpPr>
      <dsp:spPr>
        <a:xfrm>
          <a:off x="3168355" y="4472568"/>
          <a:ext cx="1923985" cy="1474634"/>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solidFill>
                <a:srgbClr val="000000"/>
              </a:solidFill>
              <a:effectLst/>
              <a:latin typeface="Century Gothic" pitchFamily="34" charset="0"/>
            </a:rPr>
            <a:t>Αποφάσεις για την προώθηση</a:t>
          </a:r>
          <a:endParaRPr lang="el-GR" sz="1800" b="1" kern="1200" dirty="0">
            <a:solidFill>
              <a:srgbClr val="000000"/>
            </a:solidFill>
            <a:effectLst/>
            <a:latin typeface="Century Gothic" pitchFamily="34" charset="0"/>
          </a:endParaRPr>
        </a:p>
      </dsp:txBody>
      <dsp:txXfrm>
        <a:off x="3450116" y="4688523"/>
        <a:ext cx="1360463" cy="1042724"/>
      </dsp:txXfrm>
    </dsp:sp>
    <dsp:sp modelId="{17A8E2C1-8E6A-4342-B900-BCF941A0EBD6}">
      <dsp:nvSpPr>
        <dsp:cNvPr id="0" name=""/>
        <dsp:cNvSpPr/>
      </dsp:nvSpPr>
      <dsp:spPr>
        <a:xfrm>
          <a:off x="938329" y="2237322"/>
          <a:ext cx="1913544" cy="1474634"/>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solidFill>
                <a:srgbClr val="000000"/>
              </a:solidFill>
              <a:effectLst/>
              <a:latin typeface="Century Gothic" pitchFamily="34" charset="0"/>
            </a:rPr>
            <a:t>Αποφάσεις για την τιμή</a:t>
          </a:r>
          <a:endParaRPr lang="el-GR" sz="1800" b="1" kern="1200" dirty="0">
            <a:solidFill>
              <a:srgbClr val="000000"/>
            </a:solidFill>
            <a:effectLst/>
            <a:latin typeface="Century Gothic" pitchFamily="34" charset="0"/>
          </a:endParaRPr>
        </a:p>
      </dsp:txBody>
      <dsp:txXfrm>
        <a:off x="1218561" y="2453277"/>
        <a:ext cx="1353080" cy="1042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45889-9FB0-4CF6-8D5F-8188652071CC}">
      <dsp:nvSpPr>
        <dsp:cNvPr id="0" name=""/>
        <dsp:cNvSpPr/>
      </dsp:nvSpPr>
      <dsp:spPr>
        <a:xfrm>
          <a:off x="0" y="126999"/>
          <a:ext cx="1904999" cy="1143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Εξαγωγές</a:t>
          </a:r>
          <a:endParaRPr lang="en-US" sz="1900" b="1" i="1" kern="1200" dirty="0" smtClean="0">
            <a:solidFill>
              <a:schemeClr val="tx1"/>
            </a:solidFill>
            <a:latin typeface="Century Gothic" pitchFamily="34" charset="0"/>
          </a:endParaRPr>
        </a:p>
      </dsp:txBody>
      <dsp:txXfrm>
        <a:off x="0" y="126999"/>
        <a:ext cx="1904999" cy="1143000"/>
      </dsp:txXfrm>
    </dsp:sp>
    <dsp:sp modelId="{65E27B07-82CC-4D36-8171-A58B0F7AFB1F}">
      <dsp:nvSpPr>
        <dsp:cNvPr id="0" name=""/>
        <dsp:cNvSpPr/>
      </dsp:nvSpPr>
      <dsp:spPr>
        <a:xfrm>
          <a:off x="2095500" y="126999"/>
          <a:ext cx="1904999" cy="1143000"/>
        </a:xfrm>
        <a:prstGeom prst="rect">
          <a:avLst/>
        </a:prstGeom>
        <a:solidFill>
          <a:schemeClr val="accent5">
            <a:hueOff val="-1241735"/>
            <a:satOff val="4976"/>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Έρευνα Αγοράς</a:t>
          </a:r>
          <a:endParaRPr lang="en-US" sz="1900" b="1" i="1" kern="1200" dirty="0">
            <a:solidFill>
              <a:schemeClr val="tx1"/>
            </a:solidFill>
            <a:latin typeface="Century Gothic" pitchFamily="34" charset="0"/>
          </a:endParaRPr>
        </a:p>
      </dsp:txBody>
      <dsp:txXfrm>
        <a:off x="2095500" y="126999"/>
        <a:ext cx="1904999" cy="1143000"/>
      </dsp:txXfrm>
    </dsp:sp>
    <dsp:sp modelId="{FACBB5E6-4AA5-4720-AB4D-FF39A315286C}">
      <dsp:nvSpPr>
        <dsp:cNvPr id="0" name=""/>
        <dsp:cNvSpPr/>
      </dsp:nvSpPr>
      <dsp:spPr>
        <a:xfrm>
          <a:off x="4191000" y="126999"/>
          <a:ext cx="1904999" cy="1143000"/>
        </a:xfrm>
        <a:prstGeom prst="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Διαφήμιση Επικοινωνία</a:t>
          </a:r>
          <a:endParaRPr lang="en-US" sz="1900" b="1" i="1" kern="1200" dirty="0">
            <a:solidFill>
              <a:schemeClr val="tx1"/>
            </a:solidFill>
            <a:latin typeface="Century Gothic" pitchFamily="34" charset="0"/>
          </a:endParaRPr>
        </a:p>
      </dsp:txBody>
      <dsp:txXfrm>
        <a:off x="4191000" y="126999"/>
        <a:ext cx="1904999" cy="1143000"/>
      </dsp:txXfrm>
    </dsp:sp>
    <dsp:sp modelId="{AFEDD2DA-57FB-4FA4-AF65-3EC380490BDD}">
      <dsp:nvSpPr>
        <dsp:cNvPr id="0" name=""/>
        <dsp:cNvSpPr/>
      </dsp:nvSpPr>
      <dsp:spPr>
        <a:xfrm>
          <a:off x="0" y="1460500"/>
          <a:ext cx="1904999" cy="1143000"/>
        </a:xfrm>
        <a:prstGeom prst="rect">
          <a:avLst/>
        </a:prstGeom>
        <a:solidFill>
          <a:schemeClr val="accent5">
            <a:hueOff val="-3725204"/>
            <a:satOff val="14929"/>
            <a:lumOff val="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Διοίκηση Υπηρεσιών</a:t>
          </a:r>
          <a:endParaRPr lang="en-US" sz="1900" b="1" i="1" kern="1200" dirty="0">
            <a:solidFill>
              <a:schemeClr val="tx1"/>
            </a:solidFill>
            <a:latin typeface="Century Gothic" pitchFamily="34" charset="0"/>
          </a:endParaRPr>
        </a:p>
      </dsp:txBody>
      <dsp:txXfrm>
        <a:off x="0" y="1460500"/>
        <a:ext cx="1904999" cy="1143000"/>
      </dsp:txXfrm>
    </dsp:sp>
    <dsp:sp modelId="{6B5C9FC3-B388-4FF0-BEAD-F0A5298F1DAF}">
      <dsp:nvSpPr>
        <dsp:cNvPr id="0" name=""/>
        <dsp:cNvSpPr/>
      </dsp:nvSpPr>
      <dsp:spPr>
        <a:xfrm>
          <a:off x="2095500" y="1460499"/>
          <a:ext cx="1904999" cy="114300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Διοίκηση Διανομής</a:t>
          </a:r>
          <a:endParaRPr lang="en-US" sz="1900" b="1" i="1" kern="1200" dirty="0">
            <a:solidFill>
              <a:schemeClr val="tx1"/>
            </a:solidFill>
            <a:latin typeface="Century Gothic" pitchFamily="34" charset="0"/>
          </a:endParaRPr>
        </a:p>
      </dsp:txBody>
      <dsp:txXfrm>
        <a:off x="2095500" y="1460499"/>
        <a:ext cx="1904999" cy="1143000"/>
      </dsp:txXfrm>
    </dsp:sp>
    <dsp:sp modelId="{8F79ECE7-9140-4C76-9231-391531836FE6}">
      <dsp:nvSpPr>
        <dsp:cNvPr id="0" name=""/>
        <dsp:cNvSpPr/>
      </dsp:nvSpPr>
      <dsp:spPr>
        <a:xfrm>
          <a:off x="4191000" y="1460499"/>
          <a:ext cx="1904999" cy="1143000"/>
        </a:xfrm>
        <a:prstGeom prst="rect">
          <a:avLst/>
        </a:prstGeom>
        <a:solidFill>
          <a:schemeClr val="accent5">
            <a:hueOff val="-6208672"/>
            <a:satOff val="24882"/>
            <a:lumOff val="5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Διοίκηση Επώνυμων προϊόντων</a:t>
          </a:r>
          <a:endParaRPr lang="en-US" sz="1900" b="1" i="1" kern="1200" dirty="0">
            <a:solidFill>
              <a:schemeClr val="tx1"/>
            </a:solidFill>
            <a:latin typeface="Century Gothic" pitchFamily="34" charset="0"/>
          </a:endParaRPr>
        </a:p>
      </dsp:txBody>
      <dsp:txXfrm>
        <a:off x="4191000" y="1460499"/>
        <a:ext cx="1904999" cy="1143000"/>
      </dsp:txXfrm>
    </dsp:sp>
    <dsp:sp modelId="{EDD5C540-02AC-4983-B7FF-1FD59BC4DD72}">
      <dsp:nvSpPr>
        <dsp:cNvPr id="0" name=""/>
        <dsp:cNvSpPr/>
      </dsp:nvSpPr>
      <dsp:spPr>
        <a:xfrm>
          <a:off x="0" y="2793999"/>
          <a:ext cx="1904999" cy="1143000"/>
        </a:xfrm>
        <a:prstGeom prst="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Ανάπτυξη προϊόντων</a:t>
          </a:r>
          <a:endParaRPr lang="en-US" sz="1900" b="1" i="1" kern="1200" dirty="0">
            <a:solidFill>
              <a:schemeClr val="tx1"/>
            </a:solidFill>
            <a:latin typeface="Century Gothic" pitchFamily="34" charset="0"/>
          </a:endParaRPr>
        </a:p>
      </dsp:txBody>
      <dsp:txXfrm>
        <a:off x="0" y="2793999"/>
        <a:ext cx="1904999" cy="1143000"/>
      </dsp:txXfrm>
    </dsp:sp>
    <dsp:sp modelId="{3BD1D68A-DA24-4A76-94B4-85E5B8722DC3}">
      <dsp:nvSpPr>
        <dsp:cNvPr id="0" name=""/>
        <dsp:cNvSpPr/>
      </dsp:nvSpPr>
      <dsp:spPr>
        <a:xfrm>
          <a:off x="2095500" y="2793999"/>
          <a:ext cx="1904999" cy="1143000"/>
        </a:xfrm>
        <a:prstGeom prst="rect">
          <a:avLst/>
        </a:prstGeom>
        <a:solidFill>
          <a:schemeClr val="accent5">
            <a:hueOff val="-8692142"/>
            <a:satOff val="34835"/>
            <a:lumOff val="7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Χονδρεμπόριο</a:t>
          </a:r>
        </a:p>
      </dsp:txBody>
      <dsp:txXfrm>
        <a:off x="2095500" y="2793999"/>
        <a:ext cx="1904999" cy="1143000"/>
      </dsp:txXfrm>
    </dsp:sp>
    <dsp:sp modelId="{3D646EE1-96F2-4260-91A9-1D7EB36546C7}">
      <dsp:nvSpPr>
        <dsp:cNvPr id="0" name=""/>
        <dsp:cNvSpPr/>
      </dsp:nvSpPr>
      <dsp:spPr>
        <a:xfrm>
          <a:off x="4191000" y="2794000"/>
          <a:ext cx="1904999" cy="114300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b="1" i="1" kern="1200" dirty="0" smtClean="0">
              <a:solidFill>
                <a:schemeClr val="tx1"/>
              </a:solidFill>
              <a:latin typeface="Century Gothic" pitchFamily="34" charset="0"/>
            </a:rPr>
            <a:t>Πωλήσεις</a:t>
          </a:r>
          <a:endParaRPr lang="en-US" sz="1900" b="1" i="1" kern="1200" dirty="0" smtClean="0">
            <a:solidFill>
              <a:schemeClr val="tx1"/>
            </a:solidFill>
            <a:latin typeface="Century Gothic" pitchFamily="34" charset="0"/>
          </a:endParaRPr>
        </a:p>
      </dsp:txBody>
      <dsp:txXfrm>
        <a:off x="4191000" y="2794000"/>
        <a:ext cx="1904999" cy="114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2175-2EF4-49F2-8DD7-15CF5C81C9B1}">
      <dsp:nvSpPr>
        <dsp:cNvPr id="0" name=""/>
        <dsp:cNvSpPr/>
      </dsp:nvSpPr>
      <dsp:spPr>
        <a:xfrm>
          <a:off x="0" y="804862"/>
          <a:ext cx="2571749" cy="154305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smtClean="0">
              <a:solidFill>
                <a:schemeClr val="tx1"/>
              </a:solidFill>
              <a:latin typeface="Century Gothic" pitchFamily="34" charset="0"/>
            </a:rPr>
            <a:t>Marketing </a:t>
          </a:r>
          <a:r>
            <a:rPr lang="el-GR" sz="2300" kern="1200" smtClean="0">
              <a:solidFill>
                <a:schemeClr val="tx1"/>
              </a:solidFill>
              <a:latin typeface="Century Gothic" pitchFamily="34" charset="0"/>
            </a:rPr>
            <a:t>σε μη κερδοσκοπικούς οργανισμούς</a:t>
          </a:r>
          <a:endParaRPr lang="el-GR" sz="2300" kern="1200" dirty="0" smtClean="0">
            <a:solidFill>
              <a:schemeClr val="tx1"/>
            </a:solidFill>
            <a:latin typeface="Century Gothic" pitchFamily="34" charset="0"/>
          </a:endParaRPr>
        </a:p>
      </dsp:txBody>
      <dsp:txXfrm>
        <a:off x="0" y="804862"/>
        <a:ext cx="2571749" cy="1543050"/>
      </dsp:txXfrm>
    </dsp:sp>
    <dsp:sp modelId="{EBC04B50-A562-4502-B222-809545C1049E}">
      <dsp:nvSpPr>
        <dsp:cNvPr id="0" name=""/>
        <dsp:cNvSpPr/>
      </dsp:nvSpPr>
      <dsp:spPr>
        <a:xfrm>
          <a:off x="2828925" y="804862"/>
          <a:ext cx="2571749" cy="1543050"/>
        </a:xfrm>
        <a:prstGeom prst="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smtClean="0">
              <a:solidFill>
                <a:schemeClr val="tx1"/>
              </a:solidFill>
              <a:latin typeface="Century Gothic" pitchFamily="34" charset="0"/>
            </a:rPr>
            <a:t>Προσώπων - </a:t>
          </a:r>
          <a:r>
            <a:rPr lang="en-US" sz="2300" kern="1200" smtClean="0">
              <a:solidFill>
                <a:schemeClr val="tx1"/>
              </a:solidFill>
              <a:latin typeface="Century Gothic" pitchFamily="34" charset="0"/>
            </a:rPr>
            <a:t>Person Marketing</a:t>
          </a:r>
          <a:br>
            <a:rPr lang="en-US" sz="2300" kern="1200" smtClean="0">
              <a:solidFill>
                <a:schemeClr val="tx1"/>
              </a:solidFill>
              <a:latin typeface="Century Gothic" pitchFamily="34" charset="0"/>
            </a:rPr>
          </a:br>
          <a:endParaRPr lang="en-US" sz="2300" kern="1200" dirty="0" smtClean="0">
            <a:solidFill>
              <a:schemeClr val="tx1"/>
            </a:solidFill>
            <a:latin typeface="Century Gothic" pitchFamily="34" charset="0"/>
          </a:endParaRPr>
        </a:p>
      </dsp:txBody>
      <dsp:txXfrm>
        <a:off x="2828925" y="804862"/>
        <a:ext cx="2571749" cy="1543050"/>
      </dsp:txXfrm>
    </dsp:sp>
    <dsp:sp modelId="{DF6AB313-9E34-40AB-A06F-43F9EB1BE29D}">
      <dsp:nvSpPr>
        <dsp:cNvPr id="0" name=""/>
        <dsp:cNvSpPr/>
      </dsp:nvSpPr>
      <dsp:spPr>
        <a:xfrm>
          <a:off x="5657849" y="804862"/>
          <a:ext cx="2571749" cy="1543050"/>
        </a:xfrm>
        <a:prstGeom prst="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smtClean="0">
              <a:solidFill>
                <a:schemeClr val="tx1"/>
              </a:solidFill>
              <a:latin typeface="Century Gothic" pitchFamily="34" charset="0"/>
            </a:rPr>
            <a:t>Τοποθεσιών - </a:t>
          </a:r>
          <a:r>
            <a:rPr lang="en-US" sz="2300" kern="1200" smtClean="0">
              <a:solidFill>
                <a:schemeClr val="tx1"/>
              </a:solidFill>
              <a:latin typeface="Century Gothic" pitchFamily="34" charset="0"/>
            </a:rPr>
            <a:t>Place Marketing</a:t>
          </a:r>
          <a:br>
            <a:rPr lang="en-US" sz="2300" kern="1200" smtClean="0">
              <a:solidFill>
                <a:schemeClr val="tx1"/>
              </a:solidFill>
              <a:latin typeface="Century Gothic" pitchFamily="34" charset="0"/>
            </a:rPr>
          </a:br>
          <a:endParaRPr lang="en-US" sz="2300" kern="1200" dirty="0" smtClean="0">
            <a:solidFill>
              <a:schemeClr val="tx1"/>
            </a:solidFill>
            <a:latin typeface="Century Gothic" pitchFamily="34" charset="0"/>
          </a:endParaRPr>
        </a:p>
      </dsp:txBody>
      <dsp:txXfrm>
        <a:off x="5657849" y="804862"/>
        <a:ext cx="2571749" cy="1543050"/>
      </dsp:txXfrm>
    </dsp:sp>
    <dsp:sp modelId="{CE86BF91-527B-4AE2-AFD4-5A239EED4719}">
      <dsp:nvSpPr>
        <dsp:cNvPr id="0" name=""/>
        <dsp:cNvSpPr/>
      </dsp:nvSpPr>
      <dsp:spPr>
        <a:xfrm>
          <a:off x="0" y="2605087"/>
          <a:ext cx="2571749" cy="1543050"/>
        </a:xfrm>
        <a:prstGeom prst="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smtClean="0">
              <a:solidFill>
                <a:schemeClr val="tx1"/>
              </a:solidFill>
              <a:latin typeface="Century Gothic" pitchFamily="34" charset="0"/>
            </a:rPr>
            <a:t>Σκοπών - </a:t>
          </a:r>
          <a:r>
            <a:rPr lang="en-US" sz="2300" kern="1200" smtClean="0">
              <a:solidFill>
                <a:schemeClr val="tx1"/>
              </a:solidFill>
              <a:latin typeface="Century Gothic" pitchFamily="34" charset="0"/>
            </a:rPr>
            <a:t>Cause Marketing</a:t>
          </a:r>
          <a:br>
            <a:rPr lang="en-US" sz="2300" kern="1200" smtClean="0">
              <a:solidFill>
                <a:schemeClr val="tx1"/>
              </a:solidFill>
              <a:latin typeface="Century Gothic" pitchFamily="34" charset="0"/>
            </a:rPr>
          </a:br>
          <a:endParaRPr lang="en-US" sz="2300" kern="1200" dirty="0" smtClean="0">
            <a:solidFill>
              <a:schemeClr val="tx1"/>
            </a:solidFill>
            <a:latin typeface="Century Gothic" pitchFamily="34" charset="0"/>
          </a:endParaRPr>
        </a:p>
      </dsp:txBody>
      <dsp:txXfrm>
        <a:off x="0" y="2605087"/>
        <a:ext cx="2571749" cy="1543050"/>
      </dsp:txXfrm>
    </dsp:sp>
    <dsp:sp modelId="{B38897F4-75F8-4FA3-830C-3E6475EDED8C}">
      <dsp:nvSpPr>
        <dsp:cNvPr id="0" name=""/>
        <dsp:cNvSpPr/>
      </dsp:nvSpPr>
      <dsp:spPr>
        <a:xfrm>
          <a:off x="2828925" y="2605087"/>
          <a:ext cx="2571749" cy="1543050"/>
        </a:xfrm>
        <a:prstGeom prst="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smtClean="0">
              <a:solidFill>
                <a:schemeClr val="tx1"/>
              </a:solidFill>
              <a:latin typeface="Century Gothic" pitchFamily="34" charset="0"/>
            </a:rPr>
            <a:t>Γεγονότων - </a:t>
          </a:r>
          <a:r>
            <a:rPr lang="en-US" sz="2300" kern="1200" smtClean="0">
              <a:solidFill>
                <a:schemeClr val="tx1"/>
              </a:solidFill>
              <a:latin typeface="Century Gothic" pitchFamily="34" charset="0"/>
            </a:rPr>
            <a:t>Event Marketing</a:t>
          </a:r>
          <a:br>
            <a:rPr lang="en-US" sz="2300" kern="1200" smtClean="0">
              <a:solidFill>
                <a:schemeClr val="tx1"/>
              </a:solidFill>
              <a:latin typeface="Century Gothic" pitchFamily="34" charset="0"/>
            </a:rPr>
          </a:br>
          <a:endParaRPr lang="en-US" sz="2300" kern="1200" dirty="0" smtClean="0">
            <a:solidFill>
              <a:schemeClr val="tx1"/>
            </a:solidFill>
            <a:latin typeface="Century Gothic" pitchFamily="34" charset="0"/>
          </a:endParaRPr>
        </a:p>
      </dsp:txBody>
      <dsp:txXfrm>
        <a:off x="2828925" y="2605087"/>
        <a:ext cx="2571749" cy="1543050"/>
      </dsp:txXfrm>
    </dsp:sp>
    <dsp:sp modelId="{AEC37FC3-43E7-4EF2-A72E-F43EC9905D8D}">
      <dsp:nvSpPr>
        <dsp:cNvPr id="0" name=""/>
        <dsp:cNvSpPr/>
      </dsp:nvSpPr>
      <dsp:spPr>
        <a:xfrm>
          <a:off x="5657849" y="2605087"/>
          <a:ext cx="2571749" cy="154305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smtClean="0">
              <a:solidFill>
                <a:schemeClr val="tx1"/>
              </a:solidFill>
              <a:latin typeface="Century Gothic" pitchFamily="34" charset="0"/>
            </a:rPr>
            <a:t>Διοίκησης Αντιλήψεων</a:t>
          </a:r>
          <a:endParaRPr lang="en-US" sz="2300" kern="1200" dirty="0" smtClean="0">
            <a:solidFill>
              <a:schemeClr val="tx1"/>
            </a:solidFill>
            <a:latin typeface="Century Gothic" pitchFamily="34" charset="0"/>
          </a:endParaRPr>
        </a:p>
      </dsp:txBody>
      <dsp:txXfrm>
        <a:off x="5657849" y="2605087"/>
        <a:ext cx="2571749" cy="1543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5839-0B3A-47FB-B3F4-3E08C6DEAA16}">
      <dsp:nvSpPr>
        <dsp:cNvPr id="0" name=""/>
        <dsp:cNvSpPr/>
      </dsp:nvSpPr>
      <dsp:spPr>
        <a:xfrm rot="10800000">
          <a:off x="1571658" y="142877"/>
          <a:ext cx="5539211" cy="292940"/>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Προϊόντα</a:t>
          </a:r>
          <a:endParaRPr lang="el-GR" sz="2000" kern="1200" dirty="0">
            <a:solidFill>
              <a:schemeClr val="tx1"/>
            </a:solidFill>
            <a:latin typeface="Century Gothic" pitchFamily="34" charset="0"/>
          </a:endParaRPr>
        </a:p>
      </dsp:txBody>
      <dsp:txXfrm rot="10800000">
        <a:off x="1644893" y="142877"/>
        <a:ext cx="5465976" cy="292940"/>
      </dsp:txXfrm>
    </dsp:sp>
    <dsp:sp modelId="{476D1E0E-1F9C-4933-A833-876898FE7E2E}">
      <dsp:nvSpPr>
        <dsp:cNvPr id="0" name=""/>
        <dsp:cNvSpPr/>
      </dsp:nvSpPr>
      <dsp:spPr>
        <a:xfrm>
          <a:off x="1236331" y="692"/>
          <a:ext cx="635534" cy="54464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40B6F58-A244-4A5E-8CB2-C0A93F8F9553}">
      <dsp:nvSpPr>
        <dsp:cNvPr id="0" name=""/>
        <dsp:cNvSpPr/>
      </dsp:nvSpPr>
      <dsp:spPr>
        <a:xfrm rot="10800000">
          <a:off x="1559384" y="796008"/>
          <a:ext cx="5539211" cy="292940"/>
        </a:xfrm>
        <a:prstGeom prst="homePlate">
          <a:avLst/>
        </a:prstGeom>
        <a:gradFill rotWithShape="0">
          <a:gsLst>
            <a:gs pos="0">
              <a:schemeClr val="accent5">
                <a:hueOff val="-1419125"/>
                <a:satOff val="5687"/>
                <a:lumOff val="1233"/>
                <a:alphaOff val="0"/>
                <a:shade val="51000"/>
                <a:satMod val="130000"/>
              </a:schemeClr>
            </a:gs>
            <a:gs pos="80000">
              <a:schemeClr val="accent5">
                <a:hueOff val="-1419125"/>
                <a:satOff val="5687"/>
                <a:lumOff val="1233"/>
                <a:alphaOff val="0"/>
                <a:shade val="93000"/>
                <a:satMod val="130000"/>
              </a:schemeClr>
            </a:gs>
            <a:gs pos="100000">
              <a:schemeClr val="accent5">
                <a:hueOff val="-1419125"/>
                <a:satOff val="5687"/>
                <a:lumOff val="12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Υπηρεσίες</a:t>
          </a:r>
          <a:endParaRPr lang="el-GR" sz="2000" kern="1200" dirty="0">
            <a:solidFill>
              <a:schemeClr val="tx1"/>
            </a:solidFill>
            <a:latin typeface="Century Gothic" pitchFamily="34" charset="0"/>
          </a:endParaRPr>
        </a:p>
      </dsp:txBody>
      <dsp:txXfrm rot="10800000">
        <a:off x="1632619" y="796008"/>
        <a:ext cx="5465976" cy="292940"/>
      </dsp:txXfrm>
    </dsp:sp>
    <dsp:sp modelId="{E0F6289E-FAB7-43AE-BD8E-4B2DDA6B9804}">
      <dsp:nvSpPr>
        <dsp:cNvPr id="0" name=""/>
        <dsp:cNvSpPr/>
      </dsp:nvSpPr>
      <dsp:spPr>
        <a:xfrm>
          <a:off x="1231045" y="632784"/>
          <a:ext cx="656676" cy="619387"/>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94C7382-9A6B-40D7-9A03-E560AFCC8359}">
      <dsp:nvSpPr>
        <dsp:cNvPr id="0" name=""/>
        <dsp:cNvSpPr/>
      </dsp:nvSpPr>
      <dsp:spPr>
        <a:xfrm rot="10800000">
          <a:off x="1567097" y="1484612"/>
          <a:ext cx="5539211" cy="292940"/>
        </a:xfrm>
        <a:prstGeom prst="homePlate">
          <a:avLst/>
        </a:prstGeom>
        <a:gradFill rotWithShape="0">
          <a:gsLst>
            <a:gs pos="0">
              <a:schemeClr val="accent5">
                <a:hueOff val="-2838251"/>
                <a:satOff val="11375"/>
                <a:lumOff val="2465"/>
                <a:alphaOff val="0"/>
                <a:shade val="51000"/>
                <a:satMod val="130000"/>
              </a:schemeClr>
            </a:gs>
            <a:gs pos="80000">
              <a:schemeClr val="accent5">
                <a:hueOff val="-2838251"/>
                <a:satOff val="11375"/>
                <a:lumOff val="2465"/>
                <a:alphaOff val="0"/>
                <a:shade val="93000"/>
                <a:satMod val="130000"/>
              </a:schemeClr>
            </a:gs>
            <a:gs pos="100000">
              <a:schemeClr val="accent5">
                <a:hueOff val="-2838251"/>
                <a:satOff val="11375"/>
                <a:lumOff val="24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Γεγονότα και εμπειρίες</a:t>
          </a:r>
          <a:endParaRPr lang="el-GR" sz="2000" kern="1200" dirty="0">
            <a:solidFill>
              <a:schemeClr val="tx1"/>
            </a:solidFill>
            <a:latin typeface="Century Gothic" pitchFamily="34" charset="0"/>
          </a:endParaRPr>
        </a:p>
      </dsp:txBody>
      <dsp:txXfrm rot="10800000">
        <a:off x="1640332" y="1484612"/>
        <a:ext cx="5465976" cy="292940"/>
      </dsp:txXfrm>
    </dsp:sp>
    <dsp:sp modelId="{FD0AB06D-A00D-48B4-9609-33D5C45F4E25}">
      <dsp:nvSpPr>
        <dsp:cNvPr id="0" name=""/>
        <dsp:cNvSpPr/>
      </dsp:nvSpPr>
      <dsp:spPr>
        <a:xfrm>
          <a:off x="1228784" y="1321666"/>
          <a:ext cx="687528" cy="582931"/>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2E9D2A-992A-42A1-8D40-58CA8108C95D}">
      <dsp:nvSpPr>
        <dsp:cNvPr id="0" name=""/>
        <dsp:cNvSpPr/>
      </dsp:nvSpPr>
      <dsp:spPr>
        <a:xfrm rot="10800000">
          <a:off x="1579609" y="2230636"/>
          <a:ext cx="5539211" cy="292940"/>
        </a:xfrm>
        <a:prstGeom prst="homePlate">
          <a:avLst/>
        </a:prstGeom>
        <a:gradFill rotWithShape="0">
          <a:gsLst>
            <a:gs pos="0">
              <a:schemeClr val="accent5">
                <a:hueOff val="-4257376"/>
                <a:satOff val="17062"/>
                <a:lumOff val="3698"/>
                <a:alphaOff val="0"/>
                <a:shade val="51000"/>
                <a:satMod val="130000"/>
              </a:schemeClr>
            </a:gs>
            <a:gs pos="80000">
              <a:schemeClr val="accent5">
                <a:hueOff val="-4257376"/>
                <a:satOff val="17062"/>
                <a:lumOff val="3698"/>
                <a:alphaOff val="0"/>
                <a:shade val="93000"/>
                <a:satMod val="130000"/>
              </a:schemeClr>
            </a:gs>
            <a:gs pos="100000">
              <a:schemeClr val="accent5">
                <a:hueOff val="-4257376"/>
                <a:satOff val="17062"/>
                <a:lumOff val="36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Οργανισμούς</a:t>
          </a:r>
          <a:endParaRPr lang="el-GR" sz="2000" kern="1200" dirty="0">
            <a:solidFill>
              <a:schemeClr val="tx1"/>
            </a:solidFill>
            <a:latin typeface="Century Gothic" pitchFamily="34" charset="0"/>
          </a:endParaRPr>
        </a:p>
      </dsp:txBody>
      <dsp:txXfrm rot="10800000">
        <a:off x="1652844" y="2230636"/>
        <a:ext cx="5465976" cy="292940"/>
      </dsp:txXfrm>
    </dsp:sp>
    <dsp:sp modelId="{3B11B522-4B12-495D-81F4-3457189C24E7}">
      <dsp:nvSpPr>
        <dsp:cNvPr id="0" name=""/>
        <dsp:cNvSpPr/>
      </dsp:nvSpPr>
      <dsp:spPr>
        <a:xfrm>
          <a:off x="1218671" y="2031900"/>
          <a:ext cx="737577" cy="734226"/>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251113A-7D1C-462F-8C57-1F76DC23965B}">
      <dsp:nvSpPr>
        <dsp:cNvPr id="0" name=""/>
        <dsp:cNvSpPr/>
      </dsp:nvSpPr>
      <dsp:spPr>
        <a:xfrm rot="10800000">
          <a:off x="1556497" y="3020071"/>
          <a:ext cx="5539211" cy="292940"/>
        </a:xfrm>
        <a:prstGeom prst="homePlate">
          <a:avLst/>
        </a:prstGeom>
        <a:gradFill rotWithShape="0">
          <a:gsLst>
            <a:gs pos="0">
              <a:schemeClr val="accent5">
                <a:hueOff val="-5676501"/>
                <a:satOff val="22749"/>
                <a:lumOff val="4930"/>
                <a:alphaOff val="0"/>
                <a:shade val="51000"/>
                <a:satMod val="130000"/>
              </a:schemeClr>
            </a:gs>
            <a:gs pos="80000">
              <a:schemeClr val="accent5">
                <a:hueOff val="-5676501"/>
                <a:satOff val="22749"/>
                <a:lumOff val="4930"/>
                <a:alphaOff val="0"/>
                <a:shade val="93000"/>
                <a:satMod val="130000"/>
              </a:schemeClr>
            </a:gs>
            <a:gs pos="100000">
              <a:schemeClr val="accent5">
                <a:hueOff val="-5676501"/>
                <a:satOff val="22749"/>
                <a:lumOff val="49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Πληροφορίες</a:t>
          </a:r>
          <a:endParaRPr lang="el-GR" sz="2000" kern="1200" dirty="0">
            <a:solidFill>
              <a:schemeClr val="tx1"/>
            </a:solidFill>
            <a:latin typeface="Century Gothic" pitchFamily="34" charset="0"/>
          </a:endParaRPr>
        </a:p>
      </dsp:txBody>
      <dsp:txXfrm rot="10800000">
        <a:off x="1629732" y="3020071"/>
        <a:ext cx="5465976" cy="292940"/>
      </dsp:txXfrm>
    </dsp:sp>
    <dsp:sp modelId="{16C43F80-9895-420C-A362-0416F97CFFBD}">
      <dsp:nvSpPr>
        <dsp:cNvPr id="0" name=""/>
        <dsp:cNvSpPr/>
      </dsp:nvSpPr>
      <dsp:spPr>
        <a:xfrm>
          <a:off x="1257634" y="2822253"/>
          <a:ext cx="645128" cy="669753"/>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5FC6B5D-3A75-44B0-9B5D-9B25F2BFC853}">
      <dsp:nvSpPr>
        <dsp:cNvPr id="0" name=""/>
        <dsp:cNvSpPr/>
      </dsp:nvSpPr>
      <dsp:spPr>
        <a:xfrm rot="10800000">
          <a:off x="1578111" y="3741760"/>
          <a:ext cx="5539211" cy="292940"/>
        </a:xfrm>
        <a:prstGeom prst="homePlate">
          <a:avLst/>
        </a:prstGeom>
        <a:gradFill rotWithShape="0">
          <a:gsLst>
            <a:gs pos="0">
              <a:schemeClr val="accent5">
                <a:hueOff val="-7095626"/>
                <a:satOff val="28436"/>
                <a:lumOff val="6163"/>
                <a:alphaOff val="0"/>
                <a:shade val="51000"/>
                <a:satMod val="130000"/>
              </a:schemeClr>
            </a:gs>
            <a:gs pos="80000">
              <a:schemeClr val="accent5">
                <a:hueOff val="-7095626"/>
                <a:satOff val="28436"/>
                <a:lumOff val="6163"/>
                <a:alphaOff val="0"/>
                <a:shade val="93000"/>
                <a:satMod val="130000"/>
              </a:schemeClr>
            </a:gs>
            <a:gs pos="100000">
              <a:schemeClr val="accent5">
                <a:hueOff val="-7095626"/>
                <a:satOff val="28436"/>
                <a:lumOff val="61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Τοποθεσίες και ακίνητα</a:t>
          </a:r>
          <a:endParaRPr lang="el-GR" sz="2000" kern="1200" dirty="0">
            <a:solidFill>
              <a:schemeClr val="tx1"/>
            </a:solidFill>
            <a:latin typeface="Century Gothic" pitchFamily="34" charset="0"/>
          </a:endParaRPr>
        </a:p>
      </dsp:txBody>
      <dsp:txXfrm rot="10800000">
        <a:off x="1651346" y="3741760"/>
        <a:ext cx="5465976" cy="292940"/>
      </dsp:txXfrm>
    </dsp:sp>
    <dsp:sp modelId="{4A05F487-A0C0-4566-821B-4C9C02F0C1D9}">
      <dsp:nvSpPr>
        <dsp:cNvPr id="0" name=""/>
        <dsp:cNvSpPr/>
      </dsp:nvSpPr>
      <dsp:spPr>
        <a:xfrm>
          <a:off x="1212318" y="3588863"/>
          <a:ext cx="731587" cy="598735"/>
        </a:xfrm>
        <a:prstGeom prst="ellipse">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9CD8946-E32C-4654-962D-CD292DC8E872}">
      <dsp:nvSpPr>
        <dsp:cNvPr id="0" name=""/>
        <dsp:cNvSpPr/>
      </dsp:nvSpPr>
      <dsp:spPr>
        <a:xfrm rot="10800000">
          <a:off x="1574439" y="4454202"/>
          <a:ext cx="5539211" cy="292940"/>
        </a:xfrm>
        <a:prstGeom prst="homePlate">
          <a:avLst/>
        </a:prstGeom>
        <a:gradFill rotWithShape="0">
          <a:gsLst>
            <a:gs pos="0">
              <a:schemeClr val="accent5">
                <a:hueOff val="-8514751"/>
                <a:satOff val="34124"/>
                <a:lumOff val="7395"/>
                <a:alphaOff val="0"/>
                <a:shade val="51000"/>
                <a:satMod val="130000"/>
              </a:schemeClr>
            </a:gs>
            <a:gs pos="80000">
              <a:schemeClr val="accent5">
                <a:hueOff val="-8514751"/>
                <a:satOff val="34124"/>
                <a:lumOff val="7395"/>
                <a:alphaOff val="0"/>
                <a:shade val="93000"/>
                <a:satMod val="130000"/>
              </a:schemeClr>
            </a:gs>
            <a:gs pos="100000">
              <a:schemeClr val="accent5">
                <a:hueOff val="-8514751"/>
                <a:satOff val="34124"/>
                <a:lumOff val="7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smtClean="0">
              <a:solidFill>
                <a:schemeClr val="tx1"/>
              </a:solidFill>
              <a:latin typeface="Century Gothic" pitchFamily="34" charset="0"/>
            </a:rPr>
            <a:t>Πρόσωπα</a:t>
          </a:r>
          <a:endParaRPr lang="el-GR" sz="2000" kern="1200" dirty="0">
            <a:solidFill>
              <a:schemeClr val="tx1"/>
            </a:solidFill>
            <a:latin typeface="Century Gothic" pitchFamily="34" charset="0"/>
          </a:endParaRPr>
        </a:p>
      </dsp:txBody>
      <dsp:txXfrm rot="10800000">
        <a:off x="1647674" y="4454202"/>
        <a:ext cx="5465976" cy="292940"/>
      </dsp:txXfrm>
    </dsp:sp>
    <dsp:sp modelId="{BF131827-5885-48F2-BF3E-1286B0209AB0}">
      <dsp:nvSpPr>
        <dsp:cNvPr id="0" name=""/>
        <dsp:cNvSpPr/>
      </dsp:nvSpPr>
      <dsp:spPr>
        <a:xfrm>
          <a:off x="1182841" y="4279408"/>
          <a:ext cx="716896" cy="651256"/>
        </a:xfrm>
        <a:prstGeom prst="ellipse">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1B365EE-2C75-4831-A896-FF4DC1E16F7B}">
      <dsp:nvSpPr>
        <dsp:cNvPr id="0" name=""/>
        <dsp:cNvSpPr/>
      </dsp:nvSpPr>
      <dsp:spPr>
        <a:xfrm rot="10800000">
          <a:off x="1551253" y="5181857"/>
          <a:ext cx="5539211" cy="292940"/>
        </a:xfrm>
        <a:prstGeom prst="homePlat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179" tIns="76200" rIns="142240" bIns="762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latin typeface="Century Gothic" pitchFamily="34" charset="0"/>
            </a:rPr>
            <a:t>Ιδέες</a:t>
          </a:r>
          <a:endParaRPr lang="el-GR" sz="2000" kern="1200" dirty="0">
            <a:solidFill>
              <a:schemeClr val="tx1"/>
            </a:solidFill>
            <a:latin typeface="Century Gothic" pitchFamily="34" charset="0"/>
          </a:endParaRPr>
        </a:p>
      </dsp:txBody>
      <dsp:txXfrm rot="10800000">
        <a:off x="1624488" y="5181857"/>
        <a:ext cx="5465976" cy="292940"/>
      </dsp:txXfrm>
    </dsp:sp>
    <dsp:sp modelId="{ABF96B8B-0D71-45DD-A05A-63ED24C58780}">
      <dsp:nvSpPr>
        <dsp:cNvPr id="0" name=""/>
        <dsp:cNvSpPr/>
      </dsp:nvSpPr>
      <dsp:spPr>
        <a:xfrm>
          <a:off x="1239176" y="5013745"/>
          <a:ext cx="624154" cy="629163"/>
        </a:xfrm>
        <a:prstGeom prst="ellipse">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A255D-F519-42A9-9C91-4B1261936AFD}">
      <dsp:nvSpPr>
        <dsp:cNvPr id="0" name=""/>
        <dsp:cNvSpPr/>
      </dsp:nvSpPr>
      <dsp:spPr>
        <a:xfrm>
          <a:off x="1489125" y="553021"/>
          <a:ext cx="5806725" cy="58067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t" anchorCtr="0">
          <a:noAutofit/>
        </a:bodyPr>
        <a:lstStyle/>
        <a:p>
          <a:pPr lvl="0" algn="l" defTabSz="1377950">
            <a:lnSpc>
              <a:spcPct val="90000"/>
            </a:lnSpc>
            <a:spcBef>
              <a:spcPct val="0"/>
            </a:spcBef>
            <a:spcAft>
              <a:spcPct val="35000"/>
            </a:spcAft>
          </a:pPr>
          <a:r>
            <a:rPr lang="el-GR" sz="3100" kern="1200" dirty="0" smtClean="0">
              <a:latin typeface="Century Gothic" pitchFamily="34" charset="0"/>
            </a:rPr>
            <a:t>Υπάρχουσες εντυπώσεις</a:t>
          </a:r>
          <a:endParaRPr lang="el-GR" sz="3100" kern="1200" dirty="0"/>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Εντύπωση επιλογής </a:t>
          </a:r>
          <a:endParaRPr lang="el-GR" sz="2400" kern="1200" dirty="0"/>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Εντύπωση </a:t>
          </a:r>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επικοινωνίας</a:t>
          </a:r>
          <a:endParaRPr lang="el-GR" sz="2400" kern="1200" dirty="0"/>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Εντύπωση συμμετοχής</a:t>
          </a:r>
          <a:endParaRPr lang="el-GR" sz="2400" kern="1200" dirty="0"/>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Εντύπωση δημοκρατίας</a:t>
          </a:r>
          <a:endParaRPr lang="el-GR" sz="2400" kern="1200" dirty="0"/>
        </a:p>
        <a:p>
          <a:pPr marL="228600" lvl="1" indent="-228600" algn="l" defTabSz="1066800">
            <a:lnSpc>
              <a:spcPct val="90000"/>
            </a:lnSpc>
            <a:spcBef>
              <a:spcPct val="0"/>
            </a:spcBef>
            <a:spcAft>
              <a:spcPct val="15000"/>
            </a:spcAft>
            <a:buChar char="••"/>
          </a:pPr>
          <a:r>
            <a:rPr lang="el-GR" sz="2400" kern="1200" dirty="0" smtClean="0">
              <a:latin typeface="Century Gothic" pitchFamily="34" charset="0"/>
            </a:rPr>
            <a:t>Εντύπωση ύπαρξης</a:t>
          </a:r>
          <a:endParaRPr lang="el-GR" sz="2400" kern="1200" dirty="0"/>
        </a:p>
      </dsp:txBody>
      <dsp:txXfrm>
        <a:off x="2456912" y="1520808"/>
        <a:ext cx="3871150" cy="3871150"/>
      </dsp:txXfrm>
    </dsp:sp>
    <dsp:sp modelId="{6FA910D7-6E85-44C5-9B48-FF14F77A0727}">
      <dsp:nvSpPr>
        <dsp:cNvPr id="0" name=""/>
        <dsp:cNvSpPr/>
      </dsp:nvSpPr>
      <dsp:spPr>
        <a:xfrm>
          <a:off x="1147661" y="193501"/>
          <a:ext cx="6525652" cy="6525652"/>
        </a:xfrm>
        <a:prstGeom prst="circularArrow">
          <a:avLst>
            <a:gd name="adj1" fmla="val 5085"/>
            <a:gd name="adj2" fmla="val 327528"/>
            <a:gd name="adj3" fmla="val 15851159"/>
            <a:gd name="adj4" fmla="val 1622131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B4CB0-6711-4525-A129-DC4FDC3987DD}">
      <dsp:nvSpPr>
        <dsp:cNvPr id="0" name=""/>
        <dsp:cNvSpPr/>
      </dsp:nvSpPr>
      <dsp:spPr>
        <a:xfrm>
          <a:off x="1117530" y="721486"/>
          <a:ext cx="1797387" cy="1797387"/>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smtClean="0">
              <a:effectLst/>
              <a:latin typeface="Century Gothic" pitchFamily="34" charset="0"/>
            </a:rPr>
            <a:t>Κοινό Στόχος</a:t>
          </a:r>
          <a:endParaRPr lang="el-GR" sz="1200" b="1" kern="1200" dirty="0">
            <a:effectLst/>
            <a:latin typeface="Century Gothic" pitchFamily="34" charset="0"/>
          </a:endParaRPr>
        </a:p>
      </dsp:txBody>
      <dsp:txXfrm>
        <a:off x="1380751" y="984707"/>
        <a:ext cx="1270945" cy="1270945"/>
      </dsp:txXfrm>
    </dsp:sp>
    <dsp:sp modelId="{3BFB91DD-E880-4A5C-BBBC-E85802E95174}">
      <dsp:nvSpPr>
        <dsp:cNvPr id="0" name=""/>
        <dsp:cNvSpPr/>
      </dsp:nvSpPr>
      <dsp:spPr>
        <a:xfrm>
          <a:off x="1566877" y="320"/>
          <a:ext cx="898693" cy="89869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smtClean="0">
              <a:effectLst/>
              <a:latin typeface="Century Gothic" pitchFamily="34" charset="0"/>
            </a:rPr>
            <a:t>Προϊόν</a:t>
          </a:r>
          <a:endParaRPr lang="el-GR" sz="1200" b="1" kern="1200" dirty="0">
            <a:effectLst/>
            <a:latin typeface="Century Gothic" pitchFamily="34" charset="0"/>
          </a:endParaRPr>
        </a:p>
      </dsp:txBody>
      <dsp:txXfrm>
        <a:off x="1698488" y="131931"/>
        <a:ext cx="635471" cy="635471"/>
      </dsp:txXfrm>
    </dsp:sp>
    <dsp:sp modelId="{89EB5E7E-590F-4BFB-A8EC-E55A42239AB6}">
      <dsp:nvSpPr>
        <dsp:cNvPr id="0" name=""/>
        <dsp:cNvSpPr/>
      </dsp:nvSpPr>
      <dsp:spPr>
        <a:xfrm>
          <a:off x="2737389" y="1170833"/>
          <a:ext cx="898693" cy="89869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smtClean="0">
              <a:effectLst/>
              <a:latin typeface="Century Gothic" pitchFamily="34" charset="0"/>
            </a:rPr>
            <a:t>Διανομή</a:t>
          </a:r>
          <a:endParaRPr lang="el-GR" sz="1200" b="1" kern="1200" dirty="0">
            <a:effectLst/>
            <a:latin typeface="Century Gothic" pitchFamily="34" charset="0"/>
          </a:endParaRPr>
        </a:p>
      </dsp:txBody>
      <dsp:txXfrm>
        <a:off x="2869000" y="1302444"/>
        <a:ext cx="635471" cy="635471"/>
      </dsp:txXfrm>
    </dsp:sp>
    <dsp:sp modelId="{A7CB60DE-D3CF-4625-8A70-3B0C295383AE}">
      <dsp:nvSpPr>
        <dsp:cNvPr id="0" name=""/>
        <dsp:cNvSpPr/>
      </dsp:nvSpPr>
      <dsp:spPr>
        <a:xfrm>
          <a:off x="1566877" y="2341345"/>
          <a:ext cx="898693" cy="89869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smtClean="0">
              <a:effectLst/>
              <a:latin typeface="Century Gothic" pitchFamily="34" charset="0"/>
            </a:rPr>
            <a:t>Προώθηση</a:t>
          </a:r>
          <a:endParaRPr lang="el-GR" sz="1200" b="1" kern="1200" dirty="0">
            <a:effectLst/>
            <a:latin typeface="Century Gothic" pitchFamily="34" charset="0"/>
          </a:endParaRPr>
        </a:p>
      </dsp:txBody>
      <dsp:txXfrm>
        <a:off x="1698488" y="2472956"/>
        <a:ext cx="635471" cy="635471"/>
      </dsp:txXfrm>
    </dsp:sp>
    <dsp:sp modelId="{34F59B33-E98D-4135-9D27-267332451901}">
      <dsp:nvSpPr>
        <dsp:cNvPr id="0" name=""/>
        <dsp:cNvSpPr/>
      </dsp:nvSpPr>
      <dsp:spPr>
        <a:xfrm>
          <a:off x="396364" y="1170833"/>
          <a:ext cx="898693" cy="89869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smtClean="0">
              <a:effectLst/>
              <a:latin typeface="Century Gothic" pitchFamily="34" charset="0"/>
            </a:rPr>
            <a:t>Τιμή</a:t>
          </a:r>
          <a:endParaRPr lang="el-GR" sz="1200" b="1" kern="1200" dirty="0">
            <a:effectLst/>
            <a:latin typeface="Century Gothic" pitchFamily="34" charset="0"/>
          </a:endParaRPr>
        </a:p>
      </dsp:txBody>
      <dsp:txXfrm>
        <a:off x="527975" y="1302444"/>
        <a:ext cx="635471" cy="635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226C7-DA2E-4976-A01D-1B4D8CA0DCDA}">
      <dsp:nvSpPr>
        <dsp:cNvPr id="0" name=""/>
        <dsp:cNvSpPr/>
      </dsp:nvSpPr>
      <dsp:spPr>
        <a:xfrm>
          <a:off x="2426669" y="59406"/>
          <a:ext cx="2851516" cy="2851516"/>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l-GR" sz="2600" kern="1200" smtClean="0">
              <a:effectLst>
                <a:outerShdw blurRad="38100" dist="38100" dir="2700000" algn="tl">
                  <a:srgbClr val="000000">
                    <a:alpha val="43137"/>
                  </a:srgbClr>
                </a:outerShdw>
              </a:effectLst>
              <a:latin typeface="Century Gothic" pitchFamily="34" charset="0"/>
            </a:rPr>
            <a:t>ΣΤΡΑΤΗΓΙΚΟ </a:t>
          </a:r>
          <a:endParaRPr lang="el-GR" sz="2600" kern="1200" dirty="0">
            <a:effectLst>
              <a:outerShdw blurRad="38100" dist="38100" dir="2700000" algn="tl">
                <a:srgbClr val="000000">
                  <a:alpha val="43137"/>
                </a:srgbClr>
              </a:outerShdw>
            </a:effectLst>
          </a:endParaRPr>
        </a:p>
      </dsp:txBody>
      <dsp:txXfrm>
        <a:off x="2806871" y="558422"/>
        <a:ext cx="2091112" cy="1283182"/>
      </dsp:txXfrm>
    </dsp:sp>
    <dsp:sp modelId="{061DCA97-E7A6-499B-91E1-8D236EB437B0}">
      <dsp:nvSpPr>
        <dsp:cNvPr id="0" name=""/>
        <dsp:cNvSpPr/>
      </dsp:nvSpPr>
      <dsp:spPr>
        <a:xfrm>
          <a:off x="3455591" y="1841604"/>
          <a:ext cx="2851516" cy="2851516"/>
        </a:xfrm>
        <a:prstGeom prst="ellipse">
          <a:avLst/>
        </a:prstGeom>
        <a:gradFill rotWithShape="0">
          <a:gsLst>
            <a:gs pos="0">
              <a:schemeClr val="accent4">
                <a:alpha val="50000"/>
                <a:hueOff val="-2232385"/>
                <a:satOff val="13449"/>
                <a:lumOff val="1078"/>
                <a:alphaOff val="0"/>
                <a:shade val="51000"/>
                <a:satMod val="130000"/>
              </a:schemeClr>
            </a:gs>
            <a:gs pos="80000">
              <a:schemeClr val="accent4">
                <a:alpha val="50000"/>
                <a:hueOff val="-2232385"/>
                <a:satOff val="13449"/>
                <a:lumOff val="1078"/>
                <a:alphaOff val="0"/>
                <a:shade val="93000"/>
                <a:satMod val="130000"/>
              </a:schemeClr>
            </a:gs>
            <a:gs pos="100000">
              <a:schemeClr val="accent4">
                <a:alpha val="50000"/>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l-GR" sz="2600" kern="1200" smtClean="0">
              <a:effectLst>
                <a:outerShdw blurRad="38100" dist="38100" dir="2700000" algn="tl">
                  <a:srgbClr val="000000">
                    <a:alpha val="43137"/>
                  </a:srgbClr>
                </a:outerShdw>
              </a:effectLst>
              <a:latin typeface="Century Gothic" pitchFamily="34" charset="0"/>
            </a:rPr>
            <a:t>ΤΑΚΤΙΚΟ</a:t>
          </a:r>
          <a:endParaRPr lang="el-GR" sz="2600" kern="1200" dirty="0">
            <a:effectLst>
              <a:outerShdw blurRad="38100" dist="38100" dir="2700000" algn="tl">
                <a:srgbClr val="000000">
                  <a:alpha val="43137"/>
                </a:srgbClr>
              </a:outerShdw>
            </a:effectLst>
          </a:endParaRPr>
        </a:p>
      </dsp:txBody>
      <dsp:txXfrm>
        <a:off x="4327680" y="2578246"/>
        <a:ext cx="1710910" cy="1568334"/>
      </dsp:txXfrm>
    </dsp:sp>
    <dsp:sp modelId="{55B92229-C8AA-4A85-AFB6-62A0BD795FC1}">
      <dsp:nvSpPr>
        <dsp:cNvPr id="0" name=""/>
        <dsp:cNvSpPr/>
      </dsp:nvSpPr>
      <dsp:spPr>
        <a:xfrm>
          <a:off x="1397747" y="1841604"/>
          <a:ext cx="2851516" cy="2851516"/>
        </a:xfrm>
        <a:prstGeom prst="ellipse">
          <a:avLst/>
        </a:prstGeom>
        <a:gradFill rotWithShape="0">
          <a:gsLst>
            <a:gs pos="0">
              <a:schemeClr val="accent4">
                <a:alpha val="50000"/>
                <a:hueOff val="-4464770"/>
                <a:satOff val="26899"/>
                <a:lumOff val="2156"/>
                <a:alphaOff val="0"/>
                <a:shade val="51000"/>
                <a:satMod val="130000"/>
              </a:schemeClr>
            </a:gs>
            <a:gs pos="80000">
              <a:schemeClr val="accent4">
                <a:alpha val="50000"/>
                <a:hueOff val="-4464770"/>
                <a:satOff val="26899"/>
                <a:lumOff val="2156"/>
                <a:alphaOff val="0"/>
                <a:shade val="93000"/>
                <a:satMod val="130000"/>
              </a:schemeClr>
            </a:gs>
            <a:gs pos="100000">
              <a:schemeClr val="accent4">
                <a:alpha val="50000"/>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l-GR" sz="2600" kern="1200" smtClean="0">
              <a:effectLst>
                <a:outerShdw blurRad="38100" dist="38100" dir="2700000" algn="tl">
                  <a:srgbClr val="000000">
                    <a:alpha val="43137"/>
                  </a:srgbClr>
                </a:outerShdw>
              </a:effectLst>
              <a:latin typeface="Century Gothic" pitchFamily="34" charset="0"/>
            </a:rPr>
            <a:t>ΕΣΩΤΕΡΙΚΟ</a:t>
          </a:r>
          <a:endParaRPr lang="el-GR" sz="2600" kern="1200" dirty="0">
            <a:effectLst>
              <a:outerShdw blurRad="38100" dist="38100" dir="2700000" algn="tl">
                <a:srgbClr val="000000">
                  <a:alpha val="43137"/>
                </a:srgbClr>
              </a:outerShdw>
            </a:effectLst>
          </a:endParaRPr>
        </a:p>
      </dsp:txBody>
      <dsp:txXfrm>
        <a:off x="1666265" y="2578246"/>
        <a:ext cx="1710910" cy="15683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E9F46-19AF-4435-A7BA-0E143CFB3D69}">
      <dsp:nvSpPr>
        <dsp:cNvPr id="0" name=""/>
        <dsp:cNvSpPr/>
      </dsp:nvSpPr>
      <dsp:spPr>
        <a:xfrm>
          <a:off x="656134" y="0"/>
          <a:ext cx="7436194" cy="6264695"/>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40724-E9FE-4C85-80E9-95BD98293C2B}">
      <dsp:nvSpPr>
        <dsp:cNvPr id="0" name=""/>
        <dsp:cNvSpPr/>
      </dsp:nvSpPr>
      <dsp:spPr>
        <a:xfrm>
          <a:off x="0" y="1879408"/>
          <a:ext cx="2624539" cy="250587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smtClean="0">
              <a:effectLst>
                <a:outerShdw blurRad="38100" dist="38100" dir="2700000" algn="tl">
                  <a:srgbClr val="000000"/>
                </a:outerShdw>
              </a:effectLst>
              <a:latin typeface="Century Gothic" pitchFamily="34" charset="0"/>
            </a:rPr>
            <a:t>ΤΜΗΜΑΤΟΠΟΙΗΣΗ</a:t>
          </a:r>
          <a:endParaRPr lang="el-GR" sz="2000" kern="1200" dirty="0"/>
        </a:p>
      </dsp:txBody>
      <dsp:txXfrm>
        <a:off x="122327" y="2001735"/>
        <a:ext cx="2379885" cy="2261224"/>
      </dsp:txXfrm>
    </dsp:sp>
    <dsp:sp modelId="{C5D98F69-D00E-4B34-A401-55A1D480D0F2}">
      <dsp:nvSpPr>
        <dsp:cNvPr id="0" name=""/>
        <dsp:cNvSpPr/>
      </dsp:nvSpPr>
      <dsp:spPr>
        <a:xfrm>
          <a:off x="3061962" y="1879408"/>
          <a:ext cx="2624539" cy="2505878"/>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smtClean="0">
              <a:effectLst>
                <a:outerShdw blurRad="38100" dist="38100" dir="2700000" algn="tl">
                  <a:srgbClr val="000000"/>
                </a:outerShdw>
              </a:effectLst>
              <a:latin typeface="Century Gothic" pitchFamily="34" charset="0"/>
            </a:rPr>
            <a:t>ΔΙΑΦΟΡΟΠΟΙΗΣΗ</a:t>
          </a:r>
          <a:endParaRPr lang="el-GR" sz="2000" kern="1200" dirty="0"/>
        </a:p>
      </dsp:txBody>
      <dsp:txXfrm>
        <a:off x="3184289" y="2001735"/>
        <a:ext cx="2379885" cy="2261224"/>
      </dsp:txXfrm>
    </dsp:sp>
    <dsp:sp modelId="{0257C201-5343-4C21-9657-59A2EA62997E}">
      <dsp:nvSpPr>
        <dsp:cNvPr id="0" name=""/>
        <dsp:cNvSpPr/>
      </dsp:nvSpPr>
      <dsp:spPr>
        <a:xfrm>
          <a:off x="6123924" y="1879408"/>
          <a:ext cx="2624539" cy="2505878"/>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smtClean="0">
              <a:effectLst>
                <a:outerShdw blurRad="38100" dist="38100" dir="2700000" algn="tl">
                  <a:srgbClr val="000000"/>
                </a:outerShdw>
              </a:effectLst>
              <a:latin typeface="Century Gothic" pitchFamily="34" charset="0"/>
            </a:rPr>
            <a:t>ΤΟΠΟΘΕΤΗΣΗ</a:t>
          </a:r>
          <a:endParaRPr lang="el-GR" sz="2000" kern="1200" dirty="0"/>
        </a:p>
      </dsp:txBody>
      <dsp:txXfrm>
        <a:off x="6246251" y="2001735"/>
        <a:ext cx="2379885" cy="22612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60375"/>
          </a:xfrm>
          <a:prstGeom prst="rect">
            <a:avLst/>
          </a:prstGeom>
          <a:noFill/>
          <a:ln w="12700">
            <a:noFill/>
            <a:miter lim="800000"/>
            <a:headEnd/>
            <a:tailEnd/>
          </a:ln>
          <a:effectLst>
            <a:outerShdw dist="107763" dir="2700000" algn="ctr" rotWithShape="0">
              <a:schemeClr val="bg2"/>
            </a:outerShdw>
          </a:effectLst>
        </p:spPr>
        <p:txBody>
          <a:bodyPr vert="horz" wrap="square" lIns="82550" tIns="41275" rIns="82550" bIns="41275" numCol="1" anchor="ctr" anchorCtr="0" compatLnSpc="1">
            <a:prstTxWarp prst="textNoShape">
              <a:avLst/>
            </a:prstTxWarp>
          </a:bodyPr>
          <a:lstStyle>
            <a:lvl1pPr algn="l">
              <a:defRPr sz="1200">
                <a:latin typeface="Arial" charset="0"/>
              </a:defRPr>
            </a:lvl1pPr>
          </a:lstStyle>
          <a:p>
            <a:pPr>
              <a:defRPr/>
            </a:pPr>
            <a:endParaRPr lang="en-US"/>
          </a:p>
        </p:txBody>
      </p:sp>
      <p:sp>
        <p:nvSpPr>
          <p:cNvPr id="53251" name="Rectangle 3"/>
          <p:cNvSpPr>
            <a:spLocks noGrp="1" noChangeArrowheads="1"/>
          </p:cNvSpPr>
          <p:nvPr>
            <p:ph type="dt" sz="quarter" idx="1"/>
          </p:nvPr>
        </p:nvSpPr>
        <p:spPr bwMode="auto">
          <a:xfrm>
            <a:off x="3886200" y="0"/>
            <a:ext cx="2971800" cy="460375"/>
          </a:xfrm>
          <a:prstGeom prst="rect">
            <a:avLst/>
          </a:prstGeom>
          <a:noFill/>
          <a:ln w="12700">
            <a:noFill/>
            <a:miter lim="800000"/>
            <a:headEnd/>
            <a:tailEnd/>
          </a:ln>
          <a:effectLst>
            <a:outerShdw dist="107763" dir="2700000" algn="ctr" rotWithShape="0">
              <a:schemeClr val="bg2"/>
            </a:outerShdw>
          </a:effectLst>
        </p:spPr>
        <p:txBody>
          <a:bodyPr vert="horz" wrap="square" lIns="82550" tIns="41275" rIns="82550" bIns="41275" numCol="1" anchor="ctr" anchorCtr="0" compatLnSpc="1">
            <a:prstTxWarp prst="textNoShape">
              <a:avLst/>
            </a:prstTxWarp>
          </a:bodyPr>
          <a:lstStyle>
            <a:lvl1pPr algn="r">
              <a:defRPr sz="1200">
                <a:latin typeface="Arial" charset="0"/>
              </a:defRPr>
            </a:lvl1pPr>
          </a:lstStyle>
          <a:p>
            <a:pPr>
              <a:defRPr/>
            </a:pPr>
            <a:r>
              <a:rPr lang="en-US"/>
              <a:t>An Overview of Marketing</a:t>
            </a:r>
          </a:p>
        </p:txBody>
      </p:sp>
      <p:sp>
        <p:nvSpPr>
          <p:cNvPr id="53252" name="Rectangle 4"/>
          <p:cNvSpPr>
            <a:spLocks noGrp="1" noChangeArrowheads="1"/>
          </p:cNvSpPr>
          <p:nvPr>
            <p:ph type="ftr" sz="quarter" idx="2"/>
          </p:nvPr>
        </p:nvSpPr>
        <p:spPr bwMode="auto">
          <a:xfrm>
            <a:off x="0" y="8739188"/>
            <a:ext cx="2971800" cy="460375"/>
          </a:xfrm>
          <a:prstGeom prst="rect">
            <a:avLst/>
          </a:prstGeom>
          <a:noFill/>
          <a:ln w="12700">
            <a:noFill/>
            <a:miter lim="800000"/>
            <a:headEnd/>
            <a:tailEnd/>
          </a:ln>
          <a:effectLst>
            <a:outerShdw dist="107763" dir="2700000" algn="ctr" rotWithShape="0">
              <a:schemeClr val="bg2"/>
            </a:outerShdw>
          </a:effectLst>
        </p:spPr>
        <p:txBody>
          <a:bodyPr vert="horz" wrap="square" lIns="82550" tIns="41275" rIns="82550" bIns="41275" numCol="1" anchor="b" anchorCtr="0" compatLnSpc="1">
            <a:prstTxWarp prst="textNoShape">
              <a:avLst/>
            </a:prstTxWarp>
          </a:bodyPr>
          <a:lstStyle>
            <a:lvl1pPr algn="l">
              <a:defRPr sz="1200">
                <a:latin typeface="Arial" charset="0"/>
              </a:defRPr>
            </a:lvl1pPr>
          </a:lstStyle>
          <a:p>
            <a:pPr>
              <a:defRPr/>
            </a:pPr>
            <a:r>
              <a:rPr lang="en-US"/>
              <a:t>Chapter 1 Version 6e</a:t>
            </a:r>
          </a:p>
        </p:txBody>
      </p:sp>
      <p:sp>
        <p:nvSpPr>
          <p:cNvPr id="53253" name="Rectangle 5"/>
          <p:cNvSpPr>
            <a:spLocks noGrp="1" noChangeArrowheads="1"/>
          </p:cNvSpPr>
          <p:nvPr>
            <p:ph type="sldNum" sz="quarter" idx="3"/>
          </p:nvPr>
        </p:nvSpPr>
        <p:spPr bwMode="auto">
          <a:xfrm>
            <a:off x="3886200" y="8739188"/>
            <a:ext cx="2971800" cy="460375"/>
          </a:xfrm>
          <a:prstGeom prst="rect">
            <a:avLst/>
          </a:prstGeom>
          <a:noFill/>
          <a:ln w="12700">
            <a:noFill/>
            <a:miter lim="800000"/>
            <a:headEnd/>
            <a:tailEnd/>
          </a:ln>
          <a:effectLst>
            <a:outerShdw dist="107763" dir="2700000" algn="ctr" rotWithShape="0">
              <a:schemeClr val="bg2"/>
            </a:outerShdw>
          </a:effectLst>
        </p:spPr>
        <p:txBody>
          <a:bodyPr vert="horz" wrap="square" lIns="82550" tIns="41275" rIns="82550" bIns="41275" numCol="1" anchor="b" anchorCtr="0" compatLnSpc="1">
            <a:prstTxWarp prst="textNoShape">
              <a:avLst/>
            </a:prstTxWarp>
          </a:bodyPr>
          <a:lstStyle>
            <a:lvl1pPr algn="r">
              <a:defRPr sz="1200"/>
            </a:lvl1pPr>
          </a:lstStyle>
          <a:p>
            <a:fld id="{B1AC89BE-9E4C-4562-A52E-7C16B22A69F2}" type="slidenum">
              <a:rPr lang="en-US" altLang="el-GR"/>
              <a:pPr/>
              <a:t>‹#›</a:t>
            </a:fld>
            <a:endParaRPr lang="en-US" altLang="el-GR"/>
          </a:p>
        </p:txBody>
      </p:sp>
    </p:spTree>
    <p:extLst>
      <p:ext uri="{BB962C8B-B14F-4D97-AF65-F5344CB8AC3E}">
        <p14:creationId xmlns:p14="http://schemas.microsoft.com/office/powerpoint/2010/main" val="246689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defRPr sz="1200" b="0">
                <a:solidFill>
                  <a:schemeClr val="tx1"/>
                </a:solidFill>
                <a:latin typeface="Times New Roman" pitchFamily="18"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b="0">
                <a:solidFill>
                  <a:schemeClr val="tx1"/>
                </a:solidFill>
                <a:latin typeface="Times New Roman" pitchFamily="18" charset="0"/>
              </a:defRPr>
            </a:lvl1pPr>
          </a:lstStyle>
          <a:p>
            <a:pPr>
              <a:defRPr/>
            </a:pPr>
            <a:r>
              <a:rPr lang="en-US"/>
              <a:t>An Overview of Marketing</a:t>
            </a:r>
          </a:p>
        </p:txBody>
      </p:sp>
      <p:sp>
        <p:nvSpPr>
          <p:cNvPr id="152580" name="Rectangle 4"/>
          <p:cNvSpPr>
            <a:spLocks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defRPr sz="1200" b="0">
                <a:solidFill>
                  <a:schemeClr val="tx1"/>
                </a:solidFill>
                <a:latin typeface="Times New Roman" pitchFamily="18" charset="0"/>
              </a:defRPr>
            </a:lvl1pPr>
          </a:lstStyle>
          <a:p>
            <a:pPr>
              <a:defRPr/>
            </a:pPr>
            <a:r>
              <a:rPr lang="en-US"/>
              <a:t>Chapter 1 Version 6e</a:t>
            </a:r>
          </a:p>
        </p:txBody>
      </p:sp>
      <p:sp>
        <p:nvSpPr>
          <p:cNvPr id="307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b="0">
                <a:solidFill>
                  <a:schemeClr val="tx1"/>
                </a:solidFill>
                <a:latin typeface="Times New Roman" panose="02020603050405020304" pitchFamily="18" charset="0"/>
              </a:defRPr>
            </a:lvl1pPr>
          </a:lstStyle>
          <a:p>
            <a:fld id="{EEE68E2A-A9AE-4843-BA49-6A13D0E4EFAF}" type="slidenum">
              <a:rPr lang="en-US" altLang="el-GR"/>
              <a:pPr/>
              <a:t>‹#›</a:t>
            </a:fld>
            <a:endParaRPr lang="en-US" altLang="el-GR"/>
          </a:p>
        </p:txBody>
      </p:sp>
    </p:spTree>
    <p:extLst>
      <p:ext uri="{BB962C8B-B14F-4D97-AF65-F5344CB8AC3E}">
        <p14:creationId xmlns:p14="http://schemas.microsoft.com/office/powerpoint/2010/main" val="1094923139"/>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Θέση εικόνας διαφάνειας 1"/>
          <p:cNvSpPr>
            <a:spLocks noGrp="1" noRot="1" noChangeAspect="1" noTextEdit="1"/>
          </p:cNvSpPr>
          <p:nvPr>
            <p:ph type="sldImg"/>
          </p:nvPr>
        </p:nvSpPr>
        <p:spPr>
          <a:ln/>
        </p:spPr>
      </p:sp>
      <p:sp>
        <p:nvSpPr>
          <p:cNvPr id="15360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l-GR" altLang="el-GR" smtClean="0">
              <a:solidFill>
                <a:srgbClr val="FF0000"/>
              </a:solidFill>
            </a:endParaRPr>
          </a:p>
        </p:txBody>
      </p:sp>
      <p:sp>
        <p:nvSpPr>
          <p:cNvPr id="15360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DA3A8CB-3F51-4674-B985-EEEED029F35F}" type="slidenum">
              <a:rPr lang="el-GR" altLang="el-GR" sz="1200" b="0">
                <a:solidFill>
                  <a:schemeClr val="tx1"/>
                </a:solidFill>
                <a:latin typeface="Times New Roman" panose="02020603050405020304" pitchFamily="18" charset="0"/>
              </a:rPr>
              <a:pPr/>
              <a:t>1</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75442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C8D374A-CF8B-4E17-842A-EB8052E8F212}" type="slidenum">
              <a:rPr lang="el-GR" altLang="el-GR" sz="1200" b="0">
                <a:latin typeface="Times New Roman" panose="02020603050405020304" pitchFamily="18" charset="0"/>
              </a:rPr>
              <a:pPr/>
              <a:t>12</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2999854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79A8F6C-E7F6-4898-8A2C-85051494089D}" type="slidenum">
              <a:rPr lang="el-GR" altLang="el-GR" sz="1200" b="0">
                <a:latin typeface="Times New Roman" panose="02020603050405020304" pitchFamily="18" charset="0"/>
              </a:rPr>
              <a:pPr/>
              <a:t>13</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9808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23E9F03-2DEC-4526-BE09-7175AB5ED6D5}" type="slidenum">
              <a:rPr lang="el-GR" altLang="el-GR" sz="1200" b="0">
                <a:latin typeface="Times New Roman" panose="02020603050405020304" pitchFamily="18" charset="0"/>
              </a:rPr>
              <a:pPr/>
              <a:t>14</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267627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95106FD-C83F-421B-AEC6-EEB4384E4943}" type="slidenum">
              <a:rPr lang="el-GR" altLang="el-GR" sz="1200" b="0">
                <a:latin typeface="Times New Roman" panose="02020603050405020304" pitchFamily="18" charset="0"/>
              </a:rPr>
              <a:pPr/>
              <a:t>15</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1754406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15F1F7F-4A56-41C2-B10A-F59AC4427A41}" type="slidenum">
              <a:rPr lang="el-GR" altLang="el-GR" sz="1200" b="0">
                <a:latin typeface="Times New Roman" panose="02020603050405020304" pitchFamily="18" charset="0"/>
              </a:rPr>
              <a:pPr/>
              <a:t>19</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19447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23CD6ED-F532-47FE-8127-5757120B18C1}" type="slidenum">
              <a:rPr lang="el-GR" altLang="el-GR" sz="1200" b="0">
                <a:latin typeface="Times New Roman" panose="02020603050405020304" pitchFamily="18" charset="0"/>
              </a:rPr>
              <a:pPr/>
              <a:t>20</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72042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An Overview of Marketing</a:t>
            </a:r>
          </a:p>
        </p:txBody>
      </p:sp>
      <p:sp>
        <p:nvSpPr>
          <p:cNvPr id="168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Chapter 1 Version 6e</a:t>
            </a:r>
          </a:p>
        </p:txBody>
      </p:sp>
      <p:sp>
        <p:nvSpPr>
          <p:cNvPr id="168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B9D6467-B285-4B56-AA8A-F63DB123B218}" type="slidenum">
              <a:rPr lang="en-US" altLang="el-GR" sz="1200" b="0">
                <a:latin typeface="Times New Roman" panose="02020603050405020304" pitchFamily="18" charset="0"/>
              </a:rPr>
              <a:pPr/>
              <a:t>21</a:t>
            </a:fld>
            <a:endParaRPr lang="en-US" altLang="el-GR" sz="1200" b="0">
              <a:latin typeface="Times New Roman" panose="02020603050405020304" pitchFamily="18" charset="0"/>
            </a:endParaRPr>
          </a:p>
        </p:txBody>
      </p:sp>
      <p:sp>
        <p:nvSpPr>
          <p:cNvPr id="168965" name="Rectangle 2"/>
          <p:cNvSpPr>
            <a:spLocks noGrp="1" noRot="1" noChangeAspect="1" noChangeArrowheads="1" noTextEdit="1"/>
          </p:cNvSpPr>
          <p:nvPr>
            <p:ph type="sldImg"/>
          </p:nvPr>
        </p:nvSpPr>
        <p:spPr>
          <a:xfrm>
            <a:off x="1128713" y="690563"/>
            <a:ext cx="4598987" cy="3449637"/>
          </a:xfrm>
          <a:ln/>
        </p:spPr>
      </p:sp>
      <p:sp>
        <p:nvSpPr>
          <p:cNvPr id="168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95411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An Overview of Marketing</a:t>
            </a:r>
          </a:p>
        </p:txBody>
      </p:sp>
      <p:sp>
        <p:nvSpPr>
          <p:cNvPr id="1699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Chapter 1 Version 6e</a:t>
            </a:r>
          </a:p>
        </p:txBody>
      </p:sp>
      <p:sp>
        <p:nvSpPr>
          <p:cNvPr id="16998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49D29BE-1791-468E-B095-23B760E65F88}" type="slidenum">
              <a:rPr lang="en-US" altLang="el-GR" sz="1200" b="0">
                <a:latin typeface="Times New Roman" panose="02020603050405020304" pitchFamily="18" charset="0"/>
              </a:rPr>
              <a:pPr/>
              <a:t>22</a:t>
            </a:fld>
            <a:endParaRPr lang="en-US" altLang="el-GR" sz="1200" b="0">
              <a:latin typeface="Times New Roman" panose="02020603050405020304" pitchFamily="18" charset="0"/>
            </a:endParaRPr>
          </a:p>
        </p:txBody>
      </p:sp>
      <p:sp>
        <p:nvSpPr>
          <p:cNvPr id="169989" name="Rectangle 2"/>
          <p:cNvSpPr>
            <a:spLocks noGrp="1" noRot="1" noChangeAspect="1" noChangeArrowheads="1" noTextEdit="1"/>
          </p:cNvSpPr>
          <p:nvPr>
            <p:ph type="sldImg"/>
          </p:nvPr>
        </p:nvSpPr>
        <p:spPr>
          <a:xfrm>
            <a:off x="1128713" y="690563"/>
            <a:ext cx="4598987" cy="3449637"/>
          </a:xfrm>
          <a:ln/>
        </p:spPr>
      </p:sp>
      <p:sp>
        <p:nvSpPr>
          <p:cNvPr id="1699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31791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An Overview of Marketing</a:t>
            </a:r>
          </a:p>
        </p:txBody>
      </p:sp>
      <p:sp>
        <p:nvSpPr>
          <p:cNvPr id="1710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Chapter 1 Version 6e</a:t>
            </a:r>
          </a:p>
        </p:txBody>
      </p:sp>
      <p:sp>
        <p:nvSpPr>
          <p:cNvPr id="1710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C1C31F5-E5A4-4EBC-BEE3-031B7B508981}" type="slidenum">
              <a:rPr lang="en-US" altLang="el-GR" sz="1200" b="0">
                <a:latin typeface="Times New Roman" panose="02020603050405020304" pitchFamily="18" charset="0"/>
              </a:rPr>
              <a:pPr/>
              <a:t>23</a:t>
            </a:fld>
            <a:endParaRPr lang="en-US" altLang="el-GR" sz="1200" b="0">
              <a:latin typeface="Times New Roman" panose="02020603050405020304" pitchFamily="18" charset="0"/>
            </a:endParaRPr>
          </a:p>
        </p:txBody>
      </p:sp>
      <p:sp>
        <p:nvSpPr>
          <p:cNvPr id="171013" name="Rectangle 2"/>
          <p:cNvSpPr>
            <a:spLocks noGrp="1" noRot="1" noChangeAspect="1" noChangeArrowheads="1" noTextEdit="1"/>
          </p:cNvSpPr>
          <p:nvPr>
            <p:ph type="sldImg"/>
          </p:nvPr>
        </p:nvSpPr>
        <p:spPr>
          <a:xfrm>
            <a:off x="1128713" y="690563"/>
            <a:ext cx="4598987" cy="3449637"/>
          </a:xfrm>
          <a:ln/>
        </p:spPr>
      </p:sp>
      <p:sp>
        <p:nvSpPr>
          <p:cNvPr id="1710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283152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C362F13-2024-4DA5-B9F2-646F7EB49988}" type="slidenum">
              <a:rPr lang="el-GR" altLang="el-GR" sz="1200" b="0">
                <a:latin typeface="Times New Roman" panose="02020603050405020304" pitchFamily="18" charset="0"/>
              </a:rPr>
              <a:pPr/>
              <a:t>24</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197611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Θέση εικόνας διαφάνειας 1"/>
          <p:cNvSpPr>
            <a:spLocks noGrp="1" noRot="1" noChangeAspect="1" noTextEdit="1"/>
          </p:cNvSpPr>
          <p:nvPr>
            <p:ph type="sldImg"/>
          </p:nvPr>
        </p:nvSpPr>
        <p:spPr>
          <a:ln/>
        </p:spPr>
      </p:sp>
      <p:sp>
        <p:nvSpPr>
          <p:cNvPr id="15462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l-GR" altLang="el-GR" smtClean="0"/>
          </a:p>
        </p:txBody>
      </p:sp>
      <p:sp>
        <p:nvSpPr>
          <p:cNvPr id="154628"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42A91EC-BA06-426F-8296-E5F1DBCEABCD}" type="slidenum">
              <a:rPr lang="el-GR" altLang="el-GR" sz="1200" b="0">
                <a:solidFill>
                  <a:schemeClr val="tx1"/>
                </a:solidFill>
                <a:latin typeface="Times New Roman" panose="02020603050405020304" pitchFamily="18" charset="0"/>
              </a:rPr>
              <a:pPr/>
              <a:t>2</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06717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728321C-4943-44E2-BDA0-BDEB7A48C7DB}" type="slidenum">
              <a:rPr lang="el-GR" altLang="el-GR" sz="1200" b="0">
                <a:latin typeface="Times New Roman" panose="02020603050405020304" pitchFamily="18" charset="0"/>
              </a:rPr>
              <a:pPr/>
              <a:t>25</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857565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740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740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A2FC4D5-F365-4F2D-AFC6-D8448AB98E8D}" type="slidenum">
              <a:rPr lang="en-US" altLang="el-GR" sz="1200" b="0">
                <a:solidFill>
                  <a:schemeClr val="tx1"/>
                </a:solidFill>
                <a:latin typeface="Times New Roman" panose="02020603050405020304" pitchFamily="18" charset="0"/>
              </a:rPr>
              <a:pPr/>
              <a:t>26</a:t>
            </a:fld>
            <a:endParaRPr lang="en-US" altLang="el-GR" sz="1200" b="0">
              <a:solidFill>
                <a:schemeClr val="tx1"/>
              </a:solidFill>
              <a:latin typeface="Times New Roman" panose="02020603050405020304" pitchFamily="18" charset="0"/>
            </a:endParaRPr>
          </a:p>
        </p:txBody>
      </p:sp>
      <p:sp>
        <p:nvSpPr>
          <p:cNvPr id="174085" name="Rectangle 2"/>
          <p:cNvSpPr>
            <a:spLocks noChangeArrowheads="1" noTextEdit="1"/>
          </p:cNvSpPr>
          <p:nvPr>
            <p:ph type="sldImg"/>
          </p:nvPr>
        </p:nvSpPr>
        <p:spPr>
          <a:xfrm>
            <a:off x="1128713" y="690563"/>
            <a:ext cx="4598987" cy="3449637"/>
          </a:xfrm>
          <a:ln/>
        </p:spPr>
      </p:sp>
      <p:sp>
        <p:nvSpPr>
          <p:cNvPr id="1740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929384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2B54463-9CC9-45D9-B580-74987AF4A2F3}" type="slidenum">
              <a:rPr lang="el-GR" altLang="el-GR" sz="1200" b="0">
                <a:solidFill>
                  <a:schemeClr val="tx1"/>
                </a:solidFill>
                <a:latin typeface="Times New Roman" panose="02020603050405020304" pitchFamily="18" charset="0"/>
              </a:rPr>
              <a:pPr/>
              <a:t>29</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801514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82D086D-60BB-4F3D-8387-5949EFAD3402}" type="slidenum">
              <a:rPr lang="el-GR" altLang="el-GR" sz="1200" b="0">
                <a:latin typeface="Times New Roman" panose="02020603050405020304" pitchFamily="18" charset="0"/>
              </a:rPr>
              <a:pPr/>
              <a:t>31</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269589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7E48908-2601-4819-AFD6-5A7E912DC88B}" type="slidenum">
              <a:rPr lang="el-GR" altLang="el-GR" sz="1200" b="0">
                <a:latin typeface="Times New Roman" panose="02020603050405020304" pitchFamily="18" charset="0"/>
              </a:rPr>
              <a:pPr/>
              <a:t>32</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79971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2DDB363-16F6-434E-AD53-0F60511AB843}" type="slidenum">
              <a:rPr lang="el-GR" altLang="el-GR" sz="1200" b="0">
                <a:latin typeface="Times New Roman" panose="02020603050405020304" pitchFamily="18" charset="0"/>
              </a:rPr>
              <a:pPr/>
              <a:t>33</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767600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09BA0ED-2D7E-41CD-AC57-E95C37EA9AD9}" type="slidenum">
              <a:rPr lang="el-GR" altLang="el-GR" sz="1200" b="0">
                <a:latin typeface="Times New Roman" panose="02020603050405020304" pitchFamily="18" charset="0"/>
              </a:rPr>
              <a:pPr/>
              <a:t>35</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474007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9C2F09C-3973-488E-9131-F6612F395042}" type="slidenum">
              <a:rPr lang="el-GR" altLang="el-GR" sz="1200" b="0">
                <a:solidFill>
                  <a:schemeClr val="tx1"/>
                </a:solidFill>
                <a:latin typeface="Times New Roman" panose="02020603050405020304" pitchFamily="18" charset="0"/>
              </a:rPr>
              <a:pPr/>
              <a:t>37</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354856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9269697-0DAC-4C6C-A352-8131CD56651C}" type="slidenum">
              <a:rPr lang="el-GR" altLang="el-GR" sz="1200" b="0">
                <a:solidFill>
                  <a:schemeClr val="tx1"/>
                </a:solidFill>
                <a:latin typeface="Times New Roman" panose="02020603050405020304" pitchFamily="18" charset="0"/>
              </a:rPr>
              <a:pPr/>
              <a:t>38</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70477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43FB40A-9BA8-4068-B9EE-6F083669FAE6}" type="slidenum">
              <a:rPr lang="el-GR" altLang="el-GR" sz="1200" b="0">
                <a:solidFill>
                  <a:schemeClr val="tx1"/>
                </a:solidFill>
                <a:latin typeface="Times New Roman" panose="02020603050405020304" pitchFamily="18" charset="0"/>
              </a:rPr>
              <a:pPr/>
              <a:t>40</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1226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Θέση εικόνας διαφάνειας 1"/>
          <p:cNvSpPr>
            <a:spLocks noGrp="1" noRot="1" noChangeAspect="1" noTextEdit="1"/>
          </p:cNvSpPr>
          <p:nvPr>
            <p:ph type="sldImg"/>
          </p:nvPr>
        </p:nvSpPr>
        <p:spPr>
          <a:ln/>
        </p:spPr>
      </p:sp>
      <p:sp>
        <p:nvSpPr>
          <p:cNvPr id="15565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5565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9A81E77-DE6D-4BDB-802F-E522E6AD22BF}" type="slidenum">
              <a:rPr lang="el-GR" altLang="el-GR" sz="1200" b="0">
                <a:solidFill>
                  <a:schemeClr val="tx1"/>
                </a:solidFill>
                <a:latin typeface="Times New Roman" panose="02020603050405020304" pitchFamily="18" charset="0"/>
              </a:rPr>
              <a:pPr/>
              <a:t>3</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22509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0334138-8EE6-4DDB-84BB-B93E3B29235D}" type="slidenum">
              <a:rPr lang="el-GR" altLang="el-GR" sz="1200" b="0">
                <a:solidFill>
                  <a:schemeClr val="tx1"/>
                </a:solidFill>
                <a:latin typeface="Times New Roman" panose="02020603050405020304" pitchFamily="18" charset="0"/>
              </a:rPr>
              <a:pPr/>
              <a:t>42</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53671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D57F89E-E09D-4C0D-973A-F9CD7BFB372C}" type="slidenum">
              <a:rPr lang="el-GR" altLang="el-GR" sz="1200" b="0">
                <a:solidFill>
                  <a:schemeClr val="tx1"/>
                </a:solidFill>
                <a:latin typeface="Times New Roman" panose="02020603050405020304" pitchFamily="18" charset="0"/>
              </a:rPr>
              <a:pPr/>
              <a:t>44</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49053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D0FB094-8036-4D18-A1FE-21288F77BAFF}" type="slidenum">
              <a:rPr lang="el-GR" altLang="el-GR" sz="1200" b="0">
                <a:latin typeface="Times New Roman" panose="02020603050405020304" pitchFamily="18" charset="0"/>
              </a:rPr>
              <a:pPr/>
              <a:t>72</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664336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5C6D873-4E80-4F63-A48A-BB010615C1E8}" type="slidenum">
              <a:rPr lang="el-GR" altLang="el-GR" sz="1200" b="0">
                <a:solidFill>
                  <a:schemeClr val="tx1"/>
                </a:solidFill>
                <a:latin typeface="Times New Roman" panose="02020603050405020304" pitchFamily="18" charset="0"/>
              </a:rPr>
              <a:pPr/>
              <a:t>74</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422043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 Θέση εικόνας διαφάνειας"/>
          <p:cNvSpPr>
            <a:spLocks noGrp="1" noRot="1" noChangeAspect="1" noTextEdit="1"/>
          </p:cNvSpPr>
          <p:nvPr>
            <p:ph type="sldImg"/>
          </p:nvPr>
        </p:nvSpPr>
        <p:spPr>
          <a:ln/>
        </p:spPr>
      </p:sp>
      <p:sp>
        <p:nvSpPr>
          <p:cNvPr id="18739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873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42145EA-E4C5-4AF3-BCE2-73AE8325EB29}" type="slidenum">
              <a:rPr lang="el-GR" altLang="el-GR" sz="1200" b="0">
                <a:latin typeface="Times New Roman" panose="02020603050405020304" pitchFamily="18" charset="0"/>
              </a:rPr>
              <a:pPr/>
              <a:t>79</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167719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88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88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6369B67-7DB8-41F1-B10C-85545A068703}" type="slidenum">
              <a:rPr lang="en-US" altLang="el-GR" sz="1200" b="0">
                <a:solidFill>
                  <a:schemeClr val="tx1"/>
                </a:solidFill>
                <a:latin typeface="Times New Roman" panose="02020603050405020304" pitchFamily="18" charset="0"/>
              </a:rPr>
              <a:pPr/>
              <a:t>80</a:t>
            </a:fld>
            <a:endParaRPr lang="en-US" altLang="el-GR" sz="1200" b="0">
              <a:solidFill>
                <a:schemeClr val="tx1"/>
              </a:solidFill>
              <a:latin typeface="Times New Roman" panose="02020603050405020304" pitchFamily="18" charset="0"/>
            </a:endParaRPr>
          </a:p>
        </p:txBody>
      </p:sp>
      <p:sp>
        <p:nvSpPr>
          <p:cNvPr id="188421" name="Rectangle 2"/>
          <p:cNvSpPr>
            <a:spLocks noChangeArrowheads="1" noTextEdit="1"/>
          </p:cNvSpPr>
          <p:nvPr>
            <p:ph type="sldImg"/>
          </p:nvPr>
        </p:nvSpPr>
        <p:spPr>
          <a:xfrm>
            <a:off x="1128713" y="690563"/>
            <a:ext cx="4598987" cy="3449637"/>
          </a:xfrm>
          <a:ln/>
        </p:spPr>
      </p:sp>
      <p:sp>
        <p:nvSpPr>
          <p:cNvPr id="1884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169460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894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8944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4B626D5-B8F1-4C92-8407-5A409C278AA9}" type="slidenum">
              <a:rPr lang="en-US" altLang="el-GR" sz="1200" b="0">
                <a:solidFill>
                  <a:schemeClr val="tx1"/>
                </a:solidFill>
                <a:latin typeface="Times New Roman" panose="02020603050405020304" pitchFamily="18" charset="0"/>
              </a:rPr>
              <a:pPr/>
              <a:t>81</a:t>
            </a:fld>
            <a:endParaRPr lang="en-US" altLang="el-GR" sz="1200" b="0">
              <a:solidFill>
                <a:schemeClr val="tx1"/>
              </a:solidFill>
              <a:latin typeface="Times New Roman" panose="02020603050405020304" pitchFamily="18" charset="0"/>
            </a:endParaRPr>
          </a:p>
        </p:txBody>
      </p:sp>
      <p:sp>
        <p:nvSpPr>
          <p:cNvPr id="189445" name="Rectangle 2"/>
          <p:cNvSpPr>
            <a:spLocks noChangeArrowheads="1" noTextEdit="1"/>
          </p:cNvSpPr>
          <p:nvPr>
            <p:ph type="sldImg"/>
          </p:nvPr>
        </p:nvSpPr>
        <p:spPr>
          <a:xfrm>
            <a:off x="1128713" y="690563"/>
            <a:ext cx="4598987" cy="3449637"/>
          </a:xfrm>
          <a:ln/>
        </p:spPr>
      </p:sp>
      <p:sp>
        <p:nvSpPr>
          <p:cNvPr id="1894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mtClean="0"/>
              <a:t>http://www.leapfrogit.com/blog.html/2012/01/18/seven-key-tips-in-developing-a-successful-marketing-plan-2/</a:t>
            </a:r>
            <a:endParaRPr lang="el-GR" altLang="el-GR" smtClean="0"/>
          </a:p>
        </p:txBody>
      </p:sp>
    </p:spTree>
    <p:extLst>
      <p:ext uri="{BB962C8B-B14F-4D97-AF65-F5344CB8AC3E}">
        <p14:creationId xmlns:p14="http://schemas.microsoft.com/office/powerpoint/2010/main" val="1289478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904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904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447DC02-02B4-40CD-A453-A0AA94CC7C01}" type="slidenum">
              <a:rPr lang="en-US" altLang="el-GR" sz="1200" b="0">
                <a:solidFill>
                  <a:schemeClr val="tx1"/>
                </a:solidFill>
                <a:latin typeface="Times New Roman" panose="02020603050405020304" pitchFamily="18" charset="0"/>
              </a:rPr>
              <a:pPr/>
              <a:t>82</a:t>
            </a:fld>
            <a:endParaRPr lang="en-US" altLang="el-GR" sz="1200" b="0">
              <a:solidFill>
                <a:schemeClr val="tx1"/>
              </a:solidFill>
              <a:latin typeface="Times New Roman" panose="02020603050405020304" pitchFamily="18" charset="0"/>
            </a:endParaRPr>
          </a:p>
        </p:txBody>
      </p:sp>
      <p:sp>
        <p:nvSpPr>
          <p:cNvPr id="190469" name="Rectangle 2"/>
          <p:cNvSpPr>
            <a:spLocks noChangeArrowheads="1" noTextEdit="1"/>
          </p:cNvSpPr>
          <p:nvPr>
            <p:ph type="sldImg"/>
          </p:nvPr>
        </p:nvSpPr>
        <p:spPr>
          <a:xfrm>
            <a:off x="1128713" y="690563"/>
            <a:ext cx="4598987" cy="3449637"/>
          </a:xfrm>
          <a:ln/>
        </p:spPr>
      </p:sp>
      <p:sp>
        <p:nvSpPr>
          <p:cNvPr id="1904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84124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914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9149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7973E71-7BDC-4B95-9629-182029AE8139}" type="slidenum">
              <a:rPr lang="en-US" altLang="el-GR" sz="1200" b="0">
                <a:solidFill>
                  <a:schemeClr val="tx1"/>
                </a:solidFill>
                <a:latin typeface="Times New Roman" panose="02020603050405020304" pitchFamily="18" charset="0"/>
              </a:rPr>
              <a:pPr/>
              <a:t>83</a:t>
            </a:fld>
            <a:endParaRPr lang="en-US" altLang="el-GR" sz="1200" b="0">
              <a:solidFill>
                <a:schemeClr val="tx1"/>
              </a:solidFill>
              <a:latin typeface="Times New Roman" panose="02020603050405020304" pitchFamily="18" charset="0"/>
            </a:endParaRPr>
          </a:p>
        </p:txBody>
      </p:sp>
      <p:sp>
        <p:nvSpPr>
          <p:cNvPr id="191493" name="Rectangle 2"/>
          <p:cNvSpPr>
            <a:spLocks noChangeArrowheads="1" noTextEdit="1"/>
          </p:cNvSpPr>
          <p:nvPr>
            <p:ph type="sldImg"/>
          </p:nvPr>
        </p:nvSpPr>
        <p:spPr>
          <a:xfrm>
            <a:off x="1128713" y="690563"/>
            <a:ext cx="4598987" cy="3449637"/>
          </a:xfrm>
          <a:ln/>
        </p:spPr>
      </p:sp>
      <p:sp>
        <p:nvSpPr>
          <p:cNvPr id="1914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669827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9F9F62E-7BE2-4672-8D39-535E9E81759E}" type="slidenum">
              <a:rPr lang="en-US" altLang="el-GR" sz="1200" b="0">
                <a:solidFill>
                  <a:schemeClr val="tx1"/>
                </a:solidFill>
                <a:latin typeface="Times New Roman" panose="02020603050405020304" pitchFamily="18" charset="0"/>
              </a:rPr>
              <a:pPr/>
              <a:t>84</a:t>
            </a:fld>
            <a:endParaRPr lang="en-US" altLang="el-GR" sz="1200" b="0">
              <a:solidFill>
                <a:schemeClr val="tx1"/>
              </a:solidFill>
              <a:latin typeface="Times New Roman" panose="02020603050405020304" pitchFamily="18" charset="0"/>
            </a:endParaRPr>
          </a:p>
        </p:txBody>
      </p:sp>
      <p:sp>
        <p:nvSpPr>
          <p:cNvPr id="192517" name="Rectangle 2"/>
          <p:cNvSpPr>
            <a:spLocks noChangeArrowheads="1" noTextEdit="1"/>
          </p:cNvSpPr>
          <p:nvPr>
            <p:ph type="sldImg"/>
          </p:nvPr>
        </p:nvSpPr>
        <p:spPr>
          <a:xfrm>
            <a:off x="1128713" y="690563"/>
            <a:ext cx="4598987" cy="3449637"/>
          </a:xfrm>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62649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Θέση εικόνας διαφάνειας 1"/>
          <p:cNvSpPr>
            <a:spLocks noGrp="1" noRot="1" noChangeAspect="1" noTextEdit="1"/>
          </p:cNvSpPr>
          <p:nvPr>
            <p:ph type="sldImg"/>
          </p:nvPr>
        </p:nvSpPr>
        <p:spPr>
          <a:ln/>
        </p:spPr>
      </p:sp>
      <p:sp>
        <p:nvSpPr>
          <p:cNvPr id="15667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5667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50EAEC1-71CF-47AF-9B53-589D1AFADCC5}" type="slidenum">
              <a:rPr lang="el-GR" altLang="el-GR" sz="1200" b="0">
                <a:solidFill>
                  <a:schemeClr val="tx1"/>
                </a:solidFill>
                <a:latin typeface="Times New Roman" panose="02020603050405020304" pitchFamily="18" charset="0"/>
              </a:rPr>
              <a:pPr/>
              <a:t>4</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44306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mtClean="0"/>
              <a:t>http://www.patc.co.za/accounting-services/investment-advice/</a:t>
            </a:r>
            <a:endParaRPr lang="el-GR" altLang="el-GR" smtClean="0"/>
          </a:p>
        </p:txBody>
      </p:sp>
      <p:sp>
        <p:nvSpPr>
          <p:cNvPr id="1935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93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935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4C8A3DC-168A-4F0F-B911-A6B69322B15E}" type="slidenum">
              <a:rPr lang="en-US" altLang="el-GR" sz="1200" b="0">
                <a:solidFill>
                  <a:schemeClr val="tx1"/>
                </a:solidFill>
                <a:latin typeface="Times New Roman" panose="02020603050405020304" pitchFamily="18" charset="0"/>
              </a:rPr>
              <a:pPr/>
              <a:t>86</a:t>
            </a:fld>
            <a:endParaRPr lang="en-US"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2100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C8FFC29-20DA-4054-A18E-BFDC2F4D7E6F}" type="slidenum">
              <a:rPr lang="el-GR" altLang="el-GR" sz="1200" b="0">
                <a:latin typeface="Times New Roman" panose="02020603050405020304" pitchFamily="18" charset="0"/>
              </a:rPr>
              <a:pPr/>
              <a:t>87</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3045065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874494A-EB84-4D8D-919A-8200EEC48728}" type="slidenum">
              <a:rPr lang="el-GR" altLang="el-GR" sz="1200" b="0">
                <a:solidFill>
                  <a:schemeClr val="tx1"/>
                </a:solidFill>
                <a:latin typeface="Times New Roman" panose="02020603050405020304" pitchFamily="18" charset="0"/>
              </a:rPr>
              <a:pPr/>
              <a:t>88</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456916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966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966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97AB8FB-F5DE-4034-B794-54F941F912E7}" type="slidenum">
              <a:rPr lang="en-US" altLang="el-GR" sz="1200" b="0">
                <a:solidFill>
                  <a:schemeClr val="tx1"/>
                </a:solidFill>
                <a:latin typeface="Times New Roman" panose="02020603050405020304" pitchFamily="18" charset="0"/>
              </a:rPr>
              <a:pPr/>
              <a:t>89</a:t>
            </a:fld>
            <a:endParaRPr lang="en-US" altLang="el-GR" sz="1200" b="0">
              <a:solidFill>
                <a:schemeClr val="tx1"/>
              </a:solidFill>
              <a:latin typeface="Times New Roman" panose="02020603050405020304" pitchFamily="18" charset="0"/>
            </a:endParaRPr>
          </a:p>
        </p:txBody>
      </p:sp>
      <p:sp>
        <p:nvSpPr>
          <p:cNvPr id="196613" name="Rectangle 2"/>
          <p:cNvSpPr>
            <a:spLocks noChangeArrowheads="1" noTextEdit="1"/>
          </p:cNvSpPr>
          <p:nvPr>
            <p:ph type="sldImg"/>
          </p:nvPr>
        </p:nvSpPr>
        <p:spPr>
          <a:xfrm>
            <a:off x="1128713" y="690563"/>
            <a:ext cx="4598987" cy="3449637"/>
          </a:xfrm>
          <a:ln/>
        </p:spPr>
      </p:sp>
      <p:sp>
        <p:nvSpPr>
          <p:cNvPr id="1966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541823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txBox="1">
            <a:spLocks noGrp="1"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ja-JP" sz="1200" b="0">
                <a:latin typeface="Tahoma" panose="020B0604030504040204" pitchFamily="34" charset="0"/>
              </a:rPr>
              <a:t>Chapter 1</a:t>
            </a:r>
          </a:p>
        </p:txBody>
      </p:sp>
      <p:sp>
        <p:nvSpPr>
          <p:cNvPr id="197635" name="Rectangle 7"/>
          <p:cNvSpPr txBox="1">
            <a:spLocks noGrp="1" noChangeArrowheads="1"/>
          </p:cNvSpPr>
          <p:nvPr/>
        </p:nvSpPr>
        <p:spPr bwMode="auto">
          <a:xfrm>
            <a:off x="3886200" y="8739188"/>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eaLnBrk="1" hangingPunct="1">
              <a:lnSpc>
                <a:spcPct val="100000"/>
              </a:lnSpc>
              <a:spcBef>
                <a:spcPct val="0"/>
              </a:spcBef>
            </a:pPr>
            <a:r>
              <a:rPr lang="ja-JP" altLang="en-US" sz="1200" b="0">
                <a:latin typeface="Tahoma" panose="020B0604030504040204" pitchFamily="34" charset="0"/>
              </a:rPr>
              <a:t> </a:t>
            </a:r>
            <a:r>
              <a:rPr lang="en-US" altLang="ja-JP" sz="1200" b="0">
                <a:latin typeface="Tahoma" panose="020B0604030504040204" pitchFamily="34" charset="0"/>
              </a:rPr>
              <a:t>Page </a:t>
            </a:r>
            <a:fld id="{5C83E5D0-4069-4605-A0F2-9DC82F254081}" type="slidenum">
              <a:rPr lang="en-US" altLang="ja-JP" sz="1200" b="0">
                <a:latin typeface="Tahoma" panose="020B0604030504040204" pitchFamily="34" charset="0"/>
              </a:rPr>
              <a:pPr algn="r" eaLnBrk="1" hangingPunct="1">
                <a:lnSpc>
                  <a:spcPct val="100000"/>
                </a:lnSpc>
                <a:spcBef>
                  <a:spcPct val="0"/>
                </a:spcBef>
              </a:pPr>
              <a:t>90</a:t>
            </a:fld>
            <a:endParaRPr lang="en-US" altLang="ja-JP" sz="1200" b="0">
              <a:latin typeface="Tahoma" panose="020B0604030504040204" pitchFamily="34" charset="0"/>
            </a:endParaRPr>
          </a:p>
        </p:txBody>
      </p:sp>
      <p:sp>
        <p:nvSpPr>
          <p:cNvPr id="197636" name="Rectangle 2"/>
          <p:cNvSpPr>
            <a:spLocks noChangeArrowheads="1" noTextEdit="1"/>
          </p:cNvSpPr>
          <p:nvPr>
            <p:ph type="sldImg"/>
          </p:nvPr>
        </p:nvSpPr>
        <p:spPr>
          <a:ln/>
        </p:spPr>
      </p:sp>
      <p:sp>
        <p:nvSpPr>
          <p:cNvPr id="197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extLst>
      <p:ext uri="{BB962C8B-B14F-4D97-AF65-F5344CB8AC3E}">
        <p14:creationId xmlns:p14="http://schemas.microsoft.com/office/powerpoint/2010/main" val="2478699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txBox="1">
            <a:spLocks noGrp="1"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ja-JP" sz="1200" b="0">
                <a:latin typeface="Tahoma" panose="020B0604030504040204" pitchFamily="34" charset="0"/>
              </a:rPr>
              <a:t>Chapter 1</a:t>
            </a:r>
          </a:p>
        </p:txBody>
      </p:sp>
      <p:sp>
        <p:nvSpPr>
          <p:cNvPr id="198659" name="Rectangle 7"/>
          <p:cNvSpPr txBox="1">
            <a:spLocks noGrp="1" noChangeArrowheads="1"/>
          </p:cNvSpPr>
          <p:nvPr/>
        </p:nvSpPr>
        <p:spPr bwMode="auto">
          <a:xfrm>
            <a:off x="3886200" y="8739188"/>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eaLnBrk="1" hangingPunct="1">
              <a:lnSpc>
                <a:spcPct val="100000"/>
              </a:lnSpc>
              <a:spcBef>
                <a:spcPct val="0"/>
              </a:spcBef>
            </a:pPr>
            <a:r>
              <a:rPr lang="ja-JP" altLang="en-US" sz="1200" b="0">
                <a:latin typeface="Tahoma" panose="020B0604030504040204" pitchFamily="34" charset="0"/>
              </a:rPr>
              <a:t> </a:t>
            </a:r>
            <a:r>
              <a:rPr lang="en-US" altLang="ja-JP" sz="1200" b="0">
                <a:latin typeface="Tahoma" panose="020B0604030504040204" pitchFamily="34" charset="0"/>
              </a:rPr>
              <a:t>Page </a:t>
            </a:r>
            <a:fld id="{71E74DB7-5EAC-49BE-B147-94B6C97D8257}" type="slidenum">
              <a:rPr lang="en-US" altLang="ja-JP" sz="1200" b="0">
                <a:latin typeface="Tahoma" panose="020B0604030504040204" pitchFamily="34" charset="0"/>
              </a:rPr>
              <a:pPr algn="r" eaLnBrk="1" hangingPunct="1">
                <a:lnSpc>
                  <a:spcPct val="100000"/>
                </a:lnSpc>
                <a:spcBef>
                  <a:spcPct val="0"/>
                </a:spcBef>
              </a:pPr>
              <a:t>91</a:t>
            </a:fld>
            <a:endParaRPr lang="en-US" altLang="ja-JP" sz="1200" b="0">
              <a:latin typeface="Tahoma" panose="020B0604030504040204" pitchFamily="34" charset="0"/>
            </a:endParaRPr>
          </a:p>
        </p:txBody>
      </p:sp>
      <p:sp>
        <p:nvSpPr>
          <p:cNvPr id="198660" name="Rectangle 2"/>
          <p:cNvSpPr>
            <a:spLocks noChangeArrowheads="1" noTextEdit="1"/>
          </p:cNvSpPr>
          <p:nvPr>
            <p:ph type="sldImg"/>
          </p:nvPr>
        </p:nvSpPr>
        <p:spPr>
          <a:ln/>
        </p:spPr>
      </p:sp>
      <p:sp>
        <p:nvSpPr>
          <p:cNvPr id="198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extLst>
      <p:ext uri="{BB962C8B-B14F-4D97-AF65-F5344CB8AC3E}">
        <p14:creationId xmlns:p14="http://schemas.microsoft.com/office/powerpoint/2010/main" val="4073272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5396569-C64B-4337-AE32-70ED55440065}" type="slidenum">
              <a:rPr lang="el-GR" altLang="el-GR" sz="1200" b="0">
                <a:latin typeface="Times New Roman" panose="02020603050405020304" pitchFamily="18" charset="0"/>
              </a:rPr>
              <a:pPr/>
              <a:t>94</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1324088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E4965B8-36CF-45C8-AC4B-C01FF58F1532}" type="slidenum">
              <a:rPr lang="en-US" altLang="el-GR" sz="1200" b="0">
                <a:latin typeface="Times New Roman" panose="02020603050405020304" pitchFamily="18" charset="0"/>
              </a:rPr>
              <a:pPr/>
              <a:t>97</a:t>
            </a:fld>
            <a:endParaRPr lang="en-US" altLang="el-GR" sz="1200" b="0">
              <a:latin typeface="Times New Roman" panose="02020603050405020304" pitchFamily="18" charset="0"/>
            </a:endParaRPr>
          </a:p>
        </p:txBody>
      </p:sp>
      <p:sp>
        <p:nvSpPr>
          <p:cNvPr id="200707" name="Rectangle 2"/>
          <p:cNvSpPr>
            <a:spLocks noGrp="1" noRot="1" noChangeAspect="1" noChangeArrowheads="1" noTextEdit="1"/>
          </p:cNvSpPr>
          <p:nvPr>
            <p:ph type="sldImg"/>
          </p:nvPr>
        </p:nvSpPr>
        <p:spPr>
          <a:xfrm>
            <a:off x="1130300" y="690563"/>
            <a:ext cx="4597400" cy="3448050"/>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547103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smtClean="0"/>
              <a:t>http://eastcoastmetrology.com/contact/customer-satisfaction-survey/</a:t>
            </a:r>
            <a:endParaRPr lang="el-GR" altLang="el-GR" smtClean="0"/>
          </a:p>
        </p:txBody>
      </p:sp>
      <p:sp>
        <p:nvSpPr>
          <p:cNvPr id="20173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2017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2017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ECBD168-E3D9-461B-8E1F-CA11429A8187}" type="slidenum">
              <a:rPr lang="en-US" altLang="el-GR" sz="1200" b="0">
                <a:solidFill>
                  <a:schemeClr val="tx1"/>
                </a:solidFill>
                <a:latin typeface="Times New Roman" panose="02020603050405020304" pitchFamily="18" charset="0"/>
              </a:rPr>
              <a:pPr/>
              <a:t>98</a:t>
            </a:fld>
            <a:endParaRPr lang="en-US"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219859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00616AC-3328-43C2-B11E-A324469BE826}" type="slidenum">
              <a:rPr lang="el-GR" altLang="el-GR" sz="1200" b="0">
                <a:solidFill>
                  <a:schemeClr val="tx1"/>
                </a:solidFill>
                <a:latin typeface="Times New Roman" panose="02020603050405020304" pitchFamily="18" charset="0"/>
              </a:rPr>
              <a:pPr/>
              <a:t>102</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6665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a:ln/>
        </p:spPr>
      </p:sp>
      <p:sp>
        <p:nvSpPr>
          <p:cNvPr id="15769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57700"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A64A78C-2359-4505-A31A-44D2503C4471}" type="slidenum">
              <a:rPr lang="el-GR" altLang="el-GR" sz="1200" b="0">
                <a:solidFill>
                  <a:schemeClr val="tx1"/>
                </a:solidFill>
                <a:latin typeface="Times New Roman" panose="02020603050405020304" pitchFamily="18" charset="0"/>
              </a:rPr>
              <a:pPr/>
              <a:t>5</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249990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2037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2037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9F73B39-F7B6-46D6-904E-B0FF51268743}" type="slidenum">
              <a:rPr lang="en-US" altLang="el-GR" sz="1200" b="0">
                <a:solidFill>
                  <a:schemeClr val="tx1"/>
                </a:solidFill>
                <a:latin typeface="Times New Roman" panose="02020603050405020304" pitchFamily="18" charset="0"/>
              </a:rPr>
              <a:pPr/>
              <a:t>105</a:t>
            </a:fld>
            <a:endParaRPr lang="en-US" altLang="el-GR" sz="1200" b="0">
              <a:solidFill>
                <a:schemeClr val="tx1"/>
              </a:solidFill>
              <a:latin typeface="Times New Roman" panose="02020603050405020304" pitchFamily="18" charset="0"/>
            </a:endParaRPr>
          </a:p>
        </p:txBody>
      </p:sp>
      <p:sp>
        <p:nvSpPr>
          <p:cNvPr id="203781" name="Rectangle 2"/>
          <p:cNvSpPr>
            <a:spLocks noChangeArrowheads="1" noTextEdit="1"/>
          </p:cNvSpPr>
          <p:nvPr>
            <p:ph type="sldImg"/>
          </p:nvPr>
        </p:nvSpPr>
        <p:spPr>
          <a:xfrm>
            <a:off x="1128713" y="690563"/>
            <a:ext cx="4598987" cy="3449637"/>
          </a:xfrm>
          <a:ln/>
        </p:spPr>
      </p:sp>
      <p:sp>
        <p:nvSpPr>
          <p:cNvPr id="2037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977587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4BEB0D4-39DF-4230-A752-FE6454ECA30E}" type="slidenum">
              <a:rPr lang="el-GR" altLang="el-GR" sz="1200" b="0">
                <a:solidFill>
                  <a:schemeClr val="tx1"/>
                </a:solidFill>
                <a:latin typeface="Times New Roman" panose="02020603050405020304" pitchFamily="18" charset="0"/>
              </a:rPr>
              <a:pPr/>
              <a:t>106</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52116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E845166-0115-41D2-9DF9-B06D2152B7D0}" type="slidenum">
              <a:rPr lang="el-GR" altLang="el-GR" sz="1200" b="0">
                <a:solidFill>
                  <a:schemeClr val="tx1"/>
                </a:solidFill>
                <a:latin typeface="Times New Roman" panose="02020603050405020304" pitchFamily="18" charset="0"/>
              </a:rPr>
              <a:pPr/>
              <a:t>116</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11166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26F2CDB-2E3D-41AE-8D79-0617495D12CB}" type="slidenum">
              <a:rPr lang="el-GR" altLang="el-GR" sz="1200" b="0">
                <a:latin typeface="Times New Roman" panose="02020603050405020304" pitchFamily="18" charset="0"/>
              </a:rPr>
              <a:pPr/>
              <a:t>117</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4099664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F0FF643-AD59-4433-BD2F-D5D026FC6892}" type="slidenum">
              <a:rPr lang="el-GR" altLang="el-GR" sz="1200" b="0">
                <a:latin typeface="Times New Roman" panose="02020603050405020304" pitchFamily="18" charset="0"/>
              </a:rPr>
              <a:pPr/>
              <a:t>118</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2400388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xfrm>
            <a:off x="1439863" y="8477250"/>
            <a:ext cx="3960812" cy="458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900" b="0" i="1">
                <a:latin typeface="Times New Roman" panose="02020603050405020304" pitchFamily="18" charset="0"/>
              </a:rPr>
              <a:t>Multimedia Lecture Support Package to Accompany Essentials of Marketing </a:t>
            </a:r>
          </a:p>
          <a:p>
            <a:r>
              <a:rPr lang="en-US" altLang="el-GR" sz="900" b="0" i="1">
                <a:latin typeface="Times New Roman" panose="02020603050405020304" pitchFamily="18" charset="0"/>
              </a:rPr>
              <a:t>Lecture Script 1-</a:t>
            </a:r>
            <a:fld id="{AA8A8D27-21B2-4EF9-A663-04F9C6405FEB}" type="slidenum">
              <a:rPr lang="en-US" altLang="el-GR" sz="900" b="0" i="1">
                <a:latin typeface="Times New Roman" panose="02020603050405020304" pitchFamily="18" charset="0"/>
              </a:rPr>
              <a:pPr/>
              <a:t>119</a:t>
            </a:fld>
            <a:endParaRPr lang="en-US" altLang="el-GR" sz="900" b="0" i="1">
              <a:latin typeface="Times New Roman" panose="02020603050405020304" pitchFamily="18" charset="0"/>
            </a:endParaRPr>
          </a:p>
        </p:txBody>
      </p:sp>
      <p:sp>
        <p:nvSpPr>
          <p:cNvPr id="208899" name="Rectangle 11"/>
          <p:cNvSpPr>
            <a:spLocks noGrp="1" noRot="1" noChangeAspect="1" noChangeArrowheads="1" noTextEdit="1"/>
          </p:cNvSpPr>
          <p:nvPr>
            <p:ph type="sldImg"/>
          </p:nvPr>
        </p:nvSpPr>
        <p:spPr>
          <a:ln/>
        </p:spPr>
      </p:sp>
      <p:sp>
        <p:nvSpPr>
          <p:cNvPr id="208900" name="Rectangle 1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sz="1500" smtClean="0"/>
              <a:t>Summary Overview</a:t>
            </a:r>
          </a:p>
          <a:p>
            <a:pPr eaLnBrk="1" hangingPunct="1"/>
            <a:r>
              <a:rPr lang="en-US" altLang="el-GR" sz="1500" smtClean="0"/>
              <a:t>Marketing is more than selling and advertising, but it also possible to define marketing too broadly.  In defining marketing, there are really two alternative views—a </a:t>
            </a:r>
            <a:r>
              <a:rPr lang="en-US" altLang="el-GR" sz="1500" u="sng" smtClean="0"/>
              <a:t>micro view and a macro view.</a:t>
            </a:r>
            <a:r>
              <a:rPr lang="en-US" altLang="el-GR" sz="1500" smtClean="0"/>
              <a:t> </a:t>
            </a:r>
          </a:p>
          <a:p>
            <a:pPr eaLnBrk="1" hangingPunct="1"/>
            <a:r>
              <a:rPr lang="en-US" altLang="el-GR" sz="1500" smtClean="0"/>
              <a:t>Key Issues</a:t>
            </a:r>
          </a:p>
          <a:p>
            <a:pPr eaLnBrk="1" hangingPunct="1"/>
            <a:r>
              <a:rPr lang="en-US" altLang="el-GR" sz="1500" smtClean="0"/>
              <a:t></a:t>
            </a:r>
            <a:r>
              <a:rPr lang="en-US" altLang="el-GR" sz="1500" u="sng" smtClean="0"/>
              <a:t>The micro view of marketing includes </a:t>
            </a:r>
            <a:r>
              <a:rPr lang="en-US" altLang="el-GR" sz="1500" smtClean="0"/>
              <a:t>activities that: </a:t>
            </a:r>
          </a:p>
          <a:p>
            <a:pPr lvl="1" eaLnBrk="1" hangingPunct="1">
              <a:buFontTx/>
              <a:buChar char="»"/>
            </a:pPr>
            <a:r>
              <a:rPr lang="en-US" altLang="el-GR" sz="1300" smtClean="0"/>
              <a:t>anticipate customer needs;</a:t>
            </a:r>
          </a:p>
          <a:p>
            <a:pPr lvl="1" eaLnBrk="1" hangingPunct="1">
              <a:buFontTx/>
              <a:buChar char="»"/>
            </a:pPr>
            <a:r>
              <a:rPr lang="en-US" altLang="el-GR" sz="1300" smtClean="0"/>
              <a:t>direct flows of goods and services to customers.</a:t>
            </a:r>
            <a:endParaRPr lang="en-US" altLang="el-GR" sz="1300" u="sng" smtClean="0"/>
          </a:p>
          <a:p>
            <a:pPr lvl="1" eaLnBrk="1" hangingPunct="1">
              <a:buFontTx/>
              <a:buChar char="»"/>
            </a:pPr>
            <a:r>
              <a:rPr lang="en-US" altLang="el-GR" sz="1300" smtClean="0"/>
              <a:t>are performed by individual organizations.</a:t>
            </a:r>
          </a:p>
          <a:p>
            <a:pPr eaLnBrk="1" hangingPunct="1"/>
            <a:r>
              <a:rPr lang="en-US" altLang="el-GR" sz="1500" smtClean="0"/>
              <a:t></a:t>
            </a:r>
            <a:r>
              <a:rPr lang="en-US" altLang="el-GR" sz="1500" u="sng" smtClean="0"/>
              <a:t>The macro view of marketing includes a social process</a:t>
            </a:r>
            <a:r>
              <a:rPr lang="en-US" altLang="el-GR" sz="1500" smtClean="0"/>
              <a:t> that: </a:t>
            </a:r>
          </a:p>
          <a:p>
            <a:pPr lvl="1" eaLnBrk="1" hangingPunct="1">
              <a:buFontTx/>
              <a:buChar char="»"/>
            </a:pPr>
            <a:r>
              <a:rPr lang="en-US" altLang="el-GR" sz="1300" smtClean="0"/>
              <a:t>accomplishes the objectives of society; </a:t>
            </a:r>
          </a:p>
          <a:p>
            <a:pPr lvl="1" eaLnBrk="1" hangingPunct="1">
              <a:buFontTx/>
              <a:buChar char="»"/>
            </a:pPr>
            <a:r>
              <a:rPr lang="en-US" altLang="el-GR" sz="1300" smtClean="0"/>
              <a:t>effectively matches supply and demand. </a:t>
            </a:r>
          </a:p>
          <a:p>
            <a:pPr lvl="1" eaLnBrk="1" hangingPunct="1">
              <a:buFontTx/>
              <a:buChar char="»"/>
            </a:pPr>
            <a:r>
              <a:rPr lang="en-US" altLang="el-GR" sz="1300" smtClean="0"/>
              <a:t> is concerned with how marketing activities affect society, and vice versa.</a:t>
            </a:r>
          </a:p>
          <a:p>
            <a:pPr eaLnBrk="1" hangingPunct="1"/>
            <a:r>
              <a:rPr lang="en-US" altLang="el-GR" sz="1500" i="1" smtClean="0"/>
              <a:t>Discussion Question:</a:t>
            </a:r>
            <a:r>
              <a:rPr lang="en-US" altLang="el-GR" sz="1500" smtClean="0"/>
              <a:t> </a:t>
            </a:r>
            <a:r>
              <a:rPr lang="en-US" altLang="el-GR" sz="1500" i="1" smtClean="0"/>
              <a:t>Why is it important for marketers to understand both the micro and macro views of marketing?</a:t>
            </a:r>
            <a:endParaRPr lang="en-US" altLang="el-GR" smtClean="0"/>
          </a:p>
          <a:p>
            <a:endParaRPr lang="en-US" altLang="el-GR" smtClean="0"/>
          </a:p>
          <a:p>
            <a:endParaRPr lang="en-US" altLang="el-GR" smtClean="0"/>
          </a:p>
        </p:txBody>
      </p:sp>
      <p:sp>
        <p:nvSpPr>
          <p:cNvPr id="208901" name="Text Box 25"/>
          <p:cNvSpPr txBox="1">
            <a:spLocks noChangeArrowheads="1"/>
          </p:cNvSpPr>
          <p:nvPr/>
        </p:nvSpPr>
        <p:spPr bwMode="auto">
          <a:xfrm>
            <a:off x="4114800" y="439738"/>
            <a:ext cx="228600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en-US" altLang="el-GR" sz="1400">
                <a:cs typeface="Arial" panose="020B0604020202020204" pitchFamily="34" charset="0"/>
              </a:rPr>
              <a:t>This slide relates to material on p. 6 and p. 8.</a:t>
            </a:r>
          </a:p>
          <a:p>
            <a:pPr algn="l" eaLnBrk="1" hangingPunct="1">
              <a:lnSpc>
                <a:spcPct val="100000"/>
              </a:lnSpc>
              <a:spcBef>
                <a:spcPct val="50000"/>
              </a:spcBef>
            </a:pPr>
            <a:endParaRPr lang="en-US" altLang="el-GR" sz="1400">
              <a:cs typeface="Arial" panose="020B0604020202020204" pitchFamily="34" charset="0"/>
            </a:endParaRPr>
          </a:p>
          <a:p>
            <a:pPr algn="l" eaLnBrk="1" hangingPunct="1">
              <a:lnSpc>
                <a:spcPct val="100000"/>
              </a:lnSpc>
              <a:spcBef>
                <a:spcPct val="50000"/>
              </a:spcBef>
            </a:pPr>
            <a:r>
              <a:rPr lang="en-US" altLang="el-GR" sz="1400">
                <a:cs typeface="Arial" panose="020B0604020202020204" pitchFamily="34" charset="0"/>
                <a:sym typeface="Wingdings" panose="05000000000000000000" pitchFamily="2" charset="2"/>
              </a:rPr>
              <a:t></a:t>
            </a:r>
            <a:r>
              <a:rPr lang="en-US" altLang="el-GR" sz="1400">
                <a:cs typeface="Arial" panose="020B0604020202020204" pitchFamily="34" charset="0"/>
              </a:rPr>
              <a:t>Indicates place where slide “builds” to include the corresponding point (upon mouse click).</a:t>
            </a:r>
          </a:p>
          <a:p>
            <a:pPr algn="l" eaLnBrk="1" hangingPunct="1">
              <a:lnSpc>
                <a:spcPct val="100000"/>
              </a:lnSpc>
              <a:spcBef>
                <a:spcPct val="50000"/>
              </a:spcBef>
            </a:pPr>
            <a:endParaRPr lang="en-US" altLang="el-GR" sz="1400">
              <a:cs typeface="Arial" panose="020B0604020202020204" pitchFamily="34" charset="0"/>
            </a:endParaRPr>
          </a:p>
          <a:p>
            <a:pPr algn="l" eaLnBrk="1" hangingPunct="1">
              <a:lnSpc>
                <a:spcPct val="100000"/>
              </a:lnSpc>
              <a:spcBef>
                <a:spcPct val="50000"/>
              </a:spcBef>
            </a:pPr>
            <a:r>
              <a:rPr lang="en-US" altLang="el-GR" sz="1400">
                <a:latin typeface="Calibri" panose="020F0502020204030204" pitchFamily="34" charset="0"/>
                <a:cs typeface="Arial" panose="020B0604020202020204" pitchFamily="34" charset="0"/>
              </a:rPr>
              <a:t> </a:t>
            </a:r>
          </a:p>
          <a:p>
            <a:pPr algn="l" eaLnBrk="1" hangingPunct="1">
              <a:lnSpc>
                <a:spcPct val="100000"/>
              </a:lnSpc>
              <a:spcBef>
                <a:spcPct val="50000"/>
              </a:spcBef>
            </a:pPr>
            <a:endParaRPr lang="en-US" altLang="el-GR" sz="14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8048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2099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2099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1D343CE-82DB-4C39-9441-4E80AF68D706}" type="slidenum">
              <a:rPr lang="en-US" altLang="el-GR" sz="1200" b="0">
                <a:solidFill>
                  <a:schemeClr val="tx1"/>
                </a:solidFill>
                <a:latin typeface="Times New Roman" panose="02020603050405020304" pitchFamily="18" charset="0"/>
              </a:rPr>
              <a:pPr/>
              <a:t>122</a:t>
            </a:fld>
            <a:endParaRPr lang="en-US" altLang="el-GR" sz="1200" b="0">
              <a:solidFill>
                <a:schemeClr val="tx1"/>
              </a:solidFill>
              <a:latin typeface="Times New Roman" panose="02020603050405020304" pitchFamily="18" charset="0"/>
            </a:endParaRPr>
          </a:p>
        </p:txBody>
      </p:sp>
      <p:sp>
        <p:nvSpPr>
          <p:cNvPr id="209925" name="Rectangle 2"/>
          <p:cNvSpPr>
            <a:spLocks noChangeArrowheads="1" noTextEdit="1"/>
          </p:cNvSpPr>
          <p:nvPr>
            <p:ph type="sldImg"/>
          </p:nvPr>
        </p:nvSpPr>
        <p:spPr>
          <a:xfrm>
            <a:off x="1128713" y="690563"/>
            <a:ext cx="4598987" cy="3449637"/>
          </a:xfrm>
          <a:ln/>
        </p:spPr>
      </p:sp>
      <p:sp>
        <p:nvSpPr>
          <p:cNvPr id="2099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164903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txBox="1">
            <a:spLocks noGrp="1"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ja-JP" sz="1200" b="0">
                <a:solidFill>
                  <a:schemeClr val="tx1"/>
                </a:solidFill>
                <a:latin typeface="Tahoma" panose="020B0604030504040204" pitchFamily="34" charset="0"/>
              </a:rPr>
              <a:t>Chapter 1</a:t>
            </a:r>
          </a:p>
        </p:txBody>
      </p:sp>
      <p:sp>
        <p:nvSpPr>
          <p:cNvPr id="210947" name="Rectangle 7"/>
          <p:cNvSpPr txBox="1">
            <a:spLocks noGrp="1" noChangeArrowheads="1"/>
          </p:cNvSpPr>
          <p:nvPr/>
        </p:nvSpPr>
        <p:spPr bwMode="auto">
          <a:xfrm>
            <a:off x="3886200" y="8739188"/>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eaLnBrk="1" hangingPunct="1">
              <a:lnSpc>
                <a:spcPct val="100000"/>
              </a:lnSpc>
              <a:spcBef>
                <a:spcPct val="0"/>
              </a:spcBef>
            </a:pPr>
            <a:r>
              <a:rPr lang="ja-JP" altLang="en-US" sz="1200" b="0">
                <a:solidFill>
                  <a:schemeClr val="tx1"/>
                </a:solidFill>
                <a:latin typeface="Tahoma" panose="020B0604030504040204" pitchFamily="34" charset="0"/>
              </a:rPr>
              <a:t> </a:t>
            </a:r>
            <a:r>
              <a:rPr lang="en-US" altLang="ja-JP" sz="1200" b="0">
                <a:solidFill>
                  <a:schemeClr val="tx1"/>
                </a:solidFill>
                <a:latin typeface="Tahoma" panose="020B0604030504040204" pitchFamily="34" charset="0"/>
              </a:rPr>
              <a:t>Page </a:t>
            </a:r>
            <a:fld id="{74AFF20B-4D2A-4F53-B6EB-7D0A2F9FB6F0}" type="slidenum">
              <a:rPr lang="en-US" altLang="ja-JP" sz="1200" b="0">
                <a:solidFill>
                  <a:schemeClr val="tx1"/>
                </a:solidFill>
                <a:latin typeface="Tahoma" panose="020B0604030504040204" pitchFamily="34" charset="0"/>
              </a:rPr>
              <a:pPr algn="r" eaLnBrk="1" hangingPunct="1">
                <a:lnSpc>
                  <a:spcPct val="100000"/>
                </a:lnSpc>
                <a:spcBef>
                  <a:spcPct val="0"/>
                </a:spcBef>
              </a:pPr>
              <a:t>124</a:t>
            </a:fld>
            <a:endParaRPr lang="en-US" altLang="ja-JP" sz="1200" b="0">
              <a:solidFill>
                <a:schemeClr val="tx1"/>
              </a:solidFill>
              <a:latin typeface="Tahoma" panose="020B0604030504040204" pitchFamily="34" charset="0"/>
            </a:endParaRPr>
          </a:p>
        </p:txBody>
      </p:sp>
      <p:sp>
        <p:nvSpPr>
          <p:cNvPr id="210948" name="Rectangle 2"/>
          <p:cNvSpPr>
            <a:spLocks noChangeArrowheads="1" noTextEdit="1"/>
          </p:cNvSpPr>
          <p:nvPr>
            <p:ph type="sldImg"/>
          </p:nvPr>
        </p:nvSpPr>
        <p:spPr>
          <a:ln/>
        </p:spPr>
      </p:sp>
      <p:sp>
        <p:nvSpPr>
          <p:cNvPr id="210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extLst>
      <p:ext uri="{BB962C8B-B14F-4D97-AF65-F5344CB8AC3E}">
        <p14:creationId xmlns:p14="http://schemas.microsoft.com/office/powerpoint/2010/main" val="2840072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2119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2119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6626511-2B8D-42BE-98D2-EF4B595E1601}" type="slidenum">
              <a:rPr lang="en-US" altLang="el-GR" sz="1200" b="0">
                <a:solidFill>
                  <a:schemeClr val="tx1"/>
                </a:solidFill>
                <a:latin typeface="Times New Roman" panose="02020603050405020304" pitchFamily="18" charset="0"/>
              </a:rPr>
              <a:pPr/>
              <a:t>125</a:t>
            </a:fld>
            <a:endParaRPr lang="en-US" altLang="el-GR" sz="1200" b="0">
              <a:solidFill>
                <a:schemeClr val="tx1"/>
              </a:solidFill>
              <a:latin typeface="Times New Roman" panose="02020603050405020304" pitchFamily="18" charset="0"/>
            </a:endParaRPr>
          </a:p>
        </p:txBody>
      </p:sp>
      <p:sp>
        <p:nvSpPr>
          <p:cNvPr id="211973" name="Rectangle 2"/>
          <p:cNvSpPr>
            <a:spLocks noChangeArrowheads="1" noTextEdit="1"/>
          </p:cNvSpPr>
          <p:nvPr>
            <p:ph type="sldImg"/>
          </p:nvPr>
        </p:nvSpPr>
        <p:spPr>
          <a:xfrm>
            <a:off x="1128713" y="690563"/>
            <a:ext cx="4598987" cy="3449637"/>
          </a:xfrm>
          <a:ln/>
        </p:spPr>
      </p:sp>
      <p:sp>
        <p:nvSpPr>
          <p:cNvPr id="2119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803450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2129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2129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8F5044B-D11C-4772-B062-B338114BF5E7}" type="slidenum">
              <a:rPr lang="en-US" altLang="el-GR" sz="1200" b="0">
                <a:solidFill>
                  <a:schemeClr val="tx1"/>
                </a:solidFill>
                <a:latin typeface="Times New Roman" panose="02020603050405020304" pitchFamily="18" charset="0"/>
              </a:rPr>
              <a:pPr/>
              <a:t>126</a:t>
            </a:fld>
            <a:endParaRPr lang="en-US" altLang="el-GR" sz="1200" b="0">
              <a:solidFill>
                <a:schemeClr val="tx1"/>
              </a:solidFill>
              <a:latin typeface="Times New Roman" panose="02020603050405020304" pitchFamily="18" charset="0"/>
            </a:endParaRPr>
          </a:p>
        </p:txBody>
      </p:sp>
      <p:sp>
        <p:nvSpPr>
          <p:cNvPr id="212997" name="Rectangle 2"/>
          <p:cNvSpPr>
            <a:spLocks noChangeArrowheads="1" noTextEdit="1"/>
          </p:cNvSpPr>
          <p:nvPr>
            <p:ph type="sldImg"/>
          </p:nvPr>
        </p:nvSpPr>
        <p:spPr>
          <a:xfrm>
            <a:off x="1128713" y="690563"/>
            <a:ext cx="4598987" cy="3449637"/>
          </a:xfrm>
          <a:ln/>
        </p:spPr>
      </p:sp>
      <p:sp>
        <p:nvSpPr>
          <p:cNvPr id="2129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423549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Θέση εικόνας διαφάνειας 1"/>
          <p:cNvSpPr>
            <a:spLocks noGrp="1" noRot="1" noChangeAspect="1" noTextEdit="1"/>
          </p:cNvSpPr>
          <p:nvPr>
            <p:ph type="sldImg"/>
          </p:nvPr>
        </p:nvSpPr>
        <p:spPr>
          <a:ln/>
        </p:spPr>
      </p:sp>
      <p:sp>
        <p:nvSpPr>
          <p:cNvPr id="1587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5872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A0D44B3-3F7B-434B-B655-B766817F7E1C}" type="slidenum">
              <a:rPr lang="el-GR" altLang="el-GR" sz="1200" b="0">
                <a:solidFill>
                  <a:schemeClr val="tx1"/>
                </a:solidFill>
                <a:latin typeface="Times New Roman" panose="02020603050405020304" pitchFamily="18" charset="0"/>
              </a:rPr>
              <a:pPr/>
              <a:t>6</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20309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Θέση εικόνας διαφάνειας 1"/>
          <p:cNvSpPr>
            <a:spLocks noGrp="1" noRot="1" noChangeAspect="1" noTextEdit="1"/>
          </p:cNvSpPr>
          <p:nvPr>
            <p:ph type="sldImg"/>
          </p:nvPr>
        </p:nvSpPr>
        <p:spPr>
          <a:ln/>
        </p:spPr>
      </p:sp>
      <p:sp>
        <p:nvSpPr>
          <p:cNvPr id="21401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214020"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430E655-1FAF-4667-8728-626566BA7386}" type="slidenum">
              <a:rPr lang="el-GR" altLang="el-GR" sz="1200" b="0">
                <a:solidFill>
                  <a:schemeClr val="tx1"/>
                </a:solidFill>
                <a:latin typeface="Times New Roman" panose="02020603050405020304" pitchFamily="18" charset="0"/>
              </a:rPr>
              <a:pPr/>
              <a:t>135</a:t>
            </a:fld>
            <a:endParaRPr lang="el-GR" altLang="el-GR"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4422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BAFFBEF-E313-4733-8EC2-46EEE89F4E43}" type="slidenum">
              <a:rPr lang="el-GR" altLang="el-GR" sz="1200" b="0">
                <a:latin typeface="Times New Roman" panose="02020603050405020304" pitchFamily="18" charset="0"/>
              </a:rPr>
              <a:pPr/>
              <a:t>7</a:t>
            </a:fld>
            <a:endParaRPr lang="el-GR" altLang="el-GR" sz="1200" b="0">
              <a:latin typeface="Times New Roman" panose="02020603050405020304" pitchFamily="18" charset="0"/>
            </a:endParaRPr>
          </a:p>
        </p:txBody>
      </p:sp>
    </p:spTree>
    <p:extLst>
      <p:ext uri="{BB962C8B-B14F-4D97-AF65-F5344CB8AC3E}">
        <p14:creationId xmlns:p14="http://schemas.microsoft.com/office/powerpoint/2010/main" val="215403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An Overview of Marketing</a:t>
            </a:r>
          </a:p>
        </p:txBody>
      </p:sp>
      <p:sp>
        <p:nvSpPr>
          <p:cNvPr id="1607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solidFill>
                  <a:schemeClr val="tx1"/>
                </a:solidFill>
                <a:latin typeface="Times New Roman" panose="02020603050405020304" pitchFamily="18" charset="0"/>
              </a:rPr>
              <a:t>Chapter 1 Version 6e</a:t>
            </a:r>
          </a:p>
        </p:txBody>
      </p:sp>
      <p:sp>
        <p:nvSpPr>
          <p:cNvPr id="1607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AED8AE5-5FAD-43A2-B373-AD8914383041}" type="slidenum">
              <a:rPr lang="en-US" altLang="el-GR" sz="1200" b="0">
                <a:solidFill>
                  <a:schemeClr val="tx1"/>
                </a:solidFill>
                <a:latin typeface="Times New Roman" panose="02020603050405020304" pitchFamily="18" charset="0"/>
              </a:rPr>
              <a:pPr/>
              <a:t>10</a:t>
            </a:fld>
            <a:endParaRPr lang="en-US" altLang="el-GR" sz="1200" b="0">
              <a:solidFill>
                <a:schemeClr val="tx1"/>
              </a:solidFill>
              <a:latin typeface="Times New Roman" panose="02020603050405020304" pitchFamily="18" charset="0"/>
            </a:endParaRPr>
          </a:p>
        </p:txBody>
      </p:sp>
      <p:sp>
        <p:nvSpPr>
          <p:cNvPr id="160773" name="Rectangle 2"/>
          <p:cNvSpPr>
            <a:spLocks noChangeArrowheads="1" noTextEdit="1"/>
          </p:cNvSpPr>
          <p:nvPr>
            <p:ph type="sldImg"/>
          </p:nvPr>
        </p:nvSpPr>
        <p:spPr>
          <a:xfrm>
            <a:off x="1128713" y="690563"/>
            <a:ext cx="4598987" cy="3449637"/>
          </a:xfrm>
          <a:ln/>
        </p:spPr>
      </p:sp>
      <p:sp>
        <p:nvSpPr>
          <p:cNvPr id="160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115162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An Overview of Marketing</a:t>
            </a:r>
          </a:p>
        </p:txBody>
      </p:sp>
      <p:sp>
        <p:nvSpPr>
          <p:cNvPr id="1617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200" b="0" smtClean="0">
                <a:latin typeface="Times New Roman" panose="02020603050405020304" pitchFamily="18" charset="0"/>
              </a:rPr>
              <a:t>Chapter 1 Version 6e</a:t>
            </a:r>
          </a:p>
        </p:txBody>
      </p:sp>
      <p:sp>
        <p:nvSpPr>
          <p:cNvPr id="1617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54B3EA6-9199-4A60-9FE7-6B3F1214A16C}" type="slidenum">
              <a:rPr lang="en-US" altLang="el-GR" sz="1200" b="0">
                <a:latin typeface="Times New Roman" panose="02020603050405020304" pitchFamily="18" charset="0"/>
              </a:rPr>
              <a:pPr/>
              <a:t>11</a:t>
            </a:fld>
            <a:endParaRPr lang="en-US" altLang="el-GR" sz="1200" b="0">
              <a:latin typeface="Times New Roman" panose="02020603050405020304" pitchFamily="18" charset="0"/>
            </a:endParaRPr>
          </a:p>
        </p:txBody>
      </p:sp>
      <p:sp>
        <p:nvSpPr>
          <p:cNvPr id="161797" name="Rectangle 2"/>
          <p:cNvSpPr>
            <a:spLocks noGrp="1" noRot="1" noChangeAspect="1" noChangeArrowheads="1" noTextEdit="1"/>
          </p:cNvSpPr>
          <p:nvPr>
            <p:ph type="sldImg"/>
          </p:nvPr>
        </p:nvSpPr>
        <p:spPr>
          <a:xfrm>
            <a:off x="1128713" y="690563"/>
            <a:ext cx="4598987" cy="3449637"/>
          </a:xfrm>
          <a:ln/>
        </p:spPr>
      </p:sp>
      <p:sp>
        <p:nvSpPr>
          <p:cNvPr id="1617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201128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9C770D01-8058-44F2-B01B-C5D9F18E40D3}" type="slidenum">
              <a:rPr lang="el-GR" altLang="el-GR"/>
              <a:pPr/>
              <a:t>‹#›</a:t>
            </a:fld>
            <a:endParaRPr lang="el-GR" altLang="el-GR"/>
          </a:p>
        </p:txBody>
      </p:sp>
    </p:spTree>
    <p:extLst>
      <p:ext uri="{BB962C8B-B14F-4D97-AF65-F5344CB8AC3E}">
        <p14:creationId xmlns:p14="http://schemas.microsoft.com/office/powerpoint/2010/main" val="192264845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ACB847C9-6626-44E2-A722-C514D804F037}" type="slidenum">
              <a:rPr lang="el-GR" altLang="el-GR"/>
              <a:pPr/>
              <a:t>‹#›</a:t>
            </a:fld>
            <a:endParaRPr lang="el-GR" altLang="el-GR"/>
          </a:p>
        </p:txBody>
      </p:sp>
    </p:spTree>
    <p:extLst>
      <p:ext uri="{BB962C8B-B14F-4D97-AF65-F5344CB8AC3E}">
        <p14:creationId xmlns:p14="http://schemas.microsoft.com/office/powerpoint/2010/main" val="38973641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245B1F44-9506-4961-AAF1-26DBCD8B22A5}" type="slidenum">
              <a:rPr lang="el-GR" altLang="el-GR"/>
              <a:pPr/>
              <a:t>‹#›</a:t>
            </a:fld>
            <a:endParaRPr lang="el-GR" altLang="el-GR"/>
          </a:p>
        </p:txBody>
      </p:sp>
    </p:spTree>
    <p:extLst>
      <p:ext uri="{BB962C8B-B14F-4D97-AF65-F5344CB8AC3E}">
        <p14:creationId xmlns:p14="http://schemas.microsoft.com/office/powerpoint/2010/main" val="36991082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4721A202-92A3-45CC-B920-6CD9D6D121AD}" type="slidenum">
              <a:rPr lang="en-US" altLang="el-GR"/>
              <a:pPr/>
              <a:t>‹#›</a:t>
            </a:fld>
            <a:endParaRPr lang="en-US" altLang="el-GR"/>
          </a:p>
        </p:txBody>
      </p:sp>
    </p:spTree>
    <p:extLst>
      <p:ext uri="{BB962C8B-B14F-4D97-AF65-F5344CB8AC3E}">
        <p14:creationId xmlns:p14="http://schemas.microsoft.com/office/powerpoint/2010/main" val="230376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E13D841E-D153-4978-AC1C-C1BF12B33475}" type="slidenum">
              <a:rPr lang="en-US" altLang="el-GR"/>
              <a:pPr/>
              <a:t>‹#›</a:t>
            </a:fld>
            <a:endParaRPr lang="en-US" altLang="el-GR"/>
          </a:p>
        </p:txBody>
      </p:sp>
    </p:spTree>
    <p:extLst>
      <p:ext uri="{BB962C8B-B14F-4D97-AF65-F5344CB8AC3E}">
        <p14:creationId xmlns:p14="http://schemas.microsoft.com/office/powerpoint/2010/main" val="3030533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A5BDE24E-A94C-45FF-B445-65A36A4382FE}" type="slidenum">
              <a:rPr lang="en-US" altLang="el-GR"/>
              <a:pPr/>
              <a:t>‹#›</a:t>
            </a:fld>
            <a:endParaRPr lang="en-US" altLang="el-GR"/>
          </a:p>
        </p:txBody>
      </p:sp>
    </p:spTree>
    <p:extLst>
      <p:ext uri="{BB962C8B-B14F-4D97-AF65-F5344CB8AC3E}">
        <p14:creationId xmlns:p14="http://schemas.microsoft.com/office/powerpoint/2010/main" val="3450061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924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828800"/>
            <a:ext cx="3924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1CB8FA81-33EA-4B0B-BA82-591B8C9B50B7}" type="slidenum">
              <a:rPr lang="en-US" altLang="el-GR"/>
              <a:pPr/>
              <a:t>‹#›</a:t>
            </a:fld>
            <a:endParaRPr lang="en-US" altLang="el-GR"/>
          </a:p>
        </p:txBody>
      </p:sp>
    </p:spTree>
    <p:extLst>
      <p:ext uri="{BB962C8B-B14F-4D97-AF65-F5344CB8AC3E}">
        <p14:creationId xmlns:p14="http://schemas.microsoft.com/office/powerpoint/2010/main" val="3346337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FAFE9F90-28E8-40F6-946E-0BFDE5601211}" type="slidenum">
              <a:rPr lang="en-US" altLang="el-GR"/>
              <a:pPr/>
              <a:t>‹#›</a:t>
            </a:fld>
            <a:endParaRPr lang="en-US" altLang="el-GR"/>
          </a:p>
        </p:txBody>
      </p:sp>
    </p:spTree>
    <p:extLst>
      <p:ext uri="{BB962C8B-B14F-4D97-AF65-F5344CB8AC3E}">
        <p14:creationId xmlns:p14="http://schemas.microsoft.com/office/powerpoint/2010/main" val="259052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A5A5C85C-8E9A-4223-8E4C-9C7839005918}" type="slidenum">
              <a:rPr lang="en-US" altLang="el-GR"/>
              <a:pPr/>
              <a:t>‹#›</a:t>
            </a:fld>
            <a:endParaRPr lang="en-US" altLang="el-GR"/>
          </a:p>
        </p:txBody>
      </p:sp>
    </p:spTree>
    <p:extLst>
      <p:ext uri="{BB962C8B-B14F-4D97-AF65-F5344CB8AC3E}">
        <p14:creationId xmlns:p14="http://schemas.microsoft.com/office/powerpoint/2010/main" val="905881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F9BA98DA-D728-4D78-B657-8C875D067167}" type="slidenum">
              <a:rPr lang="en-US" altLang="el-GR"/>
              <a:pPr/>
              <a:t>‹#›</a:t>
            </a:fld>
            <a:endParaRPr lang="en-US" altLang="el-GR"/>
          </a:p>
        </p:txBody>
      </p:sp>
    </p:spTree>
    <p:extLst>
      <p:ext uri="{BB962C8B-B14F-4D97-AF65-F5344CB8AC3E}">
        <p14:creationId xmlns:p14="http://schemas.microsoft.com/office/powerpoint/2010/main" val="4261224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61977C72-C120-4FEE-B944-12EE25E0A86D}" type="slidenum">
              <a:rPr lang="en-US" altLang="el-GR"/>
              <a:pPr/>
              <a:t>‹#›</a:t>
            </a:fld>
            <a:endParaRPr lang="en-US" altLang="el-GR"/>
          </a:p>
        </p:txBody>
      </p:sp>
    </p:spTree>
    <p:extLst>
      <p:ext uri="{BB962C8B-B14F-4D97-AF65-F5344CB8AC3E}">
        <p14:creationId xmlns:p14="http://schemas.microsoft.com/office/powerpoint/2010/main" val="167319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FE390074-79B5-4556-9089-BB50319AD804}" type="slidenum">
              <a:rPr lang="el-GR" altLang="el-GR"/>
              <a:pPr/>
              <a:t>‹#›</a:t>
            </a:fld>
            <a:endParaRPr lang="el-GR" altLang="el-GR"/>
          </a:p>
        </p:txBody>
      </p:sp>
    </p:spTree>
    <p:extLst>
      <p:ext uri="{BB962C8B-B14F-4D97-AF65-F5344CB8AC3E}">
        <p14:creationId xmlns:p14="http://schemas.microsoft.com/office/powerpoint/2010/main" val="270588243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BC983C40-E015-46D3-AE17-34A5EE9078CA}" type="slidenum">
              <a:rPr lang="en-US" altLang="el-GR"/>
              <a:pPr/>
              <a:t>‹#›</a:t>
            </a:fld>
            <a:endParaRPr lang="en-US" altLang="el-GR"/>
          </a:p>
        </p:txBody>
      </p:sp>
    </p:spTree>
    <p:extLst>
      <p:ext uri="{BB962C8B-B14F-4D97-AF65-F5344CB8AC3E}">
        <p14:creationId xmlns:p14="http://schemas.microsoft.com/office/powerpoint/2010/main" val="949517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C46FAE59-7CC6-4221-9241-2C3F267799E2}" type="slidenum">
              <a:rPr lang="en-US" altLang="el-GR"/>
              <a:pPr/>
              <a:t>‹#›</a:t>
            </a:fld>
            <a:endParaRPr lang="en-US" altLang="el-GR"/>
          </a:p>
        </p:txBody>
      </p:sp>
    </p:spTree>
    <p:extLst>
      <p:ext uri="{BB962C8B-B14F-4D97-AF65-F5344CB8AC3E}">
        <p14:creationId xmlns:p14="http://schemas.microsoft.com/office/powerpoint/2010/main" val="3520117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762000"/>
            <a:ext cx="20002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8483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0" hangingPunct="0">
              <a:lnSpc>
                <a:spcPct val="90000"/>
              </a:lnSpc>
              <a:spcBef>
                <a:spcPct val="20000"/>
              </a:spcBef>
              <a:defRPr b="1">
                <a:latin typeface="Arial" panose="020B0604020202020204" pitchFamily="34" charset="0"/>
              </a:defRPr>
            </a:lvl1pPr>
          </a:lstStyle>
          <a:p>
            <a:r>
              <a:rPr lang="en-US" altLang="el-GR"/>
              <a:t>1-</a:t>
            </a:r>
            <a:fld id="{B66DB701-4C78-478F-81A7-876CFBA112A5}" type="slidenum">
              <a:rPr lang="en-US" altLang="el-GR"/>
              <a:pPr/>
              <a:t>‹#›</a:t>
            </a:fld>
            <a:endParaRPr lang="en-US" altLang="el-GR"/>
          </a:p>
        </p:txBody>
      </p:sp>
    </p:spTree>
    <p:extLst>
      <p:ext uri="{BB962C8B-B14F-4D97-AF65-F5344CB8AC3E}">
        <p14:creationId xmlns:p14="http://schemas.microsoft.com/office/powerpoint/2010/main" val="295287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CB63C863-7C83-478B-B41A-D751AA2EBB8C}" type="slidenum">
              <a:rPr lang="el-GR" altLang="el-GR"/>
              <a:pPr/>
              <a:t>‹#›</a:t>
            </a:fld>
            <a:endParaRPr lang="el-GR" altLang="el-GR"/>
          </a:p>
        </p:txBody>
      </p:sp>
    </p:spTree>
    <p:extLst>
      <p:ext uri="{BB962C8B-B14F-4D97-AF65-F5344CB8AC3E}">
        <p14:creationId xmlns:p14="http://schemas.microsoft.com/office/powerpoint/2010/main" val="210364150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C51BC5E7-4846-40A2-B075-C28CBFCDC0A7}" type="slidenum">
              <a:rPr lang="el-GR" altLang="el-GR"/>
              <a:pPr/>
              <a:t>‹#›</a:t>
            </a:fld>
            <a:endParaRPr lang="el-GR" altLang="el-GR"/>
          </a:p>
        </p:txBody>
      </p:sp>
    </p:spTree>
    <p:extLst>
      <p:ext uri="{BB962C8B-B14F-4D97-AF65-F5344CB8AC3E}">
        <p14:creationId xmlns:p14="http://schemas.microsoft.com/office/powerpoint/2010/main" val="204452601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fld id="{2C68FA1F-6A68-4FAD-A5E0-A47DA991367C}" type="slidenum">
              <a:rPr lang="el-GR" altLang="el-GR"/>
              <a:pPr/>
              <a:t>‹#›</a:t>
            </a:fld>
            <a:endParaRPr lang="el-GR" altLang="el-GR"/>
          </a:p>
        </p:txBody>
      </p:sp>
    </p:spTree>
    <p:extLst>
      <p:ext uri="{BB962C8B-B14F-4D97-AF65-F5344CB8AC3E}">
        <p14:creationId xmlns:p14="http://schemas.microsoft.com/office/powerpoint/2010/main" val="23340583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fld id="{B729B03F-9651-493E-BAFE-C13A08B849C0}" type="slidenum">
              <a:rPr lang="el-GR" altLang="el-GR"/>
              <a:pPr/>
              <a:t>‹#›</a:t>
            </a:fld>
            <a:endParaRPr lang="el-GR" altLang="el-GR"/>
          </a:p>
        </p:txBody>
      </p:sp>
    </p:spTree>
    <p:extLst>
      <p:ext uri="{BB962C8B-B14F-4D97-AF65-F5344CB8AC3E}">
        <p14:creationId xmlns:p14="http://schemas.microsoft.com/office/powerpoint/2010/main" val="41434357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fld id="{4D42CF68-A204-4FB5-9495-6E60353ADFA7}" type="slidenum">
              <a:rPr lang="el-GR" altLang="el-GR"/>
              <a:pPr/>
              <a:t>‹#›</a:t>
            </a:fld>
            <a:endParaRPr lang="el-GR" altLang="el-GR"/>
          </a:p>
        </p:txBody>
      </p:sp>
    </p:spTree>
    <p:extLst>
      <p:ext uri="{BB962C8B-B14F-4D97-AF65-F5344CB8AC3E}">
        <p14:creationId xmlns:p14="http://schemas.microsoft.com/office/powerpoint/2010/main" val="345391919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A5F2EC30-D876-4DDA-8946-8BA32AA97BA4}" type="slidenum">
              <a:rPr lang="el-GR" altLang="el-GR"/>
              <a:pPr/>
              <a:t>‹#›</a:t>
            </a:fld>
            <a:endParaRPr lang="el-GR" altLang="el-GR"/>
          </a:p>
        </p:txBody>
      </p:sp>
    </p:spTree>
    <p:extLst>
      <p:ext uri="{BB962C8B-B14F-4D97-AF65-F5344CB8AC3E}">
        <p14:creationId xmlns:p14="http://schemas.microsoft.com/office/powerpoint/2010/main" val="23324596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D7638158-DF96-42FB-B7A4-EDB8E595DB33}" type="slidenum">
              <a:rPr lang="el-GR" altLang="el-GR"/>
              <a:pPr/>
              <a:t>‹#›</a:t>
            </a:fld>
            <a:endParaRPr lang="el-GR" altLang="el-GR"/>
          </a:p>
        </p:txBody>
      </p:sp>
    </p:spTree>
    <p:extLst>
      <p:ext uri="{BB962C8B-B14F-4D97-AF65-F5344CB8AC3E}">
        <p14:creationId xmlns:p14="http://schemas.microsoft.com/office/powerpoint/2010/main" val="398868866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B648343-F76F-458A-9CAF-9795FD91E41C}"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7" descr="powerpoint_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762000" y="762000"/>
            <a:ext cx="800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ltLang="el-GR" smtClean="0"/>
              <a:t>Click to edit Master title style</a:t>
            </a:r>
          </a:p>
        </p:txBody>
      </p:sp>
      <p:sp>
        <p:nvSpPr>
          <p:cNvPr id="3076" name="Rectangle 3"/>
          <p:cNvSpPr>
            <a:spLocks noGrp="1" noChangeArrowheads="1"/>
          </p:cNvSpPr>
          <p:nvPr>
            <p:ph type="body" idx="1"/>
          </p:nvPr>
        </p:nvSpPr>
        <p:spPr bwMode="auto">
          <a:xfrm>
            <a:off x="762000" y="1828800"/>
            <a:ext cx="800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1030" name="Rectangle 6"/>
          <p:cNvSpPr>
            <a:spLocks noGrp="1" noChangeArrowheads="1"/>
          </p:cNvSpPr>
          <p:nvPr>
            <p:ph type="sldNum" sz="quarter" idx="4"/>
          </p:nvPr>
        </p:nvSpPr>
        <p:spPr bwMode="auto">
          <a:xfrm>
            <a:off x="762000" y="6553200"/>
            <a:ext cx="609600" cy="3048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eaLnBrk="1" hangingPunct="1">
              <a:lnSpc>
                <a:spcPct val="100000"/>
              </a:lnSpc>
              <a:spcBef>
                <a:spcPct val="0"/>
              </a:spcBef>
              <a:defRPr sz="1200" b="0">
                <a:latin typeface="Times New Roman" panose="02020603050405020304" pitchFamily="18" charset="0"/>
              </a:defRPr>
            </a:lvl1pPr>
          </a:lstStyle>
          <a:p>
            <a:r>
              <a:rPr lang="en-US" altLang="el-GR"/>
              <a:t>1-</a:t>
            </a:r>
            <a:fld id="{CD98E06F-95B5-4160-8F78-B4BCDBE82350}"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7779" r:id="rId1"/>
    <p:sldLayoutId id="2147487780" r:id="rId2"/>
    <p:sldLayoutId id="2147487781" r:id="rId3"/>
    <p:sldLayoutId id="2147487782" r:id="rId4"/>
    <p:sldLayoutId id="2147487783" r:id="rId5"/>
    <p:sldLayoutId id="2147487784" r:id="rId6"/>
    <p:sldLayoutId id="2147487785" r:id="rId7"/>
    <p:sldLayoutId id="2147487786" r:id="rId8"/>
    <p:sldLayoutId id="2147487787" r:id="rId9"/>
    <p:sldLayoutId id="2147487788" r:id="rId10"/>
    <p:sldLayoutId id="2147487789" r:id="rId11"/>
  </p:sldLayoutIdLst>
  <p:hf hdr="0" ftr="0" dt="0"/>
  <p:txStyles>
    <p:titleStyle>
      <a:lvl1pPr algn="ctr" rtl="0" eaLnBrk="0" fontAlgn="base" hangingPunct="0">
        <a:spcBef>
          <a:spcPct val="0"/>
        </a:spcBef>
        <a:spcAft>
          <a:spcPct val="0"/>
        </a:spcAft>
        <a:defRPr sz="4400">
          <a:solidFill>
            <a:srgbClr val="8945C1"/>
          </a:solidFill>
          <a:latin typeface="+mj-lt"/>
          <a:ea typeface="+mj-ea"/>
          <a:cs typeface="+mj-cs"/>
        </a:defRPr>
      </a:lvl1pPr>
      <a:lvl2pPr algn="ctr" rtl="0" eaLnBrk="0" fontAlgn="base" hangingPunct="0">
        <a:spcBef>
          <a:spcPct val="0"/>
        </a:spcBef>
        <a:spcAft>
          <a:spcPct val="0"/>
        </a:spcAft>
        <a:defRPr sz="4400">
          <a:solidFill>
            <a:srgbClr val="8945C1"/>
          </a:solidFill>
          <a:latin typeface="Arial" charset="0"/>
        </a:defRPr>
      </a:lvl2pPr>
      <a:lvl3pPr algn="ctr" rtl="0" eaLnBrk="0" fontAlgn="base" hangingPunct="0">
        <a:spcBef>
          <a:spcPct val="0"/>
        </a:spcBef>
        <a:spcAft>
          <a:spcPct val="0"/>
        </a:spcAft>
        <a:defRPr sz="4400">
          <a:solidFill>
            <a:srgbClr val="8945C1"/>
          </a:solidFill>
          <a:latin typeface="Arial" charset="0"/>
        </a:defRPr>
      </a:lvl3pPr>
      <a:lvl4pPr algn="ctr" rtl="0" eaLnBrk="0" fontAlgn="base" hangingPunct="0">
        <a:spcBef>
          <a:spcPct val="0"/>
        </a:spcBef>
        <a:spcAft>
          <a:spcPct val="0"/>
        </a:spcAft>
        <a:defRPr sz="4400">
          <a:solidFill>
            <a:srgbClr val="8945C1"/>
          </a:solidFill>
          <a:latin typeface="Arial" charset="0"/>
        </a:defRPr>
      </a:lvl4pPr>
      <a:lvl5pPr algn="ctr" rtl="0" eaLnBrk="0" fontAlgn="base" hangingPunct="0">
        <a:spcBef>
          <a:spcPct val="0"/>
        </a:spcBef>
        <a:spcAft>
          <a:spcPct val="0"/>
        </a:spcAft>
        <a:defRPr sz="4400">
          <a:solidFill>
            <a:srgbClr val="8945C1"/>
          </a:solidFill>
          <a:latin typeface="Arial" charset="0"/>
        </a:defRPr>
      </a:lvl5pPr>
      <a:lvl6pPr marL="456880" algn="ctr" rtl="0" fontAlgn="base">
        <a:spcBef>
          <a:spcPct val="0"/>
        </a:spcBef>
        <a:spcAft>
          <a:spcPct val="0"/>
        </a:spcAft>
        <a:defRPr sz="4400">
          <a:solidFill>
            <a:srgbClr val="8945C1"/>
          </a:solidFill>
          <a:latin typeface="Arial" charset="0"/>
        </a:defRPr>
      </a:lvl6pPr>
      <a:lvl7pPr marL="913758" algn="ctr" rtl="0" fontAlgn="base">
        <a:spcBef>
          <a:spcPct val="0"/>
        </a:spcBef>
        <a:spcAft>
          <a:spcPct val="0"/>
        </a:spcAft>
        <a:defRPr sz="4400">
          <a:solidFill>
            <a:srgbClr val="8945C1"/>
          </a:solidFill>
          <a:latin typeface="Arial" charset="0"/>
        </a:defRPr>
      </a:lvl7pPr>
      <a:lvl8pPr marL="1370639" algn="ctr" rtl="0" fontAlgn="base">
        <a:spcBef>
          <a:spcPct val="0"/>
        </a:spcBef>
        <a:spcAft>
          <a:spcPct val="0"/>
        </a:spcAft>
        <a:defRPr sz="4400">
          <a:solidFill>
            <a:srgbClr val="8945C1"/>
          </a:solidFill>
          <a:latin typeface="Arial" charset="0"/>
        </a:defRPr>
      </a:lvl8pPr>
      <a:lvl9pPr marL="1827517" algn="ctr" rtl="0" fontAlgn="base">
        <a:spcBef>
          <a:spcPct val="0"/>
        </a:spcBef>
        <a:spcAft>
          <a:spcPct val="0"/>
        </a:spcAft>
        <a:defRPr sz="4400">
          <a:solidFill>
            <a:srgbClr val="8945C1"/>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2836" indent="-228439" algn="l" rtl="0" fontAlgn="base">
        <a:spcBef>
          <a:spcPct val="20000"/>
        </a:spcBef>
        <a:spcAft>
          <a:spcPct val="0"/>
        </a:spcAft>
        <a:buChar char="»"/>
        <a:defRPr sz="2000">
          <a:solidFill>
            <a:schemeClr val="tx1"/>
          </a:solidFill>
          <a:latin typeface="+mn-lt"/>
        </a:defRPr>
      </a:lvl6pPr>
      <a:lvl7pPr marL="2969716" indent="-228439" algn="l" rtl="0" fontAlgn="base">
        <a:spcBef>
          <a:spcPct val="20000"/>
        </a:spcBef>
        <a:spcAft>
          <a:spcPct val="0"/>
        </a:spcAft>
        <a:buChar char="»"/>
        <a:defRPr sz="2000">
          <a:solidFill>
            <a:schemeClr val="tx1"/>
          </a:solidFill>
          <a:latin typeface="+mn-lt"/>
        </a:defRPr>
      </a:lvl7pPr>
      <a:lvl8pPr marL="3426595" indent="-228439" algn="l" rtl="0" fontAlgn="base">
        <a:spcBef>
          <a:spcPct val="20000"/>
        </a:spcBef>
        <a:spcAft>
          <a:spcPct val="0"/>
        </a:spcAft>
        <a:buChar char="»"/>
        <a:defRPr sz="2000">
          <a:solidFill>
            <a:schemeClr val="tx1"/>
          </a:solidFill>
          <a:latin typeface="+mn-lt"/>
        </a:defRPr>
      </a:lvl8pPr>
      <a:lvl9pPr marL="3883472" indent="-22843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3.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ctrTitle"/>
          </p:nvPr>
        </p:nvSpPr>
        <p:spPr/>
        <p:txBody>
          <a:bodyPr/>
          <a:lstStyle/>
          <a:p>
            <a:r>
              <a:rPr lang="el-GR" altLang="el-GR" smtClean="0"/>
              <a:t>Αρχές Μάρκετινγκ</a:t>
            </a:r>
          </a:p>
        </p:txBody>
      </p:sp>
      <p:sp>
        <p:nvSpPr>
          <p:cNvPr id="3" name="Υπότιτλος 2"/>
          <p:cNvSpPr>
            <a:spLocks noGrp="1"/>
          </p:cNvSpPr>
          <p:nvPr>
            <p:ph type="subTitle" idx="1"/>
          </p:nvPr>
        </p:nvSpPr>
        <p:spPr>
          <a:xfrm>
            <a:off x="1116013" y="3886200"/>
            <a:ext cx="7777162" cy="1752600"/>
          </a:xfrm>
        </p:spPr>
        <p:txBody>
          <a:bodyPr>
            <a:noAutofit/>
          </a:bodyPr>
          <a:lstStyle/>
          <a:p>
            <a:pPr>
              <a:buFont typeface="Arial" charset="0"/>
              <a:buNone/>
              <a:defRPr/>
            </a:pPr>
            <a:r>
              <a:rPr lang="el-GR" sz="2800" b="1" dirty="0"/>
              <a:t>Ενότητα </a:t>
            </a:r>
            <a:r>
              <a:rPr lang="en-US" sz="2800" b="1" dirty="0" smtClean="0"/>
              <a:t># </a:t>
            </a:r>
            <a:r>
              <a:rPr lang="el-GR" sz="2800" b="1" dirty="0" smtClean="0"/>
              <a:t>1:</a:t>
            </a:r>
            <a:r>
              <a:rPr lang="en-US" sz="2800" dirty="0" smtClean="0"/>
              <a:t> </a:t>
            </a:r>
            <a:r>
              <a:rPr lang="el-GR" sz="2800" dirty="0" smtClean="0"/>
              <a:t>Εισαγωγή</a:t>
            </a:r>
            <a:endParaRPr lang="en-US" sz="2800" dirty="0" smtClean="0"/>
          </a:p>
          <a:p>
            <a:pPr>
              <a:buFont typeface="Arial" charset="0"/>
              <a:buNone/>
              <a:defRPr/>
            </a:pPr>
            <a:r>
              <a:rPr lang="el-GR" sz="2800" b="1" dirty="0" smtClean="0"/>
              <a:t>Διδάσκων: </a:t>
            </a:r>
            <a:r>
              <a:rPr lang="el-GR" sz="2800" dirty="0" smtClean="0"/>
              <a:t>Γεώργιος </a:t>
            </a:r>
            <a:r>
              <a:rPr lang="el-GR" sz="2800" dirty="0" err="1" smtClean="0"/>
              <a:t>Πανηγυράκης</a:t>
            </a:r>
            <a:endParaRPr lang="el-GR" sz="2800" dirty="0" smtClean="0"/>
          </a:p>
          <a:p>
            <a:pPr>
              <a:buFont typeface="Arial" charset="0"/>
              <a:buNone/>
              <a:defRPr/>
            </a:pPr>
            <a:r>
              <a:rPr lang="el-GR" sz="2800" b="1" dirty="0" smtClean="0"/>
              <a:t>Τμήμα: </a:t>
            </a:r>
            <a:r>
              <a:rPr lang="el-GR" sz="2800" dirty="0" smtClean="0"/>
              <a:t>Οργάνωσης και Διοίκησης Επιχειρήσεων</a:t>
            </a:r>
          </a:p>
        </p:txBody>
      </p:sp>
      <p:pic>
        <p:nvPicPr>
          <p:cNvPr id="15364"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333375"/>
            <a:ext cx="9144000" cy="701675"/>
          </a:xfrm>
          <a:prstGeom prst="rect">
            <a:avLst/>
          </a:prstGeom>
          <a:gradFill rotWithShape="0">
            <a:gsLst>
              <a:gs pos="0">
                <a:srgbClr val="0000FF">
                  <a:gamma/>
                  <a:shade val="46275"/>
                  <a:invGamma/>
                </a:srgbClr>
              </a:gs>
              <a:gs pos="100000">
                <a:srgbClr val="0000FF"/>
              </a:gs>
            </a:gsLst>
            <a:lin ang="2700000" scaled="1"/>
          </a:gradFill>
          <a:ln w="57150">
            <a:noFill/>
            <a:miter lim="800000"/>
            <a:headEnd/>
            <a:tailEnd/>
          </a:ln>
          <a:effectLst/>
        </p:spPr>
        <p:txBody>
          <a:bodyPr>
            <a:spAutoFit/>
          </a:bodyPr>
          <a:lstStyle/>
          <a:p>
            <a:pPr eaLnBrk="1" hangingPunct="1">
              <a:lnSpc>
                <a:spcPct val="100000"/>
              </a:lnSpc>
              <a:spcBef>
                <a:spcPct val="50000"/>
              </a:spcBef>
              <a:defRPr/>
            </a:pPr>
            <a:r>
              <a:rPr lang="el-GR" sz="4000" b="0" dirty="0">
                <a:solidFill>
                  <a:schemeClr val="bg1"/>
                </a:solidFill>
                <a:effectLst>
                  <a:outerShdw blurRad="38100" dist="38100" dir="2700000" algn="tl">
                    <a:srgbClr val="000000"/>
                  </a:outerShdw>
                </a:effectLst>
                <a:latin typeface="Century Gothic" pitchFamily="34" charset="0"/>
              </a:rPr>
              <a:t>ΜΑΡΚΕΤΙΝΓΚ</a:t>
            </a:r>
            <a:r>
              <a:rPr lang="en-GB" sz="4000" b="0" dirty="0">
                <a:solidFill>
                  <a:schemeClr val="bg1"/>
                </a:solidFill>
                <a:effectLst>
                  <a:outerShdw blurRad="38100" dist="38100" dir="2700000" algn="tl">
                    <a:srgbClr val="000000"/>
                  </a:outerShdw>
                </a:effectLst>
                <a:latin typeface="Century Gothic" pitchFamily="34" charset="0"/>
              </a:rPr>
              <a:t> </a:t>
            </a:r>
            <a:r>
              <a:rPr lang="el-GR" sz="4000" b="0" dirty="0">
                <a:solidFill>
                  <a:schemeClr val="bg1"/>
                </a:solidFill>
                <a:effectLst>
                  <a:outerShdw blurRad="38100" dist="38100" dir="2700000" algn="tl">
                    <a:srgbClr val="000000"/>
                  </a:outerShdw>
                </a:effectLst>
                <a:latin typeface="Century Gothic" pitchFamily="34" charset="0"/>
              </a:rPr>
              <a:t>(</a:t>
            </a:r>
            <a:r>
              <a:rPr lang="en-GB" sz="4000" b="0" dirty="0">
                <a:solidFill>
                  <a:schemeClr val="bg1"/>
                </a:solidFill>
                <a:effectLst>
                  <a:outerShdw blurRad="38100" dist="38100" dir="2700000" algn="tl">
                    <a:srgbClr val="000000"/>
                  </a:outerShdw>
                </a:effectLst>
                <a:latin typeface="Century Gothic" pitchFamily="34" charset="0"/>
              </a:rPr>
              <a:t>MARKET</a:t>
            </a:r>
            <a:r>
              <a:rPr lang="en-GB" sz="4000" dirty="0">
                <a:solidFill>
                  <a:schemeClr val="bg1"/>
                </a:solidFill>
                <a:effectLst>
                  <a:outerShdw blurRad="38100" dist="38100" dir="2700000" algn="tl">
                    <a:srgbClr val="000000"/>
                  </a:outerShdw>
                </a:effectLst>
                <a:latin typeface="Century Gothic" pitchFamily="34" charset="0"/>
              </a:rPr>
              <a:t>ING</a:t>
            </a:r>
            <a:r>
              <a:rPr lang="en-GB" sz="4000" b="0" dirty="0">
                <a:solidFill>
                  <a:schemeClr val="bg1"/>
                </a:solidFill>
                <a:effectLst>
                  <a:outerShdw blurRad="38100" dist="38100" dir="2700000" algn="tl">
                    <a:srgbClr val="000000"/>
                  </a:outerShdw>
                </a:effectLst>
                <a:latin typeface="Century Gothic" pitchFamily="34" charset="0"/>
              </a:rPr>
              <a:t>) ????</a:t>
            </a:r>
            <a:endParaRPr lang="el-GR" sz="4000" b="0" dirty="0">
              <a:solidFill>
                <a:schemeClr val="bg1"/>
              </a:solidFill>
              <a:effectLst>
                <a:outerShdw blurRad="38100" dist="38100" dir="2700000" algn="tl">
                  <a:srgbClr val="000000"/>
                </a:outerShdw>
              </a:effectLst>
              <a:latin typeface="Century Gothic" pitchFamily="34" charset="0"/>
            </a:endParaRPr>
          </a:p>
        </p:txBody>
      </p:sp>
      <p:sp>
        <p:nvSpPr>
          <p:cNvPr id="86020" name="Text Box 4"/>
          <p:cNvSpPr txBox="1">
            <a:spLocks noChangeArrowheads="1"/>
          </p:cNvSpPr>
          <p:nvPr/>
        </p:nvSpPr>
        <p:spPr bwMode="auto">
          <a:xfrm>
            <a:off x="3059113" y="2133600"/>
            <a:ext cx="5334000" cy="3444875"/>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l-GR" sz="4000" dirty="0">
                <a:solidFill>
                  <a:schemeClr val="tx1"/>
                </a:solidFill>
                <a:effectLst>
                  <a:outerShdw blurRad="38100" dist="38100" dir="2700000" algn="tl">
                    <a:srgbClr val="000000"/>
                  </a:outerShdw>
                </a:effectLst>
                <a:latin typeface="Century Gothic" pitchFamily="34" charset="0"/>
              </a:rPr>
              <a:t>ΠΩΛΗΣΕΙΣ ;</a:t>
            </a:r>
          </a:p>
          <a:p>
            <a:pPr eaLnBrk="1" hangingPunct="1">
              <a:lnSpc>
                <a:spcPct val="100000"/>
              </a:lnSpc>
              <a:spcBef>
                <a:spcPct val="50000"/>
              </a:spcBef>
              <a:defRPr/>
            </a:pPr>
            <a:r>
              <a:rPr lang="el-GR" sz="4000" dirty="0">
                <a:solidFill>
                  <a:schemeClr val="tx1"/>
                </a:solidFill>
                <a:effectLst>
                  <a:outerShdw blurRad="38100" dist="38100" dir="2700000" algn="tl">
                    <a:srgbClr val="000000"/>
                  </a:outerShdw>
                </a:effectLst>
                <a:latin typeface="Century Gothic" pitchFamily="34" charset="0"/>
              </a:rPr>
              <a:t>ΔΙΑΦΗΜΙΣΗ ;</a:t>
            </a:r>
          </a:p>
          <a:p>
            <a:pPr eaLnBrk="1" hangingPunct="1">
              <a:lnSpc>
                <a:spcPct val="100000"/>
              </a:lnSpc>
              <a:spcBef>
                <a:spcPct val="50000"/>
              </a:spcBef>
              <a:defRPr/>
            </a:pPr>
            <a:r>
              <a:rPr lang="el-GR" sz="4000" dirty="0">
                <a:solidFill>
                  <a:schemeClr val="tx1"/>
                </a:solidFill>
                <a:effectLst>
                  <a:outerShdw blurRad="38100" dist="38100" dir="2700000" algn="tl">
                    <a:srgbClr val="000000"/>
                  </a:outerShdw>
                </a:effectLst>
                <a:latin typeface="Century Gothic" pitchFamily="34" charset="0"/>
              </a:rPr>
              <a:t>ΚΑΤΑΝΑΛΩΣΗ ;</a:t>
            </a:r>
          </a:p>
          <a:p>
            <a:pPr eaLnBrk="1" hangingPunct="1">
              <a:lnSpc>
                <a:spcPct val="100000"/>
              </a:lnSpc>
              <a:spcBef>
                <a:spcPct val="50000"/>
              </a:spcBef>
              <a:defRPr/>
            </a:pPr>
            <a:r>
              <a:rPr lang="el-GR" sz="4000" dirty="0">
                <a:solidFill>
                  <a:schemeClr val="tx1"/>
                </a:solidFill>
                <a:effectLst>
                  <a:outerShdw blurRad="38100" dist="38100" dir="2700000" algn="tl">
                    <a:srgbClr val="000000"/>
                  </a:outerShdw>
                </a:effectLst>
                <a:latin typeface="Century Gothic" pitchFamily="34" charset="0"/>
              </a:rPr>
              <a:t>ΕΚΜΕΤΑΛΛΕΥΣΗ ;</a:t>
            </a:r>
          </a:p>
        </p:txBody>
      </p:sp>
      <p:sp>
        <p:nvSpPr>
          <p:cNvPr id="23556" name="Picture 5" descr="bd04936_"/>
          <p:cNvSpPr>
            <a:spLocks noChangeAspect="1" noChangeArrowheads="1"/>
          </p:cNvSpPr>
          <p:nvPr/>
        </p:nvSpPr>
        <p:spPr bwMode="auto">
          <a:xfrm>
            <a:off x="0" y="1219200"/>
            <a:ext cx="2438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23557" name="Rectangle 6"/>
          <p:cNvSpPr>
            <a:spLocks noChangeArrowheads="1"/>
          </p:cNvSpPr>
          <p:nvPr/>
        </p:nvSpPr>
        <p:spPr bwMode="auto">
          <a:xfrm>
            <a:off x="8559800" y="6165850"/>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90D9AAE-DF77-4411-AA86-50043F9FB2B7}" type="slidenum">
              <a:rPr lang="en-US" altLang="el-GR" b="0">
                <a:solidFill>
                  <a:schemeClr val="tx1"/>
                </a:solidFill>
                <a:latin typeface="Century Gothic" panose="020B0502020202020204" pitchFamily="34" charset="0"/>
              </a:rPr>
              <a:pPr/>
              <a:t>10</a:t>
            </a:fld>
            <a:endParaRPr lang="en-US" altLang="el-GR" b="0">
              <a:solidFill>
                <a:schemeClr val="tx1"/>
              </a:solidFill>
              <a:latin typeface="Century Gothic" panose="020B0502020202020204"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anim calcmode="lin" valueType="num">
                                      <p:cBhvr additive="base">
                                        <p:cTn id="7" dur="500" fill="hold"/>
                                        <p:tgtEl>
                                          <p:spTgt spid="860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6020">
                                            <p:txEl>
                                              <p:pRg st="1" end="1"/>
                                            </p:txEl>
                                          </p:spTgt>
                                        </p:tgtEl>
                                        <p:attrNameLst>
                                          <p:attrName>style.visibility</p:attrName>
                                        </p:attrNameLst>
                                      </p:cBhvr>
                                      <p:to>
                                        <p:strVal val="visible"/>
                                      </p:to>
                                    </p:set>
                                    <p:anim calcmode="lin" valueType="num">
                                      <p:cBhvr additive="base">
                                        <p:cTn id="13" dur="5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6020">
                                            <p:txEl>
                                              <p:pRg st="2" end="2"/>
                                            </p:txEl>
                                          </p:spTgt>
                                        </p:tgtEl>
                                        <p:attrNameLst>
                                          <p:attrName>style.visibility</p:attrName>
                                        </p:attrNameLst>
                                      </p:cBhvr>
                                      <p:to>
                                        <p:strVal val="visible"/>
                                      </p:to>
                                    </p:set>
                                    <p:anim calcmode="lin" valueType="num">
                                      <p:cBhvr additive="base">
                                        <p:cTn id="19" dur="500" fill="hold"/>
                                        <p:tgtEl>
                                          <p:spTgt spid="860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6020">
                                            <p:txEl>
                                              <p:pRg st="3" end="3"/>
                                            </p:txEl>
                                          </p:spTgt>
                                        </p:tgtEl>
                                        <p:attrNameLst>
                                          <p:attrName>style.visibility</p:attrName>
                                        </p:attrNameLst>
                                      </p:cBhvr>
                                      <p:to>
                                        <p:strVal val="visible"/>
                                      </p:to>
                                    </p:set>
                                    <p:anim calcmode="lin" valueType="num">
                                      <p:cBhvr additive="base">
                                        <p:cTn id="25" dur="500" fill="hold"/>
                                        <p:tgtEl>
                                          <p:spTgt spid="860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602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1188" y="188913"/>
            <a:ext cx="8153400" cy="1143000"/>
          </a:xfrm>
        </p:spPr>
        <p:txBody>
          <a:bodyPr rtlCol="0">
            <a:normAutofit fontScale="90000"/>
          </a:bodyPr>
          <a:lstStyle/>
          <a:p>
            <a:pPr eaLnBrk="1" fontAlgn="auto" hangingPunct="1">
              <a:spcAft>
                <a:spcPts val="0"/>
              </a:spcAft>
              <a:defRPr/>
            </a:pPr>
            <a:r>
              <a:rPr lang="el-GR" dirty="0" smtClean="0">
                <a:latin typeface="Century Gothic" pitchFamily="34" charset="0"/>
              </a:rPr>
              <a:t>Η σημασία του </a:t>
            </a:r>
            <a:r>
              <a:rPr lang="en-US" dirty="0" smtClean="0">
                <a:latin typeface="Century Gothic" pitchFamily="34" charset="0"/>
              </a:rPr>
              <a:t>Relationship Marketing</a:t>
            </a:r>
          </a:p>
        </p:txBody>
      </p:sp>
      <p:sp>
        <p:nvSpPr>
          <p:cNvPr id="28677" name="AutoShape 5"/>
          <p:cNvSpPr>
            <a:spLocks noChangeArrowheads="1"/>
          </p:cNvSpPr>
          <p:nvPr/>
        </p:nvSpPr>
        <p:spPr bwMode="auto">
          <a:xfrm>
            <a:off x="755650" y="1484313"/>
            <a:ext cx="7739063" cy="2736850"/>
          </a:xfrm>
          <a:prstGeom prst="bevel">
            <a:avLst>
              <a:gd name="adj" fmla="val 12500"/>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lnSpc>
                <a:spcPct val="100000"/>
              </a:lnSpc>
              <a:spcBef>
                <a:spcPct val="0"/>
              </a:spcBef>
              <a:defRPr/>
            </a:pPr>
            <a:r>
              <a:rPr lang="el-GR" b="0" dirty="0">
                <a:solidFill>
                  <a:schemeClr val="tx1"/>
                </a:solidFill>
                <a:latin typeface="Century Gothic" pitchFamily="34" charset="0"/>
              </a:rPr>
              <a:t>Η προσέλκυση ενός νέου πελάτη </a:t>
            </a:r>
          </a:p>
          <a:p>
            <a:pPr>
              <a:lnSpc>
                <a:spcPct val="100000"/>
              </a:lnSpc>
              <a:spcBef>
                <a:spcPct val="0"/>
              </a:spcBef>
              <a:defRPr/>
            </a:pPr>
            <a:r>
              <a:rPr lang="el-GR" b="0" dirty="0">
                <a:solidFill>
                  <a:schemeClr val="tx1"/>
                </a:solidFill>
                <a:latin typeface="Century Gothic" pitchFamily="34" charset="0"/>
              </a:rPr>
              <a:t>μπορεί να κοστίζει δέκα φορές</a:t>
            </a:r>
          </a:p>
          <a:p>
            <a:pPr>
              <a:lnSpc>
                <a:spcPct val="100000"/>
              </a:lnSpc>
              <a:spcBef>
                <a:spcPct val="0"/>
              </a:spcBef>
              <a:defRPr/>
            </a:pPr>
            <a:r>
              <a:rPr lang="el-GR" b="0" dirty="0">
                <a:solidFill>
                  <a:schemeClr val="tx1"/>
                </a:solidFill>
                <a:latin typeface="Century Gothic" pitchFamily="34" charset="0"/>
              </a:rPr>
              <a:t> περισσότερο από τη συγκράτηση </a:t>
            </a:r>
          </a:p>
          <a:p>
            <a:pPr>
              <a:lnSpc>
                <a:spcPct val="100000"/>
              </a:lnSpc>
              <a:spcBef>
                <a:spcPct val="0"/>
              </a:spcBef>
              <a:defRPr/>
            </a:pPr>
            <a:r>
              <a:rPr lang="el-GR" b="0" dirty="0">
                <a:solidFill>
                  <a:schemeClr val="tx1"/>
                </a:solidFill>
                <a:latin typeface="Century Gothic" pitchFamily="34" charset="0"/>
              </a:rPr>
              <a:t>ενός παλιού πελάτη</a:t>
            </a:r>
            <a:endParaRPr lang="en-US" b="0" dirty="0">
              <a:solidFill>
                <a:schemeClr val="tx1"/>
              </a:solidFill>
              <a:latin typeface="Century Gothic" pitchFamily="34" charset="0"/>
            </a:endParaRPr>
          </a:p>
        </p:txBody>
      </p:sp>
      <p:sp>
        <p:nvSpPr>
          <p:cNvPr id="115716"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002E5D7-C44C-4B94-8A59-C26F5C001B70}" type="slidenum">
              <a:rPr lang="en-US" altLang="el-GR" b="0">
                <a:solidFill>
                  <a:schemeClr val="tx1"/>
                </a:solidFill>
                <a:latin typeface="Century Gothic" panose="020B0502020202020204" pitchFamily="34" charset="0"/>
              </a:rPr>
              <a:pPr/>
              <a:t>100</a:t>
            </a:fld>
            <a:endParaRPr lang="en-US" altLang="el-GR" b="0">
              <a:solidFill>
                <a:schemeClr val="tx1"/>
              </a:solidFill>
              <a:latin typeface="Century Gothic" panose="020B0502020202020204" pitchFamily="34" charset="0"/>
            </a:endParaRPr>
          </a:p>
        </p:txBody>
      </p:sp>
      <p:pic>
        <p:nvPicPr>
          <p:cNvPr id="4106" name="Picture 10" descr="http://www.ingatlanosblog.hu/wp-content/uploads/2013/08/17-save-money-energy1.jpg"/>
          <p:cNvPicPr>
            <a:picLocks noChangeAspect="1" noChangeArrowheads="1"/>
          </p:cNvPicPr>
          <p:nvPr/>
        </p:nvPicPr>
        <p:blipFill>
          <a:blip r:embed="rId2" cstate="print"/>
          <a:srcRect/>
          <a:stretch>
            <a:fillRect/>
          </a:stretch>
        </p:blipFill>
        <p:spPr bwMode="auto">
          <a:xfrm>
            <a:off x="2411760" y="4437112"/>
            <a:ext cx="4418856" cy="2205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l-GR" smtClean="0">
                <a:latin typeface="Century Gothic" pitchFamily="34" charset="0"/>
              </a:rPr>
              <a:t>Ενίσχυση μακροχρόνιων σχέσεων </a:t>
            </a:r>
            <a:endParaRPr lang="en-US" smtClean="0">
              <a:latin typeface="Century Gothic" pitchFamily="34" charset="0"/>
            </a:endParaRPr>
          </a:p>
        </p:txBody>
      </p:sp>
      <p:sp>
        <p:nvSpPr>
          <p:cNvPr id="27651" name="Rectangle 3"/>
          <p:cNvSpPr>
            <a:spLocks noChangeArrowheads="1"/>
          </p:cNvSpPr>
          <p:nvPr/>
        </p:nvSpPr>
        <p:spPr bwMode="auto">
          <a:xfrm>
            <a:off x="179388" y="1628775"/>
            <a:ext cx="800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Clr>
                <a:srgbClr val="C0C0C0"/>
              </a:buClr>
              <a:buSzPct val="80000"/>
              <a:buFont typeface="Wingdings" panose="05000000000000000000" pitchFamily="2" charset="2"/>
              <a:buChar char="u"/>
            </a:pPr>
            <a:endParaRPr lang="el-GR" altLang="el-GR" sz="3000" b="0">
              <a:solidFill>
                <a:schemeClr val="tx1"/>
              </a:solidFill>
              <a:latin typeface="Century Gothic" panose="020B0502020202020204" pitchFamily="34" charset="0"/>
            </a:endParaRPr>
          </a:p>
        </p:txBody>
      </p:sp>
      <p:sp>
        <p:nvSpPr>
          <p:cNvPr id="116740"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AA246A4-AF2B-4234-B07A-BB5487370E78}" type="slidenum">
              <a:rPr lang="en-US" altLang="el-GR" b="0">
                <a:solidFill>
                  <a:schemeClr val="tx1"/>
                </a:solidFill>
                <a:latin typeface="Century Gothic" panose="020B0502020202020204" pitchFamily="34" charset="0"/>
              </a:rPr>
              <a:pPr/>
              <a:t>101</a:t>
            </a:fld>
            <a:endParaRPr lang="en-US" altLang="el-GR" b="0">
              <a:solidFill>
                <a:schemeClr val="tx1"/>
              </a:solidFill>
              <a:latin typeface="Century Gothic" panose="020B0502020202020204" pitchFamily="34" charset="0"/>
            </a:endParaRPr>
          </a:p>
        </p:txBody>
      </p:sp>
      <p:graphicFrame>
        <p:nvGraphicFramePr>
          <p:cNvPr id="8" name="Diagram 7"/>
          <p:cNvGraphicFramePr/>
          <p:nvPr/>
        </p:nvGraphicFramePr>
        <p:xfrm>
          <a:off x="611560" y="2060848"/>
          <a:ext cx="806489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765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7651">
                                            <p:txEl>
                                              <p:pRg st="0" end="0"/>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2"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07950" y="889000"/>
            <a:ext cx="8794750" cy="1143000"/>
          </a:xfrm>
        </p:spPr>
        <p:txBody>
          <a:bodyPr/>
          <a:lstStyle/>
          <a:p>
            <a:pPr marL="285750" indent="-285750" eaLnBrk="1" hangingPunct="1">
              <a:spcBef>
                <a:spcPct val="30000"/>
              </a:spcBef>
            </a:pPr>
            <a:r>
              <a:rPr lang="el-GR" altLang="en-US" smtClean="0">
                <a:latin typeface="Century Gothic" panose="020B0502020202020204" pitchFamily="34" charset="0"/>
              </a:rPr>
              <a:t>5. Τα 4 </a:t>
            </a:r>
            <a:r>
              <a:rPr lang="en-US" altLang="en-US" smtClean="0">
                <a:latin typeface="Century Gothic" panose="020B0502020202020204" pitchFamily="34" charset="0"/>
              </a:rPr>
              <a:t>P’s</a:t>
            </a: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339752" y="2420888"/>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7765" name="Rectangle 6"/>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242BEB8-0B5D-46D3-8409-996CEC0DB244}" type="slidenum">
              <a:rPr lang="en-US" altLang="el-GR" b="0">
                <a:solidFill>
                  <a:srgbClr val="FFFFFF"/>
                </a:solidFill>
                <a:latin typeface="Century Gothic" panose="020B0502020202020204" pitchFamily="34" charset="0"/>
              </a:rPr>
              <a:pPr/>
              <a:t>102</a:t>
            </a:fld>
            <a:endParaRPr lang="en-US" altLang="el-GR" b="0">
              <a:solidFill>
                <a:srgbClr val="FFFFFF"/>
              </a:solidFill>
              <a:latin typeface="Century Gothic" panose="020B0502020202020204" pitchFamily="34" charset="0"/>
            </a:endParaRPr>
          </a:p>
        </p:txBody>
      </p:sp>
      <p:sp>
        <p:nvSpPr>
          <p:cNvPr id="6" name="Rectangle 5"/>
          <p:cNvSpPr/>
          <p:nvPr/>
        </p:nvSpPr>
        <p:spPr>
          <a:xfrm>
            <a:off x="0" y="0"/>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Τίτλος"/>
          <p:cNvSpPr>
            <a:spLocks noGrp="1"/>
          </p:cNvSpPr>
          <p:nvPr>
            <p:ph type="title"/>
          </p:nvPr>
        </p:nvSpPr>
        <p:spPr/>
        <p:txBody>
          <a:bodyPr/>
          <a:lstStyle/>
          <a:p>
            <a:pPr eaLnBrk="1" hangingPunct="1"/>
            <a:r>
              <a:rPr lang="el-GR" altLang="el-GR" smtClean="0">
                <a:latin typeface="Century Gothic" panose="020B0502020202020204" pitchFamily="34" charset="0"/>
              </a:rPr>
              <a:t>Μίγμα Μάρκετινγκ</a:t>
            </a:r>
          </a:p>
        </p:txBody>
      </p:sp>
      <p:sp>
        <p:nvSpPr>
          <p:cNvPr id="10" name="9 - Ορθογώνιο"/>
          <p:cNvSpPr/>
          <p:nvPr/>
        </p:nvSpPr>
        <p:spPr>
          <a:xfrm>
            <a:off x="2051050" y="1428750"/>
            <a:ext cx="2540000" cy="2160588"/>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eaLnBrk="1" fontAlgn="auto" hangingPunct="1">
              <a:lnSpc>
                <a:spcPct val="100000"/>
              </a:lnSpc>
              <a:spcBef>
                <a:spcPts val="0"/>
              </a:spcBef>
              <a:spcAft>
                <a:spcPts val="0"/>
              </a:spcAft>
              <a:defRPr/>
            </a:pPr>
            <a:r>
              <a:rPr lang="en-US" sz="8800" b="0" dirty="0">
                <a:solidFill>
                  <a:prstClr val="white"/>
                </a:solidFill>
                <a:latin typeface="Century Gothic" pitchFamily="34" charset="0"/>
              </a:rPr>
              <a:t>P</a:t>
            </a:r>
            <a:r>
              <a:rPr lang="en-US" sz="4000" b="0" dirty="0">
                <a:solidFill>
                  <a:prstClr val="white"/>
                </a:solidFill>
                <a:latin typeface="Century Gothic" pitchFamily="34" charset="0"/>
              </a:rPr>
              <a:t>rice</a:t>
            </a:r>
            <a:br>
              <a:rPr lang="en-US" sz="4000" b="0" dirty="0">
                <a:solidFill>
                  <a:prstClr val="white"/>
                </a:solidFill>
                <a:latin typeface="Century Gothic" pitchFamily="34" charset="0"/>
              </a:rPr>
            </a:br>
            <a:r>
              <a:rPr lang="el-GR" sz="4000" b="0" dirty="0">
                <a:solidFill>
                  <a:prstClr val="white"/>
                </a:solidFill>
                <a:latin typeface="Century Gothic" pitchFamily="34" charset="0"/>
              </a:rPr>
              <a:t>ΤΙΜΗ</a:t>
            </a:r>
          </a:p>
        </p:txBody>
      </p:sp>
      <p:sp>
        <p:nvSpPr>
          <p:cNvPr id="8" name="7 - Ορθογώνιο"/>
          <p:cNvSpPr/>
          <p:nvPr/>
        </p:nvSpPr>
        <p:spPr>
          <a:xfrm>
            <a:off x="2051050" y="3643313"/>
            <a:ext cx="2540000" cy="2160587"/>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lnSpc>
                <a:spcPct val="100000"/>
              </a:lnSpc>
              <a:spcBef>
                <a:spcPts val="0"/>
              </a:spcBef>
              <a:spcAft>
                <a:spcPts val="0"/>
              </a:spcAft>
              <a:defRPr/>
            </a:pPr>
            <a:r>
              <a:rPr lang="en-US" sz="8800" b="0" dirty="0">
                <a:solidFill>
                  <a:prstClr val="white"/>
                </a:solidFill>
                <a:latin typeface="Century Gothic" pitchFamily="34" charset="0"/>
              </a:rPr>
              <a:t>P</a:t>
            </a:r>
            <a:r>
              <a:rPr lang="en-US" sz="4000" b="0" dirty="0">
                <a:solidFill>
                  <a:prstClr val="white"/>
                </a:solidFill>
                <a:latin typeface="Century Gothic" pitchFamily="34" charset="0"/>
              </a:rPr>
              <a:t>roduct</a:t>
            </a:r>
            <a:br>
              <a:rPr lang="en-US" sz="4000" b="0" dirty="0">
                <a:solidFill>
                  <a:prstClr val="white"/>
                </a:solidFill>
                <a:latin typeface="Century Gothic" pitchFamily="34" charset="0"/>
              </a:rPr>
            </a:br>
            <a:r>
              <a:rPr lang="el-GR" sz="4000" b="0" dirty="0">
                <a:solidFill>
                  <a:prstClr val="white"/>
                </a:solidFill>
                <a:latin typeface="Century Gothic" pitchFamily="34" charset="0"/>
              </a:rPr>
              <a:t>ΠΡΟΙΟΝ</a:t>
            </a:r>
          </a:p>
        </p:txBody>
      </p:sp>
      <p:sp>
        <p:nvSpPr>
          <p:cNvPr id="11" name="10 - Ορθογώνιο"/>
          <p:cNvSpPr/>
          <p:nvPr/>
        </p:nvSpPr>
        <p:spPr>
          <a:xfrm>
            <a:off x="4643438" y="1428750"/>
            <a:ext cx="2881312" cy="2160588"/>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eaLnBrk="1" fontAlgn="auto" hangingPunct="1">
              <a:lnSpc>
                <a:spcPct val="100000"/>
              </a:lnSpc>
              <a:spcBef>
                <a:spcPts val="0"/>
              </a:spcBef>
              <a:spcAft>
                <a:spcPts val="0"/>
              </a:spcAft>
              <a:defRPr/>
            </a:pPr>
            <a:r>
              <a:rPr lang="en-US" sz="8800" b="0" dirty="0">
                <a:solidFill>
                  <a:prstClr val="white"/>
                </a:solidFill>
                <a:latin typeface="Century Gothic" pitchFamily="34" charset="0"/>
              </a:rPr>
              <a:t>P</a:t>
            </a:r>
            <a:r>
              <a:rPr lang="en-US" sz="4000" b="0" dirty="0">
                <a:solidFill>
                  <a:prstClr val="white"/>
                </a:solidFill>
                <a:latin typeface="Century Gothic" pitchFamily="34" charset="0"/>
              </a:rPr>
              <a:t>lace</a:t>
            </a:r>
          </a:p>
          <a:p>
            <a:pPr eaLnBrk="1" fontAlgn="auto" hangingPunct="1">
              <a:lnSpc>
                <a:spcPct val="100000"/>
              </a:lnSpc>
              <a:spcBef>
                <a:spcPts val="0"/>
              </a:spcBef>
              <a:spcAft>
                <a:spcPts val="0"/>
              </a:spcAft>
              <a:defRPr/>
            </a:pPr>
            <a:r>
              <a:rPr lang="el-GR" sz="4000" b="0" dirty="0">
                <a:solidFill>
                  <a:prstClr val="white"/>
                </a:solidFill>
                <a:latin typeface="Century Gothic" pitchFamily="34" charset="0"/>
              </a:rPr>
              <a:t>ΔΙΑΝΟΜΗ</a:t>
            </a:r>
          </a:p>
        </p:txBody>
      </p:sp>
      <p:sp>
        <p:nvSpPr>
          <p:cNvPr id="9" name="8 - Ορθογώνιο"/>
          <p:cNvSpPr/>
          <p:nvPr/>
        </p:nvSpPr>
        <p:spPr>
          <a:xfrm>
            <a:off x="4643438" y="3643313"/>
            <a:ext cx="2881312" cy="216058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eaLnBrk="1" fontAlgn="auto" hangingPunct="1">
              <a:lnSpc>
                <a:spcPct val="100000"/>
              </a:lnSpc>
              <a:spcBef>
                <a:spcPts val="0"/>
              </a:spcBef>
              <a:spcAft>
                <a:spcPts val="0"/>
              </a:spcAft>
              <a:defRPr/>
            </a:pPr>
            <a:r>
              <a:rPr lang="en-US" sz="8800" b="0" dirty="0">
                <a:solidFill>
                  <a:prstClr val="white"/>
                </a:solidFill>
                <a:latin typeface="Century Gothic" pitchFamily="34" charset="0"/>
              </a:rPr>
              <a:t>P</a:t>
            </a:r>
            <a:r>
              <a:rPr lang="en-US" sz="3200" b="0" dirty="0">
                <a:solidFill>
                  <a:prstClr val="white"/>
                </a:solidFill>
                <a:latin typeface="Century Gothic" pitchFamily="34" charset="0"/>
              </a:rPr>
              <a:t>romotion</a:t>
            </a:r>
          </a:p>
          <a:p>
            <a:pPr eaLnBrk="1" fontAlgn="auto" hangingPunct="1">
              <a:lnSpc>
                <a:spcPct val="100000"/>
              </a:lnSpc>
              <a:spcBef>
                <a:spcPts val="0"/>
              </a:spcBef>
              <a:spcAft>
                <a:spcPts val="0"/>
              </a:spcAft>
              <a:defRPr/>
            </a:pPr>
            <a:r>
              <a:rPr lang="el-GR" sz="3200" b="0" dirty="0">
                <a:solidFill>
                  <a:prstClr val="white"/>
                </a:solidFill>
                <a:latin typeface="Century Gothic" pitchFamily="34" charset="0"/>
              </a:rPr>
              <a:t>ΠΡΟΩΘΗΣΗ</a:t>
            </a:r>
          </a:p>
        </p:txBody>
      </p:sp>
      <p:sp>
        <p:nvSpPr>
          <p:cNvPr id="118791" name="Rectangle 6"/>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7242CBA-2CD7-47A0-8E66-596216A89414}" type="slidenum">
              <a:rPr lang="en-US" altLang="el-GR" b="0">
                <a:latin typeface="Century Gothic" panose="020B0502020202020204" pitchFamily="34" charset="0"/>
              </a:rPr>
              <a:pPr/>
              <a:t>103</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285750" y="214313"/>
            <a:ext cx="8443913" cy="1000125"/>
          </a:xfrm>
        </p:spPr>
        <p:txBody>
          <a:bodyPr/>
          <a:lstStyle/>
          <a:p>
            <a:pPr eaLnBrk="1" hangingPunct="1"/>
            <a:r>
              <a:rPr lang="el-GR" altLang="el-GR" smtClean="0">
                <a:latin typeface="Century Gothic" panose="020B0502020202020204" pitchFamily="34" charset="0"/>
              </a:rPr>
              <a:t>Μίγμα μάρκετινγκ</a:t>
            </a:r>
          </a:p>
        </p:txBody>
      </p:sp>
      <p:sp>
        <p:nvSpPr>
          <p:cNvPr id="119811" name="Content Placeholder 2"/>
          <p:cNvSpPr>
            <a:spLocks noGrp="1"/>
          </p:cNvSpPr>
          <p:nvPr>
            <p:ph idx="1"/>
          </p:nvPr>
        </p:nvSpPr>
        <p:spPr>
          <a:xfrm>
            <a:off x="285750" y="1428750"/>
            <a:ext cx="8501063" cy="4929188"/>
          </a:xfrm>
          <a:solidFill>
            <a:srgbClr val="006600"/>
          </a:solidFill>
        </p:spPr>
        <p:txBody>
          <a:bodyPr/>
          <a:lstStyle/>
          <a:p>
            <a:pPr algn="ctr" eaLnBrk="1" hangingPunct="1">
              <a:buFont typeface="Arial" panose="020B0604020202020204" pitchFamily="34" charset="0"/>
              <a:buNone/>
            </a:pPr>
            <a:endParaRPr lang="en-US" altLang="el-GR" sz="3600" smtClean="0">
              <a:solidFill>
                <a:schemeClr val="bg1"/>
              </a:solidFill>
              <a:latin typeface="Century Gothic" panose="020B0502020202020204" pitchFamily="34" charset="0"/>
            </a:endParaRPr>
          </a:p>
          <a:p>
            <a:pPr algn="ctr" eaLnBrk="1" hangingPunct="1">
              <a:buFont typeface="Arial" panose="020B0604020202020204" pitchFamily="34" charset="0"/>
              <a:buNone/>
            </a:pPr>
            <a:r>
              <a:rPr lang="el-GR" altLang="el-GR" sz="3600" smtClean="0">
                <a:solidFill>
                  <a:schemeClr val="bg1"/>
                </a:solidFill>
                <a:latin typeface="Century Gothic" panose="020B0502020202020204" pitchFamily="34" charset="0"/>
              </a:rPr>
              <a:t>Τα 4 </a:t>
            </a:r>
            <a:r>
              <a:rPr lang="en-US" altLang="el-GR" sz="3600" smtClean="0">
                <a:solidFill>
                  <a:schemeClr val="bg1"/>
                </a:solidFill>
                <a:latin typeface="Century Gothic" panose="020B0502020202020204" pitchFamily="34" charset="0"/>
              </a:rPr>
              <a:t>P’s </a:t>
            </a:r>
            <a:r>
              <a:rPr lang="el-GR" altLang="el-GR" sz="3600" smtClean="0">
                <a:solidFill>
                  <a:schemeClr val="bg1"/>
                </a:solidFill>
                <a:latin typeface="Century Gothic" panose="020B0502020202020204" pitchFamily="34" charset="0"/>
              </a:rPr>
              <a:t>του </a:t>
            </a:r>
            <a:r>
              <a:rPr lang="en-US" altLang="el-GR" sz="3600" smtClean="0">
                <a:solidFill>
                  <a:schemeClr val="bg1"/>
                </a:solidFill>
                <a:latin typeface="Century Gothic" panose="020B0502020202020204" pitchFamily="34" charset="0"/>
              </a:rPr>
              <a:t>marketing</a:t>
            </a:r>
            <a:endParaRPr lang="el-GR" altLang="el-GR" sz="3600" smtClean="0">
              <a:solidFill>
                <a:schemeClr val="bg1"/>
              </a:solidFill>
              <a:latin typeface="Century Gothic" panose="020B0502020202020204" pitchFamily="34" charset="0"/>
            </a:endParaRPr>
          </a:p>
        </p:txBody>
      </p:sp>
      <p:sp>
        <p:nvSpPr>
          <p:cNvPr id="119812" name="TextBox 3"/>
          <p:cNvSpPr txBox="1">
            <a:spLocks noChangeArrowheads="1"/>
          </p:cNvSpPr>
          <p:nvPr/>
        </p:nvSpPr>
        <p:spPr bwMode="auto">
          <a:xfrm>
            <a:off x="838200" y="3571875"/>
            <a:ext cx="15890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3200" b="0">
                <a:solidFill>
                  <a:srgbClr val="FFFFFF"/>
                </a:solidFill>
                <a:latin typeface="Century Gothic" panose="020B0502020202020204" pitchFamily="34" charset="0"/>
              </a:rPr>
              <a:t>Προϊόν</a:t>
            </a:r>
          </a:p>
          <a:p>
            <a:pPr eaLnBrk="1" hangingPunct="1">
              <a:lnSpc>
                <a:spcPct val="100000"/>
              </a:lnSpc>
              <a:spcBef>
                <a:spcPct val="0"/>
              </a:spcBef>
            </a:pPr>
            <a:r>
              <a:rPr lang="en-US" altLang="el-GR" sz="1800" b="0">
                <a:latin typeface="Century Gothic" panose="020B0502020202020204" pitchFamily="34" charset="0"/>
              </a:rPr>
              <a:t>Product</a:t>
            </a:r>
            <a:endParaRPr lang="el-GR" altLang="el-GR" sz="1800" b="0">
              <a:latin typeface="Century Gothic" panose="020B0502020202020204" pitchFamily="34" charset="0"/>
            </a:endParaRPr>
          </a:p>
        </p:txBody>
      </p:sp>
      <p:sp>
        <p:nvSpPr>
          <p:cNvPr id="119813" name="TextBox 4"/>
          <p:cNvSpPr txBox="1">
            <a:spLocks noChangeArrowheads="1"/>
          </p:cNvSpPr>
          <p:nvPr/>
        </p:nvSpPr>
        <p:spPr bwMode="auto">
          <a:xfrm>
            <a:off x="2601913" y="4714875"/>
            <a:ext cx="93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3200" b="0">
                <a:solidFill>
                  <a:srgbClr val="FFFFFF"/>
                </a:solidFill>
                <a:latin typeface="Century Gothic" panose="020B0502020202020204" pitchFamily="34" charset="0"/>
              </a:rPr>
              <a:t>Τιμή</a:t>
            </a:r>
          </a:p>
          <a:p>
            <a:pPr eaLnBrk="1" hangingPunct="1">
              <a:lnSpc>
                <a:spcPct val="100000"/>
              </a:lnSpc>
              <a:spcBef>
                <a:spcPct val="0"/>
              </a:spcBef>
            </a:pPr>
            <a:r>
              <a:rPr lang="en-US" altLang="el-GR" sz="1800" b="0">
                <a:latin typeface="Century Gothic" panose="020B0502020202020204" pitchFamily="34" charset="0"/>
              </a:rPr>
              <a:t>Price</a:t>
            </a:r>
            <a:endParaRPr lang="el-GR" altLang="el-GR" sz="1800" b="0">
              <a:latin typeface="Century Gothic" panose="020B0502020202020204" pitchFamily="34" charset="0"/>
            </a:endParaRPr>
          </a:p>
        </p:txBody>
      </p:sp>
      <p:sp>
        <p:nvSpPr>
          <p:cNvPr id="119814" name="TextBox 5"/>
          <p:cNvSpPr txBox="1">
            <a:spLocks noChangeArrowheads="1"/>
          </p:cNvSpPr>
          <p:nvPr/>
        </p:nvSpPr>
        <p:spPr bwMode="auto">
          <a:xfrm>
            <a:off x="4702175" y="4857750"/>
            <a:ext cx="1846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3200" b="0">
                <a:solidFill>
                  <a:srgbClr val="FFFFFF"/>
                </a:solidFill>
                <a:latin typeface="Century Gothic" panose="020B0502020202020204" pitchFamily="34" charset="0"/>
              </a:rPr>
              <a:t>Διανομή</a:t>
            </a:r>
          </a:p>
          <a:p>
            <a:pPr eaLnBrk="1" hangingPunct="1">
              <a:lnSpc>
                <a:spcPct val="100000"/>
              </a:lnSpc>
              <a:spcBef>
                <a:spcPct val="0"/>
              </a:spcBef>
            </a:pPr>
            <a:r>
              <a:rPr lang="en-US" altLang="el-GR" sz="1800" b="0">
                <a:latin typeface="Century Gothic" panose="020B0502020202020204" pitchFamily="34" charset="0"/>
              </a:rPr>
              <a:t>Place</a:t>
            </a:r>
            <a:endParaRPr lang="el-GR" altLang="el-GR" sz="1800" b="0">
              <a:latin typeface="Century Gothic" panose="020B0502020202020204" pitchFamily="34" charset="0"/>
            </a:endParaRPr>
          </a:p>
        </p:txBody>
      </p:sp>
      <p:sp>
        <p:nvSpPr>
          <p:cNvPr id="119815" name="TextBox 6"/>
          <p:cNvSpPr txBox="1">
            <a:spLocks noChangeArrowheads="1"/>
          </p:cNvSpPr>
          <p:nvPr/>
        </p:nvSpPr>
        <p:spPr bwMode="auto">
          <a:xfrm>
            <a:off x="6207125" y="3714750"/>
            <a:ext cx="2427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3200" b="0">
                <a:solidFill>
                  <a:srgbClr val="FFFFFF"/>
                </a:solidFill>
                <a:latin typeface="Century Gothic" panose="020B0502020202020204" pitchFamily="34" charset="0"/>
              </a:rPr>
              <a:t>Προώθηση</a:t>
            </a:r>
          </a:p>
          <a:p>
            <a:pPr eaLnBrk="1" hangingPunct="1">
              <a:lnSpc>
                <a:spcPct val="100000"/>
              </a:lnSpc>
              <a:spcBef>
                <a:spcPct val="0"/>
              </a:spcBef>
            </a:pPr>
            <a:r>
              <a:rPr lang="en-US" altLang="el-GR" sz="1800" b="0">
                <a:latin typeface="Century Gothic" panose="020B0502020202020204" pitchFamily="34" charset="0"/>
              </a:rPr>
              <a:t>Promotion</a:t>
            </a:r>
            <a:endParaRPr lang="el-GR" altLang="el-GR" sz="1800" b="0">
              <a:latin typeface="Century Gothic" panose="020B0502020202020204" pitchFamily="34" charset="0"/>
            </a:endParaRPr>
          </a:p>
        </p:txBody>
      </p:sp>
      <p:cxnSp>
        <p:nvCxnSpPr>
          <p:cNvPr id="9" name="Straight Arrow Connector 8"/>
          <p:cNvCxnSpPr/>
          <p:nvPr/>
        </p:nvCxnSpPr>
        <p:spPr>
          <a:xfrm rot="10800000" flipV="1">
            <a:off x="1714500" y="3000375"/>
            <a:ext cx="571500" cy="5000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821781" y="3750469"/>
            <a:ext cx="1214438" cy="2857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4714875" y="3786188"/>
            <a:ext cx="1357313" cy="3571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6500812" y="3000376"/>
            <a:ext cx="500063" cy="5000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071688" y="1571625"/>
            <a:ext cx="4786312" cy="1428750"/>
          </a:xfrm>
          <a:prstGeom prst="ellipse">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r>
              <a:rPr lang="el-GR" sz="3600" b="0" dirty="0">
                <a:solidFill>
                  <a:prstClr val="white"/>
                </a:solidFill>
                <a:latin typeface="Century Gothic" pitchFamily="34" charset="0"/>
              </a:rPr>
              <a:t>Τα 4 </a:t>
            </a:r>
            <a:r>
              <a:rPr lang="en-US" sz="3600" b="0" dirty="0">
                <a:solidFill>
                  <a:prstClr val="white"/>
                </a:solidFill>
                <a:latin typeface="Century Gothic" pitchFamily="34" charset="0"/>
              </a:rPr>
              <a:t>P’s </a:t>
            </a:r>
            <a:r>
              <a:rPr lang="el-GR" sz="3600" b="0" dirty="0">
                <a:solidFill>
                  <a:prstClr val="white"/>
                </a:solidFill>
                <a:latin typeface="Century Gothic" pitchFamily="34" charset="0"/>
              </a:rPr>
              <a:t>του </a:t>
            </a:r>
            <a:r>
              <a:rPr lang="en-US" sz="3600" b="0" dirty="0">
                <a:solidFill>
                  <a:prstClr val="white"/>
                </a:solidFill>
                <a:latin typeface="Century Gothic" pitchFamily="34" charset="0"/>
              </a:rPr>
              <a:t>marketing</a:t>
            </a:r>
            <a:endParaRPr lang="el-GR" sz="3600" b="0" dirty="0">
              <a:solidFill>
                <a:prstClr val="white"/>
              </a:solidFill>
              <a:latin typeface="Century Gothic" pitchFamily="34" charset="0"/>
            </a:endParaRPr>
          </a:p>
        </p:txBody>
      </p:sp>
      <p:sp>
        <p:nvSpPr>
          <p:cNvPr id="119821" name="Rectangle 13"/>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59BE1A5-6165-4F57-B361-F339326E0624}" type="slidenum">
              <a:rPr lang="en-US" altLang="el-GR" b="0">
                <a:latin typeface="Century Gothic" panose="020B0502020202020204" pitchFamily="34" charset="0"/>
              </a:rPr>
              <a:pPr/>
              <a:t>104</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685800" y="1828800"/>
            <a:ext cx="8077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p:txBody>
      </p:sp>
      <p:sp>
        <p:nvSpPr>
          <p:cNvPr id="120835" name="Rectangle 3"/>
          <p:cNvSpPr>
            <a:spLocks noChangeArrowheads="1"/>
          </p:cNvSpPr>
          <p:nvPr/>
        </p:nvSpPr>
        <p:spPr bwMode="auto">
          <a:xfrm>
            <a:off x="457200" y="1676400"/>
            <a:ext cx="8458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a:p>
            <a:pPr algn="l">
              <a:lnSpc>
                <a:spcPct val="100000"/>
              </a:lnSpc>
              <a:spcBef>
                <a:spcPct val="50000"/>
              </a:spcBef>
            </a:pPr>
            <a:endParaRPr lang="el-GR" altLang="el-GR" sz="1900" b="0">
              <a:latin typeface="Century Gothic" panose="020B0502020202020204" pitchFamily="34" charset="0"/>
            </a:endParaRPr>
          </a:p>
        </p:txBody>
      </p:sp>
      <p:sp>
        <p:nvSpPr>
          <p:cNvPr id="120836" name="Oval 5"/>
          <p:cNvSpPr>
            <a:spLocks noChangeArrowheads="1"/>
          </p:cNvSpPr>
          <p:nvPr/>
        </p:nvSpPr>
        <p:spPr bwMode="auto">
          <a:xfrm>
            <a:off x="6264275" y="2997200"/>
            <a:ext cx="2879725" cy="1104900"/>
          </a:xfrm>
          <a:prstGeom prst="ellipse">
            <a:avLst/>
          </a:prstGeom>
          <a:solidFill>
            <a:srgbClr val="FFFFD9"/>
          </a:solidFill>
          <a:ln w="12700">
            <a:solidFill>
              <a:schemeClr val="tx1"/>
            </a:solidFill>
            <a:round/>
            <a:headEnd/>
            <a:tailEnd/>
          </a:ln>
        </p:spPr>
        <p:txBody>
          <a:bodyPr wrap="none" lIns="92075" tIns="46038" rIns="92075" bIns="46038"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l-GR" altLang="el-GR" sz="2400">
                <a:latin typeface="Century Gothic" panose="020B0502020202020204" pitchFamily="34" charset="0"/>
              </a:rPr>
              <a:t>Αγορά Στόχος</a:t>
            </a:r>
          </a:p>
        </p:txBody>
      </p:sp>
      <p:sp>
        <p:nvSpPr>
          <p:cNvPr id="120837" name="Rectangle 19"/>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70F7214-DD22-4917-99D2-FDC0A254AA50}" type="slidenum">
              <a:rPr lang="en-US" altLang="el-GR" b="0">
                <a:latin typeface="Century Gothic" panose="020B0502020202020204" pitchFamily="34" charset="0"/>
              </a:rPr>
              <a:pPr/>
              <a:t>105</a:t>
            </a:fld>
            <a:endParaRPr lang="en-US" altLang="el-GR" b="0">
              <a:latin typeface="Century Gothic" panose="020B0502020202020204" pitchFamily="34" charset="0"/>
            </a:endParaRPr>
          </a:p>
        </p:txBody>
      </p:sp>
      <p:graphicFrame>
        <p:nvGraphicFramePr>
          <p:cNvPr id="21" name="Diagram 20"/>
          <p:cNvGraphicFramePr/>
          <p:nvPr/>
        </p:nvGraphicFramePr>
        <p:xfrm>
          <a:off x="-396552" y="980728"/>
          <a:ext cx="828092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39" name="Title 21"/>
          <p:cNvSpPr>
            <a:spLocks noGrp="1"/>
          </p:cNvSpPr>
          <p:nvPr>
            <p:ph type="title"/>
          </p:nvPr>
        </p:nvSpPr>
        <p:spPr>
          <a:xfrm>
            <a:off x="395288" y="0"/>
            <a:ext cx="8229600" cy="1143000"/>
          </a:xfrm>
        </p:spPr>
        <p:txBody>
          <a:bodyPr/>
          <a:lstStyle/>
          <a:p>
            <a:pPr eaLnBrk="1" hangingPunct="1"/>
            <a:r>
              <a:rPr lang="el-GR" altLang="el-GR" smtClean="0">
                <a:latin typeface="Century Gothic" panose="020B0502020202020204" pitchFamily="34" charset="0"/>
              </a:rPr>
              <a:t>Μίγμα Μάρκετινγκ</a:t>
            </a:r>
            <a:endParaRPr lang="el-GR" altLang="el-GR" smtClean="0"/>
          </a:p>
        </p:txBody>
      </p:sp>
    </p:spTree>
  </p:cSld>
  <p:clrMapOvr>
    <a:masterClrMapping/>
  </p:clrMapOvr>
  <p:transition>
    <p:wheel spokes="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7950" y="889000"/>
            <a:ext cx="8794750" cy="1143000"/>
          </a:xfrm>
        </p:spPr>
        <p:txBody>
          <a:bodyPr/>
          <a:lstStyle/>
          <a:p>
            <a:pPr marL="285750" indent="-285750" eaLnBrk="1" hangingPunct="1">
              <a:spcBef>
                <a:spcPct val="30000"/>
              </a:spcBef>
            </a:pPr>
            <a:r>
              <a:rPr lang="el-GR" altLang="en-US" smtClean="0">
                <a:latin typeface="Century Gothic" panose="020B0502020202020204" pitchFamily="34" charset="0"/>
              </a:rPr>
              <a:t>6. Η λειτουργία μάρκετινγκ</a:t>
            </a:r>
            <a:endParaRPr lang="en-US" altLang="en-US" smtClean="0">
              <a:latin typeface="Century Gothic" panose="020B0502020202020204" pitchFamily="34" charset="0"/>
            </a:endParaRP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411760" y="2852936"/>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21861" name="Rectangle 6"/>
          <p:cNvSpPr>
            <a:spLocks noChangeArrowheads="1"/>
          </p:cNvSpPr>
          <p:nvPr/>
        </p:nvSpPr>
        <p:spPr bwMode="auto">
          <a:xfrm>
            <a:off x="8462963" y="6378575"/>
            <a:ext cx="779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817FFC2-4596-4D45-92EF-6B1B4DE2B20A}" type="slidenum">
              <a:rPr lang="en-US" altLang="el-GR" b="0">
                <a:solidFill>
                  <a:schemeClr val="tx1"/>
                </a:solidFill>
                <a:latin typeface="Century Gothic" panose="020B0502020202020204" pitchFamily="34" charset="0"/>
              </a:rPr>
              <a:pPr/>
              <a:t>106</a:t>
            </a:fld>
            <a:endParaRPr lang="en-US" altLang="el-GR" b="0">
              <a:solidFill>
                <a:schemeClr val="tx1"/>
              </a:solidFill>
              <a:latin typeface="Century Gothic" panose="020B0502020202020204" pitchFamily="34" charset="0"/>
            </a:endParaRPr>
          </a:p>
        </p:txBody>
      </p:sp>
      <p:sp>
        <p:nvSpPr>
          <p:cNvPr id="6" name="Rectangle 5"/>
          <p:cNvSpPr/>
          <p:nvPr/>
        </p:nvSpPr>
        <p:spPr>
          <a:xfrm>
            <a:off x="0" y="0"/>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1 - Εικόνα" descr="ws_96C7.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2 - Εικόνα" descr="ws_96D8.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371600"/>
            <a:ext cx="2743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3 - Εικόνα" descr="ws_96E8.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7500" y="2730500"/>
            <a:ext cx="284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4 - Εικόνα" descr="ws_96E9.tmp"/>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4076700"/>
            <a:ext cx="3670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5 - Εικόνα" descr="ws_96EA.tmp"/>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549400" y="5295900"/>
            <a:ext cx="3327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6 - Εικόνα" descr="ws_96FB.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194300" y="1371600"/>
            <a:ext cx="2743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7 - Εικόνα" descr="ws_96FC.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184900" y="2743200"/>
            <a:ext cx="2743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8 - Εικόνα" descr="ws_96FD.tmp"/>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261100" y="4038600"/>
            <a:ext cx="2844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9 - Εικόνα" descr="ws_96FE.tmp"/>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118100" y="5321300"/>
            <a:ext cx="2743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 TextBox"/>
          <p:cNvSpPr txBox="1"/>
          <p:nvPr/>
        </p:nvSpPr>
        <p:spPr>
          <a:xfrm>
            <a:off x="3671888" y="3452813"/>
            <a:ext cx="1973262" cy="820737"/>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101600" algn="l"/>
              </a:tabLst>
              <a:defRPr/>
            </a:pPr>
            <a:r>
              <a:rPr lang="el-GR" sz="2796">
                <a:latin typeface="Century Gothic" pitchFamily="34" charset="0"/>
              </a:rPr>
              <a:t>Λειτουργίες</a:t>
            </a:r>
          </a:p>
          <a:p>
            <a:pPr algn="l" eaLnBrk="1" fontAlgn="auto" hangingPunct="1">
              <a:lnSpc>
                <a:spcPts val="3024"/>
              </a:lnSpc>
              <a:spcBef>
                <a:spcPts val="0"/>
              </a:spcBef>
              <a:spcAft>
                <a:spcPts val="0"/>
              </a:spcAft>
              <a:tabLst>
                <a:tab pos="101600" algn="l"/>
              </a:tabLst>
              <a:defRPr/>
            </a:pPr>
            <a:r>
              <a:rPr lang="el-GR" sz="2796">
                <a:latin typeface="Century Gothic" pitchFamily="34" charset="0"/>
              </a:rPr>
              <a:t>	</a:t>
            </a:r>
            <a:r>
              <a:rPr lang="en-US" sz="2796">
                <a:latin typeface="Century Gothic" pitchFamily="34" charset="0"/>
              </a:rPr>
              <a:t>Marketing</a:t>
            </a:r>
            <a:endParaRPr lang="el-GR" sz="2796">
              <a:latin typeface="Century Gothic" pitchFamily="34" charset="0"/>
            </a:endParaRPr>
          </a:p>
        </p:txBody>
      </p:sp>
      <p:sp>
        <p:nvSpPr>
          <p:cNvPr id="12" name="11 - TextBox"/>
          <p:cNvSpPr txBox="1"/>
          <p:nvPr/>
        </p:nvSpPr>
        <p:spPr>
          <a:xfrm>
            <a:off x="2347913" y="1644650"/>
            <a:ext cx="1185862" cy="436563"/>
          </a:xfrm>
          <a:prstGeom prst="rect">
            <a:avLst/>
          </a:prstGeom>
          <a:noFill/>
        </p:spPr>
        <p:txBody>
          <a:bodyPr wrap="none" lIns="0" tIns="0" rIns="0" bIns="0">
            <a:spAutoFit/>
          </a:bodyPr>
          <a:lstStyle/>
          <a:p>
            <a:pPr algn="l" eaLnBrk="1" fontAlgn="auto" hangingPunct="1">
              <a:lnSpc>
                <a:spcPts val="3397"/>
              </a:lnSpc>
              <a:spcBef>
                <a:spcPts val="0"/>
              </a:spcBef>
              <a:spcAft>
                <a:spcPts val="0"/>
              </a:spcAft>
              <a:defRPr/>
            </a:pPr>
            <a:r>
              <a:rPr lang="el-GR" sz="2798" b="0">
                <a:solidFill>
                  <a:srgbClr val="FFFFFF"/>
                </a:solidFill>
                <a:latin typeface="Century Gothic" pitchFamily="34" charset="0"/>
              </a:rPr>
              <a:t>Αγορά</a:t>
            </a:r>
          </a:p>
        </p:txBody>
      </p:sp>
      <p:sp>
        <p:nvSpPr>
          <p:cNvPr id="13" name="12 - TextBox"/>
          <p:cNvSpPr txBox="1"/>
          <p:nvPr/>
        </p:nvSpPr>
        <p:spPr>
          <a:xfrm>
            <a:off x="5803900" y="1644650"/>
            <a:ext cx="1441450" cy="436563"/>
          </a:xfrm>
          <a:prstGeom prst="rect">
            <a:avLst/>
          </a:prstGeom>
          <a:noFill/>
        </p:spPr>
        <p:txBody>
          <a:bodyPr wrap="none" lIns="0" tIns="0" rIns="0" bIns="0">
            <a:spAutoFit/>
          </a:bodyPr>
          <a:lstStyle/>
          <a:p>
            <a:pPr algn="l" eaLnBrk="1" fontAlgn="auto" hangingPunct="1">
              <a:lnSpc>
                <a:spcPts val="3397"/>
              </a:lnSpc>
              <a:spcBef>
                <a:spcPts val="0"/>
              </a:spcBef>
              <a:spcAft>
                <a:spcPts val="0"/>
              </a:spcAft>
              <a:defRPr/>
            </a:pPr>
            <a:r>
              <a:rPr lang="el-GR" sz="2798" b="0">
                <a:solidFill>
                  <a:srgbClr val="FFFFFF"/>
                </a:solidFill>
                <a:latin typeface="Century Gothic" pitchFamily="34" charset="0"/>
              </a:rPr>
              <a:t>Πώληση</a:t>
            </a:r>
          </a:p>
        </p:txBody>
      </p:sp>
      <p:sp>
        <p:nvSpPr>
          <p:cNvPr id="14" name="13 - TextBox"/>
          <p:cNvSpPr txBox="1"/>
          <p:nvPr/>
        </p:nvSpPr>
        <p:spPr>
          <a:xfrm>
            <a:off x="6581775" y="3016250"/>
            <a:ext cx="1866900" cy="436563"/>
          </a:xfrm>
          <a:prstGeom prst="rect">
            <a:avLst/>
          </a:prstGeom>
          <a:noFill/>
        </p:spPr>
        <p:txBody>
          <a:bodyPr wrap="none" lIns="0" tIns="0" rIns="0" bIns="0">
            <a:spAutoFit/>
          </a:bodyPr>
          <a:lstStyle/>
          <a:p>
            <a:pPr algn="l" eaLnBrk="1" fontAlgn="auto" hangingPunct="1">
              <a:lnSpc>
                <a:spcPts val="3397"/>
              </a:lnSpc>
              <a:spcBef>
                <a:spcPts val="0"/>
              </a:spcBef>
              <a:spcAft>
                <a:spcPts val="0"/>
              </a:spcAft>
              <a:defRPr/>
            </a:pPr>
            <a:r>
              <a:rPr lang="el-GR" sz="2798" b="0">
                <a:solidFill>
                  <a:srgbClr val="FFFFFF"/>
                </a:solidFill>
                <a:latin typeface="Century Gothic" pitchFamily="34" charset="0"/>
              </a:rPr>
              <a:t>Μεταφορά</a:t>
            </a:r>
          </a:p>
        </p:txBody>
      </p:sp>
      <p:sp>
        <p:nvSpPr>
          <p:cNvPr id="15" name="14 - TextBox"/>
          <p:cNvSpPr txBox="1"/>
          <p:nvPr/>
        </p:nvSpPr>
        <p:spPr>
          <a:xfrm>
            <a:off x="68263" y="4329113"/>
            <a:ext cx="4460875" cy="1704975"/>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1651000" algn="l"/>
              </a:tabLst>
              <a:defRPr/>
            </a:pPr>
            <a:r>
              <a:rPr lang="el-GR" sz="2796" b="0">
                <a:solidFill>
                  <a:srgbClr val="FFFFFF"/>
                </a:solidFill>
                <a:latin typeface="Century Gothic" pitchFamily="34" charset="0"/>
              </a:rPr>
              <a:t>Ανάληψη Κινδύνου</a:t>
            </a: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1651000" algn="l"/>
              </a:tabLst>
              <a:defRPr/>
            </a:pPr>
            <a:endParaRPr lang="el-GR" sz="2796" b="0">
              <a:solidFill>
                <a:srgbClr val="FFFFFF"/>
              </a:solidFill>
              <a:latin typeface="Century Gothic" pitchFamily="34" charset="0"/>
            </a:endParaRPr>
          </a:p>
          <a:p>
            <a:pPr algn="l" eaLnBrk="1" fontAlgn="auto" hangingPunct="1">
              <a:lnSpc>
                <a:spcPts val="3883"/>
              </a:lnSpc>
              <a:spcBef>
                <a:spcPts val="0"/>
              </a:spcBef>
              <a:spcAft>
                <a:spcPts val="0"/>
              </a:spcAft>
              <a:tabLst>
                <a:tab pos="1651000" algn="l"/>
              </a:tabLst>
              <a:defRPr/>
            </a:pPr>
            <a:r>
              <a:rPr lang="el-GR" sz="2796" b="0">
                <a:solidFill>
                  <a:srgbClr val="FFFFFF"/>
                </a:solidFill>
                <a:latin typeface="Century Gothic" pitchFamily="34" charset="0"/>
              </a:rPr>
              <a:t>	Χρηματοδότηση</a:t>
            </a:r>
          </a:p>
        </p:txBody>
      </p:sp>
      <p:sp>
        <p:nvSpPr>
          <p:cNvPr id="16" name="15 - TextBox"/>
          <p:cNvSpPr txBox="1"/>
          <p:nvPr/>
        </p:nvSpPr>
        <p:spPr>
          <a:xfrm>
            <a:off x="493713" y="2801938"/>
            <a:ext cx="2309812" cy="871537"/>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279400" algn="l"/>
              </a:tabLst>
              <a:defRPr/>
            </a:pPr>
            <a:r>
              <a:rPr lang="el-GR" sz="2796" b="0">
                <a:solidFill>
                  <a:srgbClr val="FFFFFF"/>
                </a:solidFill>
                <a:latin typeface="Century Gothic" pitchFamily="34" charset="0"/>
              </a:rPr>
              <a:t>Πληροφορίες</a:t>
            </a:r>
          </a:p>
          <a:p>
            <a:pPr algn="l" eaLnBrk="1" fontAlgn="auto" hangingPunct="1">
              <a:lnSpc>
                <a:spcPts val="3362"/>
              </a:lnSpc>
              <a:spcBef>
                <a:spcPts val="0"/>
              </a:spcBef>
              <a:spcAft>
                <a:spcPts val="0"/>
              </a:spcAft>
              <a:tabLst>
                <a:tab pos="279400" algn="l"/>
              </a:tabLst>
              <a:defRPr/>
            </a:pPr>
            <a:r>
              <a:rPr lang="el-GR" sz="2796" b="0">
                <a:solidFill>
                  <a:srgbClr val="FFFFFF"/>
                </a:solidFill>
                <a:latin typeface="Century Gothic" pitchFamily="34" charset="0"/>
              </a:rPr>
              <a:t>	</a:t>
            </a:r>
            <a:r>
              <a:rPr lang="en-US" sz="2798" b="0">
                <a:solidFill>
                  <a:srgbClr val="FFFFFF"/>
                </a:solidFill>
                <a:latin typeface="Century Gothic" pitchFamily="34" charset="0"/>
              </a:rPr>
              <a:t>Marketing</a:t>
            </a:r>
            <a:endParaRPr lang="el-GR" sz="2798" b="0">
              <a:solidFill>
                <a:srgbClr val="FFFFFF"/>
              </a:solidFill>
              <a:latin typeface="Century Gothic" pitchFamily="34" charset="0"/>
            </a:endParaRPr>
          </a:p>
        </p:txBody>
      </p:sp>
      <p:sp>
        <p:nvSpPr>
          <p:cNvPr id="17" name="16 - TextBox"/>
          <p:cNvSpPr txBox="1"/>
          <p:nvPr/>
        </p:nvSpPr>
        <p:spPr>
          <a:xfrm>
            <a:off x="1085850" y="495300"/>
            <a:ext cx="7058025" cy="679450"/>
          </a:xfrm>
          <a:prstGeom prst="rect">
            <a:avLst/>
          </a:prstGeom>
          <a:noFill/>
        </p:spPr>
        <p:txBody>
          <a:bodyPr wrap="none" lIns="0" tIns="0" rIns="0" bIns="0">
            <a:spAutoFit/>
          </a:bodyPr>
          <a:lstStyle/>
          <a:p>
            <a:pPr algn="l" eaLnBrk="1" fontAlgn="auto" hangingPunct="1">
              <a:lnSpc>
                <a:spcPts val="5349"/>
              </a:lnSpc>
              <a:spcBef>
                <a:spcPts val="0"/>
              </a:spcBef>
              <a:spcAft>
                <a:spcPts val="0"/>
              </a:spcAft>
              <a:defRPr/>
            </a:pPr>
            <a:r>
              <a:rPr lang="el-GR" sz="4406" b="0">
                <a:latin typeface="Century Gothic" pitchFamily="34" charset="0"/>
              </a:rPr>
              <a:t>Λειτουργίες του </a:t>
            </a:r>
            <a:r>
              <a:rPr lang="en-US" sz="4406" b="0">
                <a:latin typeface="Century Gothic" pitchFamily="34" charset="0"/>
              </a:rPr>
              <a:t>Marketing</a:t>
            </a:r>
            <a:endParaRPr lang="el-GR" sz="4406" b="0">
              <a:latin typeface="Century Gothic" pitchFamily="34" charset="0"/>
            </a:endParaRPr>
          </a:p>
        </p:txBody>
      </p:sp>
      <p:sp>
        <p:nvSpPr>
          <p:cNvPr id="18" name="17 - TextBox"/>
          <p:cNvSpPr txBox="1"/>
          <p:nvPr/>
        </p:nvSpPr>
        <p:spPr>
          <a:xfrm>
            <a:off x="5408613" y="4311650"/>
            <a:ext cx="3286125" cy="2346325"/>
          </a:xfrm>
          <a:prstGeom prst="rect">
            <a:avLst/>
          </a:prstGeom>
          <a:noFill/>
        </p:spPr>
        <p:txBody>
          <a:bodyPr wrap="none" lIns="0" tIns="0" rIns="0" bIns="0">
            <a:spAutoFit/>
          </a:bodyPr>
          <a:lstStyle/>
          <a:p>
            <a:pPr algn="l" eaLnBrk="1" fontAlgn="auto" hangingPunct="1">
              <a:lnSpc>
                <a:spcPts val="3397"/>
              </a:lnSpc>
              <a:spcBef>
                <a:spcPts val="0"/>
              </a:spcBef>
              <a:spcAft>
                <a:spcPts val="0"/>
              </a:spcAft>
              <a:tabLst>
                <a:tab pos="38100" algn="l"/>
                <a:tab pos="1028700" algn="l"/>
                <a:tab pos="3022600" algn="l"/>
              </a:tabLst>
              <a:defRPr/>
            </a:pPr>
            <a:r>
              <a:rPr lang="el-GR" sz="1800" b="0" dirty="0">
                <a:solidFill>
                  <a:prstClr val="black"/>
                </a:solidFill>
                <a:latin typeface="Century Gothic" pitchFamily="34" charset="0"/>
              </a:rPr>
              <a:t>		</a:t>
            </a:r>
            <a:r>
              <a:rPr lang="el-GR" sz="2798" b="0" dirty="0">
                <a:solidFill>
                  <a:srgbClr val="FFFFFF"/>
                </a:solidFill>
                <a:latin typeface="Century Gothic" pitchFamily="34" charset="0"/>
              </a:rPr>
              <a:t>Αποθήκευση</a:t>
            </a: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3519"/>
              </a:lnSpc>
              <a:spcBef>
                <a:spcPts val="0"/>
              </a:spcBef>
              <a:spcAft>
                <a:spcPts val="0"/>
              </a:spcAft>
              <a:tabLst>
                <a:tab pos="38100" algn="l"/>
                <a:tab pos="1028700" algn="l"/>
                <a:tab pos="3022600" algn="l"/>
              </a:tabLst>
              <a:defRPr/>
            </a:pPr>
            <a:r>
              <a:rPr lang="el-GR" sz="2796" b="0" dirty="0">
                <a:solidFill>
                  <a:srgbClr val="FFFFFF"/>
                </a:solidFill>
                <a:latin typeface="Century Gothic" pitchFamily="34" charset="0"/>
              </a:rPr>
              <a:t>Τυποποίηση</a:t>
            </a:r>
          </a:p>
          <a:p>
            <a:pPr algn="l" eaLnBrk="1" fontAlgn="auto" hangingPunct="1">
              <a:lnSpc>
                <a:spcPts val="3363"/>
              </a:lnSpc>
              <a:spcBef>
                <a:spcPts val="0"/>
              </a:spcBef>
              <a:spcAft>
                <a:spcPts val="0"/>
              </a:spcAft>
              <a:tabLst>
                <a:tab pos="38100" algn="l"/>
                <a:tab pos="1028700" algn="l"/>
                <a:tab pos="3022600" algn="l"/>
              </a:tabLst>
              <a:defRPr/>
            </a:pPr>
            <a:r>
              <a:rPr lang="el-GR" sz="2796" b="0" dirty="0">
                <a:solidFill>
                  <a:srgbClr val="FFFFFF"/>
                </a:solidFill>
                <a:latin typeface="Century Gothic" pitchFamily="34" charset="0"/>
              </a:rPr>
              <a:t>	</a:t>
            </a:r>
            <a:r>
              <a:rPr lang="el-GR" sz="2798" b="0" dirty="0">
                <a:solidFill>
                  <a:srgbClr val="FFFFFF"/>
                </a:solidFill>
                <a:latin typeface="Century Gothic" pitchFamily="34" charset="0"/>
              </a:rPr>
              <a:t>Συσκευασία</a:t>
            </a:r>
          </a:p>
          <a:p>
            <a:pPr algn="l" eaLnBrk="1" fontAlgn="auto" hangingPunct="1">
              <a:lnSpc>
                <a:spcPts val="1000"/>
              </a:lnSpc>
              <a:spcBef>
                <a:spcPts val="0"/>
              </a:spcBef>
              <a:spcAft>
                <a:spcPts val="0"/>
              </a:spcAft>
              <a:tabLst>
                <a:tab pos="38100" algn="l"/>
                <a:tab pos="1028700" algn="l"/>
                <a:tab pos="3022600" algn="l"/>
              </a:tabLst>
              <a:defRPr/>
            </a:pPr>
            <a:endParaRPr lang="el-GR" sz="2798" b="0" dirty="0">
              <a:solidFill>
                <a:srgbClr val="FFFFFF"/>
              </a:solidFill>
              <a:latin typeface="Century Gothic" pitchFamily="34" charset="0"/>
            </a:endParaRPr>
          </a:p>
          <a:p>
            <a:pPr algn="l" eaLnBrk="1" fontAlgn="auto" hangingPunct="1">
              <a:lnSpc>
                <a:spcPts val="1975"/>
              </a:lnSpc>
              <a:spcBef>
                <a:spcPts val="0"/>
              </a:spcBef>
              <a:spcAft>
                <a:spcPts val="0"/>
              </a:spcAft>
              <a:tabLst>
                <a:tab pos="38100" algn="l"/>
                <a:tab pos="1028700" algn="l"/>
                <a:tab pos="3022600" algn="l"/>
              </a:tabLst>
              <a:defRPr/>
            </a:pPr>
            <a:r>
              <a:rPr lang="el-GR" sz="2798" b="0" dirty="0">
                <a:solidFill>
                  <a:srgbClr val="FFFFFF"/>
                </a:solidFill>
                <a:latin typeface="Century Gothic" pitchFamily="34" charset="0"/>
              </a:rPr>
              <a:t>			</a:t>
            </a:r>
            <a:endParaRPr lang="el-GR" sz="1200" b="0" dirty="0">
              <a:latin typeface="Century Gothic" pitchFamily="34" charset="0"/>
            </a:endParaRPr>
          </a:p>
        </p:txBody>
      </p:sp>
      <p:sp>
        <p:nvSpPr>
          <p:cNvPr id="122899" name="Rectangle 20"/>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E1AD286-6D61-4392-8013-90608D536E04}" type="slidenum">
              <a:rPr lang="en-US" altLang="el-GR" b="0">
                <a:latin typeface="Century Gothic" panose="020B0502020202020204" pitchFamily="34" charset="0"/>
              </a:rPr>
              <a:pPr/>
              <a:t>107</a:t>
            </a:fld>
            <a:endParaRPr lang="en-US" altLang="el-GR" b="0">
              <a:latin typeface="Century Gothic" panose="020B0502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1 - Εικόνα" descr="ws_9A0B.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2 - Εικόνα" descr="ws_9A1C.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565400"/>
            <a:ext cx="2984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3 - Εικόνα" descr="ws_9A1D.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00300" y="5016500"/>
            <a:ext cx="635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4 - TextBox"/>
          <p:cNvSpPr txBox="1">
            <a:spLocks noChangeArrowheads="1"/>
          </p:cNvSpPr>
          <p:nvPr/>
        </p:nvSpPr>
        <p:spPr bwMode="auto">
          <a:xfrm>
            <a:off x="6977063" y="6099175"/>
            <a:ext cx="1168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ts val="2913"/>
              </a:lnSpc>
              <a:spcBef>
                <a:spcPct val="0"/>
              </a:spcBef>
            </a:pPr>
            <a:r>
              <a:rPr lang="el-GR" altLang="el-GR" sz="2400">
                <a:solidFill>
                  <a:srgbClr val="FFFFFF"/>
                </a:solidFill>
                <a:latin typeface="Century Gothic" panose="020B0502020202020204" pitchFamily="34" charset="0"/>
              </a:rPr>
              <a:t>Πελάτες</a:t>
            </a:r>
          </a:p>
        </p:txBody>
      </p:sp>
      <p:sp>
        <p:nvSpPr>
          <p:cNvPr id="6" name="5 - TextBox"/>
          <p:cNvSpPr txBox="1"/>
          <p:nvPr/>
        </p:nvSpPr>
        <p:spPr>
          <a:xfrm>
            <a:off x="461963" y="3316288"/>
            <a:ext cx="3413125" cy="1717675"/>
          </a:xfrm>
          <a:prstGeom prst="rect">
            <a:avLst/>
          </a:prstGeom>
          <a:noFill/>
        </p:spPr>
        <p:txBody>
          <a:bodyPr wrap="none" lIns="0" tIns="0" rIns="0" bIns="0">
            <a:spAutoFit/>
          </a:bodyPr>
          <a:lstStyle/>
          <a:p>
            <a:pPr algn="l" eaLnBrk="1" fontAlgn="auto" hangingPunct="1">
              <a:lnSpc>
                <a:spcPts val="2914"/>
              </a:lnSpc>
              <a:spcBef>
                <a:spcPts val="0"/>
              </a:spcBef>
              <a:spcAft>
                <a:spcPts val="0"/>
              </a:spcAft>
              <a:tabLst>
                <a:tab pos="38100" algn="l"/>
                <a:tab pos="1308100" algn="l"/>
                <a:tab pos="1562100" algn="l"/>
                <a:tab pos="1701800" algn="l"/>
              </a:tabLst>
              <a:defRPr/>
            </a:pPr>
            <a:r>
              <a:rPr lang="el-GR" sz="2400">
                <a:latin typeface="Century Gothic" pitchFamily="34" charset="0"/>
              </a:rPr>
              <a:t>Επιχειρήσεις</a:t>
            </a:r>
          </a:p>
          <a:p>
            <a:pPr algn="l" eaLnBrk="1" fontAlgn="auto" hangingPunct="1">
              <a:lnSpc>
                <a:spcPts val="2880"/>
              </a:lnSpc>
              <a:spcBef>
                <a:spcPts val="0"/>
              </a:spcBef>
              <a:spcAft>
                <a:spcPts val="0"/>
              </a:spcAft>
              <a:tabLst>
                <a:tab pos="38100" algn="l"/>
                <a:tab pos="1308100" algn="l"/>
                <a:tab pos="1562100" algn="l"/>
                <a:tab pos="1701800" algn="l"/>
              </a:tabLst>
              <a:defRPr/>
            </a:pPr>
            <a:r>
              <a:rPr lang="el-GR" sz="2400">
                <a:latin typeface="Century Gothic" pitchFamily="34" charset="0"/>
              </a:rPr>
              <a:t>	Μεταφορών</a:t>
            </a:r>
          </a:p>
          <a:p>
            <a:pPr algn="l" eaLnBrk="1" fontAlgn="auto" hangingPunct="1">
              <a:lnSpc>
                <a:spcPts val="2781"/>
              </a:lnSpc>
              <a:spcBef>
                <a:spcPts val="0"/>
              </a:spcBef>
              <a:spcAft>
                <a:spcPts val="0"/>
              </a:spcAft>
              <a:tabLst>
                <a:tab pos="38100" algn="l"/>
                <a:tab pos="1308100" algn="l"/>
                <a:tab pos="1562100" algn="l"/>
                <a:tab pos="1701800" algn="l"/>
              </a:tabLst>
              <a:defRPr/>
            </a:pPr>
            <a:r>
              <a:rPr lang="el-GR" sz="2400">
                <a:latin typeface="Century Gothic" pitchFamily="34" charset="0"/>
              </a:rPr>
              <a:t>				</a:t>
            </a:r>
            <a:r>
              <a:rPr lang="el-GR" sz="2004">
                <a:latin typeface="Century Gothic" pitchFamily="34" charset="0"/>
              </a:rPr>
              <a:t>Σύμβουλοι</a:t>
            </a:r>
          </a:p>
          <a:p>
            <a:pPr algn="l" eaLnBrk="1" fontAlgn="auto" hangingPunct="1">
              <a:lnSpc>
                <a:spcPts val="2400"/>
              </a:lnSpc>
              <a:spcBef>
                <a:spcPts val="0"/>
              </a:spcBef>
              <a:spcAft>
                <a:spcPts val="0"/>
              </a:spcAft>
              <a:tabLst>
                <a:tab pos="38100" algn="l"/>
                <a:tab pos="1308100" algn="l"/>
                <a:tab pos="1562100" algn="l"/>
                <a:tab pos="1701800" algn="l"/>
              </a:tabLst>
              <a:defRPr/>
            </a:pPr>
            <a:r>
              <a:rPr lang="el-GR" sz="2004">
                <a:latin typeface="Century Gothic" pitchFamily="34" charset="0"/>
              </a:rPr>
              <a:t>		πληροφοριακών</a:t>
            </a:r>
          </a:p>
          <a:p>
            <a:pPr algn="l" eaLnBrk="1" fontAlgn="auto" hangingPunct="1">
              <a:lnSpc>
                <a:spcPts val="2400"/>
              </a:lnSpc>
              <a:spcBef>
                <a:spcPts val="0"/>
              </a:spcBef>
              <a:spcAft>
                <a:spcPts val="0"/>
              </a:spcAft>
              <a:tabLst>
                <a:tab pos="38100" algn="l"/>
                <a:tab pos="1308100" algn="l"/>
                <a:tab pos="1562100" algn="l"/>
                <a:tab pos="1701800" algn="l"/>
              </a:tabLst>
              <a:defRPr/>
            </a:pPr>
            <a:r>
              <a:rPr lang="el-GR" sz="2004">
                <a:latin typeface="Century Gothic" pitchFamily="34" charset="0"/>
              </a:rPr>
              <a:t>			συστημάτων</a:t>
            </a:r>
          </a:p>
        </p:txBody>
      </p:sp>
      <p:sp>
        <p:nvSpPr>
          <p:cNvPr id="7" name="6 - TextBox"/>
          <p:cNvSpPr txBox="1"/>
          <p:nvPr/>
        </p:nvSpPr>
        <p:spPr>
          <a:xfrm>
            <a:off x="55563" y="5386388"/>
            <a:ext cx="2447925" cy="744537"/>
          </a:xfrm>
          <a:prstGeom prst="rect">
            <a:avLst/>
          </a:prstGeom>
          <a:noFill/>
        </p:spPr>
        <p:txBody>
          <a:bodyPr wrap="none" lIns="0" tIns="0" rIns="0" bIns="0">
            <a:spAutoFit/>
          </a:bodyPr>
          <a:lstStyle/>
          <a:p>
            <a:pPr algn="l" eaLnBrk="1" fontAlgn="auto" hangingPunct="1">
              <a:lnSpc>
                <a:spcPts val="2914"/>
              </a:lnSpc>
              <a:spcBef>
                <a:spcPts val="0"/>
              </a:spcBef>
              <a:spcAft>
                <a:spcPts val="0"/>
              </a:spcAft>
              <a:tabLst>
                <a:tab pos="444500" algn="l"/>
              </a:tabLst>
              <a:defRPr/>
            </a:pPr>
            <a:r>
              <a:rPr lang="el-GR" sz="1800" b="0">
                <a:solidFill>
                  <a:prstClr val="black"/>
                </a:solidFill>
                <a:latin typeface="Century Gothic" pitchFamily="34" charset="0"/>
              </a:rPr>
              <a:t>	</a:t>
            </a:r>
            <a:r>
              <a:rPr lang="el-GR" sz="2400">
                <a:latin typeface="Century Gothic" pitchFamily="34" charset="0"/>
              </a:rPr>
              <a:t>Σύμβουλοι</a:t>
            </a:r>
          </a:p>
          <a:p>
            <a:pPr algn="l" eaLnBrk="1" fontAlgn="auto" hangingPunct="1">
              <a:lnSpc>
                <a:spcPts val="2883"/>
              </a:lnSpc>
              <a:spcBef>
                <a:spcPts val="0"/>
              </a:spcBef>
              <a:spcAft>
                <a:spcPts val="0"/>
              </a:spcAft>
              <a:tabLst>
                <a:tab pos="444500" algn="l"/>
              </a:tabLst>
              <a:defRPr/>
            </a:pPr>
            <a:r>
              <a:rPr lang="el-GR" sz="2402">
                <a:latin typeface="Century Gothic" pitchFamily="34" charset="0"/>
              </a:rPr>
              <a:t>νέων προϊόντων</a:t>
            </a:r>
          </a:p>
        </p:txBody>
      </p:sp>
      <p:sp>
        <p:nvSpPr>
          <p:cNvPr id="123912" name="7 - TextBox"/>
          <p:cNvSpPr txBox="1">
            <a:spLocks noChangeArrowheads="1"/>
          </p:cNvSpPr>
          <p:nvPr/>
        </p:nvSpPr>
        <p:spPr bwMode="auto">
          <a:xfrm>
            <a:off x="6473825" y="4141788"/>
            <a:ext cx="21082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65100" algn="l"/>
              </a:tabLst>
              <a:defRPr sz="2800" b="1">
                <a:solidFill>
                  <a:srgbClr val="000000"/>
                </a:solidFill>
                <a:latin typeface="Arial" panose="020B0604020202020204" pitchFamily="34" charset="0"/>
              </a:defRPr>
            </a:lvl1pPr>
            <a:lvl2pPr marL="742950" indent="-285750">
              <a:tabLst>
                <a:tab pos="165100" algn="l"/>
              </a:tabLst>
              <a:defRPr sz="2800" b="1">
                <a:solidFill>
                  <a:srgbClr val="000000"/>
                </a:solidFill>
                <a:latin typeface="Arial" panose="020B0604020202020204" pitchFamily="34" charset="0"/>
              </a:defRPr>
            </a:lvl2pPr>
            <a:lvl3pPr marL="1143000" indent="-228600">
              <a:tabLst>
                <a:tab pos="165100" algn="l"/>
              </a:tabLst>
              <a:defRPr sz="2800" b="1">
                <a:solidFill>
                  <a:srgbClr val="000000"/>
                </a:solidFill>
                <a:latin typeface="Arial" panose="020B0604020202020204" pitchFamily="34" charset="0"/>
              </a:defRPr>
            </a:lvl3pPr>
            <a:lvl4pPr marL="1600200" indent="-228600">
              <a:tabLst>
                <a:tab pos="165100" algn="l"/>
              </a:tabLst>
              <a:defRPr sz="2800" b="1">
                <a:solidFill>
                  <a:srgbClr val="000000"/>
                </a:solidFill>
                <a:latin typeface="Arial" panose="020B0604020202020204" pitchFamily="34" charset="0"/>
              </a:defRPr>
            </a:lvl4pPr>
            <a:lvl5pPr marL="2057400" indent="-228600">
              <a:tabLst>
                <a:tab pos="165100" algn="l"/>
              </a:tabLst>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tabLst>
                <a:tab pos="165100" algn="l"/>
              </a:tabLs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tabLst>
                <a:tab pos="165100" algn="l"/>
              </a:tabLs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tabLst>
                <a:tab pos="165100" algn="l"/>
              </a:tabLs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tabLst>
                <a:tab pos="165100" algn="l"/>
              </a:tabLst>
              <a:defRPr sz="2800" b="1">
                <a:solidFill>
                  <a:srgbClr val="000000"/>
                </a:solidFill>
                <a:latin typeface="Arial" panose="020B0604020202020204" pitchFamily="34" charset="0"/>
              </a:defRPr>
            </a:lvl9pPr>
          </a:lstStyle>
          <a:p>
            <a:pPr algn="l" eaLnBrk="1" hangingPunct="1">
              <a:lnSpc>
                <a:spcPts val="2913"/>
              </a:lnSpc>
              <a:spcBef>
                <a:spcPct val="0"/>
              </a:spcBef>
            </a:pPr>
            <a:r>
              <a:rPr lang="el-GR" altLang="el-GR" sz="2400">
                <a:latin typeface="Century Gothic" panose="020B0502020202020204" pitchFamily="34" charset="0"/>
              </a:rPr>
              <a:t>Διαφημιστικές</a:t>
            </a:r>
          </a:p>
          <a:p>
            <a:pPr algn="l" eaLnBrk="1" hangingPunct="1">
              <a:lnSpc>
                <a:spcPts val="2875"/>
              </a:lnSpc>
              <a:spcBef>
                <a:spcPct val="0"/>
              </a:spcBef>
            </a:pPr>
            <a:r>
              <a:rPr lang="el-GR" altLang="el-GR" sz="2400">
                <a:latin typeface="Century Gothic" panose="020B0502020202020204" pitchFamily="34" charset="0"/>
              </a:rPr>
              <a:t>	επιχειρήσεις</a:t>
            </a:r>
          </a:p>
        </p:txBody>
      </p:sp>
      <p:sp>
        <p:nvSpPr>
          <p:cNvPr id="9" name="8 - TextBox"/>
          <p:cNvSpPr txBox="1"/>
          <p:nvPr/>
        </p:nvSpPr>
        <p:spPr>
          <a:xfrm>
            <a:off x="2924175" y="5729288"/>
            <a:ext cx="2895600" cy="371475"/>
          </a:xfrm>
          <a:prstGeom prst="rect">
            <a:avLst/>
          </a:prstGeom>
          <a:noFill/>
        </p:spPr>
        <p:txBody>
          <a:bodyPr wrap="none" lIns="0" tIns="0" rIns="0" bIns="0">
            <a:spAutoFit/>
          </a:bodyPr>
          <a:lstStyle/>
          <a:p>
            <a:pPr algn="l" eaLnBrk="1" fontAlgn="auto" hangingPunct="1">
              <a:lnSpc>
                <a:spcPts val="2917"/>
              </a:lnSpc>
              <a:spcBef>
                <a:spcPts val="0"/>
              </a:spcBef>
              <a:spcAft>
                <a:spcPts val="0"/>
              </a:spcAft>
              <a:defRPr/>
            </a:pPr>
            <a:r>
              <a:rPr lang="el-GR" sz="2402">
                <a:latin typeface="Century Gothic" pitchFamily="34" charset="0"/>
              </a:rPr>
              <a:t>Σύμβουλοι ερευνών</a:t>
            </a:r>
          </a:p>
        </p:txBody>
      </p:sp>
      <p:sp>
        <p:nvSpPr>
          <p:cNvPr id="123914" name="9 - TextBox"/>
          <p:cNvSpPr txBox="1">
            <a:spLocks noChangeArrowheads="1"/>
          </p:cNvSpPr>
          <p:nvPr/>
        </p:nvSpPr>
        <p:spPr bwMode="auto">
          <a:xfrm>
            <a:off x="687388" y="1846263"/>
            <a:ext cx="16986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ts val="2913"/>
              </a:lnSpc>
              <a:spcBef>
                <a:spcPct val="0"/>
              </a:spcBef>
            </a:pPr>
            <a:r>
              <a:rPr lang="el-GR" altLang="el-GR" sz="2400">
                <a:solidFill>
                  <a:srgbClr val="FFFFFF"/>
                </a:solidFill>
                <a:latin typeface="Century Gothic" panose="020B0502020202020204" pitchFamily="34" charset="0"/>
              </a:rPr>
              <a:t>Παραγωγοί</a:t>
            </a:r>
          </a:p>
        </p:txBody>
      </p:sp>
      <p:sp>
        <p:nvSpPr>
          <p:cNvPr id="123915" name="10 - TextBox"/>
          <p:cNvSpPr txBox="1">
            <a:spLocks noChangeArrowheads="1"/>
          </p:cNvSpPr>
          <p:nvPr/>
        </p:nvSpPr>
        <p:spPr bwMode="auto">
          <a:xfrm>
            <a:off x="3584575" y="1893888"/>
            <a:ext cx="21605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ts val="2913"/>
              </a:lnSpc>
              <a:spcBef>
                <a:spcPct val="0"/>
              </a:spcBef>
            </a:pPr>
            <a:r>
              <a:rPr lang="el-GR" altLang="el-GR" sz="2400">
                <a:solidFill>
                  <a:srgbClr val="FFFFFF"/>
                </a:solidFill>
                <a:latin typeface="Century Gothic" panose="020B0502020202020204" pitchFamily="34" charset="0"/>
              </a:rPr>
              <a:t>Χονδρέμποροι</a:t>
            </a:r>
          </a:p>
        </p:txBody>
      </p:sp>
      <p:sp>
        <p:nvSpPr>
          <p:cNvPr id="123916" name="11 - TextBox"/>
          <p:cNvSpPr txBox="1">
            <a:spLocks noChangeArrowheads="1"/>
          </p:cNvSpPr>
          <p:nvPr/>
        </p:nvSpPr>
        <p:spPr bwMode="auto">
          <a:xfrm>
            <a:off x="6638925" y="1931988"/>
            <a:ext cx="18557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ts val="2913"/>
              </a:lnSpc>
              <a:spcBef>
                <a:spcPct val="0"/>
              </a:spcBef>
            </a:pPr>
            <a:r>
              <a:rPr lang="el-GR" altLang="el-GR" sz="2400">
                <a:solidFill>
                  <a:srgbClr val="FFFFFF"/>
                </a:solidFill>
                <a:latin typeface="Century Gothic" panose="020B0502020202020204" pitchFamily="34" charset="0"/>
              </a:rPr>
              <a:t>Άλλοι ειδικοί</a:t>
            </a:r>
          </a:p>
        </p:txBody>
      </p:sp>
      <p:sp>
        <p:nvSpPr>
          <p:cNvPr id="13" name="12 - TextBox"/>
          <p:cNvSpPr txBox="1"/>
          <p:nvPr/>
        </p:nvSpPr>
        <p:spPr>
          <a:xfrm>
            <a:off x="3852863" y="3706813"/>
            <a:ext cx="1858962" cy="371475"/>
          </a:xfrm>
          <a:prstGeom prst="rect">
            <a:avLst/>
          </a:prstGeom>
          <a:noFill/>
        </p:spPr>
        <p:txBody>
          <a:bodyPr wrap="none" lIns="0" tIns="0" rIns="0" bIns="0">
            <a:spAutoFit/>
          </a:bodyPr>
          <a:lstStyle/>
          <a:p>
            <a:pPr algn="l" eaLnBrk="1" fontAlgn="auto" hangingPunct="1">
              <a:lnSpc>
                <a:spcPts val="2917"/>
              </a:lnSpc>
              <a:spcBef>
                <a:spcPts val="0"/>
              </a:spcBef>
              <a:spcAft>
                <a:spcPts val="0"/>
              </a:spcAft>
              <a:defRPr/>
            </a:pPr>
            <a:r>
              <a:rPr lang="el-GR" sz="2402">
                <a:solidFill>
                  <a:srgbClr val="FFFFFF"/>
                </a:solidFill>
                <a:latin typeface="Century Gothic" pitchFamily="34" charset="0"/>
              </a:rPr>
              <a:t>Λιανέμποροι</a:t>
            </a:r>
          </a:p>
        </p:txBody>
      </p:sp>
      <p:sp>
        <p:nvSpPr>
          <p:cNvPr id="14" name="13 - TextBox"/>
          <p:cNvSpPr txBox="1"/>
          <p:nvPr/>
        </p:nvSpPr>
        <p:spPr>
          <a:xfrm>
            <a:off x="1689100" y="222250"/>
            <a:ext cx="5770563" cy="1244600"/>
          </a:xfrm>
          <a:prstGeom prst="rect">
            <a:avLst/>
          </a:prstGeom>
          <a:noFill/>
        </p:spPr>
        <p:txBody>
          <a:bodyPr wrap="none" lIns="0" tIns="0" rIns="0" bIns="0">
            <a:spAutoFit/>
          </a:bodyPr>
          <a:lstStyle/>
          <a:p>
            <a:pPr algn="l" eaLnBrk="1" fontAlgn="auto" hangingPunct="1">
              <a:lnSpc>
                <a:spcPts val="4854"/>
              </a:lnSpc>
              <a:spcBef>
                <a:spcPts val="0"/>
              </a:spcBef>
              <a:spcAft>
                <a:spcPts val="0"/>
              </a:spcAft>
              <a:tabLst>
                <a:tab pos="419100" algn="l"/>
              </a:tabLst>
              <a:defRPr/>
            </a:pPr>
            <a:r>
              <a:rPr lang="el-GR" sz="1800" b="0">
                <a:solidFill>
                  <a:prstClr val="black"/>
                </a:solidFill>
                <a:latin typeface="Century Gothic" pitchFamily="34" charset="0"/>
              </a:rPr>
              <a:t>	</a:t>
            </a:r>
            <a:r>
              <a:rPr lang="el-GR" sz="3998" b="0">
                <a:latin typeface="Century Gothic" pitchFamily="34" charset="0"/>
              </a:rPr>
              <a:t>Πρωταγωνιστές των</a:t>
            </a:r>
          </a:p>
          <a:p>
            <a:pPr algn="l" eaLnBrk="1" fontAlgn="auto" hangingPunct="1">
              <a:lnSpc>
                <a:spcPts val="4800"/>
              </a:lnSpc>
              <a:spcBef>
                <a:spcPts val="0"/>
              </a:spcBef>
              <a:spcAft>
                <a:spcPts val="0"/>
              </a:spcAft>
              <a:tabLst>
                <a:tab pos="419100" algn="l"/>
              </a:tabLst>
              <a:defRPr/>
            </a:pPr>
            <a:r>
              <a:rPr lang="el-GR" sz="3996" b="0">
                <a:latin typeface="Century Gothic" pitchFamily="34" charset="0"/>
              </a:rPr>
              <a:t>λειτουργιών </a:t>
            </a:r>
            <a:r>
              <a:rPr lang="en-US" sz="3996" b="0">
                <a:latin typeface="Century Gothic" pitchFamily="34" charset="0"/>
              </a:rPr>
              <a:t>Marketing ;</a:t>
            </a:r>
            <a:endParaRPr lang="el-GR" sz="3996" b="0">
              <a:latin typeface="Century Gothic" pitchFamily="34" charset="0"/>
            </a:endParaRPr>
          </a:p>
        </p:txBody>
      </p:sp>
      <p:sp>
        <p:nvSpPr>
          <p:cNvPr id="123919" name="Rectangle 17"/>
          <p:cNvSpPr>
            <a:spLocks noChangeArrowheads="1"/>
          </p:cNvSpPr>
          <p:nvPr/>
        </p:nvSpPr>
        <p:spPr bwMode="auto">
          <a:xfrm>
            <a:off x="86756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DDFAB15-8E1E-4F00-A171-E3DD3EBA1FCB}" type="slidenum">
              <a:rPr lang="en-US" altLang="el-GR" b="0">
                <a:latin typeface="Century Gothic" panose="020B0502020202020204" pitchFamily="34" charset="0"/>
              </a:rPr>
              <a:pPr/>
              <a:t>108</a:t>
            </a:fld>
            <a:endParaRPr lang="en-US" altLang="el-GR" b="0">
              <a:latin typeface="Century Gothic" panose="020B0502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1 - Εικόνα" descr="ws_9D78.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168275" y="468313"/>
            <a:ext cx="6348413" cy="282575"/>
          </a:xfrm>
          <a:prstGeom prst="rect">
            <a:avLst/>
          </a:prstGeom>
          <a:noFill/>
        </p:spPr>
        <p:txBody>
          <a:bodyPr wrap="none" lIns="0" tIns="0" rIns="0" bIns="0">
            <a:spAutoFit/>
          </a:bodyPr>
          <a:lstStyle/>
          <a:p>
            <a:pPr algn="l" eaLnBrk="1" fontAlgn="auto" hangingPunct="1">
              <a:lnSpc>
                <a:spcPts val="2433"/>
              </a:lnSpc>
              <a:spcBef>
                <a:spcPts val="0"/>
              </a:spcBef>
              <a:spcAft>
                <a:spcPts val="0"/>
              </a:spcAft>
              <a:tabLst>
                <a:tab pos="6286500" algn="l"/>
              </a:tabLst>
              <a:defRPr/>
            </a:pPr>
            <a:r>
              <a:rPr lang="el-GR" sz="1800" b="0" dirty="0">
                <a:solidFill>
                  <a:prstClr val="black"/>
                </a:solidFill>
                <a:latin typeface="Century Gothic" pitchFamily="34" charset="0"/>
              </a:rPr>
              <a:t>	</a:t>
            </a:r>
            <a:endParaRPr lang="el-GR" sz="2004" dirty="0">
              <a:solidFill>
                <a:srgbClr val="FFFF00"/>
              </a:solidFill>
              <a:latin typeface="Century Gothic" pitchFamily="34" charset="0"/>
            </a:endParaRPr>
          </a:p>
        </p:txBody>
      </p:sp>
      <p:sp>
        <p:nvSpPr>
          <p:cNvPr id="124932" name="Rectangle 1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CC801E5-FF83-4932-9C86-A3DF636279FD}" type="slidenum">
              <a:rPr lang="en-US" altLang="el-GR" b="0">
                <a:latin typeface="Century Gothic" panose="020B0502020202020204" pitchFamily="34" charset="0"/>
              </a:rPr>
              <a:pPr/>
              <a:t>109</a:t>
            </a:fld>
            <a:endParaRPr lang="en-US" altLang="el-GR" b="0">
              <a:latin typeface="Century Gothic" panose="020B0502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27088" y="-171450"/>
            <a:ext cx="7620000" cy="1143000"/>
          </a:xfrm>
        </p:spPr>
        <p:txBody>
          <a:bodyPr/>
          <a:lstStyle/>
          <a:p>
            <a:pPr eaLnBrk="1" hangingPunct="1"/>
            <a:r>
              <a:rPr lang="el-GR" altLang="el-GR" smtClean="0">
                <a:solidFill>
                  <a:srgbClr val="04617B"/>
                </a:solidFill>
                <a:latin typeface="Century Gothic" panose="020B0502020202020204" pitchFamily="34" charset="0"/>
              </a:rPr>
              <a:t>Τι είναι το </a:t>
            </a:r>
            <a:r>
              <a:rPr lang="en-US" altLang="el-GR" smtClean="0">
                <a:solidFill>
                  <a:srgbClr val="04617B"/>
                </a:solidFill>
                <a:latin typeface="Century Gothic" panose="020B0502020202020204" pitchFamily="34" charset="0"/>
              </a:rPr>
              <a:t>MARKETING </a:t>
            </a:r>
            <a:r>
              <a:rPr lang="el-GR" altLang="el-GR" smtClean="0">
                <a:solidFill>
                  <a:srgbClr val="04617B"/>
                </a:solidFill>
                <a:latin typeface="Century Gothic" panose="020B0502020202020204" pitchFamily="34" charset="0"/>
              </a:rPr>
              <a:t>;;;</a:t>
            </a:r>
            <a:endParaRPr lang="el-GR" altLang="el-GR" smtClean="0"/>
          </a:p>
        </p:txBody>
      </p:sp>
      <p:pic>
        <p:nvPicPr>
          <p:cNvPr id="33794" name="Picture 2"/>
          <p:cNvPicPr>
            <a:picLocks noChangeAspect="1" noChangeArrowheads="1"/>
          </p:cNvPicPr>
          <p:nvPr/>
        </p:nvPicPr>
        <p:blipFill>
          <a:blip r:embed="rId3" cstate="print"/>
          <a:srcRect/>
          <a:stretch>
            <a:fillRect/>
          </a:stretch>
        </p:blipFill>
        <p:spPr bwMode="auto">
          <a:xfrm>
            <a:off x="107504" y="908720"/>
            <a:ext cx="6410800" cy="562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1 - Τίτλος"/>
          <p:cNvSpPr txBox="1">
            <a:spLocks/>
          </p:cNvSpPr>
          <p:nvPr/>
        </p:nvSpPr>
        <p:spPr>
          <a:xfrm>
            <a:off x="366713" y="1009650"/>
            <a:ext cx="8153400" cy="719138"/>
          </a:xfrm>
          <a:prstGeom prst="rect">
            <a:avLst/>
          </a:prstGeom>
        </p:spPr>
        <p:txBody>
          <a:bodyPr>
            <a:normAutofit fontScale="90000" lnSpcReduction="10000"/>
          </a:bodyPr>
          <a:lstStyle/>
          <a:p>
            <a:pPr eaLnBrk="1" fontAlgn="auto" hangingPunct="1">
              <a:lnSpc>
                <a:spcPct val="100000"/>
              </a:lnSpc>
              <a:spcBef>
                <a:spcPct val="0"/>
              </a:spcBef>
              <a:spcAft>
                <a:spcPts val="0"/>
              </a:spcAft>
              <a:defRPr/>
            </a:pPr>
            <a:endParaRPr lang="el-GR" sz="5000" b="0" dirty="0">
              <a:solidFill>
                <a:srgbClr val="04617B"/>
              </a:solidFill>
              <a:latin typeface="Century Gothic" pitchFamily="34" charset="0"/>
            </a:endParaRPr>
          </a:p>
        </p:txBody>
      </p:sp>
      <p:sp>
        <p:nvSpPr>
          <p:cNvPr id="6" name="5 - TextBox"/>
          <p:cNvSpPr txBox="1"/>
          <p:nvPr/>
        </p:nvSpPr>
        <p:spPr>
          <a:xfrm>
            <a:off x="6804025" y="2060575"/>
            <a:ext cx="1898650" cy="1428750"/>
          </a:xfrm>
          <a:prstGeom prst="rect">
            <a:avLst/>
          </a:prstGeom>
          <a:solidFill>
            <a:schemeClr val="accent6">
              <a:lumMod val="40000"/>
              <a:lumOff val="60000"/>
            </a:schemeClr>
          </a:solidFill>
        </p:spPr>
        <p:txBody>
          <a:bodyPr wrap="none">
            <a:spAutoFit/>
          </a:bodyPr>
          <a:lstStyle/>
          <a:p>
            <a:pPr>
              <a:defRPr/>
            </a:pPr>
            <a:r>
              <a:rPr lang="en-US" dirty="0">
                <a:latin typeface="Century Gothic" pitchFamily="34" charset="0"/>
              </a:rPr>
              <a:t>Born </a:t>
            </a:r>
          </a:p>
          <a:p>
            <a:pPr>
              <a:defRPr/>
            </a:pPr>
            <a:r>
              <a:rPr lang="en-US" dirty="0">
                <a:latin typeface="Century Gothic" pitchFamily="34" charset="0"/>
              </a:rPr>
              <a:t>consume </a:t>
            </a:r>
          </a:p>
          <a:p>
            <a:pPr>
              <a:defRPr/>
            </a:pPr>
            <a:r>
              <a:rPr lang="en-US" dirty="0">
                <a:latin typeface="Century Gothic" pitchFamily="34" charset="0"/>
              </a:rPr>
              <a:t>die</a:t>
            </a:r>
            <a:endParaRPr lang="el-GR" dirty="0">
              <a:latin typeface="Century Gothic" pitchFamily="34" charset="0"/>
            </a:endParaRPr>
          </a:p>
        </p:txBody>
      </p:sp>
      <p:sp>
        <p:nvSpPr>
          <p:cNvPr id="7" name="6 - TextBox"/>
          <p:cNvSpPr txBox="1"/>
          <p:nvPr/>
        </p:nvSpPr>
        <p:spPr>
          <a:xfrm>
            <a:off x="6875463" y="4076700"/>
            <a:ext cx="1844675" cy="1428750"/>
          </a:xfrm>
          <a:prstGeom prst="rect">
            <a:avLst/>
          </a:prstGeom>
          <a:solidFill>
            <a:schemeClr val="tx2">
              <a:lumMod val="60000"/>
              <a:lumOff val="40000"/>
            </a:schemeClr>
          </a:solidFill>
        </p:spPr>
        <p:txBody>
          <a:bodyPr wrap="none">
            <a:spAutoFit/>
          </a:bodyPr>
          <a:lstStyle/>
          <a:p>
            <a:pPr>
              <a:defRPr/>
            </a:pPr>
            <a:r>
              <a:rPr lang="en-US" dirty="0">
                <a:latin typeface="Century Gothic" pitchFamily="34" charset="0"/>
              </a:rPr>
              <a:t>I shop </a:t>
            </a:r>
          </a:p>
          <a:p>
            <a:pPr>
              <a:defRPr/>
            </a:pPr>
            <a:r>
              <a:rPr lang="en-US" dirty="0">
                <a:latin typeface="Century Gothic" pitchFamily="34" charset="0"/>
              </a:rPr>
              <a:t>therefore </a:t>
            </a:r>
          </a:p>
          <a:p>
            <a:pPr>
              <a:defRPr/>
            </a:pPr>
            <a:r>
              <a:rPr lang="en-US" dirty="0">
                <a:latin typeface="Century Gothic" pitchFamily="34" charset="0"/>
              </a:rPr>
              <a:t>I exist</a:t>
            </a:r>
            <a:endParaRPr lang="el-GR" dirty="0">
              <a:latin typeface="Century Gothic" pitchFamily="34" charset="0"/>
            </a:endParaRPr>
          </a:p>
        </p:txBody>
      </p:sp>
      <p:sp>
        <p:nvSpPr>
          <p:cNvPr id="24583" name="Rectangle 9"/>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BA5BE9C-0FAB-4962-A156-401B3E17B4EE}" type="slidenum">
              <a:rPr lang="en-US" altLang="el-GR" b="0">
                <a:solidFill>
                  <a:schemeClr val="tx1"/>
                </a:solidFill>
                <a:latin typeface="Century Gothic" panose="020B0502020202020204" pitchFamily="34" charset="0"/>
              </a:rPr>
              <a:pPr/>
              <a:t>11</a:t>
            </a:fld>
            <a:endParaRPr lang="en-US" altLang="el-GR" b="0">
              <a:solidFill>
                <a:schemeClr val="tx1"/>
              </a:solidFill>
              <a:latin typeface="Century Gothic" panose="020B0502020202020204" pitchFamily="34" charset="0"/>
            </a:endParaRPr>
          </a:p>
        </p:txBody>
      </p:sp>
      <p:sp>
        <p:nvSpPr>
          <p:cNvPr id="24584" name="Rectangle 7"/>
          <p:cNvSpPr>
            <a:spLocks noChangeArrowheads="1"/>
          </p:cNvSpPr>
          <p:nvPr/>
        </p:nvSpPr>
        <p:spPr bwMode="auto">
          <a:xfrm>
            <a:off x="0" y="6613525"/>
            <a:ext cx="7561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r>
              <a:rPr lang="en-US" altLang="el-GR" sz="1100"/>
              <a:t>http://designobserver.com/feature/obsessive-branding-disorder-ii/7827/</a:t>
            </a:r>
            <a:endParaRPr lang="el-GR" altLang="el-GR" sz="110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3" name="2 - Ελεύθερη σχεδίαση"/>
          <p:cNvSpPr/>
          <p:nvPr/>
        </p:nvSpPr>
        <p:spPr>
          <a:xfrm>
            <a:off x="684213" y="1587500"/>
            <a:ext cx="8064500" cy="3786188"/>
          </a:xfrm>
          <a:custGeom>
            <a:avLst/>
            <a:gdLst/>
            <a:ahLst/>
            <a:cxnLst/>
            <a:rect l="0" t="0" r="0" b="0"/>
            <a:pathLst>
              <a:path w="8064882" h="3785616">
                <a:moveTo>
                  <a:pt x="0" y="3785615"/>
                </a:moveTo>
                <a:lnTo>
                  <a:pt x="8064881" y="3785615"/>
                </a:lnTo>
                <a:lnTo>
                  <a:pt x="8064881" y="0"/>
                </a:lnTo>
                <a:lnTo>
                  <a:pt x="0" y="0"/>
                </a:lnTo>
                <a:close/>
              </a:path>
            </a:pathLst>
          </a:custGeom>
          <a:solidFill>
            <a:srgbClr val="C0504D"/>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4" name="3 - Ελεύθερη σχεδίαση"/>
          <p:cNvSpPr/>
          <p:nvPr/>
        </p:nvSpPr>
        <p:spPr>
          <a:xfrm>
            <a:off x="684213" y="1844675"/>
            <a:ext cx="8064500" cy="3786188"/>
          </a:xfrm>
          <a:custGeom>
            <a:avLst/>
            <a:gdLst/>
            <a:ahLst/>
            <a:cxnLst/>
            <a:rect l="0" t="0" r="0" b="0"/>
            <a:pathLst>
              <a:path w="8064882" h="3785616">
                <a:moveTo>
                  <a:pt x="0" y="3785615"/>
                </a:moveTo>
                <a:lnTo>
                  <a:pt x="8064881" y="3785615"/>
                </a:lnTo>
                <a:lnTo>
                  <a:pt x="8064881" y="0"/>
                </a:lnTo>
                <a:lnTo>
                  <a:pt x="0" y="0"/>
                </a:lnTo>
                <a:close/>
              </a:path>
            </a:pathLst>
          </a:custGeom>
          <a:solidFill>
            <a:srgbClr val="000000">
              <a:alpha val="0"/>
            </a:srgbClr>
          </a:solidFill>
          <a:ln w="50800" cap="flat" cmpd="sng" algn="ctr">
            <a:solidFill>
              <a:srgbClr val="00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dirty="0">
              <a:solidFill>
                <a:prstClr val="white"/>
              </a:solidFill>
              <a:latin typeface="Century Gothic" pitchFamily="34" charset="0"/>
            </a:endParaRPr>
          </a:p>
        </p:txBody>
      </p:sp>
      <p:sp>
        <p:nvSpPr>
          <p:cNvPr id="7" name="6 - TextBox"/>
          <p:cNvSpPr txBox="1"/>
          <p:nvPr/>
        </p:nvSpPr>
        <p:spPr>
          <a:xfrm>
            <a:off x="684213" y="1916113"/>
            <a:ext cx="8208962" cy="2514600"/>
          </a:xfrm>
          <a:prstGeom prst="rect">
            <a:avLst/>
          </a:prstGeom>
          <a:noFill/>
        </p:spPr>
        <p:txBody>
          <a:bodyPr lIns="0" tIns="0" rIns="0" bIns="0">
            <a:spAutoFit/>
          </a:bodyPr>
          <a:lstStyle/>
          <a:p>
            <a:pPr algn="l" eaLnBrk="1" fontAlgn="auto" hangingPunct="1">
              <a:lnSpc>
                <a:spcPts val="4854"/>
              </a:lnSpc>
              <a:spcBef>
                <a:spcPts val="0"/>
              </a:spcBef>
              <a:spcAft>
                <a:spcPts val="0"/>
              </a:spcAft>
              <a:defRPr/>
            </a:pPr>
            <a:r>
              <a:rPr lang="el-GR" sz="3998" dirty="0">
                <a:solidFill>
                  <a:srgbClr val="FFFF00"/>
                </a:solidFill>
                <a:latin typeface="Century Gothic" pitchFamily="34" charset="0"/>
              </a:rPr>
              <a:t>ΤΟ ΚΛΑΣΣΙΚΟ ΜΑΡΚΕΤΙΝΓΚ ΕΧΕΙ</a:t>
            </a:r>
            <a:r>
              <a:rPr lang="en-US" sz="3998" dirty="0">
                <a:solidFill>
                  <a:srgbClr val="FFFF00"/>
                </a:solidFill>
                <a:latin typeface="Century Gothic" pitchFamily="34" charset="0"/>
              </a:rPr>
              <a:t> </a:t>
            </a:r>
            <a:r>
              <a:rPr lang="el-GR" sz="4000" dirty="0">
                <a:solidFill>
                  <a:srgbClr val="FFFF00"/>
                </a:solidFill>
                <a:latin typeface="Century Gothic" pitchFamily="34" charset="0"/>
              </a:rPr>
              <a:t>ΔΩΣΕΙ ΒΑΡΟΣ ΣΤΟ ΤΙ ΝΑ</a:t>
            </a:r>
            <a:r>
              <a:rPr lang="en-US" sz="4000" dirty="0">
                <a:solidFill>
                  <a:srgbClr val="FFFF00"/>
                </a:solidFill>
                <a:latin typeface="Century Gothic" pitchFamily="34" charset="0"/>
              </a:rPr>
              <a:t> </a:t>
            </a:r>
            <a:r>
              <a:rPr lang="el-GR" sz="4000" dirty="0">
                <a:solidFill>
                  <a:srgbClr val="FFFF00"/>
                </a:solidFill>
                <a:latin typeface="Century Gothic" pitchFamily="34" charset="0"/>
              </a:rPr>
              <a:t>ΚΑΝΟΥΜΕ ΚΑΙ ΌΧΙ ΣΤΟ ΠΩΣ</a:t>
            </a:r>
            <a:r>
              <a:rPr lang="en-US" sz="4000" dirty="0">
                <a:solidFill>
                  <a:srgbClr val="FFFF00"/>
                </a:solidFill>
                <a:latin typeface="Century Gothic" pitchFamily="34" charset="0"/>
              </a:rPr>
              <a:t> </a:t>
            </a:r>
            <a:endParaRPr lang="el-GR" sz="4000" dirty="0">
              <a:solidFill>
                <a:srgbClr val="FFFF00"/>
              </a:solidFill>
              <a:latin typeface="Century Gothic" pitchFamily="34" charset="0"/>
            </a:endParaRPr>
          </a:p>
          <a:p>
            <a:pPr algn="l" eaLnBrk="1" fontAlgn="auto" hangingPunct="1">
              <a:lnSpc>
                <a:spcPts val="4854"/>
              </a:lnSpc>
              <a:spcBef>
                <a:spcPts val="0"/>
              </a:spcBef>
              <a:spcAft>
                <a:spcPts val="0"/>
              </a:spcAft>
              <a:defRPr/>
            </a:pPr>
            <a:endParaRPr lang="el-GR" sz="3998" dirty="0">
              <a:solidFill>
                <a:srgbClr val="FFFF00"/>
              </a:solidFill>
              <a:latin typeface="Century Gothic" pitchFamily="34" charset="0"/>
            </a:endParaRPr>
          </a:p>
        </p:txBody>
      </p:sp>
      <p:sp>
        <p:nvSpPr>
          <p:cNvPr id="125958"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9C8D79D-7741-4FD2-A710-77771B58A2CC}" type="slidenum">
              <a:rPr lang="en-US" altLang="el-GR" b="0">
                <a:latin typeface="Century Gothic" panose="020B0502020202020204" pitchFamily="34" charset="0"/>
              </a:rPr>
              <a:pPr/>
              <a:t>110</a:t>
            </a:fld>
            <a:endParaRPr lang="en-US" altLang="el-GR" b="0">
              <a:latin typeface="Century Gothic" panose="020B0502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3" name="2 - TextBox"/>
          <p:cNvSpPr txBox="1"/>
          <p:nvPr/>
        </p:nvSpPr>
        <p:spPr>
          <a:xfrm>
            <a:off x="2162175" y="1617663"/>
            <a:ext cx="5289550" cy="3732212"/>
          </a:xfrm>
          <a:prstGeom prst="rect">
            <a:avLst/>
          </a:prstGeom>
          <a:noFill/>
        </p:spPr>
        <p:txBody>
          <a:bodyPr wrap="none" lIns="0" tIns="0" rIns="0" bIns="0">
            <a:spAutoFit/>
          </a:bodyPr>
          <a:lstStyle/>
          <a:p>
            <a:pPr algn="l" eaLnBrk="1" fontAlgn="auto" hangingPunct="1">
              <a:lnSpc>
                <a:spcPts val="9720"/>
              </a:lnSpc>
              <a:spcBef>
                <a:spcPts val="0"/>
              </a:spcBef>
              <a:spcAft>
                <a:spcPts val="0"/>
              </a:spcAft>
              <a:defRPr/>
            </a:pPr>
            <a:r>
              <a:rPr lang="el-GR" sz="8006" b="0" dirty="0">
                <a:latin typeface="Century Gothic" pitchFamily="34" charset="0"/>
              </a:rPr>
              <a:t>…Και τι έχει</a:t>
            </a:r>
          </a:p>
          <a:p>
            <a:pPr algn="l" eaLnBrk="1" fontAlgn="auto" hangingPunct="1">
              <a:lnSpc>
                <a:spcPts val="9720"/>
              </a:lnSpc>
              <a:spcBef>
                <a:spcPts val="0"/>
              </a:spcBef>
              <a:spcAft>
                <a:spcPts val="0"/>
              </a:spcAft>
              <a:defRPr/>
            </a:pPr>
            <a:r>
              <a:rPr lang="el-GR" sz="8006" b="0" dirty="0">
                <a:latin typeface="Century Gothic" pitchFamily="34" charset="0"/>
              </a:rPr>
              <a:t> αλλάξει </a:t>
            </a:r>
          </a:p>
          <a:p>
            <a:pPr algn="l" eaLnBrk="1" fontAlgn="auto" hangingPunct="1">
              <a:lnSpc>
                <a:spcPts val="9720"/>
              </a:lnSpc>
              <a:spcBef>
                <a:spcPts val="0"/>
              </a:spcBef>
              <a:spcAft>
                <a:spcPts val="0"/>
              </a:spcAft>
              <a:defRPr/>
            </a:pPr>
            <a:r>
              <a:rPr lang="el-GR" sz="8006" b="0" dirty="0">
                <a:latin typeface="Century Gothic" pitchFamily="34" charset="0"/>
              </a:rPr>
              <a:t>σήμερα;</a:t>
            </a:r>
          </a:p>
        </p:txBody>
      </p:sp>
      <p:sp>
        <p:nvSpPr>
          <p:cNvPr id="126980"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8230A96-68C0-473A-8522-4BD42E5D7146}" type="slidenum">
              <a:rPr lang="en-US" altLang="el-GR" b="0">
                <a:latin typeface="Century Gothic" panose="020B0502020202020204" pitchFamily="34" charset="0"/>
              </a:rPr>
              <a:pPr/>
              <a:t>111</a:t>
            </a:fld>
            <a:endParaRPr lang="en-US" altLang="el-GR" b="0">
              <a:latin typeface="Century Gothic" panose="020B0502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descr="C:\Users\Secretary\Desktop\2788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Box 3"/>
          <p:cNvSpPr txBox="1">
            <a:spLocks noChangeArrowheads="1"/>
          </p:cNvSpPr>
          <p:nvPr/>
        </p:nvSpPr>
        <p:spPr bwMode="auto">
          <a:xfrm>
            <a:off x="214313" y="214313"/>
            <a:ext cx="3716337" cy="830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l-GR" altLang="el-GR" sz="2400">
                <a:solidFill>
                  <a:srgbClr val="FF0000"/>
                </a:solidFill>
                <a:latin typeface="Century Gothic" panose="020B0502020202020204" pitchFamily="34" charset="0"/>
              </a:rPr>
              <a:t>Πού κρύβεται το </a:t>
            </a:r>
          </a:p>
          <a:p>
            <a:pPr algn="l" eaLnBrk="1" hangingPunct="1">
              <a:lnSpc>
                <a:spcPct val="100000"/>
              </a:lnSpc>
              <a:spcBef>
                <a:spcPct val="0"/>
              </a:spcBef>
            </a:pPr>
            <a:r>
              <a:rPr lang="el-GR" altLang="el-GR" sz="2400">
                <a:solidFill>
                  <a:srgbClr val="FF0000"/>
                </a:solidFill>
                <a:latin typeface="Century Gothic" panose="020B0502020202020204" pitchFamily="34" charset="0"/>
              </a:rPr>
              <a:t>Πραγματικό </a:t>
            </a:r>
            <a:r>
              <a:rPr lang="en-US" altLang="el-GR" sz="2400">
                <a:solidFill>
                  <a:srgbClr val="FF0000"/>
                </a:solidFill>
                <a:latin typeface="Century Gothic" panose="020B0502020202020204" pitchFamily="34" charset="0"/>
              </a:rPr>
              <a:t>marketing</a:t>
            </a:r>
            <a:r>
              <a:rPr lang="el-GR" altLang="el-GR" sz="2400">
                <a:solidFill>
                  <a:srgbClr val="FF0000"/>
                </a:solidFill>
                <a:latin typeface="Century Gothic" panose="020B0502020202020204" pitchFamily="34" charset="0"/>
              </a:rPr>
              <a:t> </a:t>
            </a:r>
            <a:r>
              <a:rPr lang="en-US" altLang="el-GR" sz="2400">
                <a:solidFill>
                  <a:srgbClr val="FF0000"/>
                </a:solidFill>
                <a:latin typeface="Century Gothic" panose="020B0502020202020204" pitchFamily="34" charset="0"/>
              </a:rPr>
              <a:t>;</a:t>
            </a:r>
            <a:endParaRPr lang="el-GR" altLang="el-GR" sz="2400" b="0">
              <a:solidFill>
                <a:srgbClr val="FFFF00"/>
              </a:solidFill>
              <a:latin typeface="Century Gothic" panose="020B0502020202020204" pitchFamily="34" charset="0"/>
            </a:endParaRPr>
          </a:p>
        </p:txBody>
      </p:sp>
      <p:sp>
        <p:nvSpPr>
          <p:cNvPr id="128004" name="TextBox 4"/>
          <p:cNvSpPr txBox="1">
            <a:spLocks noChangeArrowheads="1"/>
          </p:cNvSpPr>
          <p:nvPr/>
        </p:nvSpPr>
        <p:spPr bwMode="auto">
          <a:xfrm>
            <a:off x="6869113" y="620713"/>
            <a:ext cx="2274887" cy="646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1800" b="0">
                <a:latin typeface="Century Gothic" panose="020B0502020202020204" pitchFamily="34" charset="0"/>
              </a:rPr>
              <a:t>Branding, </a:t>
            </a:r>
            <a:r>
              <a:rPr lang="el-GR" altLang="el-GR" sz="1800" b="0">
                <a:latin typeface="Century Gothic" panose="020B0502020202020204" pitchFamily="34" charset="0"/>
              </a:rPr>
              <a:t>διανομή,</a:t>
            </a:r>
          </a:p>
          <a:p>
            <a:pPr algn="l" eaLnBrk="1" hangingPunct="1">
              <a:lnSpc>
                <a:spcPct val="100000"/>
              </a:lnSpc>
              <a:spcBef>
                <a:spcPct val="0"/>
              </a:spcBef>
            </a:pPr>
            <a:r>
              <a:rPr lang="el-GR" altLang="el-GR" sz="1800" b="0">
                <a:latin typeface="Century Gothic" panose="020B0502020202020204" pitchFamily="34" charset="0"/>
              </a:rPr>
              <a:t> διαφήμιση…</a:t>
            </a:r>
          </a:p>
        </p:txBody>
      </p:sp>
      <p:sp>
        <p:nvSpPr>
          <p:cNvPr id="128005" name="TextBox 5"/>
          <p:cNvSpPr txBox="1">
            <a:spLocks noChangeArrowheads="1"/>
          </p:cNvSpPr>
          <p:nvPr/>
        </p:nvSpPr>
        <p:spPr bwMode="auto">
          <a:xfrm>
            <a:off x="5691188" y="5373688"/>
            <a:ext cx="3452812" cy="646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l-GR" altLang="el-GR" sz="1800" b="0">
                <a:solidFill>
                  <a:srgbClr val="FFFFFF"/>
                </a:solidFill>
                <a:latin typeface="Century Gothic" panose="020B0502020202020204" pitchFamily="34" charset="0"/>
              </a:rPr>
              <a:t>Ιδέα, σχεδιασμός, </a:t>
            </a:r>
          </a:p>
          <a:p>
            <a:pPr algn="l" eaLnBrk="1" hangingPunct="1">
              <a:lnSpc>
                <a:spcPct val="100000"/>
              </a:lnSpc>
              <a:spcBef>
                <a:spcPct val="0"/>
              </a:spcBef>
            </a:pPr>
            <a:r>
              <a:rPr lang="el-GR" altLang="el-GR" sz="1800" b="0">
                <a:solidFill>
                  <a:srgbClr val="FFFFFF"/>
                </a:solidFill>
                <a:latin typeface="Century Gothic" panose="020B0502020202020204" pitchFamily="34" charset="0"/>
              </a:rPr>
              <a:t>προγραμματισμός, έλεγχος…</a:t>
            </a:r>
          </a:p>
        </p:txBody>
      </p:sp>
      <p:cxnSp>
        <p:nvCxnSpPr>
          <p:cNvPr id="8" name="Straight Arrow Connector 7"/>
          <p:cNvCxnSpPr/>
          <p:nvPr/>
        </p:nvCxnSpPr>
        <p:spPr>
          <a:xfrm rot="10800000" flipV="1">
            <a:off x="5651500" y="981075"/>
            <a:ext cx="1214438" cy="3571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6227763" y="4652963"/>
            <a:ext cx="1357312" cy="71437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8008" name="Rectangle 8"/>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0A17D7A-A5D6-426A-8D52-2378E20BDCA4}" type="slidenum">
              <a:rPr lang="en-US" altLang="el-GR" b="0">
                <a:solidFill>
                  <a:srgbClr val="FFFFFF"/>
                </a:solidFill>
                <a:latin typeface="Century Gothic" panose="020B0502020202020204" pitchFamily="34" charset="0"/>
              </a:rPr>
              <a:pPr/>
              <a:t>112</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TextBox"/>
          <p:cNvSpPr txBox="1"/>
          <p:nvPr/>
        </p:nvSpPr>
        <p:spPr>
          <a:xfrm>
            <a:off x="0" y="836613"/>
            <a:ext cx="4043363" cy="404812"/>
          </a:xfrm>
          <a:prstGeom prst="rect">
            <a:avLst/>
          </a:prstGeom>
          <a:noFill/>
        </p:spPr>
        <p:txBody>
          <a:bodyPr lIns="0" tIns="0" rIns="0" bIns="0">
            <a:spAutoFit/>
          </a:bodyPr>
          <a:lstStyle/>
          <a:p>
            <a:pPr algn="l" eaLnBrk="1" fontAlgn="auto" hangingPunct="1">
              <a:lnSpc>
                <a:spcPts val="3394"/>
              </a:lnSpc>
              <a:spcBef>
                <a:spcPts val="0"/>
              </a:spcBef>
              <a:spcAft>
                <a:spcPts val="0"/>
              </a:spcAft>
              <a:tabLst>
                <a:tab pos="101600" algn="l"/>
              </a:tabLst>
              <a:defRPr/>
            </a:pPr>
            <a:r>
              <a:rPr lang="el-GR" sz="2796" dirty="0">
                <a:solidFill>
                  <a:schemeClr val="accent5">
                    <a:lumMod val="75000"/>
                  </a:schemeClr>
                </a:solidFill>
                <a:latin typeface="Century Gothic" pitchFamily="34" charset="0"/>
              </a:rPr>
              <a:t>ΕΠΙΧΕΙΡΗΣΙΑΚΗ ΠΑΙΔΕΙΑ</a:t>
            </a:r>
          </a:p>
        </p:txBody>
      </p:sp>
      <p:sp>
        <p:nvSpPr>
          <p:cNvPr id="129027" name="Rectangle 10"/>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21D3194-C9D3-4334-B304-739B63747290}" type="slidenum">
              <a:rPr lang="en-US" altLang="el-GR" b="0">
                <a:latin typeface="Century Gothic" panose="020B0502020202020204" pitchFamily="34" charset="0"/>
              </a:rPr>
              <a:pPr/>
              <a:t>113</a:t>
            </a:fld>
            <a:endParaRPr lang="en-US" altLang="el-GR" b="0">
              <a:latin typeface="Century Gothic" panose="020B0502020202020204" pitchFamily="34" charset="0"/>
            </a:endParaRPr>
          </a:p>
        </p:txBody>
      </p:sp>
      <p:graphicFrame>
        <p:nvGraphicFramePr>
          <p:cNvPr id="9" name="Diagram 8"/>
          <p:cNvGraphicFramePr/>
          <p:nvPr/>
        </p:nvGraphicFramePr>
        <p:xfrm>
          <a:off x="395536" y="1268760"/>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5443538" y="836613"/>
            <a:ext cx="3700462" cy="481012"/>
          </a:xfrm>
          <a:prstGeom prst="rect">
            <a:avLst/>
          </a:prstGeom>
        </p:spPr>
        <p:txBody>
          <a:bodyPr wrap="none">
            <a:spAutoFit/>
          </a:bodyPr>
          <a:lstStyle/>
          <a:p>
            <a:pPr>
              <a:defRPr/>
            </a:pPr>
            <a:r>
              <a:rPr lang="el-GR" dirty="0">
                <a:solidFill>
                  <a:schemeClr val="accent6"/>
                </a:solidFill>
                <a:latin typeface="Century Gothic" pitchFamily="34" charset="0"/>
              </a:rPr>
              <a:t>ΤΜΗΜΑ ΜΑΡΚΕΤΙΝΓΚ</a:t>
            </a:r>
            <a:endParaRPr lang="el-GR" dirty="0">
              <a:solidFill>
                <a:schemeClr val="accent6"/>
              </a:solidFill>
              <a:latin typeface="Arial"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4 - Εικόνα" descr="ws_AE5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860800" y="1562100"/>
            <a:ext cx="4622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TextBox"/>
          <p:cNvSpPr txBox="1"/>
          <p:nvPr/>
        </p:nvSpPr>
        <p:spPr>
          <a:xfrm>
            <a:off x="4283075" y="2057400"/>
            <a:ext cx="381000" cy="4141788"/>
          </a:xfrm>
          <a:prstGeom prst="rect">
            <a:avLst/>
          </a:prstGeom>
          <a:noFill/>
        </p:spPr>
        <p:txBody>
          <a:bodyPr wrap="none" lIns="0" tIns="0" rIns="0" bIns="0">
            <a:spAutoFit/>
          </a:bodyPr>
          <a:lstStyle/>
          <a:p>
            <a:pPr algn="l" eaLnBrk="1" fontAlgn="auto" hangingPunct="1">
              <a:lnSpc>
                <a:spcPts val="3547"/>
              </a:lnSpc>
              <a:spcBef>
                <a:spcPts val="0"/>
              </a:spcBef>
              <a:spcAft>
                <a:spcPts val="0"/>
              </a:spcAft>
              <a:tabLst>
                <a:tab pos="76200" algn="l"/>
              </a:tabLst>
              <a:defRPr/>
            </a:pPr>
            <a:r>
              <a:rPr lang="el-GR" sz="1800" b="0">
                <a:solidFill>
                  <a:prstClr val="black"/>
                </a:solidFill>
                <a:latin typeface="Century Gothic" pitchFamily="34" charset="0"/>
              </a:rPr>
              <a:t>	</a:t>
            </a:r>
            <a:r>
              <a:rPr lang="el-GR" sz="3204" i="1">
                <a:solidFill>
                  <a:srgbClr val="000066"/>
                </a:solidFill>
                <a:latin typeface="Century Gothic" pitchFamily="34" charset="0"/>
              </a:rPr>
              <a:t>Α</a:t>
            </a: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4" i="1">
              <a:solidFill>
                <a:srgbClr val="000066"/>
              </a:solidFill>
              <a:latin typeface="Century Gothic" pitchFamily="34" charset="0"/>
            </a:endParaRPr>
          </a:p>
          <a:p>
            <a:pPr algn="l" eaLnBrk="1" fontAlgn="auto" hangingPunct="1">
              <a:lnSpc>
                <a:spcPts val="3603"/>
              </a:lnSpc>
              <a:spcBef>
                <a:spcPts val="0"/>
              </a:spcBef>
              <a:spcAft>
                <a:spcPts val="0"/>
              </a:spcAft>
              <a:tabLst>
                <a:tab pos="76200" algn="l"/>
              </a:tabLst>
              <a:defRPr/>
            </a:pPr>
            <a:r>
              <a:rPr lang="el-GR" sz="3204" i="1">
                <a:solidFill>
                  <a:srgbClr val="000066"/>
                </a:solidFill>
                <a:latin typeface="Century Gothic" pitchFamily="34" charset="0"/>
              </a:rPr>
              <a:t>	</a:t>
            </a:r>
            <a:r>
              <a:rPr lang="el-GR" sz="3206" i="1">
                <a:solidFill>
                  <a:srgbClr val="000066"/>
                </a:solidFill>
                <a:latin typeface="Century Gothic" pitchFamily="34" charset="0"/>
              </a:rPr>
              <a:t>Ε</a:t>
            </a: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4203"/>
              </a:lnSpc>
              <a:spcBef>
                <a:spcPts val="0"/>
              </a:spcBef>
              <a:spcAft>
                <a:spcPts val="0"/>
              </a:spcAft>
              <a:tabLst>
                <a:tab pos="76200" algn="l"/>
              </a:tabLst>
              <a:defRPr/>
            </a:pPr>
            <a:r>
              <a:rPr lang="el-GR" sz="3206" i="1">
                <a:solidFill>
                  <a:srgbClr val="000066"/>
                </a:solidFill>
                <a:latin typeface="Century Gothic" pitchFamily="34" charset="0"/>
              </a:rPr>
              <a:t>	Ι</a:t>
            </a: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76200" algn="l"/>
              </a:tabLst>
              <a:defRPr/>
            </a:pPr>
            <a:endParaRPr lang="el-GR" sz="3206" i="1">
              <a:solidFill>
                <a:srgbClr val="000066"/>
              </a:solidFill>
              <a:latin typeface="Century Gothic" pitchFamily="34" charset="0"/>
            </a:endParaRPr>
          </a:p>
          <a:p>
            <a:pPr algn="l" eaLnBrk="1" fontAlgn="auto" hangingPunct="1">
              <a:lnSpc>
                <a:spcPts val="4002"/>
              </a:lnSpc>
              <a:spcBef>
                <a:spcPts val="0"/>
              </a:spcBef>
              <a:spcAft>
                <a:spcPts val="0"/>
              </a:spcAft>
              <a:tabLst>
                <a:tab pos="76200" algn="l"/>
              </a:tabLst>
              <a:defRPr/>
            </a:pPr>
            <a:r>
              <a:rPr lang="el-GR" sz="3206" i="1">
                <a:solidFill>
                  <a:srgbClr val="000066"/>
                </a:solidFill>
                <a:latin typeface="Century Gothic" pitchFamily="34" charset="0"/>
              </a:rPr>
              <a:t>Ν</a:t>
            </a:r>
          </a:p>
        </p:txBody>
      </p:sp>
      <p:sp>
        <p:nvSpPr>
          <p:cNvPr id="7" name="6 - TextBox"/>
          <p:cNvSpPr txBox="1"/>
          <p:nvPr/>
        </p:nvSpPr>
        <p:spPr>
          <a:xfrm>
            <a:off x="5327650" y="2057400"/>
            <a:ext cx="282575" cy="4141788"/>
          </a:xfrm>
          <a:prstGeom prst="rect">
            <a:avLst/>
          </a:prstGeom>
          <a:noFill/>
        </p:spPr>
        <p:txBody>
          <a:bodyPr wrap="none" lIns="0" tIns="0" rIns="0" bIns="0">
            <a:spAutoFit/>
          </a:bodyPr>
          <a:lstStyle/>
          <a:p>
            <a:pPr algn="l" eaLnBrk="1" fontAlgn="auto" hangingPunct="1">
              <a:lnSpc>
                <a:spcPts val="3547"/>
              </a:lnSpc>
              <a:spcBef>
                <a:spcPts val="0"/>
              </a:spcBef>
              <a:spcAft>
                <a:spcPts val="0"/>
              </a:spcAft>
              <a:tabLst>
                <a:tab pos="63500" algn="l"/>
              </a:tabLst>
              <a:defRPr/>
            </a:pPr>
            <a:r>
              <a:rPr lang="el-GR" sz="3204" i="1">
                <a:solidFill>
                  <a:srgbClr val="000066"/>
                </a:solidFill>
                <a:latin typeface="Century Gothic" pitchFamily="34" charset="0"/>
              </a:rPr>
              <a:t>Β</a:t>
            </a: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4" i="1">
              <a:solidFill>
                <a:srgbClr val="000066"/>
              </a:solidFill>
              <a:latin typeface="Century Gothic" pitchFamily="34" charset="0"/>
            </a:endParaRPr>
          </a:p>
          <a:p>
            <a:pPr algn="l" eaLnBrk="1" fontAlgn="auto" hangingPunct="1">
              <a:lnSpc>
                <a:spcPts val="3603"/>
              </a:lnSpc>
              <a:spcBef>
                <a:spcPts val="0"/>
              </a:spcBef>
              <a:spcAft>
                <a:spcPts val="0"/>
              </a:spcAft>
              <a:tabLst>
                <a:tab pos="63500" algn="l"/>
              </a:tabLst>
              <a:defRPr/>
            </a:pPr>
            <a:r>
              <a:rPr lang="el-GR" sz="3206" i="1">
                <a:solidFill>
                  <a:srgbClr val="000066"/>
                </a:solidFill>
                <a:latin typeface="Century Gothic" pitchFamily="34" charset="0"/>
              </a:rPr>
              <a:t>Ζ</a:t>
            </a: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4203"/>
              </a:lnSpc>
              <a:spcBef>
                <a:spcPts val="0"/>
              </a:spcBef>
              <a:spcAft>
                <a:spcPts val="0"/>
              </a:spcAft>
              <a:tabLst>
                <a:tab pos="63500" algn="l"/>
              </a:tabLst>
              <a:defRPr/>
            </a:pPr>
            <a:r>
              <a:rPr lang="el-GR" sz="3206" i="1">
                <a:solidFill>
                  <a:srgbClr val="000066"/>
                </a:solidFill>
                <a:latin typeface="Century Gothic" pitchFamily="34" charset="0"/>
              </a:rPr>
              <a:t>Κ</a:t>
            </a: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Lst>
              <a:defRPr/>
            </a:pPr>
            <a:endParaRPr lang="el-GR" sz="3206" i="1">
              <a:solidFill>
                <a:srgbClr val="000066"/>
              </a:solidFill>
              <a:latin typeface="Century Gothic" pitchFamily="34" charset="0"/>
            </a:endParaRPr>
          </a:p>
          <a:p>
            <a:pPr algn="l" eaLnBrk="1" fontAlgn="auto" hangingPunct="1">
              <a:lnSpc>
                <a:spcPts val="4002"/>
              </a:lnSpc>
              <a:spcBef>
                <a:spcPts val="0"/>
              </a:spcBef>
              <a:spcAft>
                <a:spcPts val="0"/>
              </a:spcAft>
              <a:tabLst>
                <a:tab pos="63500" algn="l"/>
              </a:tabLst>
              <a:defRPr/>
            </a:pPr>
            <a:r>
              <a:rPr lang="el-GR" sz="3206" i="1">
                <a:solidFill>
                  <a:srgbClr val="000066"/>
                </a:solidFill>
                <a:latin typeface="Century Gothic" pitchFamily="34" charset="0"/>
              </a:rPr>
              <a:t>	Ξ</a:t>
            </a:r>
          </a:p>
        </p:txBody>
      </p:sp>
      <p:sp>
        <p:nvSpPr>
          <p:cNvPr id="8" name="7 - TextBox"/>
          <p:cNvSpPr txBox="1"/>
          <p:nvPr/>
        </p:nvSpPr>
        <p:spPr>
          <a:xfrm>
            <a:off x="6469063" y="2057400"/>
            <a:ext cx="344487" cy="4141788"/>
          </a:xfrm>
          <a:prstGeom prst="rect">
            <a:avLst/>
          </a:prstGeom>
          <a:noFill/>
        </p:spPr>
        <p:txBody>
          <a:bodyPr wrap="none" lIns="0" tIns="0" rIns="0" bIns="0">
            <a:spAutoFit/>
          </a:bodyPr>
          <a:lstStyle/>
          <a:p>
            <a:pPr algn="l" eaLnBrk="1" fontAlgn="auto" hangingPunct="1">
              <a:lnSpc>
                <a:spcPts val="3547"/>
              </a:lnSpc>
              <a:spcBef>
                <a:spcPts val="0"/>
              </a:spcBef>
              <a:spcAft>
                <a:spcPts val="0"/>
              </a:spcAft>
              <a:tabLst>
                <a:tab pos="25400" algn="l"/>
                <a:tab pos="38100" algn="l"/>
              </a:tabLst>
              <a:defRPr/>
            </a:pPr>
            <a:r>
              <a:rPr lang="el-GR" sz="1800" b="0">
                <a:solidFill>
                  <a:prstClr val="black"/>
                </a:solidFill>
                <a:latin typeface="Century Gothic" pitchFamily="34" charset="0"/>
              </a:rPr>
              <a:t>		</a:t>
            </a:r>
            <a:r>
              <a:rPr lang="el-GR" sz="3204" i="1">
                <a:solidFill>
                  <a:srgbClr val="000066"/>
                </a:solidFill>
                <a:latin typeface="Century Gothic" pitchFamily="34" charset="0"/>
              </a:rPr>
              <a:t>Γ</a:t>
            </a: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4" i="1">
              <a:solidFill>
                <a:srgbClr val="000066"/>
              </a:solidFill>
              <a:latin typeface="Century Gothic" pitchFamily="34" charset="0"/>
            </a:endParaRPr>
          </a:p>
          <a:p>
            <a:pPr algn="l" eaLnBrk="1" fontAlgn="auto" hangingPunct="1">
              <a:lnSpc>
                <a:spcPts val="3603"/>
              </a:lnSpc>
              <a:spcBef>
                <a:spcPts val="0"/>
              </a:spcBef>
              <a:spcAft>
                <a:spcPts val="0"/>
              </a:spcAft>
              <a:tabLst>
                <a:tab pos="25400" algn="l"/>
                <a:tab pos="38100" algn="l"/>
              </a:tabLst>
              <a:defRPr/>
            </a:pPr>
            <a:r>
              <a:rPr lang="el-GR" sz="3204" i="1">
                <a:solidFill>
                  <a:srgbClr val="000066"/>
                </a:solidFill>
                <a:latin typeface="Century Gothic" pitchFamily="34" charset="0"/>
              </a:rPr>
              <a:t>		</a:t>
            </a:r>
            <a:r>
              <a:rPr lang="el-GR" sz="3206" i="1">
                <a:solidFill>
                  <a:srgbClr val="000066"/>
                </a:solidFill>
                <a:latin typeface="Century Gothic" pitchFamily="34" charset="0"/>
              </a:rPr>
              <a:t>Η</a:t>
            </a: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4203"/>
              </a:lnSpc>
              <a:spcBef>
                <a:spcPts val="0"/>
              </a:spcBef>
              <a:spcAft>
                <a:spcPts val="0"/>
              </a:spcAft>
              <a:tabLst>
                <a:tab pos="25400" algn="l"/>
                <a:tab pos="38100" algn="l"/>
              </a:tabLst>
              <a:defRPr/>
            </a:pPr>
            <a:r>
              <a:rPr lang="el-GR" sz="3206" i="1">
                <a:solidFill>
                  <a:srgbClr val="000066"/>
                </a:solidFill>
                <a:latin typeface="Century Gothic" pitchFamily="34" charset="0"/>
              </a:rPr>
              <a:t>	Λ</a:t>
            </a: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25400" algn="l"/>
                <a:tab pos="38100" algn="l"/>
              </a:tabLst>
              <a:defRPr/>
            </a:pPr>
            <a:endParaRPr lang="el-GR" sz="3206" i="1">
              <a:solidFill>
                <a:srgbClr val="000066"/>
              </a:solidFill>
              <a:latin typeface="Century Gothic" pitchFamily="34" charset="0"/>
            </a:endParaRPr>
          </a:p>
          <a:p>
            <a:pPr algn="l" eaLnBrk="1" fontAlgn="auto" hangingPunct="1">
              <a:lnSpc>
                <a:spcPts val="4002"/>
              </a:lnSpc>
              <a:spcBef>
                <a:spcPts val="0"/>
              </a:spcBef>
              <a:spcAft>
                <a:spcPts val="0"/>
              </a:spcAft>
              <a:tabLst>
                <a:tab pos="25400" algn="l"/>
                <a:tab pos="38100" algn="l"/>
              </a:tabLst>
              <a:defRPr/>
            </a:pPr>
            <a:r>
              <a:rPr lang="el-GR" sz="3206" i="1">
                <a:solidFill>
                  <a:srgbClr val="000066"/>
                </a:solidFill>
                <a:latin typeface="Century Gothic" pitchFamily="34" charset="0"/>
              </a:rPr>
              <a:t>Ο</a:t>
            </a:r>
          </a:p>
        </p:txBody>
      </p:sp>
      <p:sp>
        <p:nvSpPr>
          <p:cNvPr id="9" name="8 - TextBox"/>
          <p:cNvSpPr txBox="1"/>
          <p:nvPr/>
        </p:nvSpPr>
        <p:spPr>
          <a:xfrm>
            <a:off x="7459663" y="2057400"/>
            <a:ext cx="407987" cy="4141788"/>
          </a:xfrm>
          <a:prstGeom prst="rect">
            <a:avLst/>
          </a:prstGeom>
          <a:noFill/>
        </p:spPr>
        <p:txBody>
          <a:bodyPr wrap="none" lIns="0" tIns="0" rIns="0" bIns="0">
            <a:spAutoFit/>
          </a:bodyPr>
          <a:lstStyle/>
          <a:p>
            <a:pPr algn="l" eaLnBrk="1" fontAlgn="auto" hangingPunct="1">
              <a:lnSpc>
                <a:spcPts val="3547"/>
              </a:lnSpc>
              <a:spcBef>
                <a:spcPts val="0"/>
              </a:spcBef>
              <a:spcAft>
                <a:spcPts val="0"/>
              </a:spcAft>
              <a:tabLst>
                <a:tab pos="63500" algn="l"/>
                <a:tab pos="88900" algn="l"/>
              </a:tabLst>
              <a:defRPr/>
            </a:pPr>
            <a:r>
              <a:rPr lang="el-GR" sz="1800" b="0">
                <a:solidFill>
                  <a:prstClr val="black"/>
                </a:solidFill>
                <a:latin typeface="Century Gothic" pitchFamily="34" charset="0"/>
              </a:rPr>
              <a:t>		</a:t>
            </a:r>
            <a:r>
              <a:rPr lang="el-GR" sz="3204" i="1">
                <a:solidFill>
                  <a:srgbClr val="000066"/>
                </a:solidFill>
                <a:latin typeface="Century Gothic" pitchFamily="34" charset="0"/>
              </a:rPr>
              <a:t>Δ</a:t>
            </a: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4" i="1">
              <a:solidFill>
                <a:srgbClr val="000066"/>
              </a:solidFill>
              <a:latin typeface="Century Gothic" pitchFamily="34" charset="0"/>
            </a:endParaRPr>
          </a:p>
          <a:p>
            <a:pPr algn="l" eaLnBrk="1" fontAlgn="auto" hangingPunct="1">
              <a:lnSpc>
                <a:spcPts val="3603"/>
              </a:lnSpc>
              <a:spcBef>
                <a:spcPts val="0"/>
              </a:spcBef>
              <a:spcAft>
                <a:spcPts val="0"/>
              </a:spcAft>
              <a:tabLst>
                <a:tab pos="63500" algn="l"/>
                <a:tab pos="88900" algn="l"/>
              </a:tabLst>
              <a:defRPr/>
            </a:pPr>
            <a:r>
              <a:rPr lang="el-GR" sz="3204" i="1">
                <a:solidFill>
                  <a:srgbClr val="000066"/>
                </a:solidFill>
                <a:latin typeface="Century Gothic" pitchFamily="34" charset="0"/>
              </a:rPr>
              <a:t>	</a:t>
            </a:r>
            <a:r>
              <a:rPr lang="el-GR" sz="3206" i="1">
                <a:solidFill>
                  <a:srgbClr val="000066"/>
                </a:solidFill>
                <a:latin typeface="Century Gothic" pitchFamily="34" charset="0"/>
              </a:rPr>
              <a:t>Θ</a:t>
            </a: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4203"/>
              </a:lnSpc>
              <a:spcBef>
                <a:spcPts val="0"/>
              </a:spcBef>
              <a:spcAft>
                <a:spcPts val="0"/>
              </a:spcAft>
              <a:tabLst>
                <a:tab pos="63500" algn="l"/>
                <a:tab pos="88900" algn="l"/>
              </a:tabLst>
              <a:defRPr/>
            </a:pPr>
            <a:r>
              <a:rPr lang="el-GR" sz="3206" i="1">
                <a:solidFill>
                  <a:srgbClr val="000066"/>
                </a:solidFill>
                <a:latin typeface="Century Gothic" pitchFamily="34" charset="0"/>
              </a:rPr>
              <a:t>Μ</a:t>
            </a: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1000"/>
              </a:lnSpc>
              <a:spcBef>
                <a:spcPts val="0"/>
              </a:spcBef>
              <a:spcAft>
                <a:spcPts val="0"/>
              </a:spcAft>
              <a:tabLst>
                <a:tab pos="63500" algn="l"/>
                <a:tab pos="88900" algn="l"/>
              </a:tabLst>
              <a:defRPr/>
            </a:pPr>
            <a:endParaRPr lang="el-GR" sz="3206" i="1">
              <a:solidFill>
                <a:srgbClr val="000066"/>
              </a:solidFill>
              <a:latin typeface="Century Gothic" pitchFamily="34" charset="0"/>
            </a:endParaRPr>
          </a:p>
          <a:p>
            <a:pPr algn="l" eaLnBrk="1" fontAlgn="auto" hangingPunct="1">
              <a:lnSpc>
                <a:spcPts val="4002"/>
              </a:lnSpc>
              <a:spcBef>
                <a:spcPts val="0"/>
              </a:spcBef>
              <a:spcAft>
                <a:spcPts val="0"/>
              </a:spcAft>
              <a:tabLst>
                <a:tab pos="63500" algn="l"/>
                <a:tab pos="88900" algn="l"/>
              </a:tabLst>
              <a:defRPr/>
            </a:pPr>
            <a:r>
              <a:rPr lang="el-GR" sz="3206" i="1">
                <a:solidFill>
                  <a:srgbClr val="000066"/>
                </a:solidFill>
                <a:latin typeface="Century Gothic" pitchFamily="34" charset="0"/>
              </a:rPr>
              <a:t>Π</a:t>
            </a:r>
          </a:p>
        </p:txBody>
      </p:sp>
      <p:sp>
        <p:nvSpPr>
          <p:cNvPr id="10" name="9 - TextBox"/>
          <p:cNvSpPr txBox="1"/>
          <p:nvPr/>
        </p:nvSpPr>
        <p:spPr>
          <a:xfrm>
            <a:off x="539750" y="1557338"/>
            <a:ext cx="2184400" cy="590550"/>
          </a:xfrm>
          <a:prstGeom prst="rect">
            <a:avLst/>
          </a:prstGeom>
          <a:noFill/>
        </p:spPr>
        <p:txBody>
          <a:bodyPr wrap="none" lIns="0" tIns="0" rIns="0" bIns="0">
            <a:spAutoFit/>
          </a:bodyPr>
          <a:lstStyle/>
          <a:p>
            <a:pPr algn="l" eaLnBrk="1" fontAlgn="auto" hangingPunct="1">
              <a:lnSpc>
                <a:spcPts val="2221"/>
              </a:lnSpc>
              <a:spcBef>
                <a:spcPts val="0"/>
              </a:spcBef>
              <a:spcAft>
                <a:spcPts val="0"/>
              </a:spcAft>
              <a:tabLst>
                <a:tab pos="215900" algn="l"/>
              </a:tabLst>
              <a:defRPr/>
            </a:pPr>
            <a:r>
              <a:rPr lang="el-GR" sz="2006" dirty="0">
                <a:latin typeface="Century Gothic" pitchFamily="34" charset="0"/>
              </a:rPr>
              <a:t>ΠΟΣΑ ΤΕΤΡΑΓΩΝΑ</a:t>
            </a:r>
          </a:p>
          <a:p>
            <a:pPr algn="l" eaLnBrk="1" fontAlgn="auto" hangingPunct="1">
              <a:lnSpc>
                <a:spcPts val="2401"/>
              </a:lnSpc>
              <a:spcBef>
                <a:spcPts val="0"/>
              </a:spcBef>
              <a:spcAft>
                <a:spcPts val="0"/>
              </a:spcAft>
              <a:tabLst>
                <a:tab pos="215900" algn="l"/>
              </a:tabLst>
              <a:defRPr/>
            </a:pPr>
            <a:r>
              <a:rPr lang="el-GR" sz="2006" dirty="0">
                <a:latin typeface="Century Gothic" pitchFamily="34" charset="0"/>
              </a:rPr>
              <a:t>	</a:t>
            </a:r>
            <a:r>
              <a:rPr lang="el-GR" sz="2004" dirty="0">
                <a:latin typeface="Century Gothic" pitchFamily="34" charset="0"/>
              </a:rPr>
              <a:t>ΒΛΕΠΕΤΕ ΕΔΩ;</a:t>
            </a:r>
          </a:p>
        </p:txBody>
      </p:sp>
      <p:sp>
        <p:nvSpPr>
          <p:cNvPr id="130056" name="Rectangle 12"/>
          <p:cNvSpPr>
            <a:spLocks noChangeArrowheads="1"/>
          </p:cNvSpPr>
          <p:nvPr/>
        </p:nvSpPr>
        <p:spPr bwMode="auto">
          <a:xfrm>
            <a:off x="8462963" y="6378575"/>
            <a:ext cx="779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3AD7E93-C9C1-4168-B9E7-89E1271D8C65}" type="slidenum">
              <a:rPr lang="en-US" altLang="el-GR" b="0">
                <a:latin typeface="Century Gothic" panose="020B0502020202020204" pitchFamily="34" charset="0"/>
              </a:rPr>
              <a:pPr/>
              <a:t>114</a:t>
            </a:fld>
            <a:endParaRPr lang="en-US" altLang="el-GR" b="0">
              <a:latin typeface="Century Gothic" panose="020B0502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Σύγχρονο </a:t>
            </a:r>
            <a:r>
              <a:rPr lang="en-US" altLang="el-GR" smtClean="0">
                <a:latin typeface="Century Gothic" panose="020B0502020202020204" pitchFamily="34" charset="0"/>
              </a:rPr>
              <a:t>Marketing </a:t>
            </a:r>
            <a:endParaRPr lang="el-GR" altLang="el-GR" smtClean="0">
              <a:latin typeface="Century Gothic" panose="020B0502020202020204" pitchFamily="34" charset="0"/>
            </a:endParaRPr>
          </a:p>
        </p:txBody>
      </p:sp>
      <p:graphicFrame>
        <p:nvGraphicFramePr>
          <p:cNvPr id="5" name="Content Placeholder 4"/>
          <p:cNvGraphicFramePr>
            <a:graphicFrameLocks noGrp="1"/>
          </p:cNvGraphicFramePr>
          <p:nvPr>
            <p:ph idx="1"/>
          </p:nvPr>
        </p:nvGraphicFramePr>
        <p:xfrm>
          <a:off x="827584" y="1700808"/>
          <a:ext cx="7859713"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1076" name="Rectangle 3"/>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73D5803-AD9D-48DA-9115-4762AB93C459}" type="slidenum">
              <a:rPr lang="en-US" altLang="el-GR" b="0">
                <a:latin typeface="Century Gothic" panose="020B0502020202020204" pitchFamily="34" charset="0"/>
              </a:rPr>
              <a:pPr/>
              <a:t>115</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24000" y="964952"/>
          <a:ext cx="6096000"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2099" name="Rectangle 4"/>
          <p:cNvSpPr>
            <a:spLocks noChangeArrowheads="1"/>
          </p:cNvSpPr>
          <p:nvPr/>
        </p:nvSpPr>
        <p:spPr bwMode="auto">
          <a:xfrm>
            <a:off x="8462963" y="6378575"/>
            <a:ext cx="779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848AA10-AD0A-4E89-892B-3967CC966B93}" type="slidenum">
              <a:rPr lang="en-US" altLang="el-GR" b="0">
                <a:solidFill>
                  <a:schemeClr val="tx1"/>
                </a:solidFill>
                <a:latin typeface="Century Gothic" panose="020B0502020202020204" pitchFamily="34" charset="0"/>
              </a:rPr>
              <a:pPr/>
              <a:t>116</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AutoShape 5"/>
          <p:cNvSpPr>
            <a:spLocks noChangeArrowheads="1"/>
          </p:cNvSpPr>
          <p:nvPr/>
        </p:nvSpPr>
        <p:spPr bwMode="auto">
          <a:xfrm flipH="1">
            <a:off x="3276600" y="4221163"/>
            <a:ext cx="873125" cy="1735137"/>
          </a:xfrm>
          <a:prstGeom prst="rightArrow">
            <a:avLst>
              <a:gd name="adj1" fmla="val 50000"/>
              <a:gd name="adj2" fmla="val 50005"/>
            </a:avLst>
          </a:prstGeom>
          <a:solidFill>
            <a:srgbClr val="FFFFCC"/>
          </a:solidFill>
          <a:ln w="12700">
            <a:solidFill>
              <a:srgbClr val="000000"/>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133123" name="AutoShape 6"/>
          <p:cNvSpPr>
            <a:spLocks noChangeArrowheads="1"/>
          </p:cNvSpPr>
          <p:nvPr/>
        </p:nvSpPr>
        <p:spPr bwMode="auto">
          <a:xfrm rot="5400000">
            <a:off x="814387" y="3721101"/>
            <a:ext cx="1666875" cy="3009900"/>
          </a:xfrm>
          <a:prstGeom prst="cube">
            <a:avLst>
              <a:gd name="adj" fmla="val 18250"/>
            </a:avLst>
          </a:prstGeom>
          <a:gradFill rotWithShape="0">
            <a:gsLst>
              <a:gs pos="0">
                <a:srgbClr val="618FFD"/>
              </a:gs>
              <a:gs pos="100000">
                <a:srgbClr val="5780E3"/>
              </a:gs>
            </a:gsLst>
            <a:path path="rect">
              <a:fillToRect l="50000" t="50000" r="50000" b="50000"/>
            </a:path>
          </a:gradFill>
          <a:ln w="12700">
            <a:solidFill>
              <a:srgbClr val="000000"/>
            </a:solidFill>
            <a:miter lim="800000"/>
            <a:headEnd/>
            <a:tailEnd/>
          </a:ln>
        </p:spPr>
        <p:txBody>
          <a:bodyPr rot="10800000" vert="eaVert" wrap="none" lIns="90488" tIns="44450" rIns="90488" bIns="44450"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a:latin typeface="Century Gothic" panose="020B0502020202020204" pitchFamily="34" charset="0"/>
              </a:rPr>
              <a:t>Micro-</a:t>
            </a:r>
          </a:p>
          <a:p>
            <a:pPr>
              <a:lnSpc>
                <a:spcPct val="100000"/>
              </a:lnSpc>
              <a:spcBef>
                <a:spcPct val="0"/>
              </a:spcBef>
            </a:pPr>
            <a:r>
              <a:rPr lang="en-US" altLang="en-US">
                <a:latin typeface="Century Gothic" panose="020B0502020202020204" pitchFamily="34" charset="0"/>
              </a:rPr>
              <a:t>Marketing</a:t>
            </a:r>
          </a:p>
        </p:txBody>
      </p:sp>
      <p:sp>
        <p:nvSpPr>
          <p:cNvPr id="133124" name="AutoShape 7"/>
          <p:cNvSpPr>
            <a:spLocks noChangeArrowheads="1"/>
          </p:cNvSpPr>
          <p:nvPr/>
        </p:nvSpPr>
        <p:spPr bwMode="auto">
          <a:xfrm rot="5400000">
            <a:off x="3663157" y="-42069"/>
            <a:ext cx="2449512" cy="5216525"/>
          </a:xfrm>
          <a:prstGeom prst="cube">
            <a:avLst>
              <a:gd name="adj" fmla="val 16389"/>
            </a:avLst>
          </a:prstGeom>
          <a:solidFill>
            <a:srgbClr val="FCFEB9"/>
          </a:solidFill>
          <a:ln w="12700">
            <a:solidFill>
              <a:srgbClr val="000000"/>
            </a:solidFill>
            <a:miter lim="800000"/>
            <a:headEnd/>
            <a:tailEnd/>
          </a:ln>
        </p:spPr>
        <p:txBody>
          <a:bodyPr rot="10800000" vert="eaVert" lIns="41275" tIns="17462" rIns="41275" bIns="17462">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l-GR" altLang="en-US" sz="3200">
                <a:latin typeface="Century Gothic" panose="020B0502020202020204" pitchFamily="34" charset="0"/>
              </a:rPr>
              <a:t>Διαφορετικές Απόψεις των δραστηριοτήτων Μάρκετινγκ </a:t>
            </a:r>
            <a:endParaRPr lang="en-US" altLang="en-US" sz="3200">
              <a:latin typeface="Century Gothic" panose="020B0502020202020204" pitchFamily="34" charset="0"/>
            </a:endParaRPr>
          </a:p>
          <a:p>
            <a:pPr>
              <a:lnSpc>
                <a:spcPct val="100000"/>
              </a:lnSpc>
              <a:spcBef>
                <a:spcPct val="0"/>
              </a:spcBef>
            </a:pPr>
            <a:endParaRPr lang="en-US" altLang="en-US" sz="3200">
              <a:latin typeface="Century Gothic" panose="020B0502020202020204" pitchFamily="34" charset="0"/>
            </a:endParaRPr>
          </a:p>
        </p:txBody>
      </p:sp>
      <p:sp>
        <p:nvSpPr>
          <p:cNvPr id="133125" name="AutoShape 8"/>
          <p:cNvSpPr>
            <a:spLocks noChangeArrowheads="1"/>
          </p:cNvSpPr>
          <p:nvPr/>
        </p:nvSpPr>
        <p:spPr bwMode="auto">
          <a:xfrm rot="5400000">
            <a:off x="6643687" y="3617913"/>
            <a:ext cx="1666875" cy="3009900"/>
          </a:xfrm>
          <a:prstGeom prst="cube">
            <a:avLst>
              <a:gd name="adj" fmla="val 18250"/>
            </a:avLst>
          </a:prstGeom>
          <a:gradFill rotWithShape="0">
            <a:gsLst>
              <a:gs pos="0">
                <a:srgbClr val="FF7A31"/>
              </a:gs>
              <a:gs pos="100000">
                <a:srgbClr val="CC6227"/>
              </a:gs>
            </a:gsLst>
            <a:path path="rect">
              <a:fillToRect l="50000" t="50000" r="50000" b="50000"/>
            </a:path>
          </a:gradFill>
          <a:ln w="12700">
            <a:solidFill>
              <a:srgbClr val="000000"/>
            </a:solidFill>
            <a:miter lim="800000"/>
            <a:headEnd/>
            <a:tailEnd/>
          </a:ln>
        </p:spPr>
        <p:txBody>
          <a:bodyPr rot="10800000" vert="eaVert" wrap="none" lIns="90488" tIns="44450" rIns="90488" bIns="44450"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a:latin typeface="Century Gothic" panose="020B0502020202020204" pitchFamily="34" charset="0"/>
              </a:rPr>
              <a:t>Macro-</a:t>
            </a:r>
          </a:p>
          <a:p>
            <a:pPr>
              <a:lnSpc>
                <a:spcPct val="100000"/>
              </a:lnSpc>
              <a:spcBef>
                <a:spcPct val="0"/>
              </a:spcBef>
            </a:pPr>
            <a:r>
              <a:rPr lang="en-US" altLang="en-US">
                <a:latin typeface="Century Gothic" panose="020B0502020202020204" pitchFamily="34" charset="0"/>
              </a:rPr>
              <a:t>Marketing</a:t>
            </a:r>
          </a:p>
        </p:txBody>
      </p:sp>
      <p:sp>
        <p:nvSpPr>
          <p:cNvPr id="133126" name="AutoShape 9"/>
          <p:cNvSpPr>
            <a:spLocks noChangeArrowheads="1"/>
          </p:cNvSpPr>
          <p:nvPr/>
        </p:nvSpPr>
        <p:spPr bwMode="auto">
          <a:xfrm>
            <a:off x="4640263" y="4221163"/>
            <a:ext cx="873125" cy="1735137"/>
          </a:xfrm>
          <a:prstGeom prst="rightArrow">
            <a:avLst>
              <a:gd name="adj1" fmla="val 50000"/>
              <a:gd name="adj2" fmla="val 50005"/>
            </a:avLst>
          </a:prstGeom>
          <a:solidFill>
            <a:srgbClr val="FCFEB9"/>
          </a:solidFill>
          <a:ln w="12700">
            <a:solidFill>
              <a:srgbClr val="000000"/>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133127" name="Rectangle 9"/>
          <p:cNvSpPr>
            <a:spLocks noChangeArrowheads="1"/>
          </p:cNvSpPr>
          <p:nvPr/>
        </p:nvSpPr>
        <p:spPr bwMode="auto">
          <a:xfrm>
            <a:off x="8462963" y="6378575"/>
            <a:ext cx="779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892A89E-D089-4C1A-B7A7-CDC4D7DD30F5}" type="slidenum">
              <a:rPr lang="en-US" altLang="el-GR" b="0">
                <a:solidFill>
                  <a:schemeClr val="tx1"/>
                </a:solidFill>
                <a:latin typeface="Century Gothic" panose="020B0502020202020204" pitchFamily="34" charset="0"/>
              </a:rPr>
              <a:pPr/>
              <a:t>117</a:t>
            </a:fld>
            <a:endParaRPr lang="en-US" altLang="el-GR" b="0">
              <a:solidFill>
                <a:schemeClr val="tx1"/>
              </a:solidFill>
              <a:latin typeface="Century Gothic" panose="020B0502020202020204" pitchFamily="34" charset="0"/>
            </a:endParaRPr>
          </a:p>
        </p:txBody>
      </p:sp>
    </p:spTree>
  </p:cSld>
  <p:clrMapOvr>
    <a:masterClrMapping/>
  </p:clrMapOvr>
  <p:transition advTm="35000">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2"/>
          <p:cNvSpPr>
            <a:spLocks noGrp="1"/>
          </p:cNvSpPr>
          <p:nvPr>
            <p:ph type="title"/>
          </p:nvPr>
        </p:nvSpPr>
        <p:spPr/>
        <p:txBody>
          <a:bodyPr/>
          <a:lstStyle/>
          <a:p>
            <a:pPr eaLnBrk="1" hangingPunct="1"/>
            <a:endParaRPr lang="el-GR" altLang="el-GR" smtClean="0"/>
          </a:p>
        </p:txBody>
      </p:sp>
      <p:sp>
        <p:nvSpPr>
          <p:cNvPr id="134147" name="Content Placeholder 3"/>
          <p:cNvSpPr>
            <a:spLocks noGrp="1"/>
          </p:cNvSpPr>
          <p:nvPr>
            <p:ph idx="1"/>
          </p:nvPr>
        </p:nvSpPr>
        <p:spPr/>
        <p:txBody>
          <a:bodyPr/>
          <a:lstStyle/>
          <a:p>
            <a:pPr eaLnBrk="1" hangingPunct="1"/>
            <a:endParaRPr lang="el-GR" altLang="el-GR" smtClean="0"/>
          </a:p>
        </p:txBody>
      </p:sp>
      <p:sp>
        <p:nvSpPr>
          <p:cNvPr id="134148" name="1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01F88BB-6819-433C-B8B1-75DAB2C91F5D}" type="slidenum">
              <a:rPr lang="en-US" altLang="el-GR" sz="1200"/>
              <a:pPr/>
              <a:t>118</a:t>
            </a:fld>
            <a:endParaRPr lang="en-US" altLang="el-GR" sz="1200"/>
          </a:p>
        </p:txBody>
      </p:sp>
      <p:pic>
        <p:nvPicPr>
          <p:cNvPr id="134149" name="Picture 2" descr="http://behance.vo.llnwd.net/e2/99/img/posts/c3/bb5a47c084d6f26de8fb29846472550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A3FDDB7-C072-4360-A028-7DF3EDDAC5E9}" type="slidenum">
              <a:rPr lang="en-US" altLang="el-GR" b="0">
                <a:solidFill>
                  <a:schemeClr val="bg1"/>
                </a:solidFill>
                <a:latin typeface="Century Gothic" panose="020B0502020202020204" pitchFamily="34" charset="0"/>
              </a:rPr>
              <a:pPr/>
              <a:t>118</a:t>
            </a:fld>
            <a:endParaRPr lang="en-US" altLang="el-GR" b="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Oval 2"/>
          <p:cNvSpPr>
            <a:spLocks noChangeArrowheads="1"/>
          </p:cNvSpPr>
          <p:nvPr/>
        </p:nvSpPr>
        <p:spPr bwMode="auto">
          <a:xfrm>
            <a:off x="3643313" y="2500313"/>
            <a:ext cx="1905000" cy="1905000"/>
          </a:xfrm>
          <a:prstGeom prst="ellipse">
            <a:avLst/>
          </a:prstGeom>
          <a:solidFill>
            <a:srgbClr val="FFFF00"/>
          </a:solidFill>
          <a:ln w="381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a:latin typeface="Century Gothic" panose="020B0502020202020204" pitchFamily="34" charset="0"/>
              </a:rPr>
              <a:t>και</a:t>
            </a:r>
            <a:endParaRPr lang="en-US" altLang="el-GR">
              <a:latin typeface="Century Gothic" panose="020B0502020202020204" pitchFamily="34" charset="0"/>
            </a:endParaRPr>
          </a:p>
        </p:txBody>
      </p:sp>
      <p:grpSp>
        <p:nvGrpSpPr>
          <p:cNvPr id="2" name="Group 3"/>
          <p:cNvGrpSpPr>
            <a:grpSpLocks/>
          </p:cNvGrpSpPr>
          <p:nvPr/>
        </p:nvGrpSpPr>
        <p:grpSpPr bwMode="auto">
          <a:xfrm>
            <a:off x="5643563" y="1857375"/>
            <a:ext cx="3500437" cy="3857625"/>
            <a:chOff x="3408" y="1296"/>
            <a:chExt cx="2205" cy="1872"/>
          </a:xfrm>
        </p:grpSpPr>
        <p:grpSp>
          <p:nvGrpSpPr>
            <p:cNvPr id="135178" name="Group 4"/>
            <p:cNvGrpSpPr>
              <a:grpSpLocks/>
            </p:cNvGrpSpPr>
            <p:nvPr/>
          </p:nvGrpSpPr>
          <p:grpSpPr bwMode="auto">
            <a:xfrm>
              <a:off x="3408" y="1296"/>
              <a:ext cx="2205" cy="1872"/>
              <a:chOff x="3408" y="1296"/>
              <a:chExt cx="2205" cy="1872"/>
            </a:xfrm>
          </p:grpSpPr>
          <p:sp>
            <p:nvSpPr>
              <p:cNvPr id="1025029" name="AutoShape 5"/>
              <p:cNvSpPr>
                <a:spLocks noChangeArrowheads="1"/>
              </p:cNvSpPr>
              <p:nvPr/>
            </p:nvSpPr>
            <p:spPr bwMode="auto">
              <a:xfrm>
                <a:off x="3408" y="1392"/>
                <a:ext cx="2205" cy="1776"/>
              </a:xfrm>
              <a:prstGeom prst="roundRect">
                <a:avLst>
                  <a:gd name="adj" fmla="val 10634"/>
                </a:avLst>
              </a:prstGeom>
              <a:solidFill>
                <a:srgbClr val="C0C0EA"/>
              </a:solidFill>
              <a:ln w="38100">
                <a:solidFill>
                  <a:schemeClr val="tx1"/>
                </a:solidFill>
                <a:round/>
                <a:headEnd/>
                <a:tailEnd/>
              </a:ln>
              <a:effectLst>
                <a:outerShdw dist="71842" dir="2700000" algn="ctr" rotWithShape="0">
                  <a:srgbClr val="000000"/>
                </a:outerShdw>
              </a:effectLst>
            </p:spPr>
            <p:txBody>
              <a:bodyPr lIns="274320" rIns="274320" anchor="ctr"/>
              <a:lstStyle/>
              <a:p>
                <a:pPr marL="457200" indent="-457200" eaLnBrk="1" hangingPunct="1">
                  <a:lnSpc>
                    <a:spcPct val="100000"/>
                  </a:lnSpc>
                  <a:spcBef>
                    <a:spcPct val="0"/>
                  </a:spcBef>
                  <a:defRPr/>
                </a:pPr>
                <a:endParaRPr lang="en-US" sz="3000">
                  <a:latin typeface="Century Gothic" pitchFamily="34" charset="0"/>
                </a:endParaRPr>
              </a:p>
            </p:txBody>
          </p:sp>
          <p:sp>
            <p:nvSpPr>
              <p:cNvPr id="1025030" name="AutoShape 6"/>
              <p:cNvSpPr>
                <a:spLocks noChangeArrowheads="1"/>
              </p:cNvSpPr>
              <p:nvPr/>
            </p:nvSpPr>
            <p:spPr bwMode="auto">
              <a:xfrm>
                <a:off x="3408" y="1296"/>
                <a:ext cx="2064" cy="432"/>
              </a:xfrm>
              <a:prstGeom prst="roundRect">
                <a:avLst>
                  <a:gd name="adj" fmla="val 38889"/>
                </a:avLst>
              </a:prstGeom>
              <a:solidFill>
                <a:srgbClr val="6600CC"/>
              </a:solidFill>
              <a:ln w="38100">
                <a:solidFill>
                  <a:schemeClr val="tx1"/>
                </a:solidFill>
                <a:round/>
                <a:headEnd/>
                <a:tailEnd/>
              </a:ln>
              <a:effectLst>
                <a:outerShdw dist="71842" dir="2700000" algn="ctr" rotWithShape="0">
                  <a:srgbClr val="000000"/>
                </a:outerShdw>
              </a:effectLst>
            </p:spPr>
            <p:txBody>
              <a:bodyPr lIns="274320" rIns="274320" anchor="ctr"/>
              <a:lstStyle/>
              <a:p>
                <a:pPr marL="457200" indent="-457200" eaLnBrk="1" hangingPunct="1">
                  <a:lnSpc>
                    <a:spcPct val="100000"/>
                  </a:lnSpc>
                  <a:spcBef>
                    <a:spcPct val="0"/>
                  </a:spcBef>
                  <a:defRPr/>
                </a:pPr>
                <a:r>
                  <a:rPr lang="en-US" sz="3000" dirty="0">
                    <a:solidFill>
                      <a:srgbClr val="FFFFFF"/>
                    </a:solidFill>
                    <a:latin typeface="Century Gothic" pitchFamily="34" charset="0"/>
                  </a:rPr>
                  <a:t>Macro View</a:t>
                </a:r>
              </a:p>
            </p:txBody>
          </p:sp>
        </p:grpSp>
        <p:sp>
          <p:nvSpPr>
            <p:cNvPr id="135179" name="Text Box 7"/>
            <p:cNvSpPr txBox="1">
              <a:spLocks noChangeArrowheads="1"/>
            </p:cNvSpPr>
            <p:nvPr/>
          </p:nvSpPr>
          <p:spPr bwMode="auto">
            <a:xfrm>
              <a:off x="3453" y="1792"/>
              <a:ext cx="2055"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spcAft>
                  <a:spcPct val="70000"/>
                </a:spcAft>
                <a:buFontTx/>
                <a:buChar char="•"/>
              </a:pPr>
              <a:r>
                <a:rPr lang="el-GR" altLang="el-GR" sz="2400" b="0">
                  <a:latin typeface="Century Gothic" panose="020B0502020202020204" pitchFamily="34" charset="0"/>
                </a:rPr>
                <a:t>Κοινωνική διεργασία</a:t>
              </a:r>
              <a:endParaRPr lang="en-US" altLang="el-GR" sz="2400" b="0">
                <a:latin typeface="Century Gothic" panose="020B0502020202020204" pitchFamily="34" charset="0"/>
              </a:endParaRPr>
            </a:p>
            <a:p>
              <a:pPr algn="l" eaLnBrk="1" hangingPunct="1">
                <a:lnSpc>
                  <a:spcPct val="100000"/>
                </a:lnSpc>
                <a:spcBef>
                  <a:spcPct val="0"/>
                </a:spcBef>
                <a:spcAft>
                  <a:spcPct val="70000"/>
                </a:spcAft>
                <a:buFontTx/>
                <a:buChar char="•"/>
              </a:pPr>
              <a:r>
                <a:rPr lang="el-GR" altLang="el-GR" sz="2400" b="0">
                  <a:latin typeface="Century Gothic" panose="020B0502020202020204" pitchFamily="34" charset="0"/>
                </a:rPr>
                <a:t>Φέρνει κοντά την προσφορά και τη ζήτηση</a:t>
              </a:r>
              <a:endParaRPr lang="en-US" altLang="el-GR" sz="2400" b="0">
                <a:latin typeface="Century Gothic" panose="020B0502020202020204" pitchFamily="34" charset="0"/>
              </a:endParaRPr>
            </a:p>
          </p:txBody>
        </p:sp>
      </p:grpSp>
      <p:grpSp>
        <p:nvGrpSpPr>
          <p:cNvPr id="4" name="Group 8"/>
          <p:cNvGrpSpPr>
            <a:grpSpLocks/>
          </p:cNvGrpSpPr>
          <p:nvPr/>
        </p:nvGrpSpPr>
        <p:grpSpPr bwMode="auto">
          <a:xfrm>
            <a:off x="-142875" y="1928813"/>
            <a:ext cx="3643313" cy="3786187"/>
            <a:chOff x="-108" y="1296"/>
            <a:chExt cx="2508" cy="2320"/>
          </a:xfrm>
        </p:grpSpPr>
        <p:sp>
          <p:nvSpPr>
            <p:cNvPr id="1025033" name="AutoShape 9"/>
            <p:cNvSpPr>
              <a:spLocks noChangeArrowheads="1"/>
            </p:cNvSpPr>
            <p:nvPr/>
          </p:nvSpPr>
          <p:spPr bwMode="auto">
            <a:xfrm>
              <a:off x="-10" y="1392"/>
              <a:ext cx="2410" cy="2224"/>
            </a:xfrm>
            <a:prstGeom prst="roundRect">
              <a:avLst>
                <a:gd name="adj" fmla="val 10634"/>
              </a:avLst>
            </a:prstGeom>
            <a:solidFill>
              <a:srgbClr val="C0C0EA"/>
            </a:solidFill>
            <a:ln w="38100">
              <a:solidFill>
                <a:schemeClr val="tx1"/>
              </a:solidFill>
              <a:round/>
              <a:headEnd/>
              <a:tailEnd/>
            </a:ln>
            <a:effectLst>
              <a:outerShdw dist="71842" dir="2700000" algn="ctr" rotWithShape="0">
                <a:srgbClr val="000000"/>
              </a:outerShdw>
            </a:effectLst>
          </p:spPr>
          <p:txBody>
            <a:bodyPr lIns="274320" rIns="274320" anchor="ctr"/>
            <a:lstStyle/>
            <a:p>
              <a:pPr marL="457200" indent="-457200" eaLnBrk="1" hangingPunct="1">
                <a:lnSpc>
                  <a:spcPct val="100000"/>
                </a:lnSpc>
                <a:spcBef>
                  <a:spcPct val="0"/>
                </a:spcBef>
                <a:defRPr/>
              </a:pPr>
              <a:endParaRPr lang="en-US" sz="3000">
                <a:latin typeface="Century Gothic" pitchFamily="34" charset="0"/>
              </a:endParaRPr>
            </a:p>
          </p:txBody>
        </p:sp>
        <p:sp>
          <p:nvSpPr>
            <p:cNvPr id="1025034" name="AutoShape 10"/>
            <p:cNvSpPr>
              <a:spLocks noChangeArrowheads="1"/>
            </p:cNvSpPr>
            <p:nvPr/>
          </p:nvSpPr>
          <p:spPr bwMode="auto">
            <a:xfrm>
              <a:off x="336" y="1296"/>
              <a:ext cx="2064" cy="432"/>
            </a:xfrm>
            <a:prstGeom prst="roundRect">
              <a:avLst>
                <a:gd name="adj" fmla="val 39583"/>
              </a:avLst>
            </a:prstGeom>
            <a:solidFill>
              <a:srgbClr val="6600CC"/>
            </a:solidFill>
            <a:ln w="38100">
              <a:solidFill>
                <a:schemeClr val="tx1"/>
              </a:solidFill>
              <a:round/>
              <a:headEnd/>
              <a:tailEnd/>
            </a:ln>
            <a:effectLst>
              <a:outerShdw dist="71842" dir="2700000" algn="ctr" rotWithShape="0">
                <a:srgbClr val="000000"/>
              </a:outerShdw>
            </a:effectLst>
          </p:spPr>
          <p:txBody>
            <a:bodyPr lIns="274320" rIns="274320" anchor="ctr"/>
            <a:lstStyle/>
            <a:p>
              <a:pPr marL="457200" indent="-457200" eaLnBrk="1" hangingPunct="1">
                <a:lnSpc>
                  <a:spcPct val="100000"/>
                </a:lnSpc>
                <a:spcBef>
                  <a:spcPct val="0"/>
                </a:spcBef>
                <a:defRPr/>
              </a:pPr>
              <a:r>
                <a:rPr lang="en-US" sz="3000" dirty="0">
                  <a:solidFill>
                    <a:srgbClr val="FFFFFF"/>
                  </a:solidFill>
                  <a:latin typeface="Century Gothic" pitchFamily="34" charset="0"/>
                </a:rPr>
                <a:t>Micro View</a:t>
              </a:r>
            </a:p>
          </p:txBody>
        </p:sp>
        <p:sp>
          <p:nvSpPr>
            <p:cNvPr id="135177" name="Text Box 11"/>
            <p:cNvSpPr txBox="1">
              <a:spLocks noChangeArrowheads="1"/>
            </p:cNvSpPr>
            <p:nvPr/>
          </p:nvSpPr>
          <p:spPr bwMode="auto">
            <a:xfrm>
              <a:off x="-108" y="1821"/>
              <a:ext cx="2484"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spcAft>
                  <a:spcPct val="70000"/>
                </a:spcAft>
                <a:buFontTx/>
                <a:buChar char="•"/>
              </a:pPr>
              <a:r>
                <a:rPr lang="el-GR" altLang="el-GR" sz="2400" b="0">
                  <a:latin typeface="Century Gothic" panose="020B0502020202020204" pitchFamily="34" charset="0"/>
                </a:rPr>
                <a:t>Σύστημα δραστηριοτήτων</a:t>
              </a:r>
            </a:p>
            <a:p>
              <a:pPr algn="l" eaLnBrk="1" hangingPunct="1">
                <a:lnSpc>
                  <a:spcPct val="100000"/>
                </a:lnSpc>
                <a:spcBef>
                  <a:spcPct val="0"/>
                </a:spcBef>
                <a:spcAft>
                  <a:spcPct val="70000"/>
                </a:spcAft>
                <a:buFontTx/>
                <a:buChar char="•"/>
              </a:pPr>
              <a:r>
                <a:rPr lang="el-GR" altLang="el-GR" sz="2400" b="0">
                  <a:latin typeface="Century Gothic" panose="020B0502020202020204" pitchFamily="34" charset="0"/>
                </a:rPr>
                <a:t>Πραγματοποιούνται από επιχειρήσεις και οργανισμούς </a:t>
              </a:r>
              <a:endParaRPr lang="en-US" altLang="el-GR" sz="2400" b="0">
                <a:latin typeface="Century Gothic" panose="020B0502020202020204" pitchFamily="34" charset="0"/>
              </a:endParaRPr>
            </a:p>
          </p:txBody>
        </p:sp>
      </p:grpSp>
      <p:sp>
        <p:nvSpPr>
          <p:cNvPr id="135173" name="Rectangle 12"/>
          <p:cNvSpPr>
            <a:spLocks noGrp="1" noChangeArrowheads="1"/>
          </p:cNvSpPr>
          <p:nvPr>
            <p:ph type="title"/>
          </p:nvPr>
        </p:nvSpPr>
        <p:spPr>
          <a:xfrm>
            <a:off x="323850" y="476250"/>
            <a:ext cx="8229600" cy="1143000"/>
          </a:xfrm>
        </p:spPr>
        <p:txBody>
          <a:bodyPr lIns="182880" tIns="91440" rIns="182880" bIns="91440">
            <a:spAutoFit/>
          </a:bodyPr>
          <a:lstStyle/>
          <a:p>
            <a:pPr eaLnBrk="1" hangingPunct="1"/>
            <a:r>
              <a:rPr lang="el-GR" altLang="en-US" smtClean="0">
                <a:latin typeface="Century Gothic" panose="020B0502020202020204" pitchFamily="34" charset="0"/>
              </a:rPr>
              <a:t>Τι είναι το </a:t>
            </a:r>
            <a:r>
              <a:rPr lang="en-US" altLang="en-US" smtClean="0">
                <a:latin typeface="Century Gothic" panose="020B0502020202020204" pitchFamily="34" charset="0"/>
              </a:rPr>
              <a:t>Marketing</a:t>
            </a:r>
            <a:r>
              <a:rPr lang="el-GR" altLang="en-US" smtClean="0">
                <a:latin typeface="Century Gothic" panose="020B0502020202020204" pitchFamily="34" charset="0"/>
              </a:rPr>
              <a:t>;</a:t>
            </a:r>
            <a:endParaRPr lang="en-US" altLang="el-GR" smtClean="0">
              <a:latin typeface="Century Gothic" panose="020B0502020202020204" pitchFamily="34" charset="0"/>
            </a:endParaRPr>
          </a:p>
        </p:txBody>
      </p:sp>
      <p:sp>
        <p:nvSpPr>
          <p:cNvPr id="135174" name="Rectangle 14"/>
          <p:cNvSpPr>
            <a:spLocks noChangeArrowheads="1"/>
          </p:cNvSpPr>
          <p:nvPr/>
        </p:nvSpPr>
        <p:spPr bwMode="auto">
          <a:xfrm>
            <a:off x="8462963"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30D39D3-F800-4EDA-AD01-33BA34068F6F}" type="slidenum">
              <a:rPr lang="en-US" altLang="el-GR" b="0">
                <a:solidFill>
                  <a:schemeClr val="tx1"/>
                </a:solidFill>
                <a:latin typeface="Century Gothic" panose="020B0502020202020204" pitchFamily="34" charset="0"/>
              </a:rPr>
              <a:pPr/>
              <a:t>119</a:t>
            </a:fld>
            <a:endParaRPr lang="en-US" altLang="el-GR" b="0">
              <a:solidFill>
                <a:schemeClr val="tx1"/>
              </a:solidFill>
              <a:latin typeface="Century Gothic" panose="020B0502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5026"/>
                                        </p:tgtEl>
                                        <p:attrNameLst>
                                          <p:attrName>style.visibility</p:attrName>
                                        </p:attrNameLst>
                                      </p:cBhvr>
                                      <p:to>
                                        <p:strVal val="visible"/>
                                      </p:to>
                                    </p:set>
                                    <p:anim calcmode="lin" valueType="num">
                                      <p:cBhvr>
                                        <p:cTn id="13" dur="500" fill="hold"/>
                                        <p:tgtEl>
                                          <p:spTgt spid="1025026"/>
                                        </p:tgtEl>
                                        <p:attrNameLst>
                                          <p:attrName>ppt_w</p:attrName>
                                        </p:attrNameLst>
                                      </p:cBhvr>
                                      <p:tavLst>
                                        <p:tav tm="0">
                                          <p:val>
                                            <p:fltVal val="0"/>
                                          </p:val>
                                        </p:tav>
                                        <p:tav tm="100000">
                                          <p:val>
                                            <p:strVal val="#ppt_w"/>
                                          </p:val>
                                        </p:tav>
                                      </p:tavLst>
                                    </p:anim>
                                    <p:anim calcmode="lin" valueType="num">
                                      <p:cBhvr>
                                        <p:cTn id="14" dur="500" fill="hold"/>
                                        <p:tgtEl>
                                          <p:spTgt spid="1025026"/>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illiamsager.files.wordpress.com/2011/05/famous-bran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000125"/>
            <a:ext cx="733425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2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230AA12-E4B5-4DFC-AACC-92B08E06F35A}" type="slidenum">
              <a:rPr lang="el-GR" altLang="el-GR" b="0">
                <a:solidFill>
                  <a:schemeClr val="tx1"/>
                </a:solidFill>
                <a:latin typeface="Century Gothic" panose="020B0502020202020204" pitchFamily="34" charset="0"/>
              </a:rPr>
              <a:pPr/>
              <a:t>12</a:t>
            </a:fld>
            <a:endParaRPr lang="el-GR" altLang="el-GR" b="0">
              <a:solidFill>
                <a:schemeClr val="tx1"/>
              </a:solidFill>
              <a:latin typeface="Century Gothic" panose="020B0502020202020204" pitchFamily="34" charset="0"/>
            </a:endParaRPr>
          </a:p>
        </p:txBody>
      </p:sp>
      <p:pic>
        <p:nvPicPr>
          <p:cNvPr id="25604" name="Picture 2" descr="http://www.neolaia.gr/wp-content/uploads/2012/03/Good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4652963"/>
            <a:ext cx="33115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www.sofokleous10.gr/portal2/images/stories/kreta_far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3425" y="-26988"/>
            <a:ext cx="1376363" cy="126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ttp://3.bp.blogspot.com/-dOjuclurZNw/Tc8RauNXSSI/AAAAAAAACUk/fAmOhlsE-9Q/s1600/logo-kor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6988"/>
            <a:ext cx="3249613"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http://2.bp.blogspot.com/-O_7mbETkzGU/TfH7q8-XYPI/AAAAAAAABWY/l4x_V8_o_8M/s200/APIVITA+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9650" y="4257675"/>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5845000-2D58-4B25-8FEB-AC23FB1099D1}" type="slidenum">
              <a:rPr lang="en-US" altLang="el-GR" b="0">
                <a:solidFill>
                  <a:schemeClr val="bg1"/>
                </a:solidFill>
                <a:latin typeface="Century Gothic" panose="020B0502020202020204" pitchFamily="34" charset="0"/>
              </a:rPr>
              <a:pPr/>
              <a:t>12</a:t>
            </a:fld>
            <a:endParaRPr lang="en-US" altLang="el-GR" b="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1 - Εικόνα" descr="ws_8FA1.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2 - Εικόνα" descr="ws_8FB2.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41300" y="1155700"/>
            <a:ext cx="61214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3 - Εικόνα" descr="ws_8FC2.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36900" y="5118100"/>
            <a:ext cx="3098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TextBox"/>
          <p:cNvSpPr txBox="1"/>
          <p:nvPr/>
        </p:nvSpPr>
        <p:spPr>
          <a:xfrm>
            <a:off x="3168650" y="3111500"/>
            <a:ext cx="2740025" cy="841375"/>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863600" algn="l"/>
              </a:tabLst>
              <a:defRPr/>
            </a:pPr>
            <a:r>
              <a:rPr lang="el-GR" sz="1800" b="0">
                <a:solidFill>
                  <a:prstClr val="black"/>
                </a:solidFill>
                <a:latin typeface="Century Gothic" pitchFamily="34" charset="0"/>
              </a:rPr>
              <a:t>	</a:t>
            </a:r>
            <a:r>
              <a:rPr lang="el-GR" sz="2796">
                <a:solidFill>
                  <a:srgbClr val="FFFFFF"/>
                </a:solidFill>
                <a:latin typeface="Century Gothic" pitchFamily="34" charset="0"/>
              </a:rPr>
              <a:t>Κύρια</a:t>
            </a:r>
          </a:p>
          <a:p>
            <a:pPr algn="l" eaLnBrk="1" fontAlgn="auto" hangingPunct="1">
              <a:lnSpc>
                <a:spcPts val="3362"/>
              </a:lnSpc>
              <a:spcBef>
                <a:spcPts val="0"/>
              </a:spcBef>
              <a:spcAft>
                <a:spcPts val="0"/>
              </a:spcAft>
              <a:tabLst>
                <a:tab pos="863600" algn="l"/>
              </a:tabLst>
              <a:defRPr/>
            </a:pPr>
            <a:r>
              <a:rPr lang="el-GR" sz="2796">
                <a:solidFill>
                  <a:srgbClr val="FFFFFF"/>
                </a:solidFill>
                <a:latin typeface="Century Gothic" pitchFamily="34" charset="0"/>
              </a:rPr>
              <a:t>χαρακτηριστικά</a:t>
            </a:r>
          </a:p>
        </p:txBody>
      </p:sp>
      <p:sp>
        <p:nvSpPr>
          <p:cNvPr id="6" name="5 - TextBox"/>
          <p:cNvSpPr txBox="1"/>
          <p:nvPr/>
        </p:nvSpPr>
        <p:spPr>
          <a:xfrm>
            <a:off x="3492500" y="5445125"/>
            <a:ext cx="2338388" cy="1204913"/>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50800" algn="l"/>
                <a:tab pos="203200" algn="l"/>
                <a:tab pos="406400" algn="l"/>
              </a:tabLst>
              <a:defRPr/>
            </a:pPr>
            <a:r>
              <a:rPr lang="el-GR" sz="1800" b="0" dirty="0">
                <a:solidFill>
                  <a:prstClr val="black"/>
                </a:solidFill>
                <a:latin typeface="Century Gothic" pitchFamily="34" charset="0"/>
              </a:rPr>
              <a:t>	</a:t>
            </a:r>
            <a:r>
              <a:rPr lang="el-GR" sz="2796" b="0" dirty="0">
                <a:solidFill>
                  <a:srgbClr val="FFFFFF"/>
                </a:solidFill>
                <a:latin typeface="Century Gothic" pitchFamily="34" charset="0"/>
              </a:rPr>
              <a:t>Φέρνει κοντά</a:t>
            </a:r>
          </a:p>
          <a:p>
            <a:pPr algn="l" eaLnBrk="1" fontAlgn="auto" hangingPunct="1">
              <a:lnSpc>
                <a:spcPts val="3025"/>
              </a:lnSpc>
              <a:spcBef>
                <a:spcPts val="0"/>
              </a:spcBef>
              <a:spcAft>
                <a:spcPts val="0"/>
              </a:spcAft>
              <a:tabLst>
                <a:tab pos="50800" algn="l"/>
                <a:tab pos="203200" algn="l"/>
                <a:tab pos="406400" algn="l"/>
              </a:tabLst>
              <a:defRPr/>
            </a:pPr>
            <a:r>
              <a:rPr lang="el-GR" sz="2798" b="0" dirty="0">
                <a:solidFill>
                  <a:srgbClr val="FFFFFF"/>
                </a:solidFill>
                <a:latin typeface="Century Gothic" pitchFamily="34" charset="0"/>
              </a:rPr>
              <a:t>Παραγωγούς</a:t>
            </a:r>
          </a:p>
          <a:p>
            <a:pPr algn="l" eaLnBrk="1" fontAlgn="auto" hangingPunct="1">
              <a:lnSpc>
                <a:spcPts val="3026"/>
              </a:lnSpc>
              <a:spcBef>
                <a:spcPts val="0"/>
              </a:spcBef>
              <a:spcAft>
                <a:spcPts val="0"/>
              </a:spcAft>
              <a:tabLst>
                <a:tab pos="50800" algn="l"/>
                <a:tab pos="203200" algn="l"/>
                <a:tab pos="406400" algn="l"/>
              </a:tabLst>
              <a:defRPr/>
            </a:pPr>
            <a:r>
              <a:rPr lang="el-GR" sz="2798" b="0" dirty="0">
                <a:solidFill>
                  <a:srgbClr val="FFFFFF"/>
                </a:solidFill>
                <a:latin typeface="Century Gothic" pitchFamily="34" charset="0"/>
              </a:rPr>
              <a:t>		</a:t>
            </a:r>
            <a:r>
              <a:rPr lang="el-GR" sz="2796" b="0" dirty="0">
                <a:solidFill>
                  <a:srgbClr val="FFFFFF"/>
                </a:solidFill>
                <a:latin typeface="Century Gothic" pitchFamily="34" charset="0"/>
              </a:rPr>
              <a:t>και Πελάτες</a:t>
            </a:r>
          </a:p>
        </p:txBody>
      </p:sp>
      <p:sp>
        <p:nvSpPr>
          <p:cNvPr id="7" name="6 - TextBox"/>
          <p:cNvSpPr txBox="1"/>
          <p:nvPr/>
        </p:nvSpPr>
        <p:spPr>
          <a:xfrm>
            <a:off x="612775" y="1217613"/>
            <a:ext cx="2224088" cy="1277937"/>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279400" algn="l"/>
                <a:tab pos="330200" algn="l"/>
              </a:tabLst>
              <a:defRPr/>
            </a:pPr>
            <a:r>
              <a:rPr lang="el-GR" sz="2796" b="0">
                <a:solidFill>
                  <a:srgbClr val="FFFFFF"/>
                </a:solidFill>
                <a:latin typeface="Century Gothic" pitchFamily="34" charset="0"/>
              </a:rPr>
              <a:t>Δίνει έμφαση</a:t>
            </a:r>
          </a:p>
          <a:p>
            <a:pPr algn="l" eaLnBrk="1" fontAlgn="auto" hangingPunct="1">
              <a:lnSpc>
                <a:spcPts val="3363"/>
              </a:lnSpc>
              <a:spcBef>
                <a:spcPts val="0"/>
              </a:spcBef>
              <a:spcAft>
                <a:spcPts val="0"/>
              </a:spcAft>
              <a:tabLst>
                <a:tab pos="279400" algn="l"/>
                <a:tab pos="330200" algn="l"/>
              </a:tabLst>
              <a:defRPr/>
            </a:pPr>
            <a:r>
              <a:rPr lang="el-GR" sz="2796" b="0">
                <a:solidFill>
                  <a:srgbClr val="FFFFFF"/>
                </a:solidFill>
                <a:latin typeface="Century Gothic" pitchFamily="34" charset="0"/>
              </a:rPr>
              <a:t>	</a:t>
            </a:r>
            <a:r>
              <a:rPr lang="el-GR" sz="2798" b="0">
                <a:solidFill>
                  <a:srgbClr val="FFFFFF"/>
                </a:solidFill>
                <a:latin typeface="Century Gothic" pitchFamily="34" charset="0"/>
              </a:rPr>
              <a:t>σε όλο το</a:t>
            </a:r>
          </a:p>
          <a:p>
            <a:pPr algn="l" eaLnBrk="1" fontAlgn="auto" hangingPunct="1">
              <a:lnSpc>
                <a:spcPts val="3360"/>
              </a:lnSpc>
              <a:spcBef>
                <a:spcPts val="0"/>
              </a:spcBef>
              <a:spcAft>
                <a:spcPts val="0"/>
              </a:spcAft>
              <a:tabLst>
                <a:tab pos="279400" algn="l"/>
                <a:tab pos="330200" algn="l"/>
              </a:tabLst>
              <a:defRPr/>
            </a:pPr>
            <a:r>
              <a:rPr lang="el-GR" sz="2798" b="0">
                <a:solidFill>
                  <a:srgbClr val="FFFFFF"/>
                </a:solidFill>
                <a:latin typeface="Century Gothic" pitchFamily="34" charset="0"/>
              </a:rPr>
              <a:t>		</a:t>
            </a:r>
            <a:r>
              <a:rPr lang="el-GR" sz="2796" b="0">
                <a:solidFill>
                  <a:srgbClr val="FFFFFF"/>
                </a:solidFill>
                <a:latin typeface="Century Gothic" pitchFamily="34" charset="0"/>
              </a:rPr>
              <a:t>σύστημα</a:t>
            </a:r>
          </a:p>
        </p:txBody>
      </p:sp>
      <p:sp>
        <p:nvSpPr>
          <p:cNvPr id="8" name="7 - TextBox"/>
          <p:cNvSpPr txBox="1"/>
          <p:nvPr/>
        </p:nvSpPr>
        <p:spPr>
          <a:xfrm>
            <a:off x="6142038" y="1430338"/>
            <a:ext cx="2593975" cy="873125"/>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88900" algn="l"/>
              </a:tabLst>
              <a:defRPr/>
            </a:pPr>
            <a:r>
              <a:rPr lang="el-GR" sz="1800" b="0">
                <a:solidFill>
                  <a:prstClr val="black"/>
                </a:solidFill>
                <a:latin typeface="Century Gothic" pitchFamily="34" charset="0"/>
              </a:rPr>
              <a:t>	</a:t>
            </a:r>
            <a:r>
              <a:rPr lang="el-GR" sz="2796" b="0">
                <a:solidFill>
                  <a:srgbClr val="FFFFFF"/>
                </a:solidFill>
                <a:latin typeface="Century Gothic" pitchFamily="34" charset="0"/>
              </a:rPr>
              <a:t>Το έχει ανάγκη</a:t>
            </a:r>
          </a:p>
          <a:p>
            <a:pPr algn="l" eaLnBrk="1" fontAlgn="auto" hangingPunct="1">
              <a:lnSpc>
                <a:spcPts val="3364"/>
              </a:lnSpc>
              <a:spcBef>
                <a:spcPts val="0"/>
              </a:spcBef>
              <a:spcAft>
                <a:spcPts val="0"/>
              </a:spcAft>
              <a:tabLst>
                <a:tab pos="88900" algn="l"/>
              </a:tabLst>
              <a:defRPr/>
            </a:pPr>
            <a:r>
              <a:rPr lang="el-GR" sz="2798" b="0">
                <a:solidFill>
                  <a:srgbClr val="FFFFFF"/>
                </a:solidFill>
                <a:latin typeface="Century Gothic" pitchFamily="34" charset="0"/>
              </a:rPr>
              <a:t>κάθε οικονομία</a:t>
            </a:r>
          </a:p>
        </p:txBody>
      </p:sp>
      <p:sp>
        <p:nvSpPr>
          <p:cNvPr id="9" name="8 - TextBox"/>
          <p:cNvSpPr txBox="1"/>
          <p:nvPr/>
        </p:nvSpPr>
        <p:spPr>
          <a:xfrm>
            <a:off x="2220913" y="495300"/>
            <a:ext cx="4754562" cy="635000"/>
          </a:xfrm>
          <a:prstGeom prst="rect">
            <a:avLst/>
          </a:prstGeom>
          <a:noFill/>
        </p:spPr>
        <p:txBody>
          <a:bodyPr wrap="none" lIns="0" tIns="0" rIns="0" bIns="0">
            <a:spAutoFit/>
          </a:bodyPr>
          <a:lstStyle/>
          <a:p>
            <a:pPr algn="l" eaLnBrk="1" fontAlgn="auto" hangingPunct="1">
              <a:lnSpc>
                <a:spcPts val="5349"/>
              </a:lnSpc>
              <a:spcBef>
                <a:spcPts val="0"/>
              </a:spcBef>
              <a:spcAft>
                <a:spcPts val="0"/>
              </a:spcAft>
              <a:defRPr/>
            </a:pPr>
            <a:r>
              <a:rPr lang="en-US" sz="4406" b="0">
                <a:latin typeface="Century Gothic" pitchFamily="34" charset="0"/>
              </a:rPr>
              <a:t>Macro-Marketing</a:t>
            </a:r>
            <a:endParaRPr lang="el-GR" sz="4406" b="0">
              <a:latin typeface="Century Gothic" pitchFamily="34" charset="0"/>
            </a:endParaRPr>
          </a:p>
        </p:txBody>
      </p:sp>
      <p:sp>
        <p:nvSpPr>
          <p:cNvPr id="136202" name="Rectangle 12"/>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D908B20-9CEE-4915-B543-9550FF132CC3}" type="slidenum">
              <a:rPr lang="en-US" altLang="el-GR" b="0">
                <a:solidFill>
                  <a:schemeClr val="tx1"/>
                </a:solidFill>
                <a:latin typeface="Century Gothic" panose="020B0502020202020204" pitchFamily="34" charset="0"/>
              </a:rPr>
              <a:pPr/>
              <a:t>120</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1 - Εικόνα" descr="ws_92FE.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2 - Εικόνα" descr="ws_930F.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700" y="1231900"/>
            <a:ext cx="91059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6888163" y="2970213"/>
            <a:ext cx="1785937" cy="3706812"/>
          </a:xfrm>
          <a:prstGeom prst="rect">
            <a:avLst/>
          </a:prstGeom>
          <a:noFill/>
        </p:spPr>
        <p:txBody>
          <a:bodyPr wrap="none" lIns="0" tIns="0" rIns="0" bIns="0">
            <a:spAutoFit/>
          </a:bodyPr>
          <a:lstStyle/>
          <a:p>
            <a:pPr algn="l" eaLnBrk="1" fontAlgn="auto" hangingPunct="1">
              <a:lnSpc>
                <a:spcPts val="3397"/>
              </a:lnSpc>
              <a:spcBef>
                <a:spcPts val="0"/>
              </a:spcBef>
              <a:spcAft>
                <a:spcPts val="0"/>
              </a:spcAft>
              <a:tabLst>
                <a:tab pos="88900" algn="l"/>
                <a:tab pos="127000" algn="l"/>
                <a:tab pos="1536700" algn="l"/>
              </a:tabLst>
              <a:defRPr/>
            </a:pPr>
            <a:r>
              <a:rPr lang="el-GR" sz="1800" b="0" dirty="0">
                <a:solidFill>
                  <a:prstClr val="black"/>
                </a:solidFill>
                <a:latin typeface="Century Gothic" pitchFamily="34" charset="0"/>
              </a:rPr>
              <a:t>		</a:t>
            </a:r>
            <a:r>
              <a:rPr lang="el-GR" sz="2798" b="0" dirty="0">
                <a:solidFill>
                  <a:srgbClr val="FFFFFF"/>
                </a:solidFill>
                <a:latin typeface="Century Gothic" pitchFamily="34" charset="0"/>
              </a:rPr>
              <a:t>Ξεκινά με</a:t>
            </a:r>
          </a:p>
          <a:p>
            <a:pPr algn="l" eaLnBrk="1" fontAlgn="auto" hangingPunct="1">
              <a:lnSpc>
                <a:spcPts val="3359"/>
              </a:lnSpc>
              <a:spcBef>
                <a:spcPts val="0"/>
              </a:spcBef>
              <a:spcAft>
                <a:spcPts val="0"/>
              </a:spcAft>
              <a:tabLst>
                <a:tab pos="88900" algn="l"/>
                <a:tab pos="127000" algn="l"/>
                <a:tab pos="1536700" algn="l"/>
              </a:tabLst>
              <a:defRPr/>
            </a:pPr>
            <a:r>
              <a:rPr lang="el-GR" sz="2796" b="0" dirty="0">
                <a:solidFill>
                  <a:srgbClr val="FFFFFF"/>
                </a:solidFill>
                <a:latin typeface="Century Gothic" pitchFamily="34" charset="0"/>
              </a:rPr>
              <a:t>εντοπισμό</a:t>
            </a:r>
          </a:p>
          <a:p>
            <a:pPr algn="l" eaLnBrk="1" fontAlgn="auto" hangingPunct="1">
              <a:lnSpc>
                <a:spcPts val="3360"/>
              </a:lnSpc>
              <a:spcBef>
                <a:spcPts val="0"/>
              </a:spcBef>
              <a:spcAft>
                <a:spcPts val="0"/>
              </a:spcAft>
              <a:tabLst>
                <a:tab pos="88900" algn="l"/>
                <a:tab pos="127000" algn="l"/>
                <a:tab pos="1536700" algn="l"/>
              </a:tabLst>
              <a:defRPr/>
            </a:pPr>
            <a:r>
              <a:rPr lang="el-GR" sz="2796" b="0" dirty="0">
                <a:solidFill>
                  <a:srgbClr val="FFFFFF"/>
                </a:solidFill>
                <a:latin typeface="Century Gothic" pitchFamily="34" charset="0"/>
              </a:rPr>
              <a:t>	αναγκών</a:t>
            </a: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127000" algn="l"/>
                <a:tab pos="1536700" algn="l"/>
              </a:tabLst>
              <a:defRPr/>
            </a:pPr>
            <a:endParaRPr lang="el-GR" sz="2796" b="0" dirty="0">
              <a:solidFill>
                <a:srgbClr val="FFFFFF"/>
              </a:solidFill>
              <a:latin typeface="Century Gothic" pitchFamily="34" charset="0"/>
            </a:endParaRPr>
          </a:p>
          <a:p>
            <a:pPr algn="l" eaLnBrk="1" fontAlgn="auto" hangingPunct="1">
              <a:lnSpc>
                <a:spcPts val="1700"/>
              </a:lnSpc>
              <a:spcBef>
                <a:spcPts val="0"/>
              </a:spcBef>
              <a:spcAft>
                <a:spcPts val="0"/>
              </a:spcAft>
              <a:tabLst>
                <a:tab pos="88900" algn="l"/>
                <a:tab pos="127000" algn="l"/>
                <a:tab pos="1536700" algn="l"/>
              </a:tabLst>
              <a:defRPr/>
            </a:pPr>
            <a:r>
              <a:rPr lang="el-GR" sz="2796" b="0" dirty="0">
                <a:solidFill>
                  <a:srgbClr val="FFFFFF"/>
                </a:solidFill>
                <a:latin typeface="Century Gothic" pitchFamily="34" charset="0"/>
              </a:rPr>
              <a:t>			</a:t>
            </a:r>
            <a:endParaRPr lang="el-GR" sz="1200" b="0" dirty="0">
              <a:latin typeface="Century Gothic" pitchFamily="34" charset="0"/>
            </a:endParaRPr>
          </a:p>
        </p:txBody>
      </p:sp>
      <p:sp>
        <p:nvSpPr>
          <p:cNvPr id="5" name="4 - TextBox"/>
          <p:cNvSpPr txBox="1"/>
          <p:nvPr/>
        </p:nvSpPr>
        <p:spPr>
          <a:xfrm>
            <a:off x="3187700" y="1425575"/>
            <a:ext cx="3614738" cy="5129213"/>
          </a:xfrm>
          <a:prstGeom prst="rect">
            <a:avLst/>
          </a:prstGeom>
          <a:noFill/>
        </p:spPr>
        <p:txBody>
          <a:bodyPr wrap="none" lIns="0" tIns="0" rIns="0" bIns="0">
            <a:spAutoFit/>
          </a:bodyPr>
          <a:lstStyle/>
          <a:p>
            <a:pPr algn="l" eaLnBrk="1" fontAlgn="auto" hangingPunct="1">
              <a:lnSpc>
                <a:spcPts val="3397"/>
              </a:lnSpc>
              <a:spcBef>
                <a:spcPts val="0"/>
              </a:spcBef>
              <a:spcAft>
                <a:spcPts val="0"/>
              </a:spcAft>
              <a:tabLst>
                <a:tab pos="406400" algn="l"/>
                <a:tab pos="469900" algn="l"/>
                <a:tab pos="685800" algn="l"/>
                <a:tab pos="2032000" algn="l"/>
                <a:tab pos="2298700" algn="l"/>
              </a:tabLst>
              <a:defRPr/>
            </a:pPr>
            <a:r>
              <a:rPr lang="el-GR" sz="1800" b="0">
                <a:solidFill>
                  <a:prstClr val="black"/>
                </a:solidFill>
                <a:latin typeface="Century Gothic" pitchFamily="34" charset="0"/>
              </a:rPr>
              <a:t>				</a:t>
            </a:r>
            <a:r>
              <a:rPr lang="el-GR" sz="2798" b="0">
                <a:solidFill>
                  <a:srgbClr val="FFFFFF"/>
                </a:solidFill>
                <a:latin typeface="Century Gothic" pitchFamily="34" charset="0"/>
              </a:rPr>
              <a:t>Όχι απλή</a:t>
            </a:r>
          </a:p>
          <a:p>
            <a:pPr algn="l" eaLnBrk="1" fontAlgn="auto" hangingPunct="1">
              <a:lnSpc>
                <a:spcPts val="3360"/>
              </a:lnSpc>
              <a:spcBef>
                <a:spcPts val="0"/>
              </a:spcBef>
              <a:spcAft>
                <a:spcPts val="0"/>
              </a:spcAft>
              <a:tabLst>
                <a:tab pos="406400" algn="l"/>
                <a:tab pos="469900" algn="l"/>
                <a:tab pos="685800" algn="l"/>
                <a:tab pos="2032000" algn="l"/>
                <a:tab pos="2298700" algn="l"/>
              </a:tabLst>
              <a:defRPr/>
            </a:pPr>
            <a:r>
              <a:rPr lang="el-GR" sz="2798" b="0">
                <a:solidFill>
                  <a:srgbClr val="FFFFFF"/>
                </a:solidFill>
                <a:latin typeface="Century Gothic" pitchFamily="34" charset="0"/>
              </a:rPr>
              <a:t>					</a:t>
            </a:r>
            <a:r>
              <a:rPr lang="el-GR" sz="2796" b="0">
                <a:solidFill>
                  <a:srgbClr val="FFFFFF"/>
                </a:solidFill>
                <a:latin typeface="Century Gothic" pitchFamily="34" charset="0"/>
              </a:rPr>
              <a:t>πειθώ</a:t>
            </a: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b="0">
              <a:solidFill>
                <a:srgbClr val="FFFFFF"/>
              </a:solidFill>
              <a:latin typeface="Century Gothic" pitchFamily="34" charset="0"/>
            </a:endParaRPr>
          </a:p>
          <a:p>
            <a:pPr algn="l" eaLnBrk="1" fontAlgn="auto" hangingPunct="1">
              <a:lnSpc>
                <a:spcPts val="3874"/>
              </a:lnSpc>
              <a:spcBef>
                <a:spcPts val="0"/>
              </a:spcBef>
              <a:spcAft>
                <a:spcPts val="0"/>
              </a:spcAft>
              <a:tabLst>
                <a:tab pos="406400" algn="l"/>
                <a:tab pos="469900" algn="l"/>
                <a:tab pos="685800" algn="l"/>
                <a:tab pos="2032000" algn="l"/>
                <a:tab pos="2298700" algn="l"/>
              </a:tabLst>
              <a:defRPr/>
            </a:pPr>
            <a:r>
              <a:rPr lang="el-GR" sz="2796" b="0">
                <a:solidFill>
                  <a:srgbClr val="FFFFFF"/>
                </a:solidFill>
                <a:latin typeface="Century Gothic" pitchFamily="34" charset="0"/>
              </a:rPr>
              <a:t>			</a:t>
            </a:r>
            <a:r>
              <a:rPr lang="el-GR" sz="2796">
                <a:latin typeface="Century Gothic" pitchFamily="34" charset="0"/>
              </a:rPr>
              <a:t>Βασικά</a:t>
            </a:r>
          </a:p>
          <a:p>
            <a:pPr algn="l" eaLnBrk="1" fontAlgn="auto" hangingPunct="1">
              <a:lnSpc>
                <a:spcPts val="3360"/>
              </a:lnSpc>
              <a:spcBef>
                <a:spcPts val="0"/>
              </a:spcBef>
              <a:spcAft>
                <a:spcPts val="0"/>
              </a:spcAft>
              <a:tabLst>
                <a:tab pos="406400" algn="l"/>
                <a:tab pos="469900" algn="l"/>
                <a:tab pos="685800" algn="l"/>
                <a:tab pos="2032000" algn="l"/>
                <a:tab pos="2298700" algn="l"/>
              </a:tabLst>
              <a:defRPr/>
            </a:pPr>
            <a:r>
              <a:rPr lang="el-GR" sz="2796">
                <a:latin typeface="Century Gothic" pitchFamily="34" charset="0"/>
              </a:rPr>
              <a:t>χαρακτηριστικά</a:t>
            </a: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1000"/>
              </a:lnSpc>
              <a:spcBef>
                <a:spcPts val="0"/>
              </a:spcBef>
              <a:spcAft>
                <a:spcPts val="0"/>
              </a:spcAft>
              <a:tabLst>
                <a:tab pos="406400" algn="l"/>
                <a:tab pos="469900" algn="l"/>
                <a:tab pos="685800" algn="l"/>
                <a:tab pos="2032000" algn="l"/>
                <a:tab pos="2298700" algn="l"/>
              </a:tabLst>
              <a:defRPr/>
            </a:pPr>
            <a:endParaRPr lang="el-GR" sz="2796">
              <a:latin typeface="Century Gothic" pitchFamily="34" charset="0"/>
            </a:endParaRPr>
          </a:p>
          <a:p>
            <a:pPr algn="l" eaLnBrk="1" fontAlgn="auto" hangingPunct="1">
              <a:lnSpc>
                <a:spcPts val="3452"/>
              </a:lnSpc>
              <a:spcBef>
                <a:spcPts val="0"/>
              </a:spcBef>
              <a:spcAft>
                <a:spcPts val="0"/>
              </a:spcAft>
              <a:tabLst>
                <a:tab pos="406400" algn="l"/>
                <a:tab pos="469900" algn="l"/>
                <a:tab pos="685800" algn="l"/>
                <a:tab pos="2032000" algn="l"/>
                <a:tab pos="2298700" algn="l"/>
              </a:tabLst>
              <a:defRPr/>
            </a:pPr>
            <a:r>
              <a:rPr lang="el-GR" sz="2796">
                <a:latin typeface="Century Gothic" pitchFamily="34" charset="0"/>
              </a:rPr>
              <a:t>	</a:t>
            </a:r>
            <a:r>
              <a:rPr lang="el-GR" sz="2798" b="0">
                <a:solidFill>
                  <a:srgbClr val="FFFFFF"/>
                </a:solidFill>
                <a:latin typeface="Century Gothic" pitchFamily="34" charset="0"/>
              </a:rPr>
              <a:t>Περιλαμβάνει</a:t>
            </a:r>
          </a:p>
          <a:p>
            <a:pPr algn="l" eaLnBrk="1" fontAlgn="auto" hangingPunct="1">
              <a:lnSpc>
                <a:spcPts val="3360"/>
              </a:lnSpc>
              <a:spcBef>
                <a:spcPts val="0"/>
              </a:spcBef>
              <a:spcAft>
                <a:spcPts val="0"/>
              </a:spcAft>
              <a:tabLst>
                <a:tab pos="406400" algn="l"/>
                <a:tab pos="469900" algn="l"/>
                <a:tab pos="685800" algn="l"/>
                <a:tab pos="2032000" algn="l"/>
                <a:tab pos="2298700" algn="l"/>
              </a:tabLst>
              <a:defRPr/>
            </a:pPr>
            <a:r>
              <a:rPr lang="el-GR" sz="2798" b="0">
                <a:solidFill>
                  <a:srgbClr val="FFFFFF"/>
                </a:solidFill>
                <a:latin typeface="Century Gothic" pitchFamily="34" charset="0"/>
              </a:rPr>
              <a:t>		</a:t>
            </a:r>
            <a:r>
              <a:rPr lang="el-GR" sz="2796" b="0">
                <a:solidFill>
                  <a:srgbClr val="FFFFFF"/>
                </a:solidFill>
                <a:latin typeface="Century Gothic" pitchFamily="34" charset="0"/>
              </a:rPr>
              <a:t>συναλλαγές</a:t>
            </a:r>
          </a:p>
        </p:txBody>
      </p:sp>
      <p:sp>
        <p:nvSpPr>
          <p:cNvPr id="6" name="5 - TextBox"/>
          <p:cNvSpPr txBox="1"/>
          <p:nvPr/>
        </p:nvSpPr>
        <p:spPr>
          <a:xfrm>
            <a:off x="325438" y="1317625"/>
            <a:ext cx="2439987" cy="3770313"/>
          </a:xfrm>
          <a:prstGeom prst="rect">
            <a:avLst/>
          </a:prstGeom>
          <a:noFill/>
        </p:spPr>
        <p:txBody>
          <a:bodyPr wrap="none" lIns="0" tIns="0" rIns="0" bIns="0">
            <a:spAutoFit/>
          </a:bodyPr>
          <a:lstStyle/>
          <a:p>
            <a:pPr algn="l" eaLnBrk="1" fontAlgn="auto" hangingPunct="1">
              <a:lnSpc>
                <a:spcPts val="3394"/>
              </a:lnSpc>
              <a:spcBef>
                <a:spcPts val="0"/>
              </a:spcBef>
              <a:spcAft>
                <a:spcPts val="0"/>
              </a:spcAft>
              <a:tabLst>
                <a:tab pos="88900" algn="l"/>
                <a:tab pos="647700" algn="l"/>
                <a:tab pos="698500" algn="l"/>
                <a:tab pos="977900" algn="l"/>
              </a:tabLst>
              <a:defRPr/>
            </a:pPr>
            <a:r>
              <a:rPr lang="el-GR" sz="1800" b="0">
                <a:solidFill>
                  <a:prstClr val="black"/>
                </a:solidFill>
                <a:latin typeface="Century Gothic" pitchFamily="34" charset="0"/>
              </a:rPr>
              <a:t>				</a:t>
            </a:r>
            <a:r>
              <a:rPr lang="el-GR" sz="2796" b="0">
                <a:solidFill>
                  <a:srgbClr val="FFFFFF"/>
                </a:solidFill>
                <a:latin typeface="Century Gothic" pitchFamily="34" charset="0"/>
              </a:rPr>
              <a:t>Για</a:t>
            </a:r>
          </a:p>
          <a:p>
            <a:pPr algn="l" eaLnBrk="1" fontAlgn="auto" hangingPunct="1">
              <a:lnSpc>
                <a:spcPts val="3360"/>
              </a:lnSpc>
              <a:spcBef>
                <a:spcPts val="0"/>
              </a:spcBef>
              <a:spcAft>
                <a:spcPts val="0"/>
              </a:spcAft>
              <a:tabLst>
                <a:tab pos="88900" algn="l"/>
                <a:tab pos="647700" algn="l"/>
                <a:tab pos="698500" algn="l"/>
                <a:tab pos="977900" algn="l"/>
              </a:tabLst>
              <a:defRPr/>
            </a:pPr>
            <a:r>
              <a:rPr lang="el-GR" sz="2796" b="0">
                <a:solidFill>
                  <a:srgbClr val="FFFFFF"/>
                </a:solidFill>
                <a:latin typeface="Century Gothic" pitchFamily="34" charset="0"/>
              </a:rPr>
              <a:t>Κερδοσκοπικό</a:t>
            </a:r>
          </a:p>
          <a:p>
            <a:pPr algn="l" eaLnBrk="1" fontAlgn="auto" hangingPunct="1">
              <a:lnSpc>
                <a:spcPts val="3360"/>
              </a:lnSpc>
              <a:spcBef>
                <a:spcPts val="0"/>
              </a:spcBef>
              <a:spcAft>
                <a:spcPts val="0"/>
              </a:spcAft>
              <a:tabLst>
                <a:tab pos="88900" algn="l"/>
                <a:tab pos="647700" algn="l"/>
                <a:tab pos="698500" algn="l"/>
                <a:tab pos="977900" algn="l"/>
              </a:tabLst>
              <a:defRPr/>
            </a:pPr>
            <a:r>
              <a:rPr lang="el-GR" sz="2796" b="0">
                <a:solidFill>
                  <a:srgbClr val="FFFFFF"/>
                </a:solidFill>
                <a:latin typeface="Century Gothic" pitchFamily="34" charset="0"/>
              </a:rPr>
              <a:t>			και μη</a:t>
            </a:r>
          </a:p>
          <a:p>
            <a:pPr algn="l" eaLnBrk="1" fontAlgn="auto" hangingPunct="1">
              <a:lnSpc>
                <a:spcPts val="3363"/>
              </a:lnSpc>
              <a:spcBef>
                <a:spcPts val="0"/>
              </a:spcBef>
              <a:spcAft>
                <a:spcPts val="0"/>
              </a:spcAft>
              <a:tabLst>
                <a:tab pos="88900" algn="l"/>
                <a:tab pos="647700" algn="l"/>
                <a:tab pos="698500" algn="l"/>
                <a:tab pos="977900" algn="l"/>
              </a:tabLst>
              <a:defRPr/>
            </a:pPr>
            <a:r>
              <a:rPr lang="el-GR" sz="2796" b="0">
                <a:solidFill>
                  <a:srgbClr val="FFFFFF"/>
                </a:solidFill>
                <a:latin typeface="Century Gothic" pitchFamily="34" charset="0"/>
              </a:rPr>
              <a:t>κερδοσκοπικό</a:t>
            </a:r>
          </a:p>
          <a:p>
            <a:pPr algn="l" eaLnBrk="1" fontAlgn="auto" hangingPunct="1">
              <a:lnSpc>
                <a:spcPts val="3360"/>
              </a:lnSpc>
              <a:spcBef>
                <a:spcPts val="0"/>
              </a:spcBef>
              <a:spcAft>
                <a:spcPts val="0"/>
              </a:spcAft>
              <a:tabLst>
                <a:tab pos="88900" algn="l"/>
                <a:tab pos="647700" algn="l"/>
                <a:tab pos="698500" algn="l"/>
                <a:tab pos="977900" algn="l"/>
              </a:tabLst>
              <a:defRPr/>
            </a:pPr>
            <a:r>
              <a:rPr lang="el-GR" sz="2796" b="0">
                <a:solidFill>
                  <a:srgbClr val="FFFFFF"/>
                </a:solidFill>
                <a:latin typeface="Century Gothic" pitchFamily="34" charset="0"/>
              </a:rPr>
              <a:t>		σκοπό</a:t>
            </a: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1000"/>
              </a:lnSpc>
              <a:spcBef>
                <a:spcPts val="0"/>
              </a:spcBef>
              <a:spcAft>
                <a:spcPts val="0"/>
              </a:spcAft>
              <a:tabLst>
                <a:tab pos="88900" algn="l"/>
                <a:tab pos="647700" algn="l"/>
                <a:tab pos="698500" algn="l"/>
                <a:tab pos="977900" algn="l"/>
              </a:tabLst>
              <a:defRPr/>
            </a:pPr>
            <a:endParaRPr lang="el-GR" sz="2796" b="0">
              <a:solidFill>
                <a:srgbClr val="FFFFFF"/>
              </a:solidFill>
              <a:latin typeface="Century Gothic" pitchFamily="34" charset="0"/>
            </a:endParaRPr>
          </a:p>
          <a:p>
            <a:pPr algn="l" eaLnBrk="1" fontAlgn="auto" hangingPunct="1">
              <a:lnSpc>
                <a:spcPts val="3727"/>
              </a:lnSpc>
              <a:spcBef>
                <a:spcPts val="0"/>
              </a:spcBef>
              <a:spcAft>
                <a:spcPts val="0"/>
              </a:spcAft>
              <a:tabLst>
                <a:tab pos="88900" algn="l"/>
                <a:tab pos="647700" algn="l"/>
                <a:tab pos="698500" algn="l"/>
                <a:tab pos="977900" algn="l"/>
              </a:tabLst>
              <a:defRPr/>
            </a:pPr>
            <a:r>
              <a:rPr lang="el-GR" sz="2796" b="0">
                <a:solidFill>
                  <a:srgbClr val="FFFFFF"/>
                </a:solidFill>
                <a:latin typeface="Century Gothic" pitchFamily="34" charset="0"/>
              </a:rPr>
              <a:t>	Χτίζει σχέσεις</a:t>
            </a:r>
          </a:p>
        </p:txBody>
      </p:sp>
      <p:sp>
        <p:nvSpPr>
          <p:cNvPr id="137223"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C70D185-0A3F-417D-85D0-D0685D3FC6A2}" type="slidenum">
              <a:rPr lang="en-US" altLang="el-GR" b="0">
                <a:solidFill>
                  <a:schemeClr val="tx1"/>
                </a:solidFill>
                <a:latin typeface="Century Gothic" panose="020B0502020202020204" pitchFamily="34" charset="0"/>
              </a:rPr>
              <a:pPr/>
              <a:t>121</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89258AF-8E84-4A02-9C8E-F25CCB368435}" type="slidenum">
              <a:rPr lang="en-US" altLang="el-GR" b="0">
                <a:solidFill>
                  <a:schemeClr val="tx1"/>
                </a:solidFill>
                <a:latin typeface="Century Gothic" panose="020B0502020202020204" pitchFamily="34" charset="0"/>
              </a:rPr>
              <a:pPr/>
              <a:t>122</a:t>
            </a:fld>
            <a:endParaRPr lang="en-US" altLang="el-GR" b="0">
              <a:solidFill>
                <a:schemeClr val="tx1"/>
              </a:solidFill>
              <a:latin typeface="Century Gothic" panose="020B0502020202020204" pitchFamily="34" charset="0"/>
            </a:endParaRPr>
          </a:p>
        </p:txBody>
      </p:sp>
      <p:sp>
        <p:nvSpPr>
          <p:cNvPr id="8" name="Title 7"/>
          <p:cNvSpPr>
            <a:spLocks noGrp="1"/>
          </p:cNvSpPr>
          <p:nvPr>
            <p:ph type="title"/>
          </p:nvPr>
        </p:nvSpPr>
        <p:spPr>
          <a:xfrm>
            <a:off x="468313" y="0"/>
            <a:ext cx="8675687" cy="1143000"/>
          </a:xfrm>
        </p:spPr>
        <p:txBody>
          <a:bodyPr rtlCol="0">
            <a:normAutofit fontScale="90000"/>
          </a:bodyPr>
          <a:lstStyle/>
          <a:p>
            <a:pPr eaLnBrk="1" fontAlgn="auto" hangingPunct="1">
              <a:spcAft>
                <a:spcPts val="0"/>
              </a:spcAft>
              <a:defRPr/>
            </a:pPr>
            <a:r>
              <a:rPr lang="el-GR" altLang="ja-JP" dirty="0" smtClean="0">
                <a:latin typeface="Century Gothic" pitchFamily="34" charset="0"/>
              </a:rPr>
              <a:t>Διαστάσεις της Ολιστικής Προσέγγισης</a:t>
            </a:r>
            <a:endParaRPr lang="el-GR" dirty="0" smtClean="0">
              <a:latin typeface="Century Gothic" pitchFamily="34" charset="0"/>
            </a:endParaRPr>
          </a:p>
        </p:txBody>
      </p:sp>
      <p:graphicFrame>
        <p:nvGraphicFramePr>
          <p:cNvPr id="9" name="Diagram 8"/>
          <p:cNvGraphicFramePr/>
          <p:nvPr/>
        </p:nvGraphicFramePr>
        <p:xfrm>
          <a:off x="1547664" y="184482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heel spokes="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l-GR" smtClean="0">
                <a:latin typeface="Century Gothic" panose="020B0502020202020204" pitchFamily="34" charset="0"/>
              </a:rPr>
              <a:t>Marketing</a:t>
            </a:r>
            <a:endParaRPr lang="el-GR" altLang="el-GR" smtClean="0">
              <a:latin typeface="Century Gothic" panose="020B0502020202020204" pitchFamily="34" charset="0"/>
            </a:endParaRPr>
          </a:p>
        </p:txBody>
      </p:sp>
      <p:graphicFrame>
        <p:nvGraphicFramePr>
          <p:cNvPr id="5" name="Content Placeholder 4"/>
          <p:cNvGraphicFramePr>
            <a:graphicFrameLocks noGrp="1"/>
          </p:cNvGraphicFramePr>
          <p:nvPr>
            <p:ph idx="1"/>
          </p:nvPr>
        </p:nvGraphicFramePr>
        <p:xfrm>
          <a:off x="457200" y="1905000"/>
          <a:ext cx="8686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9268"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A941EA2-7AEC-4833-AF74-D12830F3A3F5}" type="slidenum">
              <a:rPr lang="en-US" altLang="el-GR" b="0">
                <a:solidFill>
                  <a:schemeClr val="tx1"/>
                </a:solidFill>
                <a:latin typeface="Century Gothic" panose="020B0502020202020204" pitchFamily="34" charset="0"/>
              </a:rPr>
              <a:pPr/>
              <a:t>123</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idx="4294967295"/>
          </p:nvPr>
        </p:nvSpPr>
        <p:spPr>
          <a:xfrm>
            <a:off x="179388" y="76200"/>
            <a:ext cx="8964612" cy="822325"/>
          </a:xfrm>
        </p:spPr>
        <p:txBody>
          <a:bodyPr rtlCol="0">
            <a:normAutofit fontScale="90000"/>
          </a:bodyPr>
          <a:lstStyle/>
          <a:p>
            <a:pPr eaLnBrk="1" fontAlgn="auto" hangingPunct="1">
              <a:spcAft>
                <a:spcPts val="0"/>
              </a:spcAft>
              <a:defRPr/>
            </a:pPr>
            <a:r>
              <a:rPr lang="el-GR" altLang="ja-JP" sz="3200" smtClean="0">
                <a:latin typeface="Century Gothic" pitchFamily="34" charset="0"/>
              </a:rPr>
              <a:t>Η Προσέγγιση του Κοινωνικού Μάρκετινγκ - </a:t>
            </a:r>
            <a:r>
              <a:rPr lang="en-US" altLang="ja-JP" sz="3200" smtClean="0">
                <a:latin typeface="Century Gothic" pitchFamily="34" charset="0"/>
              </a:rPr>
              <a:t>Societal Marketing Concept</a:t>
            </a:r>
          </a:p>
        </p:txBody>
      </p:sp>
      <p:sp>
        <p:nvSpPr>
          <p:cNvPr id="140291" name="Line 5"/>
          <p:cNvSpPr>
            <a:spLocks noChangeShapeType="1"/>
          </p:cNvSpPr>
          <p:nvPr/>
        </p:nvSpPr>
        <p:spPr bwMode="auto">
          <a:xfrm flipH="1">
            <a:off x="1143000" y="914400"/>
            <a:ext cx="6400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40292"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326B362-6BBD-4BA6-A1DA-C4FAAA13C7B2}" type="slidenum">
              <a:rPr lang="en-US" altLang="el-GR" b="0">
                <a:solidFill>
                  <a:schemeClr val="tx1"/>
                </a:solidFill>
                <a:latin typeface="Century Gothic" panose="020B0502020202020204" pitchFamily="34" charset="0"/>
              </a:rPr>
              <a:pPr/>
              <a:t>124</a:t>
            </a:fld>
            <a:endParaRPr lang="en-US" altLang="el-GR" b="0">
              <a:solidFill>
                <a:schemeClr val="tx1"/>
              </a:solidFill>
              <a:latin typeface="Century Gothic" panose="020B0502020202020204" pitchFamily="34" charset="0"/>
            </a:endParaRPr>
          </a:p>
        </p:txBody>
      </p:sp>
      <p:graphicFrame>
        <p:nvGraphicFramePr>
          <p:cNvPr id="6" name="Diagram 5"/>
          <p:cNvGraphicFramePr/>
          <p:nvPr/>
        </p:nvGraphicFramePr>
        <p:xfrm>
          <a:off x="323528" y="1556792"/>
          <a:ext cx="770485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268538" y="1412875"/>
            <a:ext cx="4495800" cy="641350"/>
          </a:xfrm>
          <a:prstGeom prst="rect">
            <a:avLst/>
          </a:prstGeom>
          <a:noFill/>
          <a:ln w="9525">
            <a:noFill/>
            <a:miter lim="800000"/>
            <a:headEnd/>
            <a:tailEnd/>
          </a:ln>
          <a:effectLst/>
        </p:spPr>
        <p:txBody>
          <a:bodyPr>
            <a:spAutoFit/>
          </a:bodyPr>
          <a:lstStyle/>
          <a:p>
            <a:pPr algn="l">
              <a:lnSpc>
                <a:spcPct val="100000"/>
              </a:lnSpc>
              <a:spcBef>
                <a:spcPct val="50000"/>
              </a:spcBef>
              <a:defRPr/>
            </a:pPr>
            <a:r>
              <a:rPr lang="el-GR" sz="3600" dirty="0">
                <a:solidFill>
                  <a:schemeClr val="tx1"/>
                </a:solidFill>
                <a:effectLst>
                  <a:outerShdw blurRad="38100" dist="38100" dir="2700000" algn="tl">
                    <a:srgbClr val="000000"/>
                  </a:outerShdw>
                </a:effectLst>
                <a:latin typeface="Century Gothic" pitchFamily="34" charset="0"/>
              </a:rPr>
              <a:t>ΠΡΟΣΩΠΙΚΟΤΗΤΑ</a:t>
            </a:r>
          </a:p>
        </p:txBody>
      </p:sp>
      <p:sp>
        <p:nvSpPr>
          <p:cNvPr id="155651" name="Text Box 3"/>
          <p:cNvSpPr txBox="1">
            <a:spLocks noChangeArrowheads="1"/>
          </p:cNvSpPr>
          <p:nvPr/>
        </p:nvSpPr>
        <p:spPr bwMode="auto">
          <a:xfrm>
            <a:off x="762000" y="4876800"/>
            <a:ext cx="7924800" cy="641350"/>
          </a:xfrm>
          <a:prstGeom prst="rect">
            <a:avLst/>
          </a:prstGeom>
          <a:noFill/>
          <a:ln w="9525">
            <a:noFill/>
            <a:miter lim="800000"/>
            <a:headEnd/>
            <a:tailEnd/>
          </a:ln>
          <a:effectLst/>
        </p:spPr>
        <p:txBody>
          <a:bodyPr>
            <a:spAutoFit/>
          </a:bodyPr>
          <a:lstStyle/>
          <a:p>
            <a:pPr algn="l">
              <a:lnSpc>
                <a:spcPct val="100000"/>
              </a:lnSpc>
              <a:spcBef>
                <a:spcPct val="50000"/>
              </a:spcBef>
              <a:defRPr/>
            </a:pPr>
            <a:r>
              <a:rPr lang="el-GR" sz="3600" dirty="0">
                <a:solidFill>
                  <a:schemeClr val="tx1"/>
                </a:solidFill>
                <a:effectLst>
                  <a:outerShdw blurRad="38100" dist="38100" dir="2700000" algn="tl">
                    <a:srgbClr val="000000"/>
                  </a:outerShdw>
                </a:effectLst>
                <a:latin typeface="Century Gothic" pitchFamily="34" charset="0"/>
              </a:rPr>
              <a:t>ΓΝΩΣΗ    </a:t>
            </a:r>
            <a:r>
              <a:rPr lang="el-GR" sz="2400" dirty="0">
                <a:solidFill>
                  <a:schemeClr val="tx1"/>
                </a:solidFill>
                <a:effectLst>
                  <a:outerShdw blurRad="38100" dist="38100" dir="2700000" algn="tl">
                    <a:srgbClr val="000000"/>
                  </a:outerShdw>
                </a:effectLst>
                <a:latin typeface="Century Gothic" pitchFamily="34" charset="0"/>
              </a:rPr>
              <a:t>                                                   </a:t>
            </a:r>
            <a:r>
              <a:rPr lang="el-GR" sz="3600" dirty="0">
                <a:solidFill>
                  <a:schemeClr val="tx1"/>
                </a:solidFill>
                <a:effectLst>
                  <a:outerShdw blurRad="38100" dist="38100" dir="2700000" algn="tl">
                    <a:srgbClr val="000000"/>
                  </a:outerShdw>
                </a:effectLst>
                <a:latin typeface="Century Gothic" pitchFamily="34" charset="0"/>
              </a:rPr>
              <a:t>ΠΕΙΡΑ</a:t>
            </a:r>
          </a:p>
        </p:txBody>
      </p:sp>
      <p:sp>
        <p:nvSpPr>
          <p:cNvPr id="141316" name="Line 4"/>
          <p:cNvSpPr>
            <a:spLocks noChangeShapeType="1"/>
          </p:cNvSpPr>
          <p:nvPr/>
        </p:nvSpPr>
        <p:spPr bwMode="auto">
          <a:xfrm>
            <a:off x="0" y="2667000"/>
            <a:ext cx="9144000"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41317" name="Line 5"/>
          <p:cNvSpPr>
            <a:spLocks noChangeShapeType="1"/>
          </p:cNvSpPr>
          <p:nvPr/>
        </p:nvSpPr>
        <p:spPr bwMode="auto">
          <a:xfrm>
            <a:off x="0" y="30480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41318" name="Line 6"/>
          <p:cNvSpPr>
            <a:spLocks noChangeShapeType="1"/>
          </p:cNvSpPr>
          <p:nvPr/>
        </p:nvSpPr>
        <p:spPr bwMode="auto">
          <a:xfrm>
            <a:off x="0" y="3505200"/>
            <a:ext cx="9144000"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41319" name="Line 7"/>
          <p:cNvSpPr>
            <a:spLocks noChangeShapeType="1"/>
          </p:cNvSpPr>
          <p:nvPr/>
        </p:nvSpPr>
        <p:spPr bwMode="auto">
          <a:xfrm>
            <a:off x="0" y="40386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41320" name="Line 8"/>
          <p:cNvSpPr>
            <a:spLocks noChangeShapeType="1"/>
          </p:cNvSpPr>
          <p:nvPr/>
        </p:nvSpPr>
        <p:spPr bwMode="auto">
          <a:xfrm>
            <a:off x="0" y="4495800"/>
            <a:ext cx="9144000" cy="0"/>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55657" name="AutoShape 9" descr="Stationery"/>
          <p:cNvSpPr>
            <a:spLocks noChangeArrowheads="1"/>
          </p:cNvSpPr>
          <p:nvPr/>
        </p:nvSpPr>
        <p:spPr bwMode="auto">
          <a:xfrm>
            <a:off x="2133600" y="2057400"/>
            <a:ext cx="4876800" cy="2667000"/>
          </a:xfrm>
          <a:prstGeom prst="triangle">
            <a:avLst>
              <a:gd name="adj" fmla="val 50000"/>
            </a:avLst>
          </a:prstGeom>
          <a:blipFill dpi="0" rotWithShape="0">
            <a:blip r:embed="rId3" cstate="print"/>
            <a:srcRect/>
            <a:tile tx="0" ty="0" sx="100000" sy="100000" flip="none" algn="tl"/>
          </a:blipFill>
          <a:ln w="28575">
            <a:solidFill>
              <a:schemeClr val="folHlink"/>
            </a:solidFill>
            <a:miter lim="800000"/>
            <a:headEnd/>
            <a:tailEnd/>
          </a:ln>
          <a:effectLst>
            <a:outerShdw dist="35921" dir="2700000" algn="ctr" rotWithShape="0">
              <a:srgbClr val="FF6600"/>
            </a:outerShdw>
          </a:effectLst>
        </p:spPr>
        <p:txBody>
          <a:bodyPr wrap="none" anchor="ctr"/>
          <a:lstStyle/>
          <a:p>
            <a:pPr>
              <a:defRPr/>
            </a:pPr>
            <a:endParaRPr lang="el-GR">
              <a:latin typeface="Century Gothic" pitchFamily="34" charset="0"/>
            </a:endParaRPr>
          </a:p>
        </p:txBody>
      </p:sp>
      <p:sp>
        <p:nvSpPr>
          <p:cNvPr id="141322" name="Rectangle 10"/>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2FA1920-EF2E-42E5-BE53-0908719D58EC}" type="slidenum">
              <a:rPr lang="en-US" altLang="el-GR" b="0">
                <a:solidFill>
                  <a:schemeClr val="bg1"/>
                </a:solidFill>
                <a:latin typeface="Century Gothic" panose="020B0502020202020204" pitchFamily="34" charset="0"/>
              </a:rPr>
              <a:pPr/>
              <a:t>125</a:t>
            </a:fld>
            <a:endParaRPr lang="en-US" altLang="el-GR" b="0">
              <a:solidFill>
                <a:schemeClr val="bg1"/>
              </a:solidFill>
              <a:latin typeface="Century Gothic" panose="020B0502020202020204" pitchFamily="34" charset="0"/>
            </a:endParaRPr>
          </a:p>
        </p:txBody>
      </p:sp>
    </p:spTree>
  </p:cSld>
  <p:clrMapOvr>
    <a:masterClrMapping/>
  </p:clrMapOvr>
  <p:transition>
    <p:wheel spokes="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0"/>
            <a:ext cx="9144000" cy="1066800"/>
          </a:xfrm>
          <a:solidFill>
            <a:srgbClr val="000066"/>
          </a:solidFill>
        </p:spPr>
        <p:txBody>
          <a:bodyPr/>
          <a:lstStyle/>
          <a:p>
            <a:pPr eaLnBrk="1" hangingPunct="1"/>
            <a:r>
              <a:rPr lang="el-GR" altLang="el-GR" sz="2800" smtClean="0">
                <a:solidFill>
                  <a:srgbClr val="FFFF00"/>
                </a:solidFill>
                <a:latin typeface="Century Gothic" panose="020B0502020202020204" pitchFamily="34" charset="0"/>
              </a:rPr>
              <a:t>Η ΠΑΙΔΕΙΑ ΠΩΛΗΣΕΩΝ ΠΡΟΫΠΟΘΕΤΕΙ</a:t>
            </a:r>
          </a:p>
        </p:txBody>
      </p:sp>
      <p:sp>
        <p:nvSpPr>
          <p:cNvPr id="142339" name="Rectangle 3"/>
          <p:cNvSpPr>
            <a:spLocks noChangeArrowheads="1"/>
          </p:cNvSpPr>
          <p:nvPr/>
        </p:nvSpPr>
        <p:spPr bwMode="auto">
          <a:xfrm>
            <a:off x="3200400" y="1143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r>
              <a:rPr lang="el-GR" altLang="el-GR" sz="4000" b="0">
                <a:solidFill>
                  <a:schemeClr val="tx1"/>
                </a:solidFill>
                <a:latin typeface="Century Gothic" panose="020B0502020202020204" pitchFamily="34" charset="0"/>
              </a:rPr>
              <a:t>ΜΕΤΡΟ</a:t>
            </a:r>
          </a:p>
        </p:txBody>
      </p:sp>
      <p:sp>
        <p:nvSpPr>
          <p:cNvPr id="142340" name="Rectangle 4"/>
          <p:cNvSpPr>
            <a:spLocks noChangeArrowheads="1"/>
          </p:cNvSpPr>
          <p:nvPr/>
        </p:nvSpPr>
        <p:spPr bwMode="auto">
          <a:xfrm>
            <a:off x="381000" y="3505200"/>
            <a:ext cx="1493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pPr>
            <a:r>
              <a:rPr lang="el-GR" altLang="el-GR" sz="4000" b="0">
                <a:solidFill>
                  <a:schemeClr val="tx1"/>
                </a:solidFill>
                <a:latin typeface="Century Gothic" panose="020B0502020202020204" pitchFamily="34" charset="0"/>
              </a:rPr>
              <a:t>ΟΡΙΟ</a:t>
            </a:r>
          </a:p>
        </p:txBody>
      </p:sp>
      <p:sp>
        <p:nvSpPr>
          <p:cNvPr id="142341" name="Rectangle 5"/>
          <p:cNvSpPr>
            <a:spLocks noChangeArrowheads="1"/>
          </p:cNvSpPr>
          <p:nvPr/>
        </p:nvSpPr>
        <p:spPr bwMode="auto">
          <a:xfrm>
            <a:off x="2971800" y="6156325"/>
            <a:ext cx="2647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pPr>
            <a:r>
              <a:rPr lang="el-GR" altLang="el-GR" sz="4000" b="0">
                <a:solidFill>
                  <a:schemeClr val="tx1"/>
                </a:solidFill>
                <a:latin typeface="Century Gothic" panose="020B0502020202020204" pitchFamily="34" charset="0"/>
              </a:rPr>
              <a:t>ΑΡΜΟΝΙΑ</a:t>
            </a:r>
          </a:p>
        </p:txBody>
      </p:sp>
      <p:sp>
        <p:nvSpPr>
          <p:cNvPr id="142342" name="Text Box 6"/>
          <p:cNvSpPr txBox="1">
            <a:spLocks noChangeArrowheads="1"/>
          </p:cNvSpPr>
          <p:nvPr/>
        </p:nvSpPr>
        <p:spPr bwMode="auto">
          <a:xfrm>
            <a:off x="6629400" y="35052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3600">
                <a:solidFill>
                  <a:schemeClr val="bg1"/>
                </a:solidFill>
                <a:latin typeface="Century Gothic" panose="020B0502020202020204" pitchFamily="34" charset="0"/>
              </a:rPr>
              <a:t>ΗΘΙΚΗ</a:t>
            </a:r>
            <a:endParaRPr lang="en-US" altLang="el-GR" sz="2400" b="0">
              <a:solidFill>
                <a:schemeClr val="bg1"/>
              </a:solidFill>
              <a:latin typeface="Century Gothic" panose="020B0502020202020204" pitchFamily="34" charset="0"/>
            </a:endParaRPr>
          </a:p>
        </p:txBody>
      </p:sp>
      <p:sp>
        <p:nvSpPr>
          <p:cNvPr id="142343" name="AutoShape 7"/>
          <p:cNvSpPr>
            <a:spLocks noChangeArrowheads="1"/>
          </p:cNvSpPr>
          <p:nvPr/>
        </p:nvSpPr>
        <p:spPr bwMode="auto">
          <a:xfrm>
            <a:off x="2057400" y="1752600"/>
            <a:ext cx="4495800" cy="4191000"/>
          </a:xfrm>
          <a:prstGeom prst="diamond">
            <a:avLst/>
          </a:prstGeom>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5E9EFF"/>
            </a:extrusionClr>
            <a:contourClr>
              <a:srgbClr val="5E9EFF"/>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142344" name="Rectangle 8"/>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B039874-E982-4BD5-BB1C-677709F7088E}" type="slidenum">
              <a:rPr lang="en-US" altLang="el-GR" b="0">
                <a:solidFill>
                  <a:schemeClr val="tx1"/>
                </a:solidFill>
                <a:latin typeface="Century Gothic" panose="020B0502020202020204" pitchFamily="34" charset="0"/>
              </a:rPr>
              <a:pPr/>
              <a:t>126</a:t>
            </a:fld>
            <a:endParaRPr lang="en-US" altLang="el-GR" b="0">
              <a:solidFill>
                <a:schemeClr val="tx1"/>
              </a:solidFill>
              <a:latin typeface="Century Gothic" panose="020B0502020202020204" pitchFamily="34" charset="0"/>
            </a:endParaRPr>
          </a:p>
        </p:txBody>
      </p:sp>
    </p:spTree>
  </p:cSld>
  <p:clrMapOvr>
    <a:masterClrMapping/>
  </p:clrMapOvr>
  <p:transition>
    <p:wheel spokes="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idx="1"/>
          </p:nvPr>
        </p:nvSpPr>
        <p:spPr/>
        <p:txBody>
          <a:bodyPr/>
          <a:lstStyle/>
          <a:p>
            <a:pPr eaLnBrk="1" hangingPunct="1"/>
            <a:r>
              <a:rPr lang="el-GR" altLang="el-GR" smtClean="0">
                <a:latin typeface="Century Gothic" panose="020B0502020202020204" pitchFamily="34" charset="0"/>
              </a:rPr>
              <a:t>Άγνοια – Γνώση</a:t>
            </a:r>
          </a:p>
          <a:p>
            <a:pPr eaLnBrk="1" hangingPunct="1"/>
            <a:r>
              <a:rPr lang="el-GR" altLang="el-GR" smtClean="0">
                <a:latin typeface="Century Gothic" panose="020B0502020202020204" pitchFamily="34" charset="0"/>
              </a:rPr>
              <a:t>Δουλεία – Ελευθερία</a:t>
            </a:r>
          </a:p>
          <a:p>
            <a:pPr eaLnBrk="1" hangingPunct="1"/>
            <a:endParaRPr lang="el-GR" altLang="el-GR" smtClean="0">
              <a:latin typeface="Century Gothic" panose="020B0502020202020204" pitchFamily="34" charset="0"/>
            </a:endParaRPr>
          </a:p>
        </p:txBody>
      </p:sp>
      <p:sp>
        <p:nvSpPr>
          <p:cNvPr id="143363" name="Rectangle 5"/>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C1B08CF-3DE8-4A2E-A347-E25F3716F256}" type="slidenum">
              <a:rPr lang="en-US" altLang="el-GR" b="0">
                <a:solidFill>
                  <a:schemeClr val="tx1"/>
                </a:solidFill>
                <a:latin typeface="Century Gothic" panose="020B0502020202020204" pitchFamily="34" charset="0"/>
              </a:rPr>
              <a:pPr/>
              <a:t>127</a:t>
            </a:fld>
            <a:endParaRPr lang="en-US" altLang="el-GR" b="0">
              <a:solidFill>
                <a:schemeClr val="tx1"/>
              </a:solidFill>
              <a:latin typeface="Century Gothic" panose="020B0502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Η ιδεολογία του Μάρκετινγκ</a:t>
            </a:r>
            <a:endParaRPr lang="en-US" altLang="el-GR" smtClean="0">
              <a:latin typeface="Century Gothic" panose="020B0502020202020204" pitchFamily="34" charset="0"/>
            </a:endParaRPr>
          </a:p>
        </p:txBody>
      </p:sp>
      <p:sp>
        <p:nvSpPr>
          <p:cNvPr id="17412" name="Rectangle 4"/>
          <p:cNvSpPr>
            <a:spLocks noChangeArrowheads="1"/>
          </p:cNvSpPr>
          <p:nvPr/>
        </p:nvSpPr>
        <p:spPr bwMode="auto">
          <a:xfrm>
            <a:off x="179388" y="1341438"/>
            <a:ext cx="8820150" cy="5229225"/>
          </a:xfrm>
          <a:prstGeom prst="rect">
            <a:avLst/>
          </a:prstGeom>
          <a:solidFill>
            <a:srgbClr val="FDDBA6"/>
          </a:solidFill>
          <a:ln w="12700">
            <a:solidFill>
              <a:srgbClr val="000000"/>
            </a:solidFill>
            <a:miter lim="800000"/>
            <a:headEnd/>
            <a:tailEnd/>
          </a:ln>
          <a:effectLst>
            <a:outerShdw dist="107763" dir="2700000" algn="ctr" rotWithShape="0">
              <a:schemeClr val="bg2"/>
            </a:outerShdw>
          </a:effectLst>
        </p:spPr>
        <p:txBody>
          <a:bodyPr lIns="90488" tIns="44450" rIns="90488" bIns="44450" anchor="ctr" anchorCtr="1"/>
          <a:lstStyle/>
          <a:p>
            <a:pPr>
              <a:spcBef>
                <a:spcPct val="0"/>
              </a:spcBef>
              <a:defRPr/>
            </a:pPr>
            <a:endParaRPr lang="el-GR" sz="2400">
              <a:latin typeface="Century Gothic" pitchFamily="34" charset="0"/>
            </a:endParaRPr>
          </a:p>
        </p:txBody>
      </p:sp>
      <p:sp>
        <p:nvSpPr>
          <p:cNvPr id="17411" name="Rectangle 3"/>
          <p:cNvSpPr>
            <a:spLocks noChangeArrowheads="1"/>
          </p:cNvSpPr>
          <p:nvPr/>
        </p:nvSpPr>
        <p:spPr bwMode="auto">
          <a:xfrm>
            <a:off x="611188" y="1412875"/>
            <a:ext cx="80010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Clr>
                <a:schemeClr val="folHlink"/>
              </a:buClr>
              <a:buSzPct val="80000"/>
              <a:buFont typeface="Wingdings" panose="05000000000000000000" pitchFamily="2" charset="2"/>
              <a:buNone/>
            </a:pPr>
            <a:endParaRPr lang="en-US" altLang="el-GR" sz="2400" b="0">
              <a:solidFill>
                <a:schemeClr val="tx1"/>
              </a:solidFill>
              <a:latin typeface="Century Gothic" panose="020B0502020202020204" pitchFamily="34" charset="0"/>
            </a:endParaRPr>
          </a:p>
          <a:p>
            <a:pPr algn="l">
              <a:lnSpc>
                <a:spcPct val="100000"/>
              </a:lnSpc>
              <a:buClr>
                <a:schemeClr val="folHlink"/>
              </a:buClr>
              <a:buSzPct val="80000"/>
              <a:buFont typeface="Wingdings" panose="05000000000000000000" pitchFamily="2" charset="2"/>
              <a:buChar char="u"/>
            </a:pPr>
            <a:r>
              <a:rPr lang="el-GR" altLang="el-GR" sz="2400" b="0">
                <a:solidFill>
                  <a:schemeClr val="tx1"/>
                </a:solidFill>
                <a:latin typeface="Century Gothic" panose="020B0502020202020204" pitchFamily="34" charset="0"/>
              </a:rPr>
              <a:t>Επικεντρώνεται στις ανάγκες και τις επιθυμίες των πελατών για να ξεχωρίσει προϊόντα από αυτά του ανταγωνισμού</a:t>
            </a:r>
          </a:p>
          <a:p>
            <a:pPr algn="l">
              <a:lnSpc>
                <a:spcPct val="100000"/>
              </a:lnSpc>
              <a:buClr>
                <a:schemeClr val="folHlink"/>
              </a:buClr>
              <a:buSzPct val="80000"/>
              <a:buFont typeface="Wingdings" panose="05000000000000000000" pitchFamily="2" charset="2"/>
              <a:buChar char="u"/>
            </a:pPr>
            <a:endParaRPr lang="en-US" altLang="el-GR" sz="2400" b="0">
              <a:solidFill>
                <a:schemeClr val="tx1"/>
              </a:solidFill>
              <a:latin typeface="Century Gothic" panose="020B0502020202020204" pitchFamily="34" charset="0"/>
            </a:endParaRPr>
          </a:p>
          <a:p>
            <a:pPr algn="l">
              <a:lnSpc>
                <a:spcPct val="100000"/>
              </a:lnSpc>
              <a:buClr>
                <a:schemeClr val="folHlink"/>
              </a:buClr>
              <a:buSzPct val="80000"/>
              <a:buFont typeface="Wingdings" panose="05000000000000000000" pitchFamily="2" charset="2"/>
              <a:buChar char="u"/>
            </a:pPr>
            <a:r>
              <a:rPr lang="el-GR" altLang="el-GR" sz="2400" b="0">
                <a:solidFill>
                  <a:schemeClr val="tx1"/>
                </a:solidFill>
                <a:latin typeface="Century Gothic" panose="020B0502020202020204" pitchFamily="34" charset="0"/>
              </a:rPr>
              <a:t>Ολοκληρώνει όλες τις οργανωτικές δραστηριότητες στην ικανοποίηση αναγκών και επιθυμιών</a:t>
            </a:r>
          </a:p>
          <a:p>
            <a:pPr algn="l">
              <a:lnSpc>
                <a:spcPct val="100000"/>
              </a:lnSpc>
              <a:buClr>
                <a:schemeClr val="folHlink"/>
              </a:buClr>
              <a:buSzPct val="80000"/>
              <a:buFont typeface="Wingdings" panose="05000000000000000000" pitchFamily="2" charset="2"/>
              <a:buChar char="u"/>
            </a:pPr>
            <a:endParaRPr lang="en-US" altLang="el-GR" sz="2400" b="0">
              <a:solidFill>
                <a:schemeClr val="tx1"/>
              </a:solidFill>
              <a:latin typeface="Century Gothic" panose="020B0502020202020204" pitchFamily="34" charset="0"/>
            </a:endParaRPr>
          </a:p>
          <a:p>
            <a:pPr algn="l">
              <a:lnSpc>
                <a:spcPct val="100000"/>
              </a:lnSpc>
              <a:buClr>
                <a:schemeClr val="folHlink"/>
              </a:buClr>
              <a:buSzPct val="80000"/>
              <a:buFont typeface="Wingdings" panose="05000000000000000000" pitchFamily="2" charset="2"/>
              <a:buChar char="u"/>
            </a:pPr>
            <a:r>
              <a:rPr lang="el-GR" altLang="el-GR" sz="2400" b="0">
                <a:solidFill>
                  <a:schemeClr val="tx1"/>
                </a:solidFill>
                <a:latin typeface="Century Gothic" panose="020B0502020202020204" pitchFamily="34" charset="0"/>
              </a:rPr>
              <a:t>Επιτυγχάνει μακροπρόθεσμους επιχειρησιακούς στόχους με την ικανοποίηση αναγκών και επιθυμιών</a:t>
            </a:r>
            <a:endParaRPr lang="en-US" altLang="el-GR" sz="2400" b="0">
              <a:solidFill>
                <a:schemeClr val="tx1"/>
              </a:solidFill>
              <a:latin typeface="Century Gothic" panose="020B0502020202020204" pitchFamily="34" charset="0"/>
            </a:endParaRPr>
          </a:p>
        </p:txBody>
      </p:sp>
      <p:sp>
        <p:nvSpPr>
          <p:cNvPr id="144389" name="Rectangle 5"/>
          <p:cNvSpPr>
            <a:spLocks noChangeArrowheads="1"/>
          </p:cNvSpPr>
          <p:nvPr/>
        </p:nvSpPr>
        <p:spPr bwMode="auto">
          <a:xfrm>
            <a:off x="8172450" y="609282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A8F8DAA-AAD0-4C31-8A83-71D08F66A9D5}" type="slidenum">
              <a:rPr lang="en-US" altLang="el-GR" b="0">
                <a:solidFill>
                  <a:schemeClr val="tx1"/>
                </a:solidFill>
                <a:latin typeface="Century Gothic" panose="020B0502020202020204" pitchFamily="34" charset="0"/>
              </a:rPr>
              <a:pPr/>
              <a:t>128</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1">
                                            <p:txEl>
                                              <p:pRg st="1" end="1"/>
                                            </p:txEl>
                                          </p:spTgt>
                                        </p:tgtEl>
                                        <p:attrNameLst>
                                          <p:attrName>ppt_c</p:attrName>
                                        </p:attrNameLst>
                                      </p:cBhvr>
                                      <p:to>
                                        <a:srgbClr val="C0C0C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411">
                                            <p:txEl>
                                              <p:pRg st="3" end="3"/>
                                            </p:txEl>
                                          </p:spTgt>
                                        </p:tgtEl>
                                        <p:attrNameLst>
                                          <p:attrName>ppt_c</p:attrName>
                                        </p:attrNameLst>
                                      </p:cBhvr>
                                      <p:to>
                                        <a:srgbClr val="C0C0C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411">
                                            <p:txEl>
                                              <p:pRg st="5" end="5"/>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l-GR" altLang="el-GR" smtClean="0">
                <a:solidFill>
                  <a:schemeClr val="bg2"/>
                </a:solidFill>
                <a:latin typeface="Century Gothic" panose="020B0502020202020204" pitchFamily="34" charset="0"/>
              </a:rPr>
              <a:t>Τροφή για σκέψη...</a:t>
            </a:r>
          </a:p>
        </p:txBody>
      </p:sp>
      <p:pic>
        <p:nvPicPr>
          <p:cNvPr id="1026" name="Picture 2" descr="C:\Users\Secretary\Desktop\Buying clothes at the supermarket.jpg"/>
          <p:cNvPicPr>
            <a:picLocks noGrp="1" noChangeAspect="1" noChangeArrowheads="1"/>
          </p:cNvPicPr>
          <p:nvPr>
            <p:ph idx="1"/>
          </p:nvPr>
        </p:nvPicPr>
        <p:blipFill>
          <a:blip r:embed="rId2"/>
          <a:stretch>
            <a:fillRect/>
          </a:stretch>
        </p:blipFill>
        <p:spPr>
          <a:xfrm>
            <a:off x="1476375" y="1989138"/>
            <a:ext cx="6337300" cy="3960812"/>
          </a:xfrm>
          <a:ln w="127000" cap="sq">
            <a:solidFill>
              <a:srgbClr val="000000"/>
            </a:solidFill>
          </a:ln>
          <a:effectLst>
            <a:outerShdw blurRad="57150" dist="50800" dir="2700000" algn="tl" rotWithShape="0">
              <a:srgbClr val="000000">
                <a:alpha val="40000"/>
              </a:srgbClr>
            </a:outerShdw>
          </a:effectLst>
        </p:spPr>
      </p:pic>
      <p:sp>
        <p:nvSpPr>
          <p:cNvPr id="145412" name="Rectangle 3"/>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86F3505-395B-4DC7-AD3F-26ED4DE188B2}" type="slidenum">
              <a:rPr lang="en-US" altLang="el-GR" b="0">
                <a:solidFill>
                  <a:srgbClr val="FFFFFF"/>
                </a:solidFill>
                <a:latin typeface="Century Gothic" panose="020B0502020202020204" pitchFamily="34" charset="0"/>
              </a:rPr>
              <a:pPr/>
              <a:t>129</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7950" y="889000"/>
            <a:ext cx="8794750" cy="1143000"/>
          </a:xfrm>
        </p:spPr>
        <p:txBody>
          <a:bodyPr/>
          <a:lstStyle/>
          <a:p>
            <a:pPr eaLnBrk="1" hangingPunct="1"/>
            <a:r>
              <a:rPr lang="en-US" altLang="el-GR" smtClean="0">
                <a:latin typeface="Century Gothic" panose="020B0502020202020204" pitchFamily="34" charset="0"/>
              </a:rPr>
              <a:t>1. </a:t>
            </a:r>
            <a:r>
              <a:rPr lang="el-GR" altLang="el-GR" smtClean="0">
                <a:latin typeface="Century Gothic" panose="020B0502020202020204" pitchFamily="34" charset="0"/>
              </a:rPr>
              <a:t>Τι είναι μάρκετινγκ;</a:t>
            </a:r>
            <a:endParaRPr lang="en-US" altLang="el-GR" smtClean="0">
              <a:latin typeface="Century Gothic" panose="020B0502020202020204" pitchFamily="34" charset="0"/>
            </a:endParaRP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411760" y="2348880"/>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6629" name="Rectangle 6"/>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2D46B4E-7E4E-479A-AF34-9D602631B63C}" type="slidenum">
              <a:rPr lang="en-US" altLang="el-GR" b="0">
                <a:solidFill>
                  <a:schemeClr val="tx1"/>
                </a:solidFill>
                <a:latin typeface="Century Gothic" panose="020B0502020202020204" pitchFamily="34" charset="0"/>
              </a:rPr>
              <a:pPr/>
              <a:t>13</a:t>
            </a:fld>
            <a:endParaRPr lang="en-US" altLang="el-GR" b="0">
              <a:solidFill>
                <a:schemeClr val="tx1"/>
              </a:solidFill>
              <a:latin typeface="Century Gothic" panose="020B0502020202020204" pitchFamily="34" charset="0"/>
            </a:endParaRPr>
          </a:p>
        </p:txBody>
      </p:sp>
      <p:sp>
        <p:nvSpPr>
          <p:cNvPr id="6" name="Rectangle 5"/>
          <p:cNvSpPr/>
          <p:nvPr/>
        </p:nvSpPr>
        <p:spPr>
          <a:xfrm>
            <a:off x="0" y="0"/>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
        <p:nvSpPr>
          <p:cNvPr id="26631" name="Rectangle 6"/>
          <p:cNvSpPr>
            <a:spLocks noChangeArrowheads="1"/>
          </p:cNvSpPr>
          <p:nvPr/>
        </p:nvSpPr>
        <p:spPr bwMode="auto">
          <a:xfrm>
            <a:off x="179388" y="6461125"/>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r>
              <a:rPr lang="en-US" altLang="el-GR" sz="1100" b="0"/>
              <a:t>http://advisorwebsites.com/blog/wp-content/uploads/2010/06/Log-Busco-marketing_1.jpg</a:t>
            </a:r>
            <a:endParaRPr lang="el-GR" altLang="el-GR" sz="1100" b="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l-GR" altLang="el-GR" smtClean="0">
                <a:solidFill>
                  <a:schemeClr val="bg2"/>
                </a:solidFill>
                <a:latin typeface="Century Gothic" panose="020B0502020202020204" pitchFamily="34" charset="0"/>
              </a:rPr>
              <a:t>Τροφή για σκέψη...</a:t>
            </a:r>
          </a:p>
        </p:txBody>
      </p:sp>
      <p:pic>
        <p:nvPicPr>
          <p:cNvPr id="146435" name="Picture 2" descr="C:\Users\Secretary\Desktop\work-buy-consume-die truth theo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989138"/>
            <a:ext cx="5678488" cy="4032250"/>
          </a:xfrm>
        </p:spPr>
      </p:pic>
      <p:sp>
        <p:nvSpPr>
          <p:cNvPr id="146436" name="Rectangle 3"/>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C5F6CEB-44D1-463F-ADD4-CC79ECB747FB}" type="slidenum">
              <a:rPr lang="en-US" altLang="el-GR" b="0">
                <a:solidFill>
                  <a:srgbClr val="FFFFFF"/>
                </a:solidFill>
                <a:latin typeface="Century Gothic" panose="020B0502020202020204" pitchFamily="34" charset="0"/>
              </a:rPr>
              <a:pPr/>
              <a:t>130</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l-GR" altLang="el-GR" smtClean="0">
                <a:solidFill>
                  <a:schemeClr val="bg2"/>
                </a:solidFill>
                <a:latin typeface="Century Gothic" panose="020B0502020202020204" pitchFamily="34" charset="0"/>
              </a:rPr>
              <a:t>Τροφή για σκέψη...</a:t>
            </a:r>
            <a:endParaRPr lang="el-GR" altLang="el-GR" smtClean="0">
              <a:solidFill>
                <a:schemeClr val="bg1"/>
              </a:solidFill>
              <a:latin typeface="Century Gothic" panose="020B0502020202020204" pitchFamily="34" charset="0"/>
            </a:endParaRPr>
          </a:p>
        </p:txBody>
      </p:sp>
      <p:pic>
        <p:nvPicPr>
          <p:cNvPr id="147459" name="Picture 2" descr="C:\Users\Secretary\Desktop\tumblr_meizxauhui1r5crzdo1_5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2420938"/>
            <a:ext cx="5222875" cy="3384550"/>
          </a:xfrm>
        </p:spPr>
      </p:pic>
      <p:sp>
        <p:nvSpPr>
          <p:cNvPr id="147460" name="Rectangle 3"/>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B0822D8-3A0B-4AC8-BAF0-ABB8052D4FE1}" type="slidenum">
              <a:rPr lang="en-US" altLang="el-GR" b="0">
                <a:solidFill>
                  <a:srgbClr val="FFFFFF"/>
                </a:solidFill>
                <a:latin typeface="Century Gothic" panose="020B0502020202020204" pitchFamily="34" charset="0"/>
              </a:rPr>
              <a:pPr/>
              <a:t>131</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l-GR" altLang="el-GR" smtClean="0">
                <a:solidFill>
                  <a:schemeClr val="bg2"/>
                </a:solidFill>
                <a:latin typeface="Century Gothic" panose="020B0502020202020204" pitchFamily="34" charset="0"/>
              </a:rPr>
              <a:t>Τροφή για σκέψη...</a:t>
            </a:r>
            <a:endParaRPr lang="el-GR" altLang="el-GR" smtClean="0">
              <a:solidFill>
                <a:schemeClr val="bg1"/>
              </a:solidFill>
              <a:latin typeface="Century Gothic" panose="020B0502020202020204" pitchFamily="34" charset="0"/>
            </a:endParaRPr>
          </a:p>
        </p:txBody>
      </p:sp>
      <p:pic>
        <p:nvPicPr>
          <p:cNvPr id="148483" name="Picture 2" descr="C:\Users\Secretary\Desktop\your culture is your bran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2000" y="1954213"/>
            <a:ext cx="5080000" cy="3816350"/>
          </a:xfrm>
        </p:spPr>
      </p:pic>
      <p:sp>
        <p:nvSpPr>
          <p:cNvPr id="148484" name="Rectangle 3"/>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E9227AB-16DF-4833-A9F6-3888F7AADBB3}" type="slidenum">
              <a:rPr lang="en-US" altLang="el-GR" b="0">
                <a:solidFill>
                  <a:srgbClr val="FFFFFF"/>
                </a:solidFill>
                <a:latin typeface="Century Gothic" panose="020B0502020202020204" pitchFamily="34" charset="0"/>
              </a:rPr>
              <a:pPr/>
              <a:t>132</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solidFill>
                  <a:schemeClr val="accent6">
                    <a:lumMod val="60000"/>
                    <a:lumOff val="40000"/>
                  </a:schemeClr>
                </a:solidFill>
                <a:latin typeface="Century Gothic" pitchFamily="34" charset="0"/>
              </a:rPr>
              <a:t>You are what you buy</a:t>
            </a:r>
            <a:endParaRPr lang="el-GR" dirty="0">
              <a:solidFill>
                <a:schemeClr val="accent6">
                  <a:lumMod val="60000"/>
                  <a:lumOff val="40000"/>
                </a:schemeClr>
              </a:solidFill>
              <a:latin typeface="Century Gothic" pitchFamily="34" charset="0"/>
            </a:endParaRPr>
          </a:p>
        </p:txBody>
      </p:sp>
      <p:sp>
        <p:nvSpPr>
          <p:cNvPr id="149507" name="TextBox 3"/>
          <p:cNvSpPr txBox="1">
            <a:spLocks noChangeArrowheads="1"/>
          </p:cNvSpPr>
          <p:nvPr/>
        </p:nvSpPr>
        <p:spPr bwMode="auto">
          <a:xfrm rot="-5400000">
            <a:off x="117475" y="1454150"/>
            <a:ext cx="2044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9600" b="0">
                <a:solidFill>
                  <a:srgbClr val="FF0000"/>
                </a:solidFill>
                <a:latin typeface="Century Gothic" panose="020B0502020202020204" pitchFamily="34" charset="0"/>
              </a:rPr>
              <a:t>you</a:t>
            </a:r>
            <a:endParaRPr lang="el-GR" altLang="el-GR" sz="9600" b="0">
              <a:solidFill>
                <a:srgbClr val="FF0000"/>
              </a:solidFill>
              <a:latin typeface="Century Gothic" panose="020B0502020202020204" pitchFamily="34" charset="0"/>
            </a:endParaRPr>
          </a:p>
        </p:txBody>
      </p:sp>
      <p:sp>
        <p:nvSpPr>
          <p:cNvPr id="149508" name="TextBox 4"/>
          <p:cNvSpPr txBox="1">
            <a:spLocks noChangeArrowheads="1"/>
          </p:cNvSpPr>
          <p:nvPr/>
        </p:nvSpPr>
        <p:spPr bwMode="auto">
          <a:xfrm>
            <a:off x="3286125" y="4286250"/>
            <a:ext cx="2244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8800" b="0">
                <a:solidFill>
                  <a:srgbClr val="92D050"/>
                </a:solidFill>
                <a:latin typeface="Century Gothic" panose="020B0502020202020204" pitchFamily="34" charset="0"/>
              </a:rPr>
              <a:t>buy</a:t>
            </a:r>
            <a:endParaRPr lang="el-GR" altLang="el-GR" sz="8800" b="0">
              <a:solidFill>
                <a:srgbClr val="92D050"/>
              </a:solidFill>
              <a:latin typeface="Century Gothic" panose="020B0502020202020204" pitchFamily="34" charset="0"/>
            </a:endParaRPr>
          </a:p>
        </p:txBody>
      </p:sp>
      <p:sp>
        <p:nvSpPr>
          <p:cNvPr id="149509" name="TextBox 5"/>
          <p:cNvSpPr txBox="1">
            <a:spLocks noChangeArrowheads="1"/>
          </p:cNvSpPr>
          <p:nvPr/>
        </p:nvSpPr>
        <p:spPr bwMode="auto">
          <a:xfrm>
            <a:off x="2000250" y="4286250"/>
            <a:ext cx="1649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4400" b="0">
                <a:solidFill>
                  <a:srgbClr val="376092"/>
                </a:solidFill>
                <a:latin typeface="Century Gothic" panose="020B0502020202020204" pitchFamily="34" charset="0"/>
              </a:rPr>
              <a:t>need</a:t>
            </a:r>
            <a:endParaRPr lang="el-GR" altLang="el-GR" sz="4400" b="0">
              <a:solidFill>
                <a:srgbClr val="376092"/>
              </a:solidFill>
              <a:latin typeface="Century Gothic" panose="020B0502020202020204" pitchFamily="34" charset="0"/>
            </a:endParaRPr>
          </a:p>
        </p:txBody>
      </p:sp>
      <p:sp>
        <p:nvSpPr>
          <p:cNvPr id="149510" name="TextBox 6"/>
          <p:cNvSpPr txBox="1">
            <a:spLocks noChangeArrowheads="1"/>
          </p:cNvSpPr>
          <p:nvPr/>
        </p:nvSpPr>
        <p:spPr bwMode="auto">
          <a:xfrm>
            <a:off x="5214938" y="2571750"/>
            <a:ext cx="3122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8000" b="0">
                <a:solidFill>
                  <a:srgbClr val="FFFF00"/>
                </a:solidFill>
                <a:latin typeface="Century Gothic" panose="020B0502020202020204" pitchFamily="34" charset="0"/>
              </a:rPr>
              <a:t>WANT</a:t>
            </a:r>
            <a:endParaRPr lang="el-GR" altLang="el-GR" sz="8000" b="0">
              <a:solidFill>
                <a:srgbClr val="FFFF00"/>
              </a:solidFill>
              <a:latin typeface="Century Gothic" panose="020B0502020202020204" pitchFamily="34" charset="0"/>
            </a:endParaRPr>
          </a:p>
        </p:txBody>
      </p:sp>
      <p:sp>
        <p:nvSpPr>
          <p:cNvPr id="149511" name="TextBox 7"/>
          <p:cNvSpPr txBox="1">
            <a:spLocks noChangeArrowheads="1"/>
          </p:cNvSpPr>
          <p:nvPr/>
        </p:nvSpPr>
        <p:spPr bwMode="auto">
          <a:xfrm rot="-1723017">
            <a:off x="2627313" y="2357438"/>
            <a:ext cx="19621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4400" b="0">
                <a:solidFill>
                  <a:srgbClr val="FFFFFF"/>
                </a:solidFill>
                <a:latin typeface="Century Gothic" panose="020B0502020202020204" pitchFamily="34" charset="0"/>
              </a:rPr>
              <a:t>DESIRE</a:t>
            </a:r>
            <a:endParaRPr lang="el-GR" altLang="el-GR" sz="4400" b="0">
              <a:solidFill>
                <a:srgbClr val="FFFFFF"/>
              </a:solidFill>
              <a:latin typeface="Century Gothic" panose="020B0502020202020204" pitchFamily="34" charset="0"/>
            </a:endParaRPr>
          </a:p>
        </p:txBody>
      </p:sp>
      <p:sp>
        <p:nvSpPr>
          <p:cNvPr id="149512" name="TextBox 8"/>
          <p:cNvSpPr txBox="1">
            <a:spLocks noChangeArrowheads="1"/>
          </p:cNvSpPr>
          <p:nvPr/>
        </p:nvSpPr>
        <p:spPr bwMode="auto">
          <a:xfrm>
            <a:off x="4071938" y="3857625"/>
            <a:ext cx="1441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6000" b="0">
                <a:solidFill>
                  <a:srgbClr val="00B050"/>
                </a:solidFill>
                <a:latin typeface="Century Gothic" panose="020B0502020202020204" pitchFamily="34" charset="0"/>
              </a:rPr>
              <a:t>are</a:t>
            </a:r>
            <a:endParaRPr lang="el-GR" altLang="el-GR" sz="6000" b="0">
              <a:solidFill>
                <a:srgbClr val="00B050"/>
              </a:solidFill>
              <a:latin typeface="Century Gothic" panose="020B0502020202020204" pitchFamily="34" charset="0"/>
            </a:endParaRPr>
          </a:p>
        </p:txBody>
      </p:sp>
      <p:sp>
        <p:nvSpPr>
          <p:cNvPr id="149513" name="TextBox 9"/>
          <p:cNvSpPr txBox="1">
            <a:spLocks noChangeArrowheads="1"/>
          </p:cNvSpPr>
          <p:nvPr/>
        </p:nvSpPr>
        <p:spPr bwMode="auto">
          <a:xfrm>
            <a:off x="1643063" y="2428875"/>
            <a:ext cx="534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4000" b="0">
                <a:solidFill>
                  <a:srgbClr val="00B0F0"/>
                </a:solidFill>
                <a:latin typeface="Century Gothic" panose="020B0502020202020204" pitchFamily="34" charset="0"/>
              </a:rPr>
              <a:t>a</a:t>
            </a:r>
            <a:endParaRPr lang="el-GR" altLang="el-GR" sz="4000" b="0">
              <a:solidFill>
                <a:srgbClr val="00B0F0"/>
              </a:solidFill>
              <a:latin typeface="Century Gothic" panose="020B0502020202020204" pitchFamily="34" charset="0"/>
            </a:endParaRPr>
          </a:p>
        </p:txBody>
      </p:sp>
      <p:sp>
        <p:nvSpPr>
          <p:cNvPr id="11" name="TextBox 10"/>
          <p:cNvSpPr txBox="1"/>
          <p:nvPr/>
        </p:nvSpPr>
        <p:spPr>
          <a:xfrm>
            <a:off x="2143108" y="3214686"/>
            <a:ext cx="1143008" cy="1446550"/>
          </a:xfrm>
          <a:prstGeom prst="rect">
            <a:avLst/>
          </a:prstGeom>
          <a:noFill/>
          <a:effectLst>
            <a:reflection blurRad="6350" stA="50000" endA="295" endPos="92000" dist="101600" dir="5400000" sy="-100000" algn="bl" rotWithShape="0"/>
          </a:effectLst>
        </p:spPr>
        <p:txBody>
          <a:bodyPr>
            <a:spAutoFit/>
          </a:bodyPr>
          <a:lstStyle/>
          <a:p>
            <a:pPr algn="l" eaLnBrk="1" fontAlgn="auto" hangingPunct="1">
              <a:lnSpc>
                <a:spcPct val="100000"/>
              </a:lnSpc>
              <a:spcBef>
                <a:spcPts val="0"/>
              </a:spcBef>
              <a:spcAft>
                <a:spcPts val="0"/>
              </a:spcAft>
              <a:defRPr/>
            </a:pPr>
            <a:r>
              <a:rPr lang="en-US" sz="8800"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entury Gothic" pitchFamily="34" charset="0"/>
              </a:rPr>
              <a:t>it</a:t>
            </a:r>
            <a:endParaRPr lang="el-GR" sz="8800"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Century Gothic" pitchFamily="34" charset="0"/>
            </a:endParaRPr>
          </a:p>
        </p:txBody>
      </p:sp>
      <p:sp>
        <p:nvSpPr>
          <p:cNvPr id="149515" name="TextBox 11"/>
          <p:cNvSpPr txBox="1">
            <a:spLocks noChangeArrowheads="1"/>
          </p:cNvSpPr>
          <p:nvPr/>
        </p:nvSpPr>
        <p:spPr bwMode="auto">
          <a:xfrm>
            <a:off x="4714875" y="1571625"/>
            <a:ext cx="1698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8800">
                <a:solidFill>
                  <a:srgbClr val="B3A2C7"/>
                </a:solidFill>
                <a:latin typeface="Century Gothic" panose="020B0502020202020204" pitchFamily="34" charset="0"/>
              </a:rPr>
              <a:t>Do</a:t>
            </a:r>
            <a:endParaRPr lang="el-GR" altLang="el-GR" sz="8800">
              <a:solidFill>
                <a:srgbClr val="B3A2C7"/>
              </a:solidFill>
              <a:latin typeface="Century Gothic" panose="020B0502020202020204" pitchFamily="34" charset="0"/>
            </a:endParaRPr>
          </a:p>
        </p:txBody>
      </p:sp>
      <p:sp>
        <p:nvSpPr>
          <p:cNvPr id="149516" name="TextBox 12"/>
          <p:cNvSpPr txBox="1">
            <a:spLocks noChangeArrowheads="1"/>
          </p:cNvSpPr>
          <p:nvPr/>
        </p:nvSpPr>
        <p:spPr bwMode="auto">
          <a:xfrm>
            <a:off x="6500813" y="3857625"/>
            <a:ext cx="2468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6600" b="0">
                <a:solidFill>
                  <a:srgbClr val="B3A2C7"/>
                </a:solidFill>
                <a:latin typeface="Century Gothic" panose="020B0502020202020204" pitchFamily="34" charset="0"/>
              </a:rPr>
              <a:t>Don’t</a:t>
            </a:r>
            <a:endParaRPr lang="el-GR" altLang="el-GR" sz="6600" b="0">
              <a:solidFill>
                <a:srgbClr val="B3A2C7"/>
              </a:solidFill>
              <a:latin typeface="Century Gothic" panose="020B0502020202020204" pitchFamily="34" charset="0"/>
            </a:endParaRPr>
          </a:p>
        </p:txBody>
      </p:sp>
      <p:sp>
        <p:nvSpPr>
          <p:cNvPr id="149517" name="TextBox 13"/>
          <p:cNvSpPr txBox="1">
            <a:spLocks noChangeArrowheads="1"/>
          </p:cNvSpPr>
          <p:nvPr/>
        </p:nvSpPr>
        <p:spPr bwMode="auto">
          <a:xfrm>
            <a:off x="3786188" y="3500438"/>
            <a:ext cx="195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3600" b="0">
                <a:solidFill>
                  <a:srgbClr val="FF0000"/>
                </a:solidFill>
                <a:latin typeface="Century Gothic" panose="020B0502020202020204" pitchFamily="34" charset="0"/>
              </a:rPr>
              <a:t>bargain</a:t>
            </a:r>
            <a:endParaRPr lang="el-GR" altLang="el-GR" sz="3600" b="0">
              <a:solidFill>
                <a:srgbClr val="FF0000"/>
              </a:solidFill>
              <a:latin typeface="Century Gothic" panose="020B0502020202020204" pitchFamily="34" charset="0"/>
            </a:endParaRPr>
          </a:p>
        </p:txBody>
      </p:sp>
      <p:sp>
        <p:nvSpPr>
          <p:cNvPr id="149518" name="TextBox 14"/>
          <p:cNvSpPr txBox="1">
            <a:spLocks noChangeArrowheads="1"/>
          </p:cNvSpPr>
          <p:nvPr/>
        </p:nvSpPr>
        <p:spPr bwMode="auto">
          <a:xfrm>
            <a:off x="6429375" y="2143125"/>
            <a:ext cx="1793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n-US" altLang="el-GR" sz="4400" b="0">
                <a:solidFill>
                  <a:srgbClr val="E46C0A"/>
                </a:solidFill>
                <a:latin typeface="Century Gothic" panose="020B0502020202020204" pitchFamily="34" charset="0"/>
              </a:rPr>
              <a:t>Brand</a:t>
            </a:r>
            <a:endParaRPr lang="el-GR" altLang="el-GR" sz="4400" b="0">
              <a:solidFill>
                <a:srgbClr val="E46C0A"/>
              </a:solidFill>
              <a:latin typeface="Century Gothic" panose="020B0502020202020204" pitchFamily="34" charset="0"/>
            </a:endParaRPr>
          </a:p>
        </p:txBody>
      </p:sp>
      <p:sp>
        <p:nvSpPr>
          <p:cNvPr id="149519" name="Rectangle 1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960A672-633F-45B6-A8F1-5D5C3ACBCE60}" type="slidenum">
              <a:rPr lang="en-US" altLang="el-GR" b="0">
                <a:solidFill>
                  <a:srgbClr val="FFFFFF"/>
                </a:solidFill>
                <a:latin typeface="Century Gothic" panose="020B0502020202020204" pitchFamily="34" charset="0"/>
              </a:rPr>
              <a:pPr/>
              <a:t>133</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l-GR" altLang="el-GR" smtClean="0">
                <a:latin typeface="Century Gothic" panose="020B0502020202020204" pitchFamily="34" charset="0"/>
              </a:rPr>
              <a:t>Βιβλιογραφία</a:t>
            </a:r>
          </a:p>
        </p:txBody>
      </p:sp>
      <p:sp>
        <p:nvSpPr>
          <p:cNvPr id="150531" name="Content Placeholder 2"/>
          <p:cNvSpPr>
            <a:spLocks noGrp="1"/>
          </p:cNvSpPr>
          <p:nvPr>
            <p:ph idx="1"/>
          </p:nvPr>
        </p:nvSpPr>
        <p:spPr>
          <a:xfrm>
            <a:off x="0" y="1268413"/>
            <a:ext cx="9144000" cy="4598987"/>
          </a:xfrm>
        </p:spPr>
        <p:txBody>
          <a:bodyPr/>
          <a:lstStyle/>
          <a:p>
            <a:r>
              <a:rPr lang="en-US" altLang="el-GR" smtClean="0">
                <a:latin typeface="Century Gothic" panose="020B0502020202020204" pitchFamily="34" charset="0"/>
              </a:rPr>
              <a:t>Baker, M. J. (2014). </a:t>
            </a:r>
            <a:r>
              <a:rPr lang="en-US" altLang="el-GR" i="1" smtClean="0">
                <a:latin typeface="Century Gothic" panose="020B0502020202020204" pitchFamily="34" charset="0"/>
              </a:rPr>
              <a:t>Marketing strategy and management</a:t>
            </a:r>
            <a:r>
              <a:rPr lang="en-US" altLang="el-GR" smtClean="0">
                <a:latin typeface="Century Gothic" panose="020B0502020202020204" pitchFamily="34" charset="0"/>
              </a:rPr>
              <a:t>. Palgrave Macmillan.</a:t>
            </a:r>
            <a:endParaRPr lang="el-GR" altLang="el-GR" smtClean="0">
              <a:latin typeface="Century Gothic" panose="020B0502020202020204" pitchFamily="34" charset="0"/>
            </a:endParaRPr>
          </a:p>
          <a:p>
            <a:r>
              <a:rPr lang="en-US" altLang="el-GR" smtClean="0">
                <a:latin typeface="Century Gothic" panose="020B0502020202020204" pitchFamily="34" charset="0"/>
              </a:rPr>
              <a:t>Foxall, G. (2014). </a:t>
            </a:r>
            <a:r>
              <a:rPr lang="en-US" altLang="el-GR" i="1" smtClean="0">
                <a:latin typeface="Century Gothic" panose="020B0502020202020204" pitchFamily="34" charset="0"/>
              </a:rPr>
              <a:t>Strategic Marketing Management (RLE Marketing)</a:t>
            </a:r>
            <a:r>
              <a:rPr lang="en-US" altLang="el-GR" smtClean="0">
                <a:latin typeface="Century Gothic" panose="020B0502020202020204" pitchFamily="34" charset="0"/>
              </a:rPr>
              <a:t> (Vol. 3). Routledge.</a:t>
            </a:r>
            <a:endParaRPr lang="el-GR" altLang="el-GR" smtClean="0">
              <a:latin typeface="Century Gothic" panose="020B0502020202020204" pitchFamily="34" charset="0"/>
            </a:endParaRPr>
          </a:p>
          <a:p>
            <a:r>
              <a:rPr lang="en-US" altLang="el-GR" smtClean="0">
                <a:latin typeface="Century Gothic" panose="020B0502020202020204" pitchFamily="34" charset="0"/>
              </a:rPr>
              <a:t>Peñaloza, L., Toulouse, N., &amp; Visconti, L. M. (Eds.). (2013). </a:t>
            </a:r>
            <a:r>
              <a:rPr lang="en-US" altLang="el-GR" i="1" smtClean="0">
                <a:latin typeface="Century Gothic" panose="020B0502020202020204" pitchFamily="34" charset="0"/>
              </a:rPr>
              <a:t>Marketing management: A cultural perspective</a:t>
            </a:r>
            <a:r>
              <a:rPr lang="en-US" altLang="el-GR" smtClean="0">
                <a:latin typeface="Century Gothic" panose="020B0502020202020204" pitchFamily="34" charset="0"/>
              </a:rPr>
              <a:t>. Routledge.</a:t>
            </a:r>
            <a:endParaRPr lang="el-GR" altLang="el-GR" smtClean="0">
              <a:latin typeface="Century Gothic" panose="020B0502020202020204" pitchFamily="34" charset="0"/>
            </a:endParaRPr>
          </a:p>
          <a:p>
            <a:r>
              <a:rPr lang="en-US" altLang="el-GR" smtClean="0">
                <a:latin typeface="Century Gothic" panose="020B0502020202020204" pitchFamily="34" charset="0"/>
              </a:rPr>
              <a:t>Wilson, R. M., &amp; Gilligan, C. (2012). </a:t>
            </a:r>
            <a:r>
              <a:rPr lang="en-US" altLang="el-GR" i="1" smtClean="0">
                <a:latin typeface="Century Gothic" panose="020B0502020202020204" pitchFamily="34" charset="0"/>
              </a:rPr>
              <a:t>Strategic marketing management</a:t>
            </a:r>
            <a:r>
              <a:rPr lang="en-US" altLang="el-GR" smtClean="0">
                <a:latin typeface="Century Gothic" panose="020B0502020202020204" pitchFamily="34" charset="0"/>
              </a:rPr>
              <a:t>. Routledge.</a:t>
            </a:r>
            <a:endParaRPr lang="el-GR" altLang="el-GR"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06A64AA-FB3D-4217-9C5D-C927223A030A}" type="slidenum">
              <a:rPr lang="el-GR" altLang="el-GR" sz="1200">
                <a:solidFill>
                  <a:srgbClr val="898989"/>
                </a:solidFill>
                <a:latin typeface="Century Gothic" panose="020B0502020202020204" pitchFamily="34" charset="0"/>
              </a:rPr>
              <a:pPr/>
              <a:t>134</a:t>
            </a:fld>
            <a:endParaRPr lang="el-GR" altLang="el-GR" sz="1200">
              <a:solidFill>
                <a:srgbClr val="898989"/>
              </a:solidFill>
              <a:latin typeface="Century Gothic" panose="020B0502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Τίτλος 6"/>
          <p:cNvSpPr>
            <a:spLocks noGrp="1"/>
          </p:cNvSpPr>
          <p:nvPr>
            <p:ph type="ctrTitle"/>
          </p:nvPr>
        </p:nvSpPr>
        <p:spPr>
          <a:xfrm>
            <a:off x="684213" y="1052513"/>
            <a:ext cx="7772400" cy="1470025"/>
          </a:xfrm>
        </p:spPr>
        <p:txBody>
          <a:bodyPr/>
          <a:lstStyle/>
          <a:p>
            <a:r>
              <a:rPr lang="el-GR" altLang="el-GR" smtClean="0"/>
              <a:t>Τέλος Ενότητας #</a:t>
            </a:r>
            <a:r>
              <a:rPr lang="en-US" altLang="el-GR" smtClean="0"/>
              <a:t> </a:t>
            </a:r>
            <a:r>
              <a:rPr lang="el-GR" altLang="el-GR" smtClean="0"/>
              <a:t>1</a:t>
            </a:r>
          </a:p>
        </p:txBody>
      </p:sp>
      <p:sp>
        <p:nvSpPr>
          <p:cNvPr id="23" name="Θέση κειμένου 5"/>
          <p:cNvSpPr>
            <a:spLocks noGrp="1"/>
          </p:cNvSpPr>
          <p:nvPr>
            <p:ph type="subTitle" idx="1"/>
          </p:nvPr>
        </p:nvSpPr>
        <p:spPr>
          <a:xfrm>
            <a:off x="827088" y="2781300"/>
            <a:ext cx="7561262" cy="2857500"/>
          </a:xfrm>
        </p:spPr>
        <p:txBody>
          <a:bodyPr/>
          <a:lstStyle/>
          <a:p>
            <a:pPr>
              <a:buFont typeface="Arial" charset="0"/>
              <a:buNone/>
              <a:defRPr/>
            </a:pPr>
            <a:r>
              <a:rPr lang="el-GR" b="1" dirty="0"/>
              <a:t>Μάθημα: </a:t>
            </a:r>
            <a:r>
              <a:rPr lang="el-GR" dirty="0" smtClean="0"/>
              <a:t>Αρχές Μάρκετινγκ, </a:t>
            </a:r>
            <a:r>
              <a:rPr lang="el-GR" b="1" dirty="0"/>
              <a:t>Ενότητα </a:t>
            </a:r>
            <a:r>
              <a:rPr lang="en-US" b="1" dirty="0"/>
              <a:t># </a:t>
            </a:r>
            <a:r>
              <a:rPr lang="el-GR" b="1" dirty="0"/>
              <a:t>1:</a:t>
            </a:r>
            <a:r>
              <a:rPr lang="en-US" b="1" dirty="0"/>
              <a:t> </a:t>
            </a:r>
            <a:r>
              <a:rPr lang="el-GR" dirty="0" smtClean="0"/>
              <a:t>Εισαγωγή</a:t>
            </a:r>
            <a:endParaRPr lang="el-GR" dirty="0"/>
          </a:p>
          <a:p>
            <a:pPr>
              <a:buFont typeface="Arial" charset="0"/>
              <a:buNone/>
              <a:defRPr/>
            </a:pPr>
            <a:r>
              <a:rPr lang="el-GR" b="1" dirty="0"/>
              <a:t>Διδάσκων: </a:t>
            </a:r>
            <a:r>
              <a:rPr lang="el-GR" dirty="0" smtClean="0"/>
              <a:t>Γεώργιος </a:t>
            </a:r>
            <a:r>
              <a:rPr lang="el-GR" dirty="0" err="1" smtClean="0"/>
              <a:t>Πανηγυράκης</a:t>
            </a:r>
            <a:r>
              <a:rPr lang="el-GR" dirty="0" smtClean="0"/>
              <a:t>, </a:t>
            </a:r>
          </a:p>
          <a:p>
            <a:pPr>
              <a:buFont typeface="Arial" charset="0"/>
              <a:buNone/>
              <a:defRPr/>
            </a:pPr>
            <a:r>
              <a:rPr lang="el-GR" b="1" dirty="0" smtClean="0"/>
              <a:t>Τμήμα</a:t>
            </a:r>
            <a:r>
              <a:rPr lang="el-GR" b="1" dirty="0"/>
              <a:t>: </a:t>
            </a:r>
            <a:r>
              <a:rPr lang="el-GR" dirty="0" smtClean="0"/>
              <a:t>Οργάνωσης και Διοίκησης Επιχειρήσεων</a:t>
            </a:r>
            <a:endParaRPr lang="el-GR" dirty="0"/>
          </a:p>
          <a:p>
            <a:pPr>
              <a:buFont typeface="Arial" charset="0"/>
              <a:buNone/>
              <a:defRPr/>
            </a:pPr>
            <a:endParaRPr lang="el-GR" dirty="0"/>
          </a:p>
          <a:p>
            <a:pPr>
              <a:buFont typeface="Arial" charset="0"/>
              <a:buNone/>
              <a:defRPr/>
            </a:pPr>
            <a:endParaRPr lang="el-GR" dirty="0"/>
          </a:p>
        </p:txBody>
      </p:sp>
      <p:pic>
        <p:nvPicPr>
          <p:cNvPr id="151556"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4"/>
          <p:cNvSpPr>
            <a:spLocks noGrp="1"/>
          </p:cNvSpPr>
          <p:nvPr>
            <p:ph idx="1"/>
          </p:nvPr>
        </p:nvSpPr>
        <p:spPr>
          <a:xfrm>
            <a:off x="242888" y="260350"/>
            <a:ext cx="8216900" cy="6408738"/>
          </a:xfrm>
        </p:spPr>
        <p:txBody>
          <a:bodyPr/>
          <a:lstStyle/>
          <a:p>
            <a:pPr marL="457200" indent="-457200" eaLnBrk="1" hangingPunct="1">
              <a:lnSpc>
                <a:spcPct val="150000"/>
              </a:lnSpc>
              <a:buClr>
                <a:srgbClr val="C0C0C0"/>
              </a:buClr>
              <a:buSzPct val="80000"/>
              <a:buFont typeface="Wingdings" panose="05000000000000000000" pitchFamily="2" charset="2"/>
              <a:buChar char="u"/>
            </a:pPr>
            <a:r>
              <a:rPr lang="el-GR" altLang="el-GR" sz="2800" b="1" smtClean="0">
                <a:solidFill>
                  <a:srgbClr val="0070C0"/>
                </a:solidFill>
                <a:latin typeface="Century Gothic" panose="020B0502020202020204" pitchFamily="34" charset="0"/>
              </a:rPr>
              <a:t>Διαδραματίζει σημαντικό ρόλο στην κοινωνία</a:t>
            </a:r>
            <a:endParaRPr lang="en-US" altLang="el-GR" sz="2800" b="1" smtClean="0">
              <a:solidFill>
                <a:srgbClr val="0070C0"/>
              </a:solidFill>
              <a:latin typeface="Century Gothic" panose="020B0502020202020204" pitchFamily="34" charset="0"/>
            </a:endParaRPr>
          </a:p>
          <a:p>
            <a:pPr marL="457200" indent="-457200" eaLnBrk="1" hangingPunct="1">
              <a:lnSpc>
                <a:spcPct val="150000"/>
              </a:lnSpc>
              <a:buClr>
                <a:srgbClr val="C0C0C0"/>
              </a:buClr>
              <a:buSzPct val="80000"/>
              <a:buFont typeface="Wingdings" panose="05000000000000000000" pitchFamily="2" charset="2"/>
              <a:buChar char="u"/>
            </a:pPr>
            <a:r>
              <a:rPr lang="el-GR" altLang="el-GR" sz="2800" b="1" smtClean="0">
                <a:solidFill>
                  <a:srgbClr val="0070C0"/>
                </a:solidFill>
                <a:latin typeface="Century Gothic" panose="020B0502020202020204" pitchFamily="34" charset="0"/>
              </a:rPr>
              <a:t>Έχει ζωτική σημασία για την επιβίωση, κερδοφορία και ανάπτυξη των επιχειρήσεων</a:t>
            </a:r>
            <a:endParaRPr lang="en-US" altLang="el-GR" sz="2800" b="1" smtClean="0">
              <a:solidFill>
                <a:srgbClr val="0070C0"/>
              </a:solidFill>
              <a:latin typeface="Century Gothic" panose="020B0502020202020204" pitchFamily="34" charset="0"/>
            </a:endParaRPr>
          </a:p>
          <a:p>
            <a:pPr marL="457200" indent="-457200" eaLnBrk="1" hangingPunct="1">
              <a:lnSpc>
                <a:spcPct val="150000"/>
              </a:lnSpc>
              <a:buClr>
                <a:srgbClr val="C0C0C0"/>
              </a:buClr>
              <a:buSzPct val="80000"/>
              <a:buFont typeface="Wingdings" panose="05000000000000000000" pitchFamily="2" charset="2"/>
              <a:buChar char="u"/>
            </a:pPr>
            <a:r>
              <a:rPr lang="el-GR" altLang="el-GR" sz="2800" b="1" smtClean="0">
                <a:solidFill>
                  <a:srgbClr val="0070C0"/>
                </a:solidFill>
                <a:latin typeface="Century Gothic" panose="020B0502020202020204" pitchFamily="34" charset="0"/>
              </a:rPr>
              <a:t>Παρέχει ευκαιρίες απασχόλησης </a:t>
            </a:r>
            <a:endParaRPr lang="en-US" altLang="el-GR" sz="2800" b="1" smtClean="0">
              <a:solidFill>
                <a:srgbClr val="0070C0"/>
              </a:solidFill>
              <a:latin typeface="Century Gothic" panose="020B0502020202020204" pitchFamily="34" charset="0"/>
            </a:endParaRPr>
          </a:p>
          <a:p>
            <a:pPr marL="457200" indent="-457200" eaLnBrk="1" hangingPunct="1">
              <a:lnSpc>
                <a:spcPct val="150000"/>
              </a:lnSpc>
              <a:buClr>
                <a:srgbClr val="C0C0C0"/>
              </a:buClr>
              <a:buSzPct val="80000"/>
              <a:buFont typeface="Wingdings" panose="05000000000000000000" pitchFamily="2" charset="2"/>
              <a:buChar char="u"/>
            </a:pPr>
            <a:r>
              <a:rPr lang="el-GR" altLang="el-GR" sz="2800" b="1" smtClean="0">
                <a:solidFill>
                  <a:srgbClr val="0070C0"/>
                </a:solidFill>
                <a:latin typeface="Century Gothic" panose="020B0502020202020204" pitchFamily="34" charset="0"/>
              </a:rPr>
              <a:t>Επηρεάζει την καθημερινή ζωή</a:t>
            </a:r>
            <a:endParaRPr lang="en-US" altLang="el-GR" sz="2800" b="1" smtClean="0">
              <a:solidFill>
                <a:srgbClr val="0070C0"/>
              </a:solidFill>
              <a:latin typeface="Century Gothic" panose="020B0502020202020204" pitchFamily="34" charset="0"/>
            </a:endParaRPr>
          </a:p>
          <a:p>
            <a:pPr marL="457200" indent="-457200" eaLnBrk="1" hangingPunct="1">
              <a:lnSpc>
                <a:spcPct val="150000"/>
              </a:lnSpc>
              <a:buClr>
                <a:srgbClr val="C0C0C0"/>
              </a:buClr>
              <a:buSzPct val="80000"/>
              <a:buFont typeface="Wingdings" panose="05000000000000000000" pitchFamily="2" charset="2"/>
              <a:buChar char="u"/>
            </a:pPr>
            <a:r>
              <a:rPr lang="en-US" altLang="el-GR" sz="2800" b="1" smtClean="0">
                <a:solidFill>
                  <a:srgbClr val="0070C0"/>
                </a:solidFill>
                <a:latin typeface="Century Gothic" panose="020B0502020202020204" pitchFamily="34" charset="0"/>
              </a:rPr>
              <a:t>To 80/100 </a:t>
            </a:r>
            <a:r>
              <a:rPr lang="el-GR" altLang="el-GR" sz="2800" b="1" smtClean="0">
                <a:solidFill>
                  <a:srgbClr val="0070C0"/>
                </a:solidFill>
                <a:latin typeface="Century Gothic" panose="020B0502020202020204" pitchFamily="34" charset="0"/>
              </a:rPr>
              <a:t>των νέων στελεχών </a:t>
            </a:r>
          </a:p>
          <a:p>
            <a:pPr marL="457200" indent="-457200" eaLnBrk="1" hangingPunct="1">
              <a:lnSpc>
                <a:spcPct val="150000"/>
              </a:lnSpc>
              <a:buClr>
                <a:srgbClr val="C0C0C0"/>
              </a:buClr>
              <a:buSzPct val="80000"/>
            </a:pPr>
            <a:r>
              <a:rPr lang="el-GR" altLang="el-GR" sz="2800" b="1" smtClean="0">
                <a:solidFill>
                  <a:srgbClr val="0070C0"/>
                </a:solidFill>
                <a:latin typeface="Century Gothic" panose="020B0502020202020204" pitchFamily="34" charset="0"/>
              </a:rPr>
              <a:t>αποτυγχάνουν στη θέση εργασίας τους</a:t>
            </a:r>
            <a:endParaRPr lang="en-US" altLang="el-GR" sz="2800" b="1" smtClean="0">
              <a:solidFill>
                <a:srgbClr val="0070C0"/>
              </a:solidFill>
              <a:latin typeface="Century Gothic" panose="020B0502020202020204" pitchFamily="34" charset="0"/>
            </a:endParaRP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sp>
        <p:nvSpPr>
          <p:cNvPr id="27652" name="Rectangle 6"/>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B9A3E90-7EA7-4578-9620-696498271B15}" type="slidenum">
              <a:rPr lang="en-US" altLang="el-GR" b="0">
                <a:solidFill>
                  <a:schemeClr val="tx1"/>
                </a:solidFill>
                <a:latin typeface="Century Gothic" panose="020B0502020202020204" pitchFamily="34" charset="0"/>
              </a:rPr>
              <a:pPr/>
              <a:t>14</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1000125"/>
            <a:ext cx="528637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buClr>
                <a:srgbClr val="AFBF39"/>
              </a:buClr>
              <a:buSzPct val="80000"/>
              <a:buFont typeface="Wingdings" panose="05000000000000000000" pitchFamily="2" charset="2"/>
              <a:buChar char="u"/>
            </a:pPr>
            <a:endParaRPr lang="el-GR" altLang="el-GR" sz="2400">
              <a:solidFill>
                <a:srgbClr val="002060"/>
              </a:solidFill>
              <a:latin typeface="Century Gothic" panose="020B0502020202020204" pitchFamily="34" charset="0"/>
            </a:endParaRPr>
          </a:p>
        </p:txBody>
      </p:sp>
      <p:sp>
        <p:nvSpPr>
          <p:cNvPr id="3" name="Content Placeholder 2"/>
          <p:cNvSpPr>
            <a:spLocks noGrp="1"/>
          </p:cNvSpPr>
          <p:nvPr>
            <p:ph idx="1"/>
          </p:nvPr>
        </p:nvSpPr>
        <p:spPr>
          <a:xfrm>
            <a:off x="179388" y="476250"/>
            <a:ext cx="8280400" cy="6121400"/>
          </a:xfrm>
        </p:spPr>
        <p:txBody>
          <a:bodyPr rtlCol="0">
            <a:normAutofit/>
          </a:bodyPr>
          <a:lstStyle/>
          <a:p>
            <a:pPr marL="457200" indent="-457200" eaLnBrk="1" fontAlgn="auto" hangingPunct="1">
              <a:lnSpc>
                <a:spcPct val="150000"/>
              </a:lnSpc>
              <a:spcAft>
                <a:spcPts val="0"/>
              </a:spcAft>
              <a:buClr>
                <a:srgbClr val="AFBF39"/>
              </a:buClr>
              <a:buSzPct val="80000"/>
              <a:buFont typeface="Wingdings" pitchFamily="2" charset="2"/>
              <a:buChar char="u"/>
              <a:defRPr/>
            </a:pPr>
            <a:r>
              <a:rPr lang="el-GR" sz="2400" b="1" dirty="0">
                <a:solidFill>
                  <a:srgbClr val="002060"/>
                </a:solidFill>
                <a:latin typeface="Century Gothic" pitchFamily="34" charset="0"/>
              </a:rPr>
              <a:t>Το μισό ή το </a:t>
            </a:r>
            <a:r>
              <a:rPr lang="en-US" sz="2400" b="1" dirty="0">
                <a:solidFill>
                  <a:srgbClr val="002060"/>
                </a:solidFill>
                <a:latin typeface="Century Gothic" pitchFamily="34" charset="0"/>
              </a:rPr>
              <a:t>1/3</a:t>
            </a:r>
            <a:r>
              <a:rPr lang="el-GR" sz="2400" b="1" dirty="0">
                <a:solidFill>
                  <a:srgbClr val="002060"/>
                </a:solidFill>
                <a:latin typeface="Century Gothic" pitchFamily="34" charset="0"/>
              </a:rPr>
              <a:t> των εργαζομένων συμμετέχει σε δραστηριότητες μάρκετινγκ</a:t>
            </a:r>
            <a:r>
              <a:rPr lang="en-US" sz="2400" b="1" dirty="0">
                <a:solidFill>
                  <a:srgbClr val="002060"/>
                </a:solidFill>
                <a:latin typeface="Century Gothic" pitchFamily="34" charset="0"/>
              </a:rPr>
              <a:t> </a:t>
            </a:r>
          </a:p>
          <a:p>
            <a:pPr marL="457200" indent="-457200" eaLnBrk="1" fontAlgn="auto" hangingPunct="1">
              <a:lnSpc>
                <a:spcPct val="150000"/>
              </a:lnSpc>
              <a:spcAft>
                <a:spcPts val="0"/>
              </a:spcAft>
              <a:buClr>
                <a:srgbClr val="AFBF39"/>
              </a:buClr>
              <a:buSzPct val="80000"/>
              <a:buFont typeface="Wingdings" pitchFamily="2" charset="2"/>
              <a:buChar char="u"/>
              <a:defRPr/>
            </a:pPr>
            <a:r>
              <a:rPr lang="el-GR" sz="2400" b="1" dirty="0">
                <a:solidFill>
                  <a:srgbClr val="002060"/>
                </a:solidFill>
                <a:latin typeface="Century Gothic" pitchFamily="34" charset="0"/>
              </a:rPr>
              <a:t>Είναι ο συντομότερος τρόπος στην ανάδειξη στην κορυφή της διοικητικής πυραμίδας</a:t>
            </a:r>
          </a:p>
          <a:p>
            <a:pPr marL="457200" indent="-457200" eaLnBrk="1" fontAlgn="auto" hangingPunct="1">
              <a:lnSpc>
                <a:spcPct val="150000"/>
              </a:lnSpc>
              <a:spcAft>
                <a:spcPts val="0"/>
              </a:spcAft>
              <a:buClr>
                <a:srgbClr val="AFBF39"/>
              </a:buClr>
              <a:buSzPct val="80000"/>
              <a:buFont typeface="Wingdings" pitchFamily="2" charset="2"/>
              <a:buChar char="u"/>
              <a:defRPr/>
            </a:pPr>
            <a:r>
              <a:rPr lang="el-GR" sz="2400" b="1" dirty="0">
                <a:solidFill>
                  <a:srgbClr val="002060"/>
                </a:solidFill>
                <a:latin typeface="Century Gothic" pitchFamily="34" charset="0"/>
              </a:rPr>
              <a:t>Το μισό από κάθε  ευρώ που εισπράττουμε είναι κόστος μάρκετινγκ</a:t>
            </a:r>
            <a:endParaRPr lang="en-US" sz="2400" b="1" dirty="0">
              <a:solidFill>
                <a:srgbClr val="002060"/>
              </a:solidFill>
              <a:latin typeface="Century Gothic" pitchFamily="34" charset="0"/>
            </a:endParaRPr>
          </a:p>
          <a:p>
            <a:pPr marL="457200" indent="-457200" eaLnBrk="1" fontAlgn="auto" hangingPunct="1">
              <a:lnSpc>
                <a:spcPct val="150000"/>
              </a:lnSpc>
              <a:spcAft>
                <a:spcPts val="0"/>
              </a:spcAft>
              <a:buClr>
                <a:srgbClr val="AFBF39"/>
              </a:buClr>
              <a:buSzPct val="80000"/>
              <a:buFont typeface="Wingdings" pitchFamily="2" charset="2"/>
              <a:buChar char="u"/>
              <a:defRPr/>
            </a:pPr>
            <a:r>
              <a:rPr lang="el-GR" sz="2400" b="1" dirty="0">
                <a:solidFill>
                  <a:srgbClr val="002060"/>
                </a:solidFill>
                <a:latin typeface="Century Gothic" pitchFamily="34" charset="0"/>
              </a:rPr>
              <a:t>Είναι σημαντικό για κάθε πελάτη</a:t>
            </a:r>
            <a:r>
              <a:rPr lang="en-US" sz="2400" b="1" dirty="0">
                <a:solidFill>
                  <a:srgbClr val="002060"/>
                </a:solidFill>
                <a:latin typeface="Century Gothic" pitchFamily="34" charset="0"/>
              </a:rPr>
              <a:t> </a:t>
            </a:r>
            <a:r>
              <a:rPr lang="el-GR" sz="2400" b="1" dirty="0">
                <a:solidFill>
                  <a:srgbClr val="002060"/>
                </a:solidFill>
                <a:latin typeface="Century Gothic" pitchFamily="34" charset="0"/>
              </a:rPr>
              <a:t>σε κάθε θέση εργασίας</a:t>
            </a:r>
          </a:p>
          <a:p>
            <a:pPr marL="457200" indent="-457200" eaLnBrk="1" fontAlgn="auto" hangingPunct="1">
              <a:lnSpc>
                <a:spcPct val="150000"/>
              </a:lnSpc>
              <a:spcAft>
                <a:spcPts val="0"/>
              </a:spcAft>
              <a:buClr>
                <a:srgbClr val="AFBF39"/>
              </a:buClr>
              <a:buSzPct val="80000"/>
              <a:buFont typeface="Wingdings" pitchFamily="2" charset="2"/>
              <a:buChar char="u"/>
              <a:defRPr/>
            </a:pPr>
            <a:r>
              <a:rPr lang="el-GR" sz="2400" b="1" dirty="0">
                <a:solidFill>
                  <a:srgbClr val="002060"/>
                </a:solidFill>
                <a:latin typeface="Century Gothic" pitchFamily="34" charset="0"/>
              </a:rPr>
              <a:t>Επηρεάζει το νεωτερισμό και το επίπεδο ζωής</a:t>
            </a:r>
            <a:endParaRPr lang="en-US" sz="2400" b="1" dirty="0">
              <a:solidFill>
                <a:srgbClr val="002060"/>
              </a:solidFill>
              <a:latin typeface="Century Gothic" pitchFamily="34" charset="0"/>
            </a:endParaRPr>
          </a:p>
          <a:p>
            <a:pPr eaLnBrk="1" fontAlgn="auto" hangingPunct="1">
              <a:spcAft>
                <a:spcPts val="0"/>
              </a:spcAft>
              <a:defRPr/>
            </a:pPr>
            <a:endParaRPr lang="el-GR" dirty="0"/>
          </a:p>
        </p:txBody>
      </p:sp>
      <p:sp>
        <p:nvSpPr>
          <p:cNvPr id="28676"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675CBE0-264F-4F65-A7A6-8342ECDC82A3}" type="slidenum">
              <a:rPr lang="en-US" altLang="el-GR" b="0">
                <a:solidFill>
                  <a:schemeClr val="tx1"/>
                </a:solidFill>
                <a:latin typeface="Century Gothic" panose="020B0502020202020204" pitchFamily="34" charset="0"/>
              </a:rPr>
              <a:pPr/>
              <a:t>15</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505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Τι είναι το μάρκετινγκ ;</a:t>
            </a:r>
            <a:endParaRPr lang="en-US" altLang="el-GR" smtClean="0">
              <a:latin typeface="Century Gothic" panose="020B0502020202020204" pitchFamily="34" charset="0"/>
            </a:endParaRPr>
          </a:p>
        </p:txBody>
      </p:sp>
      <p:sp>
        <p:nvSpPr>
          <p:cNvPr id="8196" name="AutoShape 4"/>
          <p:cNvSpPr>
            <a:spLocks noChangeArrowheads="1"/>
          </p:cNvSpPr>
          <p:nvPr/>
        </p:nvSpPr>
        <p:spPr bwMode="auto">
          <a:xfrm>
            <a:off x="684213" y="1773238"/>
            <a:ext cx="7920037" cy="3095625"/>
          </a:xfrm>
          <a:prstGeom prst="rightArrow">
            <a:avLst>
              <a:gd name="adj1" fmla="val 50000"/>
              <a:gd name="adj2" fmla="val 63962"/>
            </a:avLst>
          </a:prstGeom>
          <a:solidFill>
            <a:srgbClr val="339933"/>
          </a:solidFill>
          <a:ln w="28575">
            <a:solidFill>
              <a:schemeClr val="tx1"/>
            </a:solidFill>
            <a:miter lim="800000"/>
            <a:headEnd/>
            <a:tailEnd/>
          </a:ln>
          <a:effectLst>
            <a:outerShdw dist="107763" dir="2700000" algn="ctr" rotWithShape="0">
              <a:schemeClr val="bg2"/>
            </a:outerShdw>
          </a:effectLst>
        </p:spPr>
        <p:txBody>
          <a:bodyPr wrap="none" anchor="ctr"/>
          <a:lstStyle/>
          <a:p>
            <a:pPr>
              <a:defRPr/>
            </a:pPr>
            <a:endParaRPr lang="el-GR">
              <a:latin typeface="Arial" charset="0"/>
            </a:endParaRPr>
          </a:p>
        </p:txBody>
      </p:sp>
      <p:sp>
        <p:nvSpPr>
          <p:cNvPr id="29700" name="Rectangle 6"/>
          <p:cNvSpPr>
            <a:spLocks noChangeArrowheads="1"/>
          </p:cNvSpPr>
          <p:nvPr/>
        </p:nvSpPr>
        <p:spPr bwMode="auto">
          <a:xfrm>
            <a:off x="609600" y="1295400"/>
            <a:ext cx="815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Clr>
                <a:schemeClr val="folHlink"/>
              </a:buClr>
              <a:buSzPct val="80000"/>
              <a:buFont typeface="Wingdings" panose="05000000000000000000" pitchFamily="2" charset="2"/>
              <a:buNone/>
            </a:pPr>
            <a:endParaRPr lang="el-GR" altLang="el-GR" i="1">
              <a:solidFill>
                <a:schemeClr val="bg1"/>
              </a:solidFill>
            </a:endParaRPr>
          </a:p>
        </p:txBody>
      </p:sp>
      <p:sp>
        <p:nvSpPr>
          <p:cNvPr id="29701"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CE45473-42CE-493F-864A-E3E5A4D1A035}" type="slidenum">
              <a:rPr lang="en-US" altLang="el-GR" b="0">
                <a:solidFill>
                  <a:schemeClr val="tx1"/>
                </a:solidFill>
                <a:latin typeface="Century Gothic" panose="020B0502020202020204" pitchFamily="34" charset="0"/>
              </a:rPr>
              <a:pPr/>
              <a:t>16</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l-GR" b="1" dirty="0" smtClean="0">
                <a:latin typeface="Century Gothic" pitchFamily="34" charset="0"/>
              </a:rPr>
              <a:t>Η Φιλοσοφία της Ανταλλαγής</a:t>
            </a:r>
            <a:endParaRPr lang="el-GR" b="1" dirty="0">
              <a:latin typeface="Century Gothic" pitchFamily="34" charset="0"/>
            </a:endParaRPr>
          </a:p>
        </p:txBody>
      </p:sp>
      <p:graphicFrame>
        <p:nvGraphicFramePr>
          <p:cNvPr id="4" name="Content Placeholder 3"/>
          <p:cNvGraphicFramePr>
            <a:graphicFrameLocks noGrp="1"/>
          </p:cNvGraphicFramePr>
          <p:nvPr>
            <p:ph idx="1"/>
          </p:nvPr>
        </p:nvGraphicFramePr>
        <p:xfrm>
          <a:off x="1214414" y="1571613"/>
          <a:ext cx="6500858" cy="378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9"/>
          <p:cNvGrpSpPr>
            <a:grpSpLocks/>
          </p:cNvGrpSpPr>
          <p:nvPr/>
        </p:nvGrpSpPr>
        <p:grpSpPr bwMode="auto">
          <a:xfrm>
            <a:off x="2446338" y="4214813"/>
            <a:ext cx="3995737" cy="2441575"/>
            <a:chOff x="2446911" y="4214818"/>
            <a:chExt cx="3995004" cy="2442163"/>
          </a:xfrm>
        </p:grpSpPr>
        <p:sp>
          <p:nvSpPr>
            <p:cNvPr id="5" name="Up Arrow 4"/>
            <p:cNvSpPr/>
            <p:nvPr/>
          </p:nvSpPr>
          <p:spPr>
            <a:xfrm>
              <a:off x="4286485" y="4214818"/>
              <a:ext cx="357122" cy="1786367"/>
            </a:xfrm>
            <a:prstGeom prst="up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latin typeface="Century Gothic" pitchFamily="34" charset="0"/>
              </a:endParaRPr>
            </a:p>
          </p:txBody>
        </p:sp>
        <p:sp>
          <p:nvSpPr>
            <p:cNvPr id="30730" name="TextBox 5"/>
            <p:cNvSpPr txBox="1">
              <a:spLocks noChangeArrowheads="1"/>
            </p:cNvSpPr>
            <p:nvPr/>
          </p:nvSpPr>
          <p:spPr bwMode="auto">
            <a:xfrm>
              <a:off x="2446911" y="6072206"/>
              <a:ext cx="3995004" cy="5847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sz="3200">
                  <a:latin typeface="Century Gothic" panose="020B0502020202020204" pitchFamily="34" charset="0"/>
                </a:rPr>
                <a:t>Χώρος Μάρκετινγκ</a:t>
              </a:r>
            </a:p>
          </p:txBody>
        </p:sp>
      </p:grpSp>
      <p:sp>
        <p:nvSpPr>
          <p:cNvPr id="8" name="Curved Left Arrow 7"/>
          <p:cNvSpPr/>
          <p:nvPr/>
        </p:nvSpPr>
        <p:spPr>
          <a:xfrm>
            <a:off x="7215188" y="2143125"/>
            <a:ext cx="1000125" cy="1428750"/>
          </a:xfrm>
          <a:prstGeom prst="curvedLeftArrow">
            <a:avLst>
              <a:gd name="adj1" fmla="val 23729"/>
              <a:gd name="adj2" fmla="val 89286"/>
              <a:gd name="adj3" fmla="val 240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chemeClr val="tx1"/>
              </a:solidFill>
              <a:latin typeface="Century Gothic" pitchFamily="34" charset="0"/>
            </a:endParaRPr>
          </a:p>
        </p:txBody>
      </p:sp>
      <p:sp>
        <p:nvSpPr>
          <p:cNvPr id="9" name="Curved Right Arrow 8"/>
          <p:cNvSpPr/>
          <p:nvPr/>
        </p:nvSpPr>
        <p:spPr>
          <a:xfrm>
            <a:off x="714375" y="2071688"/>
            <a:ext cx="1000125" cy="1500187"/>
          </a:xfrm>
          <a:prstGeom prst="curvedRightArrow">
            <a:avLst>
              <a:gd name="adj1" fmla="val 28464"/>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chemeClr val="tx1"/>
              </a:solidFill>
              <a:latin typeface="Century Gothic" pitchFamily="34" charset="0"/>
            </a:endParaRPr>
          </a:p>
        </p:txBody>
      </p:sp>
      <p:sp>
        <p:nvSpPr>
          <p:cNvPr id="30727" name="Rectangle 10"/>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6FDAF99-0CA0-4BC5-A26E-EF3322A7B8FF}" type="slidenum">
              <a:rPr lang="en-US" altLang="el-GR" b="0">
                <a:solidFill>
                  <a:schemeClr val="tx1"/>
                </a:solidFill>
                <a:latin typeface="Century Gothic" panose="020B0502020202020204" pitchFamily="34" charset="0"/>
              </a:rPr>
              <a:pPr/>
              <a:t>17</a:t>
            </a:fld>
            <a:endParaRPr lang="en-US" altLang="el-GR" b="0">
              <a:solidFill>
                <a:schemeClr val="tx1"/>
              </a:solidFill>
              <a:latin typeface="Century Gothic" panose="020B0502020202020204" pitchFamily="34" charset="0"/>
            </a:endParaRPr>
          </a:p>
        </p:txBody>
      </p:sp>
      <p:sp>
        <p:nvSpPr>
          <p:cNvPr id="10" name="13 - TextBox"/>
          <p:cNvSpPr txBox="1"/>
          <p:nvPr/>
        </p:nvSpPr>
        <p:spPr>
          <a:xfrm>
            <a:off x="5364163" y="5229225"/>
            <a:ext cx="4103687" cy="868363"/>
          </a:xfrm>
          <a:prstGeom prst="rect">
            <a:avLst/>
          </a:prstGeom>
          <a:noFill/>
        </p:spPr>
        <p:txBody>
          <a:bodyPr>
            <a:spAutoFit/>
          </a:bodyPr>
          <a:lstStyle/>
          <a:p>
            <a:pPr>
              <a:defRPr/>
            </a:pPr>
            <a:r>
              <a:rPr lang="el-GR" dirty="0">
                <a:effectLst>
                  <a:outerShdw blurRad="38100" dist="38100" dir="2700000" algn="tl">
                    <a:srgbClr val="C0C0C0"/>
                  </a:outerShdw>
                </a:effectLst>
                <a:latin typeface="Century Gothic" pitchFamily="34" charset="0"/>
              </a:rPr>
              <a:t>ΑΓΟΡΑ ΜΑΣ ΕΙΝΑΙ Ο ΚΟΣΜΟΣ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1 - Εικόνα" descr="ws_353.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2 - Εικόνα" descr="ws_364.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06400" y="533400"/>
            <a:ext cx="8331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3 - Εικόνα" descr="ws_365.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30200" y="2870200"/>
            <a:ext cx="6172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4 - Εικόνα" descr="ws_376.tmp"/>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565900" y="3302000"/>
            <a:ext cx="2286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5 - Εικόνα" descr="ws_377.tmp"/>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654300" y="5626100"/>
            <a:ext cx="3835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TextBox"/>
          <p:cNvSpPr txBox="1"/>
          <p:nvPr/>
        </p:nvSpPr>
        <p:spPr>
          <a:xfrm>
            <a:off x="419100" y="3595688"/>
            <a:ext cx="1976438" cy="404812"/>
          </a:xfrm>
          <a:prstGeom prst="rect">
            <a:avLst/>
          </a:prstGeom>
          <a:noFill/>
        </p:spPr>
        <p:txBody>
          <a:bodyPr wrap="none" lIns="0" tIns="0" rIns="0" bIns="0">
            <a:spAutoFit/>
          </a:bodyPr>
          <a:lstStyle/>
          <a:p>
            <a:pPr>
              <a:lnSpc>
                <a:spcPts val="3394"/>
              </a:lnSpc>
              <a:defRPr/>
            </a:pPr>
            <a:r>
              <a:rPr lang="el-GR" sz="2796">
                <a:solidFill>
                  <a:srgbClr val="FFFFFF"/>
                </a:solidFill>
                <a:latin typeface="Century Gothic" pitchFamily="34" charset="0"/>
              </a:rPr>
              <a:t>Παραγωγοί</a:t>
            </a:r>
          </a:p>
        </p:txBody>
      </p:sp>
      <p:sp>
        <p:nvSpPr>
          <p:cNvPr id="8" name="7 - TextBox"/>
          <p:cNvSpPr txBox="1"/>
          <p:nvPr/>
        </p:nvSpPr>
        <p:spPr>
          <a:xfrm>
            <a:off x="6996113" y="3595688"/>
            <a:ext cx="1354137" cy="404812"/>
          </a:xfrm>
          <a:prstGeom prst="rect">
            <a:avLst/>
          </a:prstGeom>
          <a:noFill/>
        </p:spPr>
        <p:txBody>
          <a:bodyPr wrap="none" lIns="0" tIns="0" rIns="0" bIns="0">
            <a:spAutoFit/>
          </a:bodyPr>
          <a:lstStyle/>
          <a:p>
            <a:pPr>
              <a:lnSpc>
                <a:spcPts val="3394"/>
              </a:lnSpc>
              <a:defRPr/>
            </a:pPr>
            <a:r>
              <a:rPr lang="el-GR" sz="2796">
                <a:solidFill>
                  <a:srgbClr val="FFFFFF"/>
                </a:solidFill>
                <a:latin typeface="Century Gothic" pitchFamily="34" charset="0"/>
              </a:rPr>
              <a:t>Πελάτες</a:t>
            </a:r>
          </a:p>
        </p:txBody>
      </p:sp>
      <p:sp>
        <p:nvSpPr>
          <p:cNvPr id="9" name="8 - TextBox"/>
          <p:cNvSpPr txBox="1"/>
          <p:nvPr/>
        </p:nvSpPr>
        <p:spPr>
          <a:xfrm>
            <a:off x="3686175" y="3486150"/>
            <a:ext cx="1844675" cy="927100"/>
          </a:xfrm>
          <a:prstGeom prst="rect">
            <a:avLst/>
          </a:prstGeom>
          <a:noFill/>
        </p:spPr>
        <p:txBody>
          <a:bodyPr wrap="none" lIns="0" tIns="0" rIns="0" bIns="0">
            <a:spAutoFit/>
          </a:bodyPr>
          <a:lstStyle/>
          <a:p>
            <a:pPr eaLnBrk="1" fontAlgn="auto" hangingPunct="1">
              <a:lnSpc>
                <a:spcPts val="3394"/>
              </a:lnSpc>
              <a:tabLst>
                <a:tab pos="38100" algn="l"/>
              </a:tabLst>
              <a:defRPr/>
            </a:pPr>
            <a:r>
              <a:rPr lang="el-GR" sz="2796">
                <a:solidFill>
                  <a:srgbClr val="C00000"/>
                </a:solidFill>
                <a:latin typeface="Century Gothic" pitchFamily="34" charset="0"/>
              </a:rPr>
              <a:t>Λειτουργία</a:t>
            </a:r>
          </a:p>
          <a:p>
            <a:pPr eaLnBrk="1" fontAlgn="auto" hangingPunct="1">
              <a:lnSpc>
                <a:spcPts val="3360"/>
              </a:lnSpc>
              <a:tabLst>
                <a:tab pos="38100" algn="l"/>
              </a:tabLst>
              <a:defRPr/>
            </a:pPr>
            <a:r>
              <a:rPr lang="el-GR" sz="2796">
                <a:solidFill>
                  <a:srgbClr val="C00000"/>
                </a:solidFill>
                <a:latin typeface="Century Gothic" pitchFamily="34" charset="0"/>
              </a:rPr>
              <a:t>	</a:t>
            </a:r>
            <a:r>
              <a:rPr lang="en-US" sz="2796">
                <a:solidFill>
                  <a:srgbClr val="C00000"/>
                </a:solidFill>
                <a:latin typeface="Century Gothic" pitchFamily="34" charset="0"/>
              </a:rPr>
              <a:t>Marketing</a:t>
            </a:r>
            <a:endParaRPr lang="el-GR" sz="2796">
              <a:solidFill>
                <a:srgbClr val="C00000"/>
              </a:solidFill>
              <a:latin typeface="Century Gothic" pitchFamily="34" charset="0"/>
            </a:endParaRPr>
          </a:p>
        </p:txBody>
      </p:sp>
      <p:sp>
        <p:nvSpPr>
          <p:cNvPr id="10" name="9 - TextBox"/>
          <p:cNvSpPr txBox="1"/>
          <p:nvPr/>
        </p:nvSpPr>
        <p:spPr>
          <a:xfrm>
            <a:off x="801688" y="723900"/>
            <a:ext cx="7418387" cy="1622425"/>
          </a:xfrm>
          <a:prstGeom prst="rect">
            <a:avLst/>
          </a:prstGeom>
          <a:noFill/>
        </p:spPr>
        <p:txBody>
          <a:bodyPr wrap="none" lIns="0" tIns="0" rIns="0" bIns="0">
            <a:spAutoFit/>
          </a:bodyPr>
          <a:lstStyle/>
          <a:p>
            <a:pPr eaLnBrk="1" fontAlgn="auto" hangingPunct="1">
              <a:lnSpc>
                <a:spcPts val="5830"/>
              </a:lnSpc>
              <a:tabLst>
                <a:tab pos="2908300" algn="l"/>
              </a:tabLst>
              <a:defRPr/>
            </a:pPr>
            <a:r>
              <a:rPr lang="el-GR" sz="4802">
                <a:latin typeface="Century Gothic" pitchFamily="34" charset="0"/>
              </a:rPr>
              <a:t>Το Marketing καλύπτει το</a:t>
            </a:r>
          </a:p>
          <a:p>
            <a:pPr eaLnBrk="1" fontAlgn="auto" hangingPunct="1">
              <a:lnSpc>
                <a:spcPts val="5748"/>
              </a:lnSpc>
              <a:tabLst>
                <a:tab pos="2908300" algn="l"/>
              </a:tabLst>
              <a:defRPr/>
            </a:pPr>
            <a:r>
              <a:rPr lang="el-GR" sz="4802">
                <a:latin typeface="Century Gothic" pitchFamily="34" charset="0"/>
              </a:rPr>
              <a:t>	</a:t>
            </a:r>
            <a:r>
              <a:rPr lang="el-GR" sz="4800">
                <a:latin typeface="Century Gothic" pitchFamily="34" charset="0"/>
              </a:rPr>
              <a:t>κενό!</a:t>
            </a:r>
          </a:p>
        </p:txBody>
      </p:sp>
      <p:sp>
        <p:nvSpPr>
          <p:cNvPr id="31755" name="Rectangle 11"/>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1FF270F-24E6-43B6-97DD-7D1C2AA416FA}" type="slidenum">
              <a:rPr lang="en-US" altLang="el-GR" b="0">
                <a:solidFill>
                  <a:schemeClr val="tx1"/>
                </a:solidFill>
                <a:latin typeface="Century Gothic" panose="020B0502020202020204" pitchFamily="34" charset="0"/>
              </a:rPr>
              <a:pPr/>
              <a:t>18</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rohan.sdsu.edu/~renglish/377/notes/chapt14/satisfied_customers.gif"/>
          <p:cNvPicPr>
            <a:picLocks noChangeAspect="1" noChangeArrowheads="1"/>
          </p:cNvPicPr>
          <p:nvPr/>
        </p:nvPicPr>
        <p:blipFill>
          <a:blip r:embed="rId3" cstate="print"/>
          <a:srcRect/>
          <a:stretch>
            <a:fillRect/>
          </a:stretch>
        </p:blipFill>
        <p:spPr bwMode="auto">
          <a:xfrm>
            <a:off x="1187624" y="1988840"/>
            <a:ext cx="3038475" cy="4248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5 - TextBox"/>
          <p:cNvSpPr txBox="1">
            <a:spLocks noChangeArrowheads="1"/>
          </p:cNvSpPr>
          <p:nvPr/>
        </p:nvSpPr>
        <p:spPr bwMode="auto">
          <a:xfrm>
            <a:off x="5435600" y="2924175"/>
            <a:ext cx="2735263" cy="1255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a:solidFill>
                  <a:srgbClr val="FF0000"/>
                </a:solidFill>
                <a:latin typeface="Century Gothic" panose="020B0502020202020204" pitchFamily="34" charset="0"/>
              </a:rPr>
              <a:t>Σήμερα: Πιστότητα του πελάτη</a:t>
            </a:r>
          </a:p>
        </p:txBody>
      </p:sp>
      <p:sp>
        <p:nvSpPr>
          <p:cNvPr id="32772" name="6 - TextBox"/>
          <p:cNvSpPr txBox="1">
            <a:spLocks noChangeArrowheads="1"/>
          </p:cNvSpPr>
          <p:nvPr/>
        </p:nvSpPr>
        <p:spPr bwMode="auto">
          <a:xfrm>
            <a:off x="727075" y="549275"/>
            <a:ext cx="4491038" cy="9540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a:latin typeface="Century Gothic" panose="020B0502020202020204" pitchFamily="34" charset="0"/>
              </a:rPr>
              <a:t>Χθές: </a:t>
            </a:r>
          </a:p>
          <a:p>
            <a:r>
              <a:rPr lang="el-GR" altLang="el-GR">
                <a:latin typeface="Century Gothic" panose="020B0502020202020204" pitchFamily="34" charset="0"/>
              </a:rPr>
              <a:t>Ικανοποίηση του πελάτη </a:t>
            </a:r>
          </a:p>
        </p:txBody>
      </p:sp>
      <p:sp>
        <p:nvSpPr>
          <p:cNvPr id="32773"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3FAB096-1F27-4DD7-A7C0-11C113766E01}" type="slidenum">
              <a:rPr lang="en-US" altLang="el-GR" b="0">
                <a:solidFill>
                  <a:schemeClr val="tx1"/>
                </a:solidFill>
                <a:latin typeface="Century Gothic" panose="020B0502020202020204" pitchFamily="34" charset="0"/>
              </a:rPr>
              <a:pPr/>
              <a:t>19</a:t>
            </a:fld>
            <a:endParaRPr lang="en-US" altLang="el-GR" b="0">
              <a:solidFill>
                <a:schemeClr val="tx1"/>
              </a:solidFill>
              <a:latin typeface="Century Gothic" panose="020B0502020202020204" pitchFamily="34" charset="0"/>
            </a:endParaRPr>
          </a:p>
        </p:txBody>
      </p:sp>
      <p:sp>
        <p:nvSpPr>
          <p:cNvPr id="32774" name="Rectangle 6"/>
          <p:cNvSpPr>
            <a:spLocks noChangeArrowheads="1"/>
          </p:cNvSpPr>
          <p:nvPr/>
        </p:nvSpPr>
        <p:spPr bwMode="auto">
          <a:xfrm>
            <a:off x="1042988" y="6461125"/>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r>
              <a:rPr lang="en-US" altLang="el-GR" sz="1100" b="0"/>
              <a:t>http://everything-running.com/wp-content/uploads/2014/11/images-11.jpg</a:t>
            </a:r>
            <a:endParaRPr lang="el-GR" altLang="el-GR" sz="11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l-GR" altLang="el-GR" smtClean="0"/>
              <a:t>Χρηματοδότηση</a:t>
            </a:r>
          </a:p>
        </p:txBody>
      </p:sp>
      <p:sp>
        <p:nvSpPr>
          <p:cNvPr id="16387" name="Content Placeholder 2"/>
          <p:cNvSpPr>
            <a:spLocks noGrp="1"/>
          </p:cNvSpPr>
          <p:nvPr>
            <p:ph idx="1"/>
          </p:nvPr>
        </p:nvSpPr>
        <p:spPr>
          <a:xfrm>
            <a:off x="457200" y="1341438"/>
            <a:ext cx="8229600" cy="4525962"/>
          </a:xfrm>
        </p:spPr>
        <p:txBody>
          <a:bodyPr/>
          <a:lstStyle/>
          <a:p>
            <a:r>
              <a:rPr lang="el-GR" altLang="el-GR" sz="2400" smtClean="0"/>
              <a:t>Το παρόν εκπαιδευτικό υλικό έχει αναπτυχθεί στα πλαίσια του εκπαιδευτικού έργου του διδάσκοντα.</a:t>
            </a:r>
            <a:endParaRPr lang="en-US" altLang="el-GR" sz="2400" smtClean="0"/>
          </a:p>
          <a:p>
            <a:r>
              <a:rPr lang="el-GR" altLang="el-GR" sz="2400" smtClean="0"/>
              <a:t>Το έργο «</a:t>
            </a:r>
            <a:r>
              <a:rPr lang="el-GR" altLang="el-GR" sz="2400" b="1" smtClean="0"/>
              <a:t>Ανοικτά Ακαδημαϊκά Μαθήματα στο Οικονομικό Πανεπιστήμιο Αθηνών</a:t>
            </a:r>
            <a:r>
              <a:rPr lang="el-GR" altLang="el-GR" sz="2400" smtClean="0"/>
              <a:t>» έχει χρηματοδοτήσει μόνο τη αναδιαμόρφωση του εκπαιδευτικού υλικού. </a:t>
            </a:r>
          </a:p>
          <a:p>
            <a:r>
              <a:rPr lang="el-GR" altLang="el-GR" sz="24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6388" name="Picture 3" descr="Λογότυπο Επιχειρησιακού Προγράμματος Εκπαίδευση και Δια βίου Μάθηση"/>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5054600"/>
            <a:ext cx="64801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6C13184-7CBC-48B1-BAC4-91E5CA39F6D1}" type="slidenum">
              <a:rPr lang="el-GR" altLang="el-GR" sz="1200">
                <a:solidFill>
                  <a:srgbClr val="898989"/>
                </a:solidFill>
              </a:rPr>
              <a:pPr/>
              <a:t>2</a:t>
            </a:fld>
            <a:endParaRPr lang="el-GR" altLang="el-GR" sz="1200">
              <a:solidFill>
                <a:srgbClr val="89898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a:xfrm>
            <a:off x="914400" y="765175"/>
            <a:ext cx="8229600" cy="1511300"/>
          </a:xfrm>
        </p:spPr>
        <p:txBody>
          <a:bodyPr rtlCol="0">
            <a:normAutofit/>
          </a:bodyPr>
          <a:lstStyle/>
          <a:p>
            <a:pPr eaLnBrk="1" fontAlgn="auto" hangingPunct="1">
              <a:spcAft>
                <a:spcPts val="0"/>
              </a:spcAft>
              <a:buFont typeface="Wingdings" pitchFamily="2" charset="2"/>
              <a:buNone/>
              <a:defRPr/>
            </a:pPr>
            <a:r>
              <a:rPr lang="en-US" sz="4400" b="1" dirty="0" smtClean="0">
                <a:solidFill>
                  <a:srgbClr val="1515E9"/>
                </a:solidFill>
                <a:latin typeface="Century Gothic" pitchFamily="34" charset="0"/>
              </a:rPr>
              <a:t> </a:t>
            </a:r>
            <a:r>
              <a:rPr lang="el-GR" sz="4400" b="1" dirty="0" smtClean="0">
                <a:solidFill>
                  <a:srgbClr val="1515E9"/>
                </a:solidFill>
                <a:latin typeface="Century Gothic" pitchFamily="34" charset="0"/>
              </a:rPr>
              <a:t>Τι περιλαμβάνει το μίγμα μάρκετινγκ;</a:t>
            </a:r>
          </a:p>
          <a:p>
            <a:pPr eaLnBrk="1" fontAlgn="auto" hangingPunct="1">
              <a:spcAft>
                <a:spcPts val="0"/>
              </a:spcAft>
              <a:buFont typeface="Arial" panose="020B0604020202020204" pitchFamily="34" charset="0"/>
              <a:buNone/>
              <a:defRPr/>
            </a:pPr>
            <a:endParaRPr lang="en-US" sz="4400" b="1" dirty="0">
              <a:solidFill>
                <a:schemeClr val="accent2">
                  <a:lumMod val="50000"/>
                </a:schemeClr>
              </a:solidFill>
              <a:latin typeface="Century Gothic" pitchFamily="34" charset="0"/>
            </a:endParaRPr>
          </a:p>
          <a:p>
            <a:pPr eaLnBrk="1" fontAlgn="auto" hangingPunct="1">
              <a:spcAft>
                <a:spcPts val="0"/>
              </a:spcAft>
              <a:buFont typeface="Wingdings" pitchFamily="2" charset="2"/>
              <a:buNone/>
              <a:defRPr/>
            </a:pPr>
            <a:endParaRPr lang="en-US" sz="4400" b="1" dirty="0">
              <a:solidFill>
                <a:schemeClr val="accent2">
                  <a:lumMod val="50000"/>
                </a:schemeClr>
              </a:solidFill>
              <a:latin typeface="Century Gothic" pitchFamily="34" charset="0"/>
            </a:endParaRPr>
          </a:p>
        </p:txBody>
      </p:sp>
      <p:sp>
        <p:nvSpPr>
          <p:cNvPr id="33795"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715FB99-E1F9-4869-927A-E3F0590C8655}" type="slidenum">
              <a:rPr lang="en-US" altLang="el-GR" b="0">
                <a:solidFill>
                  <a:schemeClr val="tx1"/>
                </a:solidFill>
                <a:latin typeface="Century Gothic" panose="020B0502020202020204" pitchFamily="34" charset="0"/>
              </a:rPr>
              <a:pPr/>
              <a:t>20</a:t>
            </a:fld>
            <a:endParaRPr lang="en-US" altLang="el-GR" b="0">
              <a:solidFill>
                <a:schemeClr val="tx1"/>
              </a:solidFill>
              <a:latin typeface="Century Gothic" panose="020B0502020202020204" pitchFamily="34" charset="0"/>
            </a:endParaRPr>
          </a:p>
        </p:txBody>
      </p:sp>
      <p:pic>
        <p:nvPicPr>
          <p:cNvPr id="33796" name="Picture 5" descr="http://www.printmagicng.com/wp-content/uploads/2015/07/marketing-mix-price.jpg?ef0e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068638"/>
            <a:ext cx="42799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4"/>
          <p:cNvSpPr>
            <a:spLocks noChangeArrowheads="1"/>
          </p:cNvSpPr>
          <p:nvPr/>
        </p:nvSpPr>
        <p:spPr bwMode="auto">
          <a:xfrm>
            <a:off x="1763713" y="6308725"/>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r>
              <a:rPr lang="en-US" altLang="el-GR" sz="1100" b="0"/>
              <a:t>http://www.printmagicng.com/marketing-mix-and-its-relevance-to-your-business/</a:t>
            </a:r>
            <a:endParaRPr lang="el-GR" altLang="el-GR" sz="1100" b="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620000" cy="1143000"/>
          </a:xfrm>
        </p:spPr>
        <p:txBody>
          <a:bodyPr rtlCol="0">
            <a:normAutofit/>
          </a:bodyPr>
          <a:lstStyle/>
          <a:p>
            <a:pPr eaLnBrk="1" fontAlgn="auto" hangingPunct="1">
              <a:spcAft>
                <a:spcPts val="0"/>
              </a:spcAft>
              <a:defRPr/>
            </a:pPr>
            <a:r>
              <a:rPr lang="el-GR" sz="4800" dirty="0" smtClean="0">
                <a:solidFill>
                  <a:schemeClr val="accent2">
                    <a:lumMod val="50000"/>
                  </a:schemeClr>
                </a:solidFill>
                <a:effectLst>
                  <a:outerShdw blurRad="38100" dist="38100" dir="2700000" algn="tl">
                    <a:srgbClr val="000000">
                      <a:alpha val="43137"/>
                    </a:srgbClr>
                  </a:outerShdw>
                </a:effectLst>
                <a:latin typeface="Century Gothic" pitchFamily="34" charset="0"/>
              </a:rPr>
              <a:t>Μίγμα Μάρκετινγκ…</a:t>
            </a:r>
            <a:endParaRPr lang="el-GR" dirty="0">
              <a:solidFill>
                <a:schemeClr val="accent2">
                  <a:lumMod val="50000"/>
                </a:schemeClr>
              </a:solidFill>
              <a:effectLst>
                <a:outerShdw blurRad="38100" dist="38100" dir="2700000" algn="tl">
                  <a:srgbClr val="000000">
                    <a:alpha val="43137"/>
                  </a:srgbClr>
                </a:outerShdw>
              </a:effectLst>
              <a:latin typeface="Century Gothic" pitchFamily="34" charset="0"/>
            </a:endParaRPr>
          </a:p>
        </p:txBody>
      </p:sp>
      <p:sp>
        <p:nvSpPr>
          <p:cNvPr id="34819" name="1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8FAC446-869F-4940-967C-761572F15842}" type="slidenum">
              <a:rPr lang="en-US" altLang="el-GR" sz="1200">
                <a:solidFill>
                  <a:srgbClr val="FFFFFF"/>
                </a:solidFill>
                <a:latin typeface="Century Gothic" panose="020B0502020202020204" pitchFamily="34" charset="0"/>
              </a:rPr>
              <a:pPr/>
              <a:t>21</a:t>
            </a:fld>
            <a:endParaRPr lang="en-US" altLang="el-GR" sz="1200">
              <a:solidFill>
                <a:srgbClr val="FFFFFF"/>
              </a:solidFill>
              <a:latin typeface="Century Gothic" panose="020B0502020202020204" pitchFamily="34" charset="0"/>
            </a:endParaRPr>
          </a:p>
        </p:txBody>
      </p:sp>
      <p:sp>
        <p:nvSpPr>
          <p:cNvPr id="9" name="8 - TextBox"/>
          <p:cNvSpPr txBox="1">
            <a:spLocks noChangeArrowheads="1"/>
          </p:cNvSpPr>
          <p:nvPr/>
        </p:nvSpPr>
        <p:spPr bwMode="auto">
          <a:xfrm>
            <a:off x="6335713" y="1196975"/>
            <a:ext cx="2808287" cy="2289175"/>
          </a:xfrm>
          <a:prstGeom prst="rect">
            <a:avLst/>
          </a:prstGeom>
          <a:solidFill>
            <a:schemeClr val="bg1"/>
          </a:solidFill>
          <a:ln w="9525">
            <a:solidFill>
              <a:schemeClr val="tx1"/>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b="0">
                <a:solidFill>
                  <a:schemeClr val="tx1"/>
                </a:solidFill>
                <a:latin typeface="Century Gothic" panose="020B0502020202020204" pitchFamily="34" charset="0"/>
              </a:rPr>
              <a:t>-Δύναμη</a:t>
            </a:r>
            <a:endParaRPr lang="en-US" altLang="el-GR" b="0">
              <a:solidFill>
                <a:schemeClr val="tx1"/>
              </a:solidFill>
              <a:latin typeface="Century Gothic" panose="020B0502020202020204" pitchFamily="34" charset="0"/>
            </a:endParaRPr>
          </a:p>
          <a:p>
            <a:r>
              <a:rPr lang="el-GR" altLang="el-GR" b="0">
                <a:solidFill>
                  <a:schemeClr val="tx1"/>
                </a:solidFill>
                <a:latin typeface="Century Gothic" panose="020B0502020202020204" pitchFamily="34" charset="0"/>
              </a:rPr>
              <a:t>-Συσκευασία</a:t>
            </a:r>
            <a:endParaRPr lang="en-US" altLang="el-GR" b="0">
              <a:solidFill>
                <a:schemeClr val="tx1"/>
              </a:solidFill>
              <a:latin typeface="Century Gothic" panose="020B0502020202020204" pitchFamily="34" charset="0"/>
            </a:endParaRPr>
          </a:p>
          <a:p>
            <a:r>
              <a:rPr lang="el-GR" altLang="el-GR" b="0">
                <a:solidFill>
                  <a:schemeClr val="tx1"/>
                </a:solidFill>
                <a:latin typeface="Century Gothic" panose="020B0502020202020204" pitchFamily="34" charset="0"/>
              </a:rPr>
              <a:t>-</a:t>
            </a:r>
            <a:r>
              <a:rPr lang="en-US" altLang="el-GR" b="0">
                <a:solidFill>
                  <a:schemeClr val="tx1"/>
                </a:solidFill>
                <a:latin typeface="Century Gothic" panose="020B0502020202020204" pitchFamily="34" charset="0"/>
              </a:rPr>
              <a:t>Physical, evidence</a:t>
            </a:r>
          </a:p>
          <a:p>
            <a:r>
              <a:rPr lang="el-GR" altLang="el-GR" b="0">
                <a:solidFill>
                  <a:schemeClr val="tx1"/>
                </a:solidFill>
                <a:latin typeface="Century Gothic" panose="020B0502020202020204" pitchFamily="34" charset="0"/>
              </a:rPr>
              <a:t>-Διαδικασίες</a:t>
            </a:r>
          </a:p>
        </p:txBody>
      </p:sp>
      <p:sp>
        <p:nvSpPr>
          <p:cNvPr id="34821" name="Rectangle 11"/>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D4E60F8-B023-4B65-94AA-25DB3B8B7F7B}" type="slidenum">
              <a:rPr lang="en-US" altLang="el-GR" b="0">
                <a:solidFill>
                  <a:schemeClr val="tx1"/>
                </a:solidFill>
                <a:latin typeface="Century Gothic" panose="020B0502020202020204" pitchFamily="34" charset="0"/>
              </a:rPr>
              <a:pPr/>
              <a:t>21</a:t>
            </a:fld>
            <a:endParaRPr lang="en-US" altLang="el-GR" b="0">
              <a:solidFill>
                <a:schemeClr val="tx1"/>
              </a:solidFill>
              <a:latin typeface="Century Gothic" panose="020B0502020202020204" pitchFamily="34" charset="0"/>
            </a:endParaRPr>
          </a:p>
        </p:txBody>
      </p:sp>
      <p:graphicFrame>
        <p:nvGraphicFramePr>
          <p:cNvPr id="12" name="Diagram 11"/>
          <p:cNvGraphicFramePr/>
          <p:nvPr/>
        </p:nvGraphicFramePr>
        <p:xfrm>
          <a:off x="-828600" y="908720"/>
          <a:ext cx="8280920"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8 - TextBox"/>
          <p:cNvSpPr txBox="1">
            <a:spLocks noChangeArrowheads="1"/>
          </p:cNvSpPr>
          <p:nvPr/>
        </p:nvSpPr>
        <p:spPr bwMode="auto">
          <a:xfrm>
            <a:off x="5724525" y="4956175"/>
            <a:ext cx="2808288" cy="1901825"/>
          </a:xfrm>
          <a:prstGeom prst="rect">
            <a:avLst/>
          </a:prstGeom>
          <a:solidFill>
            <a:schemeClr val="bg1"/>
          </a:solidFill>
          <a:ln w="9525">
            <a:solidFill>
              <a:schemeClr val="tx1"/>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b="0">
                <a:solidFill>
                  <a:schemeClr val="tx1"/>
                </a:solidFill>
                <a:latin typeface="Century Gothic" panose="020B0502020202020204" pitchFamily="34" charset="0"/>
              </a:rPr>
              <a:t>-Προσωπικό</a:t>
            </a:r>
          </a:p>
          <a:p>
            <a:r>
              <a:rPr lang="el-GR" altLang="el-GR" b="0">
                <a:solidFill>
                  <a:schemeClr val="tx1"/>
                </a:solidFill>
                <a:latin typeface="Century Gothic" panose="020B0502020202020204" pitchFamily="34" charset="0"/>
              </a:rPr>
              <a:t>-Πελάτες</a:t>
            </a:r>
          </a:p>
          <a:p>
            <a:r>
              <a:rPr lang="el-GR" altLang="el-GR" b="0">
                <a:solidFill>
                  <a:schemeClr val="tx1"/>
                </a:solidFill>
                <a:latin typeface="Century Gothic" panose="020B0502020202020204" pitchFamily="34" charset="0"/>
              </a:rPr>
              <a:t>-Προμηθευτές</a:t>
            </a:r>
          </a:p>
          <a:p>
            <a:r>
              <a:rPr lang="el-GR" altLang="el-GR" b="0">
                <a:solidFill>
                  <a:schemeClr val="tx1"/>
                </a:solidFill>
                <a:latin typeface="Century Gothic" panose="020B0502020202020204" pitchFamily="34" charset="0"/>
              </a:rPr>
              <a:t>-Πολίτες</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116013" y="1989138"/>
            <a:ext cx="7029450" cy="2847975"/>
          </a:xfrm>
          <a:prstGeom prst="rect">
            <a:avLst/>
          </a:prstGeom>
          <a:solidFill>
            <a:schemeClr val="bg1"/>
          </a:solidFill>
          <a:ln w="9525">
            <a:solidFill>
              <a:schemeClr val="hlink"/>
            </a:solidFill>
            <a:miter lim="800000"/>
            <a:headEnd/>
            <a:tailEnd/>
          </a:ln>
          <a:effectLst>
            <a:outerShdw dist="107763" dir="13500000" algn="ctr" rotWithShape="0">
              <a:schemeClr val="bg2">
                <a:alpha val="50000"/>
              </a:schemeClr>
            </a:outerShdw>
          </a:effectLst>
        </p:spPr>
        <p:txBody>
          <a:bodyPr>
            <a:spAutoFit/>
          </a:bodyPr>
          <a:lstStyle/>
          <a:p>
            <a:pPr eaLnBrk="1" hangingPunct="1">
              <a:lnSpc>
                <a:spcPct val="100000"/>
              </a:lnSpc>
              <a:spcBef>
                <a:spcPct val="50000"/>
              </a:spcBef>
              <a:defRPr/>
            </a:pPr>
            <a:r>
              <a:rPr lang="el-GR" sz="3600" b="0" dirty="0">
                <a:effectLst>
                  <a:outerShdw blurRad="38100" dist="38100" dir="2700000" algn="tl">
                    <a:srgbClr val="C0C0C0"/>
                  </a:outerShdw>
                </a:effectLst>
                <a:latin typeface="Century Gothic" pitchFamily="34" charset="0"/>
              </a:rPr>
              <a:t>ΣΕ ΟΛΕΣ ΤΙΣ ΕΠΟΧΕΣ ,</a:t>
            </a:r>
            <a:r>
              <a:rPr lang="en-GB" sz="3600" b="0" dirty="0">
                <a:effectLst>
                  <a:outerShdw blurRad="38100" dist="38100" dir="2700000" algn="tl">
                    <a:srgbClr val="C0C0C0"/>
                  </a:outerShdw>
                </a:effectLst>
                <a:latin typeface="Century Gothic" pitchFamily="34" charset="0"/>
              </a:rPr>
              <a:t> </a:t>
            </a:r>
            <a:r>
              <a:rPr lang="el-GR" sz="3600" b="0" dirty="0">
                <a:effectLst>
                  <a:outerShdw blurRad="38100" dist="38100" dir="2700000" algn="tl">
                    <a:srgbClr val="C0C0C0"/>
                  </a:outerShdw>
                </a:effectLst>
                <a:latin typeface="Century Gothic" pitchFamily="34" charset="0"/>
              </a:rPr>
              <a:t>ΑΠΟ ΤΗ ΣΤΙΓΜΗ ΠΟΥ ΑΡΧΙΣΑΝ ΟΙ ΑΝΘΡΩΠΟΙ ΤΙΣ ΑΝΤΑΛΛΑΓΕΣ,</a:t>
            </a:r>
            <a:r>
              <a:rPr lang="en-GB" sz="3600" b="0" dirty="0">
                <a:effectLst>
                  <a:outerShdw blurRad="38100" dist="38100" dir="2700000" algn="tl">
                    <a:srgbClr val="C0C0C0"/>
                  </a:outerShdw>
                </a:effectLst>
                <a:latin typeface="Century Gothic" pitchFamily="34" charset="0"/>
              </a:rPr>
              <a:t> </a:t>
            </a:r>
            <a:r>
              <a:rPr lang="el-GR" sz="3600" b="0" dirty="0">
                <a:effectLst>
                  <a:outerShdw blurRad="38100" dist="38100" dir="2700000" algn="tl">
                    <a:srgbClr val="C0C0C0"/>
                  </a:outerShdw>
                </a:effectLst>
                <a:latin typeface="Century Gothic" pitchFamily="34" charset="0"/>
              </a:rPr>
              <a:t>Η ΕΝΝΟΙΑ ΤΟΥ ΜΑΡΚΕΤΙΝΓΚ ΥΠΗΡΧΕ</a:t>
            </a:r>
          </a:p>
        </p:txBody>
      </p:sp>
      <p:pic>
        <p:nvPicPr>
          <p:cNvPr id="98307" name="Picture 3" descr="j02155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27313"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4"/>
          <p:cNvSpPr>
            <a:spLocks noChangeShapeType="1"/>
          </p:cNvSpPr>
          <p:nvPr/>
        </p:nvSpPr>
        <p:spPr bwMode="auto">
          <a:xfrm>
            <a:off x="539750" y="1628775"/>
            <a:ext cx="0" cy="482441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5845" name="Line 5"/>
          <p:cNvSpPr>
            <a:spLocks noChangeShapeType="1"/>
          </p:cNvSpPr>
          <p:nvPr/>
        </p:nvSpPr>
        <p:spPr bwMode="auto">
          <a:xfrm>
            <a:off x="323850" y="6453188"/>
            <a:ext cx="6911975"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l-GR"/>
          </a:p>
        </p:txBody>
      </p:sp>
      <p:pic>
        <p:nvPicPr>
          <p:cNvPr id="98310" name="Picture 6" descr="j02150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25" y="5157788"/>
            <a:ext cx="29876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30E8767-7EDB-4F55-9138-B55FDF5D9DA0}" type="slidenum">
              <a:rPr lang="en-US" altLang="el-GR" b="0">
                <a:solidFill>
                  <a:schemeClr val="tx1"/>
                </a:solidFill>
                <a:latin typeface="Century Gothic" panose="020B0502020202020204" pitchFamily="34" charset="0"/>
              </a:rPr>
              <a:pPr/>
              <a:t>22</a:t>
            </a:fld>
            <a:endParaRPr lang="en-US" altLang="el-GR" b="0">
              <a:solidFill>
                <a:schemeClr val="tx1"/>
              </a:solidFill>
              <a:latin typeface="Century Gothic" panose="020B0502020202020204"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97257 1.70647E-6 L 1.94444E-6 1.70647E-6 " pathEditMode="relative" ptsTypes="AA">
                                      <p:cBhvr>
                                        <p:cTn id="6" dur="2000" fill="hold"/>
                                        <p:tgtEl>
                                          <p:spTgt spid="98310"/>
                                        </p:tgtEl>
                                        <p:attrNameLst>
                                          <p:attrName>ppt_x</p:attrName>
                                          <p:attrName>ppt_y</p:attrName>
                                        </p:attrNameLst>
                                      </p:cBhvr>
                                    </p:animMotion>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98306"/>
                                        </p:tgtEl>
                                        <p:attrNameLst>
                                          <p:attrName>style.visibility</p:attrName>
                                        </p:attrNameLst>
                                      </p:cBhvr>
                                      <p:to>
                                        <p:strVal val="visible"/>
                                      </p:to>
                                    </p:set>
                                    <p:anim calcmode="lin" valueType="num">
                                      <p:cBhvr>
                                        <p:cTn id="10" dur="1000" fill="hold"/>
                                        <p:tgtEl>
                                          <p:spTgt spid="98306"/>
                                        </p:tgtEl>
                                        <p:attrNameLst>
                                          <p:attrName>ppt_w</p:attrName>
                                        </p:attrNameLst>
                                      </p:cBhvr>
                                      <p:tavLst>
                                        <p:tav tm="0">
                                          <p:val>
                                            <p:fltVal val="0"/>
                                          </p:val>
                                        </p:tav>
                                        <p:tav tm="100000">
                                          <p:val>
                                            <p:strVal val="#ppt_w"/>
                                          </p:val>
                                        </p:tav>
                                      </p:tavLst>
                                    </p:anim>
                                    <p:anim calcmode="lin" valueType="num">
                                      <p:cBhvr>
                                        <p:cTn id="11" dur="1000" fill="hold"/>
                                        <p:tgtEl>
                                          <p:spTgt spid="98306"/>
                                        </p:tgtEl>
                                        <p:attrNameLst>
                                          <p:attrName>ppt_h</p:attrName>
                                        </p:attrNameLst>
                                      </p:cBhvr>
                                      <p:tavLst>
                                        <p:tav tm="0">
                                          <p:val>
                                            <p:fltVal val="0"/>
                                          </p:val>
                                        </p:tav>
                                        <p:tav tm="100000">
                                          <p:val>
                                            <p:strVal val="#ppt_h"/>
                                          </p:val>
                                        </p:tav>
                                      </p:tavLst>
                                    </p:anim>
                                    <p:anim calcmode="lin" valueType="num">
                                      <p:cBhvr>
                                        <p:cTn id="12" dur="1000" fill="hold"/>
                                        <p:tgtEl>
                                          <p:spTgt spid="9830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8306"/>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3000"/>
                            </p:stCondLst>
                            <p:childTnLst>
                              <p:par>
                                <p:cTn id="15" presetID="20" presetClass="entr" presetSubtype="0" fill="hold" nodeType="afterEffect">
                                  <p:stCondLst>
                                    <p:cond delay="0"/>
                                  </p:stCondLst>
                                  <p:childTnLst>
                                    <p:set>
                                      <p:cBhvr>
                                        <p:cTn id="16" dur="1" fill="hold">
                                          <p:stCondLst>
                                            <p:cond delay="0"/>
                                          </p:stCondLst>
                                        </p:cTn>
                                        <p:tgtEl>
                                          <p:spTgt spid="98307"/>
                                        </p:tgtEl>
                                        <p:attrNameLst>
                                          <p:attrName>style.visibility</p:attrName>
                                        </p:attrNameLst>
                                      </p:cBhvr>
                                      <p:to>
                                        <p:strVal val="visible"/>
                                      </p:to>
                                    </p:set>
                                    <p:animEffect transition="in" filter="wedge">
                                      <p:cBhvr>
                                        <p:cTn id="17" dur="20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l-GR" altLang="el-GR" smtClean="0"/>
          </a:p>
        </p:txBody>
      </p:sp>
      <p:sp>
        <p:nvSpPr>
          <p:cNvPr id="92162" name="Text Box 2"/>
          <p:cNvSpPr txBox="1">
            <a:spLocks noChangeArrowheads="1"/>
          </p:cNvSpPr>
          <p:nvPr/>
        </p:nvSpPr>
        <p:spPr bwMode="auto">
          <a:xfrm>
            <a:off x="179388" y="188913"/>
            <a:ext cx="8675687" cy="2024062"/>
          </a:xfrm>
          <a:prstGeom prst="rect">
            <a:avLst/>
          </a:prstGeom>
          <a:solidFill>
            <a:schemeClr val="accent2"/>
          </a:solidFill>
          <a:ln w="9525">
            <a:solidFill>
              <a:schemeClr val="hlink"/>
            </a:solidFill>
            <a:miter lim="800000"/>
            <a:headEnd/>
            <a:tailEnd/>
          </a:ln>
          <a:effectLst>
            <a:outerShdw dist="107763" dir="13500000" algn="ctr" rotWithShape="0">
              <a:schemeClr val="bg2">
                <a:alpha val="50000"/>
              </a:schemeClr>
            </a:outerShdw>
          </a:effectLst>
        </p:spPr>
        <p:txBody>
          <a:bodyPr>
            <a:spAutoFit/>
          </a:bodyPr>
          <a:lstStyle/>
          <a:p>
            <a:pPr algn="l" eaLnBrk="1" hangingPunct="1">
              <a:lnSpc>
                <a:spcPct val="100000"/>
              </a:lnSpc>
              <a:spcBef>
                <a:spcPct val="50000"/>
              </a:spcBef>
              <a:defRPr/>
            </a:pPr>
            <a:r>
              <a:rPr lang="en-GB" dirty="0">
                <a:solidFill>
                  <a:srgbClr val="FFFF00"/>
                </a:solidFill>
                <a:effectLst>
                  <a:outerShdw blurRad="38100" dist="38100" dir="2700000" algn="tl">
                    <a:srgbClr val="000000"/>
                  </a:outerShdw>
                </a:effectLst>
                <a:latin typeface="Times New Roman Greek" pitchFamily="18" charset="0"/>
              </a:rPr>
              <a:t>‘</a:t>
            </a:r>
            <a:r>
              <a:rPr lang="en-GB" dirty="0">
                <a:solidFill>
                  <a:srgbClr val="FFFF00"/>
                </a:solidFill>
                <a:effectLst>
                  <a:outerShdw blurRad="38100" dist="38100" dir="2700000" algn="tl">
                    <a:srgbClr val="000000"/>
                  </a:outerShdw>
                </a:effectLst>
                <a:latin typeface="Century Gothic" pitchFamily="34" charset="0"/>
              </a:rPr>
              <a:t>’MAN IS AN ANIMAL THAT MAKES BARGAIN;  </a:t>
            </a:r>
          </a:p>
          <a:p>
            <a:pPr algn="l" eaLnBrk="1" hangingPunct="1">
              <a:lnSpc>
                <a:spcPct val="100000"/>
              </a:lnSpc>
              <a:spcBef>
                <a:spcPct val="50000"/>
              </a:spcBef>
              <a:defRPr/>
            </a:pPr>
            <a:r>
              <a:rPr lang="en-GB" dirty="0">
                <a:solidFill>
                  <a:srgbClr val="FFFF00"/>
                </a:solidFill>
                <a:effectLst>
                  <a:outerShdw blurRad="38100" dist="38100" dir="2700000" algn="tl">
                    <a:srgbClr val="000000"/>
                  </a:outerShdw>
                </a:effectLst>
                <a:latin typeface="Century Gothic" pitchFamily="34" charset="0"/>
              </a:rPr>
              <a:t>NO OTHER ANIMAL DOES THIS                                                     - ONE DOG DOES NOT EXCHANGE A BONE WITH ANOTHER’’</a:t>
            </a:r>
            <a:endParaRPr lang="el-GR" dirty="0">
              <a:solidFill>
                <a:srgbClr val="FFFF00"/>
              </a:solidFill>
              <a:effectLst>
                <a:outerShdw blurRad="38100" dist="38100" dir="2700000" algn="tl">
                  <a:srgbClr val="000000"/>
                </a:outerShdw>
              </a:effectLst>
              <a:latin typeface="Century Gothic" pitchFamily="34" charset="0"/>
            </a:endParaRPr>
          </a:p>
        </p:txBody>
      </p:sp>
      <p:sp>
        <p:nvSpPr>
          <p:cNvPr id="92163" name="Text Box 3"/>
          <p:cNvSpPr txBox="1">
            <a:spLocks noChangeArrowheads="1"/>
          </p:cNvSpPr>
          <p:nvPr/>
        </p:nvSpPr>
        <p:spPr bwMode="auto">
          <a:xfrm>
            <a:off x="5076825" y="2205038"/>
            <a:ext cx="3733800" cy="466725"/>
          </a:xfrm>
          <a:prstGeom prst="rect">
            <a:avLst/>
          </a:prstGeom>
          <a:solidFill>
            <a:schemeClr val="accent2"/>
          </a:solidFill>
          <a:ln w="9525">
            <a:solidFill>
              <a:schemeClr val="hlink"/>
            </a:solidFill>
            <a:miter lim="800000"/>
            <a:headEnd/>
            <a:tailEnd/>
          </a:ln>
          <a:effectLst>
            <a:outerShdw dist="107763" dir="13500000" algn="ctr" rotWithShape="0">
              <a:schemeClr val="bg2">
                <a:alpha val="50000"/>
              </a:schemeClr>
            </a:outerShdw>
          </a:effectLst>
        </p:spPr>
        <p:txBody>
          <a:bodyPr>
            <a:spAutoFit/>
          </a:bodyPr>
          <a:lstStyle/>
          <a:p>
            <a:pPr algn="l" eaLnBrk="1" hangingPunct="1">
              <a:lnSpc>
                <a:spcPct val="100000"/>
              </a:lnSpc>
              <a:spcBef>
                <a:spcPct val="50000"/>
              </a:spcBef>
              <a:defRPr/>
            </a:pPr>
            <a:r>
              <a:rPr lang="en-GB" sz="2400">
                <a:solidFill>
                  <a:srgbClr val="FFFF00"/>
                </a:solidFill>
                <a:effectLst>
                  <a:outerShdw blurRad="38100" dist="38100" dir="2700000" algn="tl">
                    <a:srgbClr val="000000"/>
                  </a:outerShdw>
                </a:effectLst>
                <a:latin typeface="Times New Roman Greek" pitchFamily="18" charset="0"/>
              </a:rPr>
              <a:t>Adam Smith (1723-1790)</a:t>
            </a:r>
            <a:endParaRPr lang="el-GR" sz="2400">
              <a:solidFill>
                <a:srgbClr val="FFFF00"/>
              </a:solidFill>
              <a:effectLst>
                <a:outerShdw blurRad="38100" dist="38100" dir="2700000" algn="tl">
                  <a:srgbClr val="000000"/>
                </a:outerShdw>
              </a:effectLst>
              <a:latin typeface="Times New Roman Greek" pitchFamily="18" charset="0"/>
            </a:endParaRPr>
          </a:p>
        </p:txBody>
      </p:sp>
      <p:sp>
        <p:nvSpPr>
          <p:cNvPr id="92166" name="Line 6"/>
          <p:cNvSpPr>
            <a:spLocks noChangeShapeType="1"/>
          </p:cNvSpPr>
          <p:nvPr/>
        </p:nvSpPr>
        <p:spPr bwMode="auto">
          <a:xfrm>
            <a:off x="3851275" y="1268413"/>
            <a:ext cx="4724400" cy="0"/>
          </a:xfrm>
          <a:prstGeom prst="line">
            <a:avLst/>
          </a:prstGeom>
          <a:noFill/>
          <a:ln w="9525">
            <a:solidFill>
              <a:srgbClr val="003300"/>
            </a:solidFill>
            <a:round/>
            <a:headEnd/>
            <a:tailEnd/>
          </a:ln>
          <a:effectLst>
            <a:outerShdw dist="107763" dir="13500000" algn="ctr" rotWithShape="0">
              <a:schemeClr val="bg2">
                <a:alpha val="50000"/>
              </a:schemeClr>
            </a:outerShdw>
          </a:effectLst>
        </p:spPr>
        <p:txBody>
          <a:bodyPr/>
          <a:lstStyle/>
          <a:p>
            <a:pPr>
              <a:defRPr/>
            </a:pPr>
            <a:endParaRPr lang="el-GR">
              <a:latin typeface="Calibri"/>
            </a:endParaRPr>
          </a:p>
        </p:txBody>
      </p:sp>
      <p:pic>
        <p:nvPicPr>
          <p:cNvPr id="36870" name="Picture 7" descr="img0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738"/>
            <a:ext cx="8569325"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A20AF10-0913-4F7D-BFE8-894E21674642}" type="slidenum">
              <a:rPr lang="en-US" altLang="el-GR" b="0">
                <a:solidFill>
                  <a:schemeClr val="tx1"/>
                </a:solidFill>
                <a:latin typeface="Century Gothic" panose="020B0502020202020204" pitchFamily="34" charset="0"/>
              </a:rPr>
              <a:pPr/>
              <a:t>23</a:t>
            </a:fld>
            <a:endParaRPr lang="en-US" altLang="el-GR" b="0">
              <a:solidFill>
                <a:schemeClr val="tx1"/>
              </a:solidFill>
              <a:latin typeface="Century Gothic" panose="020B0502020202020204"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fill="hold"/>
                                        <p:tgtEl>
                                          <p:spTgt spid="92162"/>
                                        </p:tgtEl>
                                        <p:attrNameLst>
                                          <p:attrName>ppt_w</p:attrName>
                                        </p:attrNameLst>
                                      </p:cBhvr>
                                      <p:tavLst>
                                        <p:tav tm="0">
                                          <p:val>
                                            <p:fltVal val="0"/>
                                          </p:val>
                                        </p:tav>
                                        <p:tav tm="100000">
                                          <p:val>
                                            <p:strVal val="#ppt_w"/>
                                          </p:val>
                                        </p:tav>
                                      </p:tavLst>
                                    </p:anim>
                                    <p:anim calcmode="lin" valueType="num">
                                      <p:cBhvr>
                                        <p:cTn id="8" dur="500" fill="hold"/>
                                        <p:tgtEl>
                                          <p:spTgt spid="92162"/>
                                        </p:tgtEl>
                                        <p:attrNameLst>
                                          <p:attrName>ppt_h</p:attrName>
                                        </p:attrNameLst>
                                      </p:cBhvr>
                                      <p:tavLst>
                                        <p:tav tm="0">
                                          <p:val>
                                            <p:fltVal val="0"/>
                                          </p:val>
                                        </p:tav>
                                        <p:tav tm="100000">
                                          <p:val>
                                            <p:strVal val="#ppt_h"/>
                                          </p:val>
                                        </p:tav>
                                      </p:tavLst>
                                    </p:anim>
                                    <p:anim calcmode="lin" valueType="num">
                                      <p:cBhvr>
                                        <p:cTn id="9" dur="500" fill="hold"/>
                                        <p:tgtEl>
                                          <p:spTgt spid="92162"/>
                                        </p:tgtEl>
                                        <p:attrNameLst>
                                          <p:attrName>style.rotation</p:attrName>
                                        </p:attrNameLst>
                                      </p:cBhvr>
                                      <p:tavLst>
                                        <p:tav tm="0">
                                          <p:val>
                                            <p:fltVal val="360"/>
                                          </p:val>
                                        </p:tav>
                                        <p:tav tm="100000">
                                          <p:val>
                                            <p:fltVal val="0"/>
                                          </p:val>
                                        </p:tav>
                                      </p:tavLst>
                                    </p:anim>
                                    <p:animEffect transition="in" filter="fade">
                                      <p:cBhvr>
                                        <p:cTn id="10" dur="500"/>
                                        <p:tgtEl>
                                          <p:spTgt spid="92162"/>
                                        </p:tgtEl>
                                      </p:cBhvr>
                                    </p:animEffect>
                                  </p:childTnLst>
                                </p:cTn>
                              </p:par>
                            </p:childTnLst>
                          </p:cTn>
                        </p:par>
                        <p:par>
                          <p:cTn id="11" fill="hold" nodeType="afterGroup">
                            <p:stCondLst>
                              <p:cond delay="500"/>
                            </p:stCondLst>
                            <p:childTnLst>
                              <p:par>
                                <p:cTn id="12" presetID="20" presetClass="entr" presetSubtype="0" fill="hold" grpId="0" nodeType="afterEffect">
                                  <p:stCondLst>
                                    <p:cond delay="0"/>
                                  </p:stCondLst>
                                  <p:childTnLst>
                                    <p:set>
                                      <p:cBhvr>
                                        <p:cTn id="13" dur="1" fill="hold">
                                          <p:stCondLst>
                                            <p:cond delay="0"/>
                                          </p:stCondLst>
                                        </p:cTn>
                                        <p:tgtEl>
                                          <p:spTgt spid="92163"/>
                                        </p:tgtEl>
                                        <p:attrNameLst>
                                          <p:attrName>style.visibility</p:attrName>
                                        </p:attrNameLst>
                                      </p:cBhvr>
                                      <p:to>
                                        <p:strVal val="visible"/>
                                      </p:to>
                                    </p:set>
                                    <p:animEffect transition="in" filter="wedge">
                                      <p:cBhvr>
                                        <p:cTn id="14" dur="20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921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Rectangle 6"/>
          <p:cNvSpPr>
            <a:spLocks noGrp="1" noChangeArrowheads="1"/>
          </p:cNvSpPr>
          <p:nvPr>
            <p:ph type="title"/>
          </p:nvPr>
        </p:nvSpPr>
        <p:spPr>
          <a:xfrm>
            <a:off x="395288" y="549275"/>
            <a:ext cx="8229600" cy="1143000"/>
          </a:xfrm>
        </p:spPr>
        <p:txBody>
          <a:bodyPr rtlCol="0">
            <a:normAutofit fontScale="90000"/>
          </a:bodyPr>
          <a:lstStyle/>
          <a:p>
            <a:pPr eaLnBrk="1" fontAlgn="auto" hangingPunct="1">
              <a:spcAft>
                <a:spcPts val="0"/>
              </a:spcAft>
              <a:defRPr/>
            </a:pPr>
            <a:r>
              <a:rPr lang="el-GR" dirty="0">
                <a:latin typeface="Century Gothic" pitchFamily="34" charset="0"/>
              </a:rPr>
              <a:t>Το σύγχρονο </a:t>
            </a:r>
            <a:r>
              <a:rPr lang="el-GR" dirty="0" smtClean="0">
                <a:latin typeface="Century Gothic" pitchFamily="34" charset="0"/>
              </a:rPr>
              <a:t>μάρκετινγκ περιλαμβάνει….</a:t>
            </a:r>
            <a:endParaRPr lang="en-US" dirty="0">
              <a:latin typeface="Century Gothic" pitchFamily="34" charset="0"/>
            </a:endParaRPr>
          </a:p>
        </p:txBody>
      </p:sp>
      <p:graphicFrame>
        <p:nvGraphicFramePr>
          <p:cNvPr id="4" name="Diagram 3"/>
          <p:cNvGraphicFramePr/>
          <p:nvPr/>
        </p:nvGraphicFramePr>
        <p:xfrm>
          <a:off x="395536" y="24928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2"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09A30D2-3B80-4C42-BF41-6AD22D9E0B0B}" type="slidenum">
              <a:rPr lang="en-US" altLang="el-GR" b="0">
                <a:solidFill>
                  <a:schemeClr val="tx1"/>
                </a:solidFill>
                <a:latin typeface="Century Gothic" panose="020B0502020202020204" pitchFamily="34" charset="0"/>
              </a:rPr>
              <a:pPr/>
              <a:t>24</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7950" y="274638"/>
            <a:ext cx="7969250" cy="1143000"/>
          </a:xfrm>
        </p:spPr>
        <p:txBody>
          <a:bodyPr/>
          <a:lstStyle/>
          <a:p>
            <a:pPr eaLnBrk="1" hangingPunct="1"/>
            <a:r>
              <a:rPr lang="el-GR" altLang="el-GR" smtClean="0">
                <a:latin typeface="Century Gothic" panose="020B0502020202020204" pitchFamily="34" charset="0"/>
              </a:rPr>
              <a:t>Τι είναι λοιπόν το μάρκετινγκ ;</a:t>
            </a:r>
            <a:endParaRPr lang="en-US" altLang="el-GR" smtClean="0">
              <a:latin typeface="Century Gothic" panose="020B0502020202020204" pitchFamily="34" charset="0"/>
            </a:endParaRPr>
          </a:p>
        </p:txBody>
      </p:sp>
      <p:sp>
        <p:nvSpPr>
          <p:cNvPr id="8196" name="AutoShape 4"/>
          <p:cNvSpPr>
            <a:spLocks noChangeArrowheads="1"/>
          </p:cNvSpPr>
          <p:nvPr/>
        </p:nvSpPr>
        <p:spPr bwMode="auto">
          <a:xfrm>
            <a:off x="609600" y="1320800"/>
            <a:ext cx="7920038" cy="3095625"/>
          </a:xfrm>
          <a:prstGeom prst="rightArrow">
            <a:avLst>
              <a:gd name="adj1" fmla="val 50000"/>
              <a:gd name="adj2" fmla="val 63962"/>
            </a:avLst>
          </a:prstGeom>
          <a:solidFill>
            <a:srgbClr val="339933"/>
          </a:solidFill>
          <a:ln w="28575">
            <a:solidFill>
              <a:schemeClr val="tx1"/>
            </a:solidFill>
            <a:miter lim="800000"/>
            <a:headEnd/>
            <a:tailEnd/>
          </a:ln>
          <a:effectLst>
            <a:outerShdw dist="107763" dir="2700000" algn="ctr" rotWithShape="0">
              <a:schemeClr val="bg2"/>
            </a:outerShdw>
          </a:effectLst>
        </p:spPr>
        <p:txBody>
          <a:bodyPr wrap="none" anchor="ctr"/>
          <a:lstStyle/>
          <a:p>
            <a:pPr>
              <a:defRPr/>
            </a:pPr>
            <a:endParaRPr lang="el-GR">
              <a:latin typeface="Century Gothic" pitchFamily="34" charset="0"/>
            </a:endParaRPr>
          </a:p>
        </p:txBody>
      </p:sp>
      <p:sp>
        <p:nvSpPr>
          <p:cNvPr id="38916" name="Rectangle 5"/>
          <p:cNvSpPr>
            <a:spLocks noChangeArrowheads="1"/>
          </p:cNvSpPr>
          <p:nvPr/>
        </p:nvSpPr>
        <p:spPr bwMode="auto">
          <a:xfrm>
            <a:off x="827088" y="4365625"/>
            <a:ext cx="5616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0"/>
              </a:spcBef>
            </a:pPr>
            <a:r>
              <a:rPr lang="el-GR" altLang="el-GR" sz="3600">
                <a:solidFill>
                  <a:srgbClr val="004E6D"/>
                </a:solidFill>
                <a:latin typeface="Century Gothic" panose="020B0502020202020204" pitchFamily="34" charset="0"/>
              </a:rPr>
              <a:t>Όλα αυτά και πολλά ακόμα…</a:t>
            </a:r>
            <a:endParaRPr lang="en-US" altLang="el-GR" sz="3600">
              <a:solidFill>
                <a:srgbClr val="004E6D"/>
              </a:solidFill>
              <a:latin typeface="Century Gothic" panose="020B0502020202020204" pitchFamily="34" charset="0"/>
            </a:endParaRPr>
          </a:p>
        </p:txBody>
      </p:sp>
      <p:sp>
        <p:nvSpPr>
          <p:cNvPr id="38917" name="Rectangle 6"/>
          <p:cNvSpPr>
            <a:spLocks noChangeArrowheads="1"/>
          </p:cNvSpPr>
          <p:nvPr/>
        </p:nvSpPr>
        <p:spPr bwMode="auto">
          <a:xfrm>
            <a:off x="609600" y="1295400"/>
            <a:ext cx="815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Clr>
                <a:srgbClr val="C0C0C0"/>
              </a:buClr>
              <a:buSzPct val="80000"/>
              <a:buFont typeface="Wingdings" panose="05000000000000000000" pitchFamily="2" charset="2"/>
              <a:buNone/>
            </a:pPr>
            <a:endParaRPr lang="el-GR" altLang="el-GR" i="1">
              <a:solidFill>
                <a:srgbClr val="FFFFFF"/>
              </a:solidFill>
              <a:latin typeface="Century Gothic" panose="020B0502020202020204" pitchFamily="34" charset="0"/>
            </a:endParaRPr>
          </a:p>
        </p:txBody>
      </p:sp>
      <p:sp>
        <p:nvSpPr>
          <p:cNvPr id="8204" name="Text Box 12"/>
          <p:cNvSpPr txBox="1">
            <a:spLocks noChangeArrowheads="1"/>
          </p:cNvSpPr>
          <p:nvPr/>
        </p:nvSpPr>
        <p:spPr bwMode="auto">
          <a:xfrm>
            <a:off x="2843213" y="5373688"/>
            <a:ext cx="5976937" cy="936625"/>
          </a:xfrm>
          <a:prstGeom prst="rect">
            <a:avLst/>
          </a:prstGeom>
          <a:noFill/>
          <a:ln w="12700">
            <a:noFill/>
            <a:miter lim="800000"/>
            <a:headEnd/>
            <a:tailEnd/>
          </a:ln>
          <a:effectLst>
            <a:outerShdw dist="107763" dir="2700000" algn="ctr" rotWithShape="0">
              <a:schemeClr val="bg2"/>
            </a:outerShdw>
          </a:effectLst>
        </p:spPr>
        <p:txBody>
          <a:bodyPr lIns="82550" tIns="41275" rIns="82550" bIns="41275">
            <a:spAutoFit/>
          </a:bodyPr>
          <a:lstStyle/>
          <a:p>
            <a:pPr>
              <a:defRPr/>
            </a:pPr>
            <a:r>
              <a:rPr lang="el-GR" dirty="0">
                <a:solidFill>
                  <a:srgbClr val="FF0000"/>
                </a:solidFill>
                <a:latin typeface="Century Gothic" pitchFamily="34" charset="0"/>
              </a:rPr>
              <a:t>Δες τα υλικά </a:t>
            </a:r>
          </a:p>
          <a:p>
            <a:pPr>
              <a:defRPr/>
            </a:pPr>
            <a:r>
              <a:rPr lang="el-GR" dirty="0">
                <a:solidFill>
                  <a:srgbClr val="FF0000"/>
                </a:solidFill>
                <a:latin typeface="Century Gothic" pitchFamily="34" charset="0"/>
              </a:rPr>
              <a:t>του κοινωνικού καθρέφτη!</a:t>
            </a:r>
          </a:p>
        </p:txBody>
      </p:sp>
      <p:sp>
        <p:nvSpPr>
          <p:cNvPr id="38919" name="Rectangle 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7CD81F0-68C2-470C-AAFB-ECBAE21F0C10}" type="slidenum">
              <a:rPr lang="en-US" altLang="el-GR" b="0">
                <a:solidFill>
                  <a:schemeClr val="tx1"/>
                </a:solidFill>
                <a:latin typeface="Century Gothic" panose="020B0502020202020204" pitchFamily="34" charset="0"/>
              </a:rPr>
              <a:pPr/>
              <a:t>25</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2 - Θέση αριθμού διαφάνειας"/>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72868BD-778C-4863-96D2-399612522849}" type="slidenum">
              <a:rPr lang="en-US" altLang="el-GR" sz="1200">
                <a:solidFill>
                  <a:srgbClr val="898989"/>
                </a:solidFill>
                <a:latin typeface="Century Gothic" panose="020B0502020202020204" pitchFamily="34" charset="0"/>
              </a:rPr>
              <a:pPr/>
              <a:t>26</a:t>
            </a:fld>
            <a:endParaRPr lang="en-US" altLang="el-GR" sz="1200">
              <a:solidFill>
                <a:srgbClr val="898989"/>
              </a:solidFill>
              <a:latin typeface="Century Gothic" panose="020B0502020202020204" pitchFamily="34" charset="0"/>
            </a:endParaRPr>
          </a:p>
        </p:txBody>
      </p:sp>
      <p:sp>
        <p:nvSpPr>
          <p:cNvPr id="240643" name="AutoShape 2"/>
          <p:cNvSpPr>
            <a:spLocks noChangeArrowheads="1"/>
          </p:cNvSpPr>
          <p:nvPr/>
        </p:nvSpPr>
        <p:spPr bwMode="auto">
          <a:xfrm>
            <a:off x="1979613" y="1412875"/>
            <a:ext cx="5791200" cy="2546350"/>
          </a:xfrm>
          <a:prstGeom prst="triangle">
            <a:avLst>
              <a:gd name="adj" fmla="val 49851"/>
            </a:avLst>
          </a:prstGeom>
          <a:ln>
            <a:headEnd/>
            <a:tailEnd/>
          </a:ln>
        </p:spPr>
        <p:style>
          <a:lnRef idx="3">
            <a:schemeClr val="lt1"/>
          </a:lnRef>
          <a:fillRef idx="1">
            <a:schemeClr val="accent5"/>
          </a:fillRef>
          <a:effectRef idx="1">
            <a:schemeClr val="accent5"/>
          </a:effectRef>
          <a:fontRef idx="minor">
            <a:schemeClr val="lt1"/>
          </a:fontRef>
        </p:style>
        <p:txBody>
          <a:bodyPr wrap="none" anchor="ctr">
            <a:flatTx/>
          </a:bodyPr>
          <a:lstStyle/>
          <a:p>
            <a:pPr>
              <a:defRPr/>
            </a:pPr>
            <a:endParaRPr lang="el-GR">
              <a:latin typeface="Century Gothic" pitchFamily="34" charset="0"/>
            </a:endParaRPr>
          </a:p>
        </p:txBody>
      </p:sp>
      <p:sp>
        <p:nvSpPr>
          <p:cNvPr id="145411" name="Rectangle 3"/>
          <p:cNvSpPr>
            <a:spLocks noChangeArrowheads="1"/>
          </p:cNvSpPr>
          <p:nvPr/>
        </p:nvSpPr>
        <p:spPr bwMode="auto">
          <a:xfrm>
            <a:off x="2124075" y="692150"/>
            <a:ext cx="6094413" cy="519113"/>
          </a:xfrm>
          <a:prstGeom prst="rect">
            <a:avLst/>
          </a:prstGeom>
          <a:ln w="57150">
            <a:headEnd/>
            <a:tailEnd/>
          </a:ln>
        </p:spPr>
        <p:style>
          <a:lnRef idx="2">
            <a:schemeClr val="dk1"/>
          </a:lnRef>
          <a:fillRef idx="1">
            <a:schemeClr val="lt1"/>
          </a:fillRef>
          <a:effectRef idx="0">
            <a:schemeClr val="dk1"/>
          </a:effectRef>
          <a:fontRef idx="minor">
            <a:schemeClr val="dk1"/>
          </a:fontRef>
        </p:style>
        <p:txBody>
          <a:bodyPr lIns="92075" tIns="46038" rIns="92075" bIns="46038">
            <a:spAutoFit/>
            <a:flatTx/>
          </a:bodyPr>
          <a:lstStyle/>
          <a:p>
            <a:pPr>
              <a:lnSpc>
                <a:spcPct val="100000"/>
              </a:lnSpc>
              <a:spcBef>
                <a:spcPct val="50000"/>
              </a:spcBef>
              <a:defRPr/>
            </a:pPr>
            <a:r>
              <a:rPr lang="el-GR" b="0" dirty="0">
                <a:solidFill>
                  <a:schemeClr val="tx1"/>
                </a:solidFill>
                <a:latin typeface="Century Gothic" pitchFamily="34" charset="0"/>
              </a:rPr>
              <a:t>Πελάτης</a:t>
            </a:r>
            <a:r>
              <a:rPr lang="en-US" b="0" dirty="0">
                <a:solidFill>
                  <a:schemeClr val="tx1"/>
                </a:solidFill>
                <a:latin typeface="Century Gothic" pitchFamily="34" charset="0"/>
              </a:rPr>
              <a:t> </a:t>
            </a:r>
            <a:r>
              <a:rPr lang="el-GR" b="0" dirty="0">
                <a:solidFill>
                  <a:schemeClr val="tx1"/>
                </a:solidFill>
                <a:latin typeface="Century Gothic" pitchFamily="34" charset="0"/>
              </a:rPr>
              <a:t>–</a:t>
            </a:r>
            <a:r>
              <a:rPr lang="en-US" b="0" dirty="0">
                <a:solidFill>
                  <a:schemeClr val="tx1"/>
                </a:solidFill>
                <a:latin typeface="Century Gothic" pitchFamily="34" charset="0"/>
              </a:rPr>
              <a:t> </a:t>
            </a:r>
            <a:r>
              <a:rPr lang="el-GR" b="0" dirty="0">
                <a:solidFill>
                  <a:schemeClr val="tx1"/>
                </a:solidFill>
                <a:latin typeface="Century Gothic" pitchFamily="34" charset="0"/>
              </a:rPr>
              <a:t>Πολίτης</a:t>
            </a:r>
            <a:r>
              <a:rPr lang="en-US" b="0" dirty="0">
                <a:solidFill>
                  <a:schemeClr val="tx1"/>
                </a:solidFill>
                <a:latin typeface="Century Gothic" pitchFamily="34" charset="0"/>
              </a:rPr>
              <a:t> </a:t>
            </a:r>
            <a:r>
              <a:rPr lang="el-GR" b="0" dirty="0">
                <a:solidFill>
                  <a:schemeClr val="tx1"/>
                </a:solidFill>
                <a:latin typeface="Century Gothic" pitchFamily="34" charset="0"/>
              </a:rPr>
              <a:t>-</a:t>
            </a:r>
            <a:r>
              <a:rPr lang="en-US" b="0" dirty="0">
                <a:solidFill>
                  <a:schemeClr val="tx1"/>
                </a:solidFill>
                <a:latin typeface="Century Gothic" pitchFamily="34" charset="0"/>
              </a:rPr>
              <a:t> </a:t>
            </a:r>
            <a:r>
              <a:rPr lang="el-GR" b="0" dirty="0">
                <a:solidFill>
                  <a:schemeClr val="tx1"/>
                </a:solidFill>
                <a:latin typeface="Century Gothic" pitchFamily="34" charset="0"/>
              </a:rPr>
              <a:t>Καταναλωτής</a:t>
            </a:r>
          </a:p>
        </p:txBody>
      </p:sp>
      <p:sp>
        <p:nvSpPr>
          <p:cNvPr id="145412" name="Rectangle 4"/>
          <p:cNvSpPr>
            <a:spLocks noChangeArrowheads="1"/>
          </p:cNvSpPr>
          <p:nvPr/>
        </p:nvSpPr>
        <p:spPr bwMode="auto">
          <a:xfrm>
            <a:off x="6096000" y="4273550"/>
            <a:ext cx="2819400" cy="519113"/>
          </a:xfrm>
          <a:prstGeom prst="rect">
            <a:avLst/>
          </a:prstGeom>
          <a:ln w="57150">
            <a:headEnd/>
            <a:tailEnd/>
          </a:ln>
        </p:spPr>
        <p:style>
          <a:lnRef idx="2">
            <a:schemeClr val="dk1"/>
          </a:lnRef>
          <a:fillRef idx="1">
            <a:schemeClr val="lt1"/>
          </a:fillRef>
          <a:effectRef idx="0">
            <a:schemeClr val="dk1"/>
          </a:effectRef>
          <a:fontRef idx="minor">
            <a:schemeClr val="dk1"/>
          </a:fontRef>
        </p:style>
        <p:txBody>
          <a:bodyPr lIns="92075" tIns="46038" rIns="92075" bIns="46038">
            <a:spAutoFit/>
            <a:flatTx/>
          </a:bodyPr>
          <a:lstStyle/>
          <a:p>
            <a:pPr>
              <a:lnSpc>
                <a:spcPct val="100000"/>
              </a:lnSpc>
              <a:spcBef>
                <a:spcPct val="50000"/>
              </a:spcBef>
              <a:defRPr/>
            </a:pPr>
            <a:r>
              <a:rPr lang="el-GR" b="0" dirty="0">
                <a:solidFill>
                  <a:schemeClr val="tx1"/>
                </a:solidFill>
                <a:latin typeface="Century Gothic" pitchFamily="34" charset="0"/>
              </a:rPr>
              <a:t>Ανταγωνισμός</a:t>
            </a:r>
          </a:p>
        </p:txBody>
      </p:sp>
      <p:sp>
        <p:nvSpPr>
          <p:cNvPr id="145413" name="Rectangle 5"/>
          <p:cNvSpPr>
            <a:spLocks noChangeArrowheads="1"/>
          </p:cNvSpPr>
          <p:nvPr/>
        </p:nvSpPr>
        <p:spPr bwMode="auto">
          <a:xfrm>
            <a:off x="250825" y="4292600"/>
            <a:ext cx="2886075" cy="519113"/>
          </a:xfrm>
          <a:prstGeom prst="rect">
            <a:avLst/>
          </a:prstGeom>
          <a:ln w="57150">
            <a:headEnd/>
            <a:tailEnd/>
          </a:ln>
        </p:spPr>
        <p:style>
          <a:lnRef idx="2">
            <a:schemeClr val="dk1"/>
          </a:lnRef>
          <a:fillRef idx="1">
            <a:schemeClr val="lt1"/>
          </a:fillRef>
          <a:effectRef idx="0">
            <a:schemeClr val="dk1"/>
          </a:effectRef>
          <a:fontRef idx="minor">
            <a:schemeClr val="dk1"/>
          </a:fontRef>
        </p:style>
        <p:txBody>
          <a:bodyPr lIns="92075" tIns="46038" rIns="92075" bIns="46038">
            <a:spAutoFit/>
            <a:flatTx/>
          </a:bodyPr>
          <a:lstStyle/>
          <a:p>
            <a:pPr>
              <a:lnSpc>
                <a:spcPct val="100000"/>
              </a:lnSpc>
              <a:spcBef>
                <a:spcPct val="50000"/>
              </a:spcBef>
              <a:defRPr/>
            </a:pPr>
            <a:r>
              <a:rPr lang="el-GR" b="0" dirty="0">
                <a:solidFill>
                  <a:schemeClr val="tx1"/>
                </a:solidFill>
                <a:latin typeface="Century Gothic" pitchFamily="34" charset="0"/>
              </a:rPr>
              <a:t>Επιχείρηση</a:t>
            </a:r>
          </a:p>
        </p:txBody>
      </p:sp>
      <p:sp>
        <p:nvSpPr>
          <p:cNvPr id="39943" name="Rectangle 6"/>
          <p:cNvSpPr>
            <a:spLocks noChangeArrowheads="1"/>
          </p:cNvSpPr>
          <p:nvPr/>
        </p:nvSpPr>
        <p:spPr bwMode="auto">
          <a:xfrm>
            <a:off x="990600" y="221615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50000"/>
              </a:spcBef>
            </a:pPr>
            <a:r>
              <a:rPr lang="el-GR" altLang="el-GR" sz="2400" b="0">
                <a:solidFill>
                  <a:schemeClr val="tx1"/>
                </a:solidFill>
                <a:latin typeface="Century Gothic" panose="020B0502020202020204" pitchFamily="34" charset="0"/>
              </a:rPr>
              <a:t>Περιβάλλον</a:t>
            </a:r>
          </a:p>
        </p:txBody>
      </p:sp>
      <p:sp>
        <p:nvSpPr>
          <p:cNvPr id="39944" name="Rectangle 7"/>
          <p:cNvSpPr>
            <a:spLocks noChangeArrowheads="1"/>
          </p:cNvSpPr>
          <p:nvPr/>
        </p:nvSpPr>
        <p:spPr bwMode="auto">
          <a:xfrm>
            <a:off x="6732588" y="2276475"/>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50000"/>
              </a:spcBef>
            </a:pPr>
            <a:r>
              <a:rPr lang="el-GR" altLang="el-GR" sz="2400" b="0">
                <a:solidFill>
                  <a:schemeClr val="tx1"/>
                </a:solidFill>
                <a:latin typeface="Century Gothic" panose="020B0502020202020204" pitchFamily="34" charset="0"/>
              </a:rPr>
              <a:t>Περιβάλλον</a:t>
            </a:r>
          </a:p>
        </p:txBody>
      </p:sp>
      <p:sp>
        <p:nvSpPr>
          <p:cNvPr id="39945" name="Rectangle 8"/>
          <p:cNvSpPr>
            <a:spLocks noChangeArrowheads="1"/>
          </p:cNvSpPr>
          <p:nvPr/>
        </p:nvSpPr>
        <p:spPr bwMode="auto">
          <a:xfrm>
            <a:off x="3708400" y="42926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50000"/>
              </a:spcBef>
            </a:pPr>
            <a:r>
              <a:rPr lang="el-GR" altLang="el-GR" sz="2400" b="0">
                <a:solidFill>
                  <a:schemeClr val="tx1"/>
                </a:solidFill>
                <a:latin typeface="Century Gothic" panose="020B0502020202020204" pitchFamily="34" charset="0"/>
              </a:rPr>
              <a:t>Περιβάλλον</a:t>
            </a:r>
          </a:p>
        </p:txBody>
      </p:sp>
      <p:sp>
        <p:nvSpPr>
          <p:cNvPr id="114698" name="9 - TextBox"/>
          <p:cNvSpPr txBox="1">
            <a:spLocks noChangeArrowheads="1"/>
          </p:cNvSpPr>
          <p:nvPr/>
        </p:nvSpPr>
        <p:spPr bwMode="auto">
          <a:xfrm>
            <a:off x="4691063" y="5229225"/>
            <a:ext cx="4257675" cy="1428750"/>
          </a:xfrm>
          <a:prstGeom prst="rect">
            <a:avLst/>
          </a:prstGeom>
          <a:solidFill>
            <a:srgbClr val="1515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l-GR" altLang="el-GR" b="0">
                <a:solidFill>
                  <a:schemeClr val="bg1"/>
                </a:solidFill>
                <a:latin typeface="Century Gothic" panose="020B0502020202020204" pitchFamily="34" charset="0"/>
              </a:rPr>
              <a:t>Ανάλυση </a:t>
            </a:r>
            <a:r>
              <a:rPr lang="en-US" altLang="el-GR" b="0">
                <a:solidFill>
                  <a:schemeClr val="bg1"/>
                </a:solidFill>
                <a:latin typeface="Century Gothic" panose="020B0502020202020204" pitchFamily="34" charset="0"/>
              </a:rPr>
              <a:t>PEST</a:t>
            </a:r>
          </a:p>
          <a:p>
            <a:r>
              <a:rPr lang="el-GR" altLang="el-GR" b="0">
                <a:solidFill>
                  <a:schemeClr val="bg1"/>
                </a:solidFill>
                <a:latin typeface="Century Gothic" panose="020B0502020202020204" pitchFamily="34" charset="0"/>
              </a:rPr>
              <a:t>Πολιτικό</a:t>
            </a:r>
            <a:r>
              <a:rPr lang="en-US" altLang="el-GR" b="0">
                <a:solidFill>
                  <a:schemeClr val="bg1"/>
                </a:solidFill>
                <a:latin typeface="Century Gothic" panose="020B0502020202020204" pitchFamily="34" charset="0"/>
              </a:rPr>
              <a:t>, </a:t>
            </a:r>
            <a:r>
              <a:rPr lang="el-GR" altLang="el-GR" b="0">
                <a:solidFill>
                  <a:schemeClr val="bg1"/>
                </a:solidFill>
                <a:latin typeface="Century Gothic" panose="020B0502020202020204" pitchFamily="34" charset="0"/>
              </a:rPr>
              <a:t>Οικονομικό</a:t>
            </a:r>
            <a:r>
              <a:rPr lang="en-US" altLang="el-GR" b="0">
                <a:solidFill>
                  <a:schemeClr val="bg1"/>
                </a:solidFill>
                <a:latin typeface="Century Gothic" panose="020B0502020202020204" pitchFamily="34" charset="0"/>
              </a:rPr>
              <a:t>,</a:t>
            </a:r>
          </a:p>
          <a:p>
            <a:r>
              <a:rPr lang="el-GR" altLang="el-GR" b="0">
                <a:solidFill>
                  <a:schemeClr val="bg1"/>
                </a:solidFill>
                <a:latin typeface="Century Gothic" panose="020B0502020202020204" pitchFamily="34" charset="0"/>
              </a:rPr>
              <a:t>Κοινωνικό</a:t>
            </a:r>
            <a:r>
              <a:rPr lang="en-US" altLang="el-GR" b="0">
                <a:solidFill>
                  <a:schemeClr val="bg1"/>
                </a:solidFill>
                <a:latin typeface="Century Gothic" panose="020B0502020202020204" pitchFamily="34" charset="0"/>
              </a:rPr>
              <a:t>, </a:t>
            </a:r>
            <a:r>
              <a:rPr lang="el-GR" altLang="el-GR" b="0">
                <a:solidFill>
                  <a:schemeClr val="bg1"/>
                </a:solidFill>
                <a:latin typeface="Century Gothic" panose="020B0502020202020204" pitchFamily="34" charset="0"/>
              </a:rPr>
              <a:t>Τεχνολογικό</a:t>
            </a:r>
          </a:p>
        </p:txBody>
      </p:sp>
      <p:sp>
        <p:nvSpPr>
          <p:cNvPr id="11" name="10 - TextBox"/>
          <p:cNvSpPr txBox="1">
            <a:spLocks noChangeArrowheads="1"/>
          </p:cNvSpPr>
          <p:nvPr/>
        </p:nvSpPr>
        <p:spPr bwMode="auto">
          <a:xfrm>
            <a:off x="361950" y="5805488"/>
            <a:ext cx="1833563" cy="534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3200">
                <a:solidFill>
                  <a:srgbClr val="1515E9"/>
                </a:solidFill>
                <a:latin typeface="Century Gothic" panose="020B0502020202020204" pitchFamily="34" charset="0"/>
              </a:rPr>
              <a:t>SWOT</a:t>
            </a:r>
            <a:endParaRPr lang="el-GR" altLang="el-GR" sz="3200">
              <a:solidFill>
                <a:srgbClr val="1515E9"/>
              </a:solidFill>
              <a:latin typeface="Century Gothic" panose="020B0502020202020204" pitchFamily="34" charset="0"/>
            </a:endParaRPr>
          </a:p>
        </p:txBody>
      </p:sp>
      <p:sp>
        <p:nvSpPr>
          <p:cNvPr id="39948" name="Rectangle 12"/>
          <p:cNvSpPr>
            <a:spLocks noChangeArrowheads="1"/>
          </p:cNvSpPr>
          <p:nvPr/>
        </p:nvSpPr>
        <p:spPr bwMode="auto">
          <a:xfrm>
            <a:off x="0" y="6378575"/>
            <a:ext cx="582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fld id="{4F1EC9A3-F8F3-4DDA-B118-E391B24F95E2}" type="slidenum">
              <a:rPr lang="en-US" altLang="el-GR" b="0">
                <a:solidFill>
                  <a:schemeClr val="tx1"/>
                </a:solidFill>
                <a:latin typeface="Century Gothic" panose="020B0502020202020204" pitchFamily="34" charset="0"/>
              </a:rPr>
              <a:pPr algn="l"/>
              <a:t>26</a:t>
            </a:fld>
            <a:endParaRPr lang="en-US" altLang="el-GR" b="0">
              <a:solidFill>
                <a:schemeClr val="tx1"/>
              </a:solidFill>
              <a:latin typeface="Century Gothic" panose="020B0502020202020204"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Effect transition="in" filter="blinds(horizontal)">
                                      <p:cBhvr>
                                        <p:cTn id="7" dur="500"/>
                                        <p:tgtEl>
                                          <p:spTgt spid="114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28625" y="285750"/>
            <a:ext cx="8229600" cy="1143000"/>
          </a:xfrm>
        </p:spPr>
        <p:txBody>
          <a:bodyPr/>
          <a:lstStyle/>
          <a:p>
            <a:pPr eaLnBrk="1" hangingPunct="1"/>
            <a:r>
              <a:rPr lang="el-GR" altLang="el-GR" b="1" smtClean="0">
                <a:latin typeface="Century Gothic" panose="020B0502020202020204" pitchFamily="34" charset="0"/>
              </a:rPr>
              <a:t>Σημαντικότερες Αγορές</a:t>
            </a:r>
          </a:p>
        </p:txBody>
      </p:sp>
      <p:pic>
        <p:nvPicPr>
          <p:cNvPr id="2050" name="Picture 2" descr="C:\Users\Secretary\Desktop\white house.jpg"/>
          <p:cNvPicPr>
            <a:picLocks noGrp="1" noChangeAspect="1" noChangeArrowheads="1"/>
          </p:cNvPicPr>
          <p:nvPr>
            <p:ph idx="1"/>
          </p:nvPr>
        </p:nvPicPr>
        <p:blipFill>
          <a:blip r:embed="rId2" cstate="print"/>
          <a:stretch>
            <a:fillRect/>
          </a:stretch>
        </p:blipFill>
        <p:spPr>
          <a:xfrm>
            <a:off x="5292080" y="4581128"/>
            <a:ext cx="2930236" cy="1795549"/>
          </a:xfr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1" name="Picture 3" descr="C:\Users\Secretary\Desktop\χρηματιστηρια.jpg"/>
          <p:cNvPicPr>
            <a:picLocks noChangeAspect="1" noChangeArrowheads="1"/>
          </p:cNvPicPr>
          <p:nvPr/>
        </p:nvPicPr>
        <p:blipFill>
          <a:blip r:embed="rId3" cstate="print"/>
          <a:srcRect/>
          <a:stretch>
            <a:fillRect/>
          </a:stretch>
        </p:blipFill>
        <p:spPr bwMode="auto">
          <a:xfrm>
            <a:off x="5580112" y="1772816"/>
            <a:ext cx="2976583" cy="17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C:\Users\Secretary\Desktop\business markets - Royalbcenter's Blog.jpg"/>
          <p:cNvPicPr>
            <a:picLocks noChangeAspect="1" noChangeArrowheads="1"/>
          </p:cNvPicPr>
          <p:nvPr/>
        </p:nvPicPr>
        <p:blipFill>
          <a:blip r:embed="rId4" cstate="print"/>
          <a:srcRect/>
          <a:stretch>
            <a:fillRect/>
          </a:stretch>
        </p:blipFill>
        <p:spPr bwMode="auto">
          <a:xfrm>
            <a:off x="642910" y="4643446"/>
            <a:ext cx="2928958" cy="17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3" name="Picture 5" descr="C:\Users\Secretary\Desktop\supermarket-580x358.jpg"/>
          <p:cNvPicPr>
            <a:picLocks noChangeAspect="1" noChangeArrowheads="1"/>
          </p:cNvPicPr>
          <p:nvPr/>
        </p:nvPicPr>
        <p:blipFill>
          <a:blip r:embed="rId5" cstate="print"/>
          <a:srcRect/>
          <a:stretch>
            <a:fillRect/>
          </a:stretch>
        </p:blipFill>
        <p:spPr bwMode="auto">
          <a:xfrm>
            <a:off x="571472" y="1857364"/>
            <a:ext cx="2893439" cy="17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0967" name="TextBox 7"/>
          <p:cNvSpPr txBox="1">
            <a:spLocks noChangeArrowheads="1"/>
          </p:cNvSpPr>
          <p:nvPr/>
        </p:nvSpPr>
        <p:spPr bwMode="auto">
          <a:xfrm>
            <a:off x="468313" y="1268413"/>
            <a:ext cx="292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just" eaLnBrk="1" hangingPunct="1">
              <a:lnSpc>
                <a:spcPct val="100000"/>
              </a:lnSpc>
              <a:spcBef>
                <a:spcPct val="0"/>
              </a:spcBef>
            </a:pPr>
            <a:r>
              <a:rPr lang="el-GR" altLang="ja-JP" sz="1800" b="0">
                <a:solidFill>
                  <a:srgbClr val="000066"/>
                </a:solidFill>
                <a:latin typeface="Century Gothic" panose="020B0502020202020204" pitchFamily="34" charset="0"/>
              </a:rPr>
              <a:t>Αγορές Καταναλωτών</a:t>
            </a:r>
            <a:endParaRPr lang="el-GR" altLang="el-GR" sz="1800" b="0">
              <a:latin typeface="Century Gothic" panose="020B0502020202020204" pitchFamily="34" charset="0"/>
            </a:endParaRPr>
          </a:p>
        </p:txBody>
      </p:sp>
      <p:sp>
        <p:nvSpPr>
          <p:cNvPr id="40968" name="TextBox 8"/>
          <p:cNvSpPr txBox="1">
            <a:spLocks noChangeArrowheads="1"/>
          </p:cNvSpPr>
          <p:nvPr/>
        </p:nvSpPr>
        <p:spPr bwMode="auto">
          <a:xfrm>
            <a:off x="5148263" y="1268413"/>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just" eaLnBrk="1" hangingPunct="1">
              <a:lnSpc>
                <a:spcPct val="100000"/>
              </a:lnSpc>
              <a:spcBef>
                <a:spcPct val="0"/>
              </a:spcBef>
            </a:pPr>
            <a:r>
              <a:rPr lang="el-GR" altLang="ja-JP" sz="1800" b="0">
                <a:solidFill>
                  <a:srgbClr val="000066"/>
                </a:solidFill>
                <a:latin typeface="Century Gothic" panose="020B0502020202020204" pitchFamily="34" charset="0"/>
              </a:rPr>
              <a:t>Παγκόσμιες Αγορές</a:t>
            </a:r>
            <a:endParaRPr lang="el-GR" altLang="el-GR" sz="1800" b="0">
              <a:latin typeface="Century Gothic" panose="020B0502020202020204" pitchFamily="34" charset="0"/>
            </a:endParaRPr>
          </a:p>
        </p:txBody>
      </p:sp>
      <p:sp>
        <p:nvSpPr>
          <p:cNvPr id="40969" name="TextBox 9"/>
          <p:cNvSpPr txBox="1">
            <a:spLocks noChangeArrowheads="1"/>
          </p:cNvSpPr>
          <p:nvPr/>
        </p:nvSpPr>
        <p:spPr bwMode="auto">
          <a:xfrm>
            <a:off x="727075" y="4000500"/>
            <a:ext cx="2547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just" eaLnBrk="1" hangingPunct="1">
              <a:lnSpc>
                <a:spcPct val="100000"/>
              </a:lnSpc>
              <a:spcBef>
                <a:spcPct val="0"/>
              </a:spcBef>
            </a:pPr>
            <a:r>
              <a:rPr lang="el-GR" altLang="ja-JP" sz="1800" b="0">
                <a:solidFill>
                  <a:srgbClr val="000066"/>
                </a:solidFill>
                <a:latin typeface="Century Gothic" panose="020B0502020202020204" pitchFamily="34" charset="0"/>
              </a:rPr>
              <a:t>Αγορές Επιχειρήσεων</a:t>
            </a:r>
            <a:endParaRPr lang="en-US" altLang="ja-JP" sz="1800" b="0">
              <a:solidFill>
                <a:srgbClr val="000066"/>
              </a:solidFill>
              <a:latin typeface="Century Gothic" panose="020B0502020202020204" pitchFamily="34" charset="0"/>
            </a:endParaRPr>
          </a:p>
          <a:p>
            <a:pPr algn="just" eaLnBrk="1" hangingPunct="1">
              <a:lnSpc>
                <a:spcPct val="100000"/>
              </a:lnSpc>
              <a:spcBef>
                <a:spcPct val="0"/>
              </a:spcBef>
            </a:pPr>
            <a:endParaRPr lang="el-GR" altLang="el-GR" sz="1800" b="0">
              <a:latin typeface="Century Gothic" panose="020B0502020202020204" pitchFamily="34" charset="0"/>
            </a:endParaRPr>
          </a:p>
        </p:txBody>
      </p:sp>
      <p:sp>
        <p:nvSpPr>
          <p:cNvPr id="40970" name="TextBox 10"/>
          <p:cNvSpPr txBox="1">
            <a:spLocks noChangeArrowheads="1"/>
          </p:cNvSpPr>
          <p:nvPr/>
        </p:nvSpPr>
        <p:spPr bwMode="auto">
          <a:xfrm>
            <a:off x="4038600" y="4000500"/>
            <a:ext cx="481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just" eaLnBrk="1" hangingPunct="1">
              <a:lnSpc>
                <a:spcPct val="100000"/>
              </a:lnSpc>
              <a:spcBef>
                <a:spcPct val="0"/>
              </a:spcBef>
            </a:pPr>
            <a:r>
              <a:rPr lang="el-GR" altLang="ja-JP" sz="1800" b="0">
                <a:solidFill>
                  <a:srgbClr val="000066"/>
                </a:solidFill>
                <a:latin typeface="Century Gothic" panose="020B0502020202020204" pitchFamily="34" charset="0"/>
              </a:rPr>
              <a:t>Μη κερδοσκοπικές</a:t>
            </a:r>
            <a:r>
              <a:rPr lang="en-US" altLang="ja-JP" sz="1800" b="0">
                <a:solidFill>
                  <a:srgbClr val="000066"/>
                </a:solidFill>
                <a:latin typeface="Century Gothic" panose="020B0502020202020204" pitchFamily="34" charset="0"/>
              </a:rPr>
              <a:t>/</a:t>
            </a:r>
            <a:r>
              <a:rPr lang="el-GR" altLang="ja-JP" sz="1800" b="0">
                <a:solidFill>
                  <a:srgbClr val="000066"/>
                </a:solidFill>
                <a:latin typeface="Century Gothic" panose="020B0502020202020204" pitchFamily="34" charset="0"/>
              </a:rPr>
              <a:t>Κυβερνητικές Αγορές</a:t>
            </a:r>
            <a:endParaRPr lang="en-US" altLang="ja-JP" sz="1800" b="0">
              <a:solidFill>
                <a:srgbClr val="000066"/>
              </a:solidFill>
              <a:latin typeface="Century Gothic" panose="020B0502020202020204" pitchFamily="34" charset="0"/>
            </a:endParaRPr>
          </a:p>
        </p:txBody>
      </p:sp>
      <p:sp>
        <p:nvSpPr>
          <p:cNvPr id="40971" name="Rectangle 11"/>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E97C3D2-50EB-4805-AB3D-BAFA5D05A2A7}" type="slidenum">
              <a:rPr lang="en-US" altLang="el-GR" b="0">
                <a:latin typeface="Century Gothic" panose="020B0502020202020204" pitchFamily="34" charset="0"/>
              </a:rPr>
              <a:pPr/>
              <a:t>27</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225425" y="228600"/>
            <a:ext cx="8689975" cy="990600"/>
          </a:xfrm>
        </p:spPr>
        <p:txBody>
          <a:bodyPr rtlCol="0">
            <a:normAutofit fontScale="90000"/>
          </a:bodyPr>
          <a:lstStyle/>
          <a:p>
            <a:pPr eaLnBrk="1" fontAlgn="auto" hangingPunct="1">
              <a:spcAft>
                <a:spcPts val="0"/>
              </a:spcAft>
              <a:defRPr/>
            </a:pPr>
            <a:r>
              <a:rPr lang="el-GR" smtClean="0">
                <a:latin typeface="Century Gothic" pitchFamily="34" charset="0"/>
              </a:rPr>
              <a:t>Επέκταση του Μάρκετινγκ σε μη παραδοσιακούς κλάδους</a:t>
            </a:r>
            <a:endParaRPr lang="en-US" smtClean="0">
              <a:latin typeface="Century Gothic" pitchFamily="34" charset="0"/>
            </a:endParaRPr>
          </a:p>
        </p:txBody>
      </p:sp>
      <p:graphicFrame>
        <p:nvGraphicFramePr>
          <p:cNvPr id="5" name="Content Placeholder 4"/>
          <p:cNvGraphicFramePr>
            <a:graphicFrameLocks noGrp="1"/>
          </p:cNvGraphicFramePr>
          <p:nvPr>
            <p:ph idx="1"/>
          </p:nvPr>
        </p:nvGraphicFramePr>
        <p:xfrm>
          <a:off x="533400" y="1600200"/>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988"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0831D03-40B6-4CE0-A2D7-3E11DED20A24}" type="slidenum">
              <a:rPr lang="en-US" altLang="el-GR" b="0">
                <a:latin typeface="Century Gothic" panose="020B0502020202020204" pitchFamily="34" charset="0"/>
              </a:rPr>
              <a:pPr/>
              <a:t>28</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07950" y="889000"/>
            <a:ext cx="8794750" cy="1143000"/>
          </a:xfrm>
        </p:spPr>
        <p:txBody>
          <a:bodyPr rtlCol="0">
            <a:normAutofit fontScale="90000"/>
          </a:bodyPr>
          <a:lstStyle/>
          <a:p>
            <a:pPr marL="285750" indent="-285750" eaLnBrk="1" fontAlgn="auto" hangingPunct="1">
              <a:spcBef>
                <a:spcPct val="30000"/>
              </a:spcBef>
              <a:spcAft>
                <a:spcPts val="0"/>
              </a:spcAft>
              <a:defRPr/>
            </a:pPr>
            <a:r>
              <a:rPr lang="el-GR" altLang="en-US" sz="5100" dirty="0" smtClean="0">
                <a:latin typeface="Century Gothic" pitchFamily="34" charset="0"/>
              </a:rPr>
              <a:t>2. Η φιλοσοφία μάρκετινγκ </a:t>
            </a:r>
            <a:br>
              <a:rPr lang="el-GR" altLang="en-US" sz="5100" dirty="0" smtClean="0">
                <a:latin typeface="Century Gothic" pitchFamily="34" charset="0"/>
              </a:rPr>
            </a:br>
            <a:r>
              <a:rPr lang="el-GR" altLang="en-US" sz="5100" dirty="0" smtClean="0">
                <a:latin typeface="Century Gothic" pitchFamily="34" charset="0"/>
              </a:rPr>
              <a:t> (</a:t>
            </a:r>
            <a:r>
              <a:rPr lang="en-US" altLang="en-US" sz="5100" dirty="0" smtClean="0">
                <a:latin typeface="Century Gothic" pitchFamily="34" charset="0"/>
              </a:rPr>
              <a:t>The marketing concept</a:t>
            </a:r>
            <a:r>
              <a:rPr lang="el-GR" altLang="en-US" sz="5100" dirty="0" smtClean="0">
                <a:latin typeface="Century Gothic" pitchFamily="34" charset="0"/>
              </a:rPr>
              <a:t>)</a:t>
            </a:r>
            <a:endParaRPr lang="en-US" altLang="en-US" sz="5100" dirty="0" smtClean="0">
              <a:latin typeface="Century Gothic" pitchFamily="34" charset="0"/>
            </a:endParaRP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339752" y="2636912"/>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3013"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3EAF31A-3C47-4EEF-895E-FB0D21DD7BF5}" type="slidenum">
              <a:rPr lang="en-US" altLang="el-GR" b="0">
                <a:solidFill>
                  <a:schemeClr val="tx1"/>
                </a:solidFill>
                <a:latin typeface="Century Gothic" panose="020B0502020202020204" pitchFamily="34" charset="0"/>
              </a:rPr>
              <a:pPr/>
              <a:t>29</a:t>
            </a:fld>
            <a:endParaRPr lang="en-US" altLang="el-GR" b="0">
              <a:solidFill>
                <a:schemeClr val="tx1"/>
              </a:solidFill>
              <a:latin typeface="Century Gothic" panose="020B0502020202020204" pitchFamily="34" charset="0"/>
            </a:endParaRPr>
          </a:p>
        </p:txBody>
      </p:sp>
      <p:sp>
        <p:nvSpPr>
          <p:cNvPr id="6" name="Rectangle 5"/>
          <p:cNvSpPr/>
          <p:nvPr/>
        </p:nvSpPr>
        <p:spPr>
          <a:xfrm>
            <a:off x="0" y="26988"/>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
        <p:nvSpPr>
          <p:cNvPr id="43015" name="Rectangle 6"/>
          <p:cNvSpPr>
            <a:spLocks noChangeArrowheads="1"/>
          </p:cNvSpPr>
          <p:nvPr/>
        </p:nvSpPr>
        <p:spPr bwMode="auto">
          <a:xfrm>
            <a:off x="2484438" y="6461125"/>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r>
              <a:rPr lang="en-US" altLang="el-GR" sz="1100" b="0"/>
              <a:t>http://advisorwebsites.com/blog/wp-content/uploads/2010/06/Log-Busco-marketing_1.jpg</a:t>
            </a:r>
            <a:endParaRPr lang="el-GR" altLang="el-GR" sz="1100" b="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7"/>
          <p:cNvSpPr>
            <a:spLocks noGrp="1"/>
          </p:cNvSpPr>
          <p:nvPr>
            <p:ph type="title"/>
          </p:nvPr>
        </p:nvSpPr>
        <p:spPr/>
        <p:txBody>
          <a:bodyPr/>
          <a:lstStyle/>
          <a:p>
            <a:r>
              <a:rPr lang="el-GR" altLang="el-GR" smtClean="0"/>
              <a:t>Άδειες Χρήσης</a:t>
            </a:r>
          </a:p>
        </p:txBody>
      </p:sp>
      <p:sp>
        <p:nvSpPr>
          <p:cNvPr id="17411" name="Subtitle 8"/>
          <p:cNvSpPr>
            <a:spLocks noGrp="1"/>
          </p:cNvSpPr>
          <p:nvPr>
            <p:ph idx="1"/>
          </p:nvPr>
        </p:nvSpPr>
        <p:spPr/>
        <p:txBody>
          <a:bodyPr/>
          <a:lstStyle/>
          <a:p>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endParaRPr lang="el-GR" altLang="el-GR" sz="2800" smtClean="0"/>
          </a:p>
          <a:p>
            <a:r>
              <a:rPr lang="el-GR" altLang="el-GR" sz="2800" smtClean="0"/>
              <a:t>Κάτω από κάθε εικόνα παρέχεται ο σύνδεσμός της και στην εκάστοτε σελίδα ανήκουν και τα πνευματικά δικαιώματά της. </a:t>
            </a:r>
          </a:p>
          <a:p>
            <a:endParaRPr lang="en-US" altLang="el-GR" sz="2800" smtClean="0"/>
          </a:p>
        </p:txBody>
      </p:sp>
      <p:sp>
        <p:nvSpPr>
          <p:cNvPr id="3" name="Slide Number Placeholder 2"/>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B6C5730-7C5E-4E35-B4DF-D1AF0D2D9FA9}" type="slidenum">
              <a:rPr lang="el-GR" altLang="el-GR" sz="1200">
                <a:solidFill>
                  <a:srgbClr val="898989"/>
                </a:solidFill>
              </a:rPr>
              <a:pPr/>
              <a:t>3</a:t>
            </a:fld>
            <a:endParaRPr lang="el-GR" altLang="el-GR" sz="1200">
              <a:solidFill>
                <a:srgbClr val="898989"/>
              </a:solidFill>
            </a:endParaRPr>
          </a:p>
        </p:txBody>
      </p:sp>
      <p:pic>
        <p:nvPicPr>
          <p:cNvPr id="174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3075" y="5235575"/>
            <a:ext cx="307181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5"/>
            <a:ext cx="8586788" cy="1071563"/>
          </a:xfrm>
        </p:spPr>
        <p:txBody>
          <a:bodyPr rtlCol="0">
            <a:normAutofit fontScale="90000"/>
          </a:bodyPr>
          <a:lstStyle/>
          <a:p>
            <a:pPr eaLnBrk="1" fontAlgn="auto" hangingPunct="1">
              <a:spcAft>
                <a:spcPts val="0"/>
              </a:spcAft>
              <a:defRPr/>
            </a:pPr>
            <a:r>
              <a:rPr lang="el-GR" dirty="0" smtClean="0">
                <a:latin typeface="Century Gothic" pitchFamily="34" charset="0"/>
              </a:rPr>
              <a:t>Οι αρχές της</a:t>
            </a:r>
            <a:br>
              <a:rPr lang="el-GR" dirty="0" smtClean="0">
                <a:latin typeface="Century Gothic" pitchFamily="34" charset="0"/>
              </a:rPr>
            </a:br>
            <a:r>
              <a:rPr lang="el-GR" dirty="0" smtClean="0">
                <a:latin typeface="Century Gothic" pitchFamily="34" charset="0"/>
              </a:rPr>
              <a:t> φιλοσοφίας – παιδείας μάρκετινγκ</a:t>
            </a:r>
            <a:endParaRPr lang="el-GR" dirty="0">
              <a:latin typeface="Century Gothic" pitchFamily="34" charset="0"/>
            </a:endParaRPr>
          </a:p>
        </p:txBody>
      </p:sp>
      <p:graphicFrame>
        <p:nvGraphicFramePr>
          <p:cNvPr id="8" name="Content Placeholder 7"/>
          <p:cNvGraphicFramePr>
            <a:graphicFrameLocks noGrp="1"/>
          </p:cNvGraphicFramePr>
          <p:nvPr>
            <p:ph idx="1"/>
          </p:nvPr>
        </p:nvGraphicFramePr>
        <p:xfrm>
          <a:off x="142844" y="1500176"/>
          <a:ext cx="8858312" cy="5294581"/>
        </p:xfrm>
        <a:graphic>
          <a:graphicData uri="http://schemas.openxmlformats.org/drawingml/2006/table">
            <a:tbl>
              <a:tblPr firstRow="1" bandRow="1">
                <a:tableStyleId>{69C7853C-536D-4A76-A0AE-DD22124D55A5}</a:tableStyleId>
              </a:tblPr>
              <a:tblGrid>
                <a:gridCol w="2714644"/>
                <a:gridCol w="6143668"/>
              </a:tblGrid>
              <a:tr h="1022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200" b="1" dirty="0" smtClean="0">
                          <a:solidFill>
                            <a:srgbClr val="000000"/>
                          </a:solidFill>
                          <a:latin typeface="Century Gothic" pitchFamily="34" charset="0"/>
                        </a:rPr>
                        <a:t>Φιλοσοφία</a:t>
                      </a:r>
                      <a:endParaRPr lang="en-US" sz="3200" b="1" dirty="0" smtClean="0">
                        <a:solidFill>
                          <a:srgbClr val="000000"/>
                        </a:solidFill>
                        <a:latin typeface="Century Gothic" pitchFamily="34" charset="0"/>
                      </a:endParaRPr>
                    </a:p>
                    <a:p>
                      <a:pPr algn="ctr"/>
                      <a:endParaRPr lang="el-GR" sz="2800" dirty="0">
                        <a:latin typeface="Century Gothic" pitchFamily="34" charset="0"/>
                      </a:endParaRPr>
                    </a:p>
                  </a:txBody>
                  <a:tcP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3200" b="1" dirty="0" smtClean="0">
                          <a:solidFill>
                            <a:srgbClr val="000000"/>
                          </a:solidFill>
                          <a:latin typeface="Century Gothic" pitchFamily="34" charset="0"/>
                        </a:rPr>
                        <a:t>Βασικές αρχές</a:t>
                      </a:r>
                      <a:endParaRPr lang="en-US" sz="3200" b="1" dirty="0" smtClean="0">
                        <a:solidFill>
                          <a:srgbClr val="000000"/>
                        </a:solidFill>
                        <a:latin typeface="Century Gothic" pitchFamily="34" charset="0"/>
                      </a:endParaRPr>
                    </a:p>
                    <a:p>
                      <a:pPr algn="ctr"/>
                      <a:endParaRPr lang="el-GR" sz="3200" dirty="0">
                        <a:latin typeface="Century Gothic" pitchFamily="34" charset="0"/>
                      </a:endParaRPr>
                    </a:p>
                  </a:txBody>
                  <a:tcPr>
                    <a:cell3D prstMaterial="dkEdge">
                      <a:bevel/>
                      <a:lightRig rig="flood" dir="t"/>
                    </a:cell3D>
                  </a:tcPr>
                </a:tc>
              </a:tr>
              <a:tr h="10066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1" dirty="0" smtClean="0">
                          <a:solidFill>
                            <a:srgbClr val="000000"/>
                          </a:solidFill>
                          <a:latin typeface="Century Gothic" pitchFamily="34" charset="0"/>
                        </a:rPr>
                        <a:t>Παραγωγή</a:t>
                      </a:r>
                      <a:endParaRPr lang="en-US" sz="1800" b="1" dirty="0" smtClean="0">
                        <a:solidFill>
                          <a:srgbClr val="000000"/>
                        </a:solidFill>
                        <a:latin typeface="Century Gothic" pitchFamily="34" charset="0"/>
                      </a:endParaRPr>
                    </a:p>
                    <a:p>
                      <a:pPr algn="ctr"/>
                      <a:endParaRPr lang="el-GR" dirty="0">
                        <a:latin typeface="Century Gothic" pitchFamily="34" charset="0"/>
                      </a:endParaRPr>
                    </a:p>
                  </a:txBody>
                  <a:tcPr>
                    <a:cell3D prstMaterial="dkEdge">
                      <a:bevel/>
                      <a:lightRig rig="flood" dir="t"/>
                    </a:cell3D>
                  </a:tcPr>
                </a:tc>
                <a:tc>
                  <a:txBody>
                    <a:bodyPr/>
                    <a:lstStyle/>
                    <a:p>
                      <a:pPr eaLnBrk="0" fontAlgn="base" hangingPunct="0">
                        <a:spcBef>
                          <a:spcPct val="0"/>
                        </a:spcBef>
                        <a:spcAft>
                          <a:spcPct val="0"/>
                        </a:spcAft>
                      </a:pPr>
                      <a:r>
                        <a:rPr lang="el-GR" sz="1800" b="1" dirty="0" smtClean="0">
                          <a:solidFill>
                            <a:srgbClr val="000000"/>
                          </a:solidFill>
                          <a:latin typeface="Century Gothic" pitchFamily="34" charset="0"/>
                        </a:rPr>
                        <a:t>Επικέντρωση στην αποτελεσματικότητα </a:t>
                      </a:r>
                    </a:p>
                    <a:p>
                      <a:pPr eaLnBrk="0" fontAlgn="base" hangingPunct="0">
                        <a:spcBef>
                          <a:spcPct val="0"/>
                        </a:spcBef>
                        <a:spcAft>
                          <a:spcPct val="0"/>
                        </a:spcAft>
                      </a:pPr>
                      <a:r>
                        <a:rPr lang="el-GR" sz="1800" b="1" dirty="0" smtClean="0">
                          <a:solidFill>
                            <a:srgbClr val="000000"/>
                          </a:solidFill>
                          <a:latin typeface="Century Gothic" pitchFamily="34" charset="0"/>
                        </a:rPr>
                        <a:t>των εσωτερικών λειτουργιών</a:t>
                      </a:r>
                      <a:endParaRPr lang="en-US" sz="1800" b="1" dirty="0" smtClean="0">
                        <a:solidFill>
                          <a:srgbClr val="000000"/>
                        </a:solidFill>
                        <a:latin typeface="Century Gothic" pitchFamily="34" charset="0"/>
                      </a:endParaRPr>
                    </a:p>
                    <a:p>
                      <a:endParaRPr lang="el-GR" dirty="0">
                        <a:latin typeface="Century Gothic" pitchFamily="34" charset="0"/>
                      </a:endParaRPr>
                    </a:p>
                  </a:txBody>
                  <a:tcPr>
                    <a:cell3D prstMaterial="dkEdge">
                      <a:bevel/>
                      <a:lightRig rig="flood" dir="t"/>
                    </a:cell3D>
                  </a:tcPr>
                </a:tc>
              </a:tr>
              <a:tr h="10066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1" dirty="0" smtClean="0">
                          <a:solidFill>
                            <a:srgbClr val="000000"/>
                          </a:solidFill>
                          <a:latin typeface="Century Gothic" pitchFamily="34" charset="0"/>
                        </a:rPr>
                        <a:t>Πωλήσεις</a:t>
                      </a:r>
                      <a:endParaRPr lang="en-US" sz="1800" b="1" dirty="0" smtClean="0">
                        <a:solidFill>
                          <a:srgbClr val="000000"/>
                        </a:solidFill>
                        <a:latin typeface="Century Gothic" pitchFamily="34" charset="0"/>
                      </a:endParaRPr>
                    </a:p>
                    <a:p>
                      <a:pPr algn="ctr"/>
                      <a:endParaRPr lang="el-GR" dirty="0">
                        <a:latin typeface="Century Gothic" pitchFamily="34" charset="0"/>
                      </a:endParaRP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smtClean="0">
                          <a:solidFill>
                            <a:srgbClr val="000000"/>
                          </a:solidFill>
                          <a:latin typeface="Century Gothic" pitchFamily="34" charset="0"/>
                        </a:rPr>
                        <a:t>Επικέντρωση σε επιθετικές τεχνικές για την υπερκέραση των αντιστάσεων του αγοραστή</a:t>
                      </a:r>
                      <a:endParaRPr lang="en-US" sz="1800" b="1" dirty="0" smtClean="0">
                        <a:solidFill>
                          <a:srgbClr val="000000"/>
                        </a:solidFill>
                        <a:latin typeface="Century Gothic" pitchFamily="34" charset="0"/>
                      </a:endParaRPr>
                    </a:p>
                    <a:p>
                      <a:endParaRPr lang="el-GR" dirty="0">
                        <a:latin typeface="Century Gothic" pitchFamily="34" charset="0"/>
                      </a:endParaRPr>
                    </a:p>
                  </a:txBody>
                  <a:tcPr>
                    <a:cell3D prstMaterial="dkEdge">
                      <a:bevel/>
                      <a:lightRig rig="flood" dir="t"/>
                    </a:cell3D>
                  </a:tcPr>
                </a:tc>
              </a:tr>
              <a:tr h="824015">
                <a:tc>
                  <a:txBody>
                    <a:bodyPr/>
                    <a:lstStyle/>
                    <a:p>
                      <a:pPr algn="ctr"/>
                      <a:r>
                        <a:rPr lang="el-GR" b="1" dirty="0" smtClean="0">
                          <a:latin typeface="Century Gothic" pitchFamily="34" charset="0"/>
                        </a:rPr>
                        <a:t>Αγορά</a:t>
                      </a:r>
                    </a:p>
                  </a:txBody>
                  <a:tcPr>
                    <a:cell3D prstMaterial="dkEdge">
                      <a:bevel/>
                      <a:lightRig rig="flood" dir="t"/>
                    </a:cell3D>
                  </a:tcPr>
                </a:tc>
                <a:tc>
                  <a:txBody>
                    <a:bodyPr/>
                    <a:lstStyle/>
                    <a:p>
                      <a:pPr eaLnBrk="0" fontAlgn="base" hangingPunct="0">
                        <a:lnSpc>
                          <a:spcPct val="90000"/>
                        </a:lnSpc>
                        <a:spcBef>
                          <a:spcPct val="0"/>
                        </a:spcBef>
                        <a:spcAft>
                          <a:spcPct val="0"/>
                        </a:spcAft>
                      </a:pPr>
                      <a:r>
                        <a:rPr lang="el-GR" sz="1800" b="1" dirty="0" smtClean="0">
                          <a:solidFill>
                            <a:srgbClr val="000000"/>
                          </a:solidFill>
                          <a:latin typeface="Century Gothic" pitchFamily="34" charset="0"/>
                        </a:rPr>
                        <a:t>Επικέντρωση στις ανάγκες </a:t>
                      </a:r>
                    </a:p>
                    <a:p>
                      <a:pPr eaLnBrk="0" fontAlgn="base" hangingPunct="0">
                        <a:lnSpc>
                          <a:spcPct val="90000"/>
                        </a:lnSpc>
                        <a:spcBef>
                          <a:spcPct val="0"/>
                        </a:spcBef>
                        <a:spcAft>
                          <a:spcPct val="0"/>
                        </a:spcAft>
                      </a:pPr>
                      <a:r>
                        <a:rPr lang="el-GR" sz="1800" b="1" dirty="0" smtClean="0">
                          <a:solidFill>
                            <a:srgbClr val="000000"/>
                          </a:solidFill>
                          <a:latin typeface="Century Gothic" pitchFamily="34" charset="0"/>
                        </a:rPr>
                        <a:t>και τις επιθυμίες των πελατών</a:t>
                      </a:r>
                      <a:endParaRPr lang="en-US" sz="1800" b="1" dirty="0" smtClean="0">
                        <a:solidFill>
                          <a:srgbClr val="000000"/>
                        </a:solidFill>
                        <a:latin typeface="Century Gothic" pitchFamily="34" charset="0"/>
                      </a:endParaRPr>
                    </a:p>
                    <a:p>
                      <a:endParaRPr lang="el-GR" dirty="0">
                        <a:latin typeface="Century Gothic" pitchFamily="34" charset="0"/>
                      </a:endParaRPr>
                    </a:p>
                  </a:txBody>
                  <a:tcPr>
                    <a:cell3D prstMaterial="dkEdge">
                      <a:bevel/>
                      <a:lightRig rig="flood" dir="t"/>
                    </a:cell3D>
                  </a:tcPr>
                </a:tc>
              </a:tr>
              <a:tr h="1355041">
                <a:tc>
                  <a:txBody>
                    <a:bodyPr/>
                    <a:lstStyle/>
                    <a:p>
                      <a:pPr algn="ctr"/>
                      <a:r>
                        <a:rPr lang="el-GR" b="1" dirty="0" smtClean="0">
                          <a:latin typeface="Century Gothic" pitchFamily="34" charset="0"/>
                        </a:rPr>
                        <a:t>Κοινωνία</a:t>
                      </a:r>
                    </a:p>
                  </a:txBody>
                  <a:tcPr>
                    <a:cell3D prstMaterial="dkEdge">
                      <a:bevel/>
                      <a:lightRig rig="flood" dir="t"/>
                    </a:cell3D>
                  </a:tcPr>
                </a:tc>
                <a:tc>
                  <a:txBody>
                    <a:bodyPr/>
                    <a:lstStyle/>
                    <a:p>
                      <a:pPr eaLnBrk="0" fontAlgn="base" hangingPunct="0">
                        <a:lnSpc>
                          <a:spcPct val="90000"/>
                        </a:lnSpc>
                        <a:spcBef>
                          <a:spcPct val="0"/>
                        </a:spcBef>
                        <a:spcAft>
                          <a:spcPct val="0"/>
                        </a:spcAft>
                      </a:pPr>
                      <a:r>
                        <a:rPr lang="el-GR" sz="1800" b="1" dirty="0" smtClean="0">
                          <a:solidFill>
                            <a:srgbClr val="000000"/>
                          </a:solidFill>
                          <a:latin typeface="Century Gothic" pitchFamily="34" charset="0"/>
                        </a:rPr>
                        <a:t>Επικέντρωση στην ικανοποίηση των αναγκών </a:t>
                      </a:r>
                    </a:p>
                    <a:p>
                      <a:pPr eaLnBrk="0" fontAlgn="base" hangingPunct="0">
                        <a:lnSpc>
                          <a:spcPct val="90000"/>
                        </a:lnSpc>
                        <a:spcBef>
                          <a:spcPct val="0"/>
                        </a:spcBef>
                        <a:spcAft>
                          <a:spcPct val="0"/>
                        </a:spcAft>
                      </a:pPr>
                      <a:r>
                        <a:rPr lang="el-GR" sz="1800" b="1" dirty="0" smtClean="0">
                          <a:solidFill>
                            <a:srgbClr val="000000"/>
                          </a:solidFill>
                          <a:latin typeface="Century Gothic" pitchFamily="34" charset="0"/>
                        </a:rPr>
                        <a:t>των πελατών ενισχύοντας ταυτόχρονα </a:t>
                      </a:r>
                    </a:p>
                    <a:p>
                      <a:pPr eaLnBrk="0" fontAlgn="base" hangingPunct="0">
                        <a:lnSpc>
                          <a:spcPct val="90000"/>
                        </a:lnSpc>
                        <a:spcBef>
                          <a:spcPct val="0"/>
                        </a:spcBef>
                        <a:spcAft>
                          <a:spcPct val="0"/>
                        </a:spcAft>
                      </a:pPr>
                      <a:r>
                        <a:rPr lang="el-GR" sz="1800" b="1" dirty="0" smtClean="0">
                          <a:solidFill>
                            <a:srgbClr val="000000"/>
                          </a:solidFill>
                          <a:latin typeface="Century Gothic" pitchFamily="34" charset="0"/>
                        </a:rPr>
                        <a:t>το κοινωνικό όφελος</a:t>
                      </a:r>
                      <a:endParaRPr lang="en-US" sz="1800" b="1" dirty="0" smtClean="0">
                        <a:solidFill>
                          <a:srgbClr val="000000"/>
                        </a:solidFill>
                        <a:latin typeface="Century Gothic" pitchFamily="34" charset="0"/>
                      </a:endParaRPr>
                    </a:p>
                    <a:p>
                      <a:endParaRPr lang="el-GR" dirty="0">
                        <a:latin typeface="Century Gothic" pitchFamily="34" charset="0"/>
                      </a:endParaRPr>
                    </a:p>
                  </a:txBody>
                  <a:tcPr>
                    <a:cell3D prstMaterial="dkEdge">
                      <a:bevel/>
                      <a:lightRig rig="flood" dir="t"/>
                    </a:cell3D>
                  </a:tcPr>
                </a:tc>
              </a:tr>
            </a:tbl>
          </a:graphicData>
        </a:graphic>
      </p:graphicFrame>
      <p:cxnSp>
        <p:nvCxnSpPr>
          <p:cNvPr id="10" name="Straight Connector 9"/>
          <p:cNvCxnSpPr/>
          <p:nvPr/>
        </p:nvCxnSpPr>
        <p:spPr>
          <a:xfrm rot="5400000" flipH="1" flipV="1">
            <a:off x="2320926" y="2035175"/>
            <a:ext cx="1071562" cy="1587"/>
          </a:xfrm>
          <a:prstGeom prst="line">
            <a:avLst/>
          </a:prstGeom>
        </p:spPr>
        <p:style>
          <a:lnRef idx="1">
            <a:schemeClr val="accent1"/>
          </a:lnRef>
          <a:fillRef idx="0">
            <a:schemeClr val="accent1"/>
          </a:fillRef>
          <a:effectRef idx="0">
            <a:schemeClr val="accent1"/>
          </a:effectRef>
          <a:fontRef idx="minor">
            <a:schemeClr val="tx1"/>
          </a:fontRef>
        </p:style>
      </p:cxnSp>
      <p:sp>
        <p:nvSpPr>
          <p:cNvPr id="44037" name="Rectangle 4"/>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FEBFD06-741A-4414-A4D7-45F9C0A0CDA5}" type="slidenum">
              <a:rPr lang="en-US" altLang="el-GR" b="0">
                <a:solidFill>
                  <a:schemeClr val="tx1"/>
                </a:solidFill>
                <a:latin typeface="Century Gothic" panose="020B0502020202020204" pitchFamily="34" charset="0"/>
              </a:rPr>
              <a:pPr/>
              <a:t>30</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l-GR" smtClean="0">
                <a:latin typeface="Century Gothic" pitchFamily="34" charset="0"/>
              </a:rPr>
              <a:t>Το αντικείμενο της ανταλλαγής</a:t>
            </a:r>
            <a:endParaRPr lang="en-US" smtClean="0">
              <a:latin typeface="Century Gothic" pitchFamily="34" charset="0"/>
            </a:endParaRPr>
          </a:p>
        </p:txBody>
      </p:sp>
      <p:pic>
        <p:nvPicPr>
          <p:cNvPr id="45059" name="Picture 6" descr="fig0102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2852738"/>
            <a:ext cx="5486400" cy="3657600"/>
          </a:xfrm>
        </p:spPr>
      </p:pic>
      <p:sp>
        <p:nvSpPr>
          <p:cNvPr id="2" name="AutoShape 3"/>
          <p:cNvSpPr>
            <a:spLocks noChangeArrowheads="1"/>
          </p:cNvSpPr>
          <p:nvPr/>
        </p:nvSpPr>
        <p:spPr bwMode="auto">
          <a:xfrm>
            <a:off x="-9525" y="2852738"/>
            <a:ext cx="3505200" cy="3657600"/>
          </a:xfrm>
          <a:prstGeom prst="curvedRightArrow">
            <a:avLst>
              <a:gd name="adj1" fmla="val 20870"/>
              <a:gd name="adj2" fmla="val 41739"/>
              <a:gd name="adj3" fmla="val 33333"/>
            </a:avLst>
          </a:prstGeom>
          <a:solidFill>
            <a:srgbClr val="FF9999"/>
          </a:solidFill>
          <a:ln w="9525">
            <a:solidFill>
              <a:srgbClr val="000000"/>
            </a:solidFill>
            <a:miter lim="800000"/>
            <a:headEnd/>
            <a:tailEnd/>
          </a:ln>
          <a:effectLst>
            <a:outerShdw dist="135003" dir="2928844" algn="ctr" rotWithShape="0">
              <a:srgbClr val="808080"/>
            </a:outerShdw>
          </a:effectLst>
        </p:spPr>
        <p:txBody>
          <a:bodyPr wrap="none" anchor="ctr"/>
          <a:lstStyle/>
          <a:p>
            <a:pPr>
              <a:lnSpc>
                <a:spcPct val="100000"/>
              </a:lnSpc>
              <a:spcBef>
                <a:spcPct val="0"/>
              </a:spcBef>
              <a:defRPr/>
            </a:pPr>
            <a:endParaRPr lang="el-GR" sz="2400">
              <a:solidFill>
                <a:srgbClr val="808080"/>
              </a:solidFill>
              <a:latin typeface="Century Gothic" pitchFamily="34" charset="0"/>
            </a:endParaRPr>
          </a:p>
        </p:txBody>
      </p:sp>
      <p:sp>
        <p:nvSpPr>
          <p:cNvPr id="45061" name="Rectangle 4"/>
          <p:cNvSpPr>
            <a:spLocks noChangeArrowheads="1"/>
          </p:cNvSpPr>
          <p:nvPr/>
        </p:nvSpPr>
        <p:spPr bwMode="auto">
          <a:xfrm>
            <a:off x="3708400" y="1268413"/>
            <a:ext cx="49530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20000"/>
              </a:lnSpc>
              <a:buClr>
                <a:srgbClr val="C0C0C0"/>
              </a:buClr>
              <a:buSzPct val="80000"/>
              <a:buFont typeface="Wingdings" panose="05000000000000000000" pitchFamily="2" charset="2"/>
              <a:buNone/>
            </a:pPr>
            <a:r>
              <a:rPr lang="el-GR" altLang="el-GR">
                <a:solidFill>
                  <a:srgbClr val="FF0000"/>
                </a:solidFill>
                <a:latin typeface="Century Gothic" panose="020B0502020202020204" pitchFamily="34" charset="0"/>
              </a:rPr>
              <a:t>Η ιδέα ότι οι άνθρωποι ανταλλάσσουν κάτι για να λάβουν κάτι καλύτερο</a:t>
            </a:r>
            <a:endParaRPr lang="en-US" altLang="el-GR">
              <a:solidFill>
                <a:srgbClr val="FF0000"/>
              </a:solidFill>
              <a:latin typeface="Century Gothic" panose="020B0502020202020204" pitchFamily="34" charset="0"/>
            </a:endParaRPr>
          </a:p>
        </p:txBody>
      </p:sp>
      <p:sp>
        <p:nvSpPr>
          <p:cNvPr id="45062"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DF858B5-0CD0-48F5-BB29-9D16C41049DA}" type="slidenum">
              <a:rPr lang="en-US" altLang="el-GR" b="0">
                <a:solidFill>
                  <a:schemeClr val="tx1"/>
                </a:solidFill>
                <a:latin typeface="Century Gothic" panose="020B0502020202020204" pitchFamily="34" charset="0"/>
              </a:rPr>
              <a:pPr/>
              <a:t>31</a:t>
            </a:fld>
            <a:endParaRPr lang="en-US" altLang="el-GR" b="0">
              <a:solidFill>
                <a:schemeClr val="tx1"/>
              </a:solidFill>
              <a:latin typeface="Century Gothic" panose="020B0502020202020204" pitchFamily="34" charset="0"/>
            </a:endParaRPr>
          </a:p>
        </p:txBody>
      </p:sp>
      <p:sp>
        <p:nvSpPr>
          <p:cNvPr id="45063" name="Rectangle 6"/>
          <p:cNvSpPr>
            <a:spLocks noChangeArrowheads="1"/>
          </p:cNvSpPr>
          <p:nvPr/>
        </p:nvSpPr>
        <p:spPr bwMode="auto">
          <a:xfrm>
            <a:off x="2411413" y="6461125"/>
            <a:ext cx="590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100" b="0"/>
              <a:t>http://31.media.tumblr.com/8b495ce96c24995db980e44b83b59ec5/tumblr_mp3zz9FhYi1s1z34ho1_500.gif</a:t>
            </a:r>
            <a:endParaRPr lang="el-GR" altLang="el-GR" sz="1100" b="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Τι είναι το μάρκετινγκ ;</a:t>
            </a:r>
            <a:endParaRPr lang="en-US" altLang="el-GR" smtClean="0">
              <a:latin typeface="Century Gothic" panose="020B0502020202020204" pitchFamily="34" charset="0"/>
            </a:endParaRPr>
          </a:p>
        </p:txBody>
      </p:sp>
      <p:sp>
        <p:nvSpPr>
          <p:cNvPr id="46083" name="2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6F591C7-5D5F-47EB-A907-2ED7E37A7F46}" type="slidenum">
              <a:rPr lang="en-US" altLang="el-GR" sz="1200">
                <a:solidFill>
                  <a:srgbClr val="FFFFFF"/>
                </a:solidFill>
                <a:latin typeface="Century Gothic" panose="020B0502020202020204" pitchFamily="34" charset="0"/>
              </a:rPr>
              <a:pPr/>
              <a:t>32</a:t>
            </a:fld>
            <a:endParaRPr lang="en-US" altLang="el-GR" sz="1200">
              <a:solidFill>
                <a:srgbClr val="FFFFFF"/>
              </a:solidFill>
              <a:latin typeface="Century Gothic" panose="020B0502020202020204" pitchFamily="34" charset="0"/>
            </a:endParaRPr>
          </a:p>
        </p:txBody>
      </p:sp>
      <p:sp>
        <p:nvSpPr>
          <p:cNvPr id="153603" name="Rectangle 3"/>
          <p:cNvSpPr>
            <a:spLocks noChangeArrowheads="1"/>
          </p:cNvSpPr>
          <p:nvPr/>
        </p:nvSpPr>
        <p:spPr bwMode="auto">
          <a:xfrm>
            <a:off x="155575" y="2205038"/>
            <a:ext cx="8001000" cy="4457700"/>
          </a:xfrm>
          <a:prstGeom prst="rect">
            <a:avLst/>
          </a:prstGeom>
          <a:solidFill>
            <a:srgbClr val="C0C0C0"/>
          </a:solidFill>
          <a:ln w="9525">
            <a:solidFill>
              <a:schemeClr val="tx1"/>
            </a:solidFill>
            <a:miter lim="800000"/>
            <a:headEnd/>
            <a:tailEnd/>
          </a:ln>
          <a:effectLst>
            <a:outerShdw dist="107763" dir="2700000" algn="ctr" rotWithShape="0">
              <a:schemeClr val="bg2"/>
            </a:outerShdw>
          </a:effectLst>
        </p:spPr>
        <p:txBody>
          <a:bodyPr wrap="none" anchor="ctr"/>
          <a:lstStyle/>
          <a:p>
            <a:pPr>
              <a:lnSpc>
                <a:spcPct val="100000"/>
              </a:lnSpc>
              <a:spcBef>
                <a:spcPct val="0"/>
              </a:spcBef>
              <a:defRPr/>
            </a:pPr>
            <a:endParaRPr lang="el-GR" sz="2400" b="0">
              <a:solidFill>
                <a:srgbClr val="C0C0C0"/>
              </a:solidFill>
              <a:latin typeface="Century Gothic" pitchFamily="34" charset="0"/>
            </a:endParaRPr>
          </a:p>
        </p:txBody>
      </p:sp>
      <p:sp>
        <p:nvSpPr>
          <p:cNvPr id="46085" name="Text Box 4"/>
          <p:cNvSpPr txBox="1">
            <a:spLocks noChangeArrowheads="1"/>
          </p:cNvSpPr>
          <p:nvPr/>
        </p:nvSpPr>
        <p:spPr bwMode="auto">
          <a:xfrm>
            <a:off x="684213" y="1746250"/>
            <a:ext cx="74723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50000"/>
              </a:spcBef>
            </a:pPr>
            <a:endParaRPr lang="en-US" altLang="el-GR" sz="2400">
              <a:solidFill>
                <a:srgbClr val="000066"/>
              </a:solidFill>
              <a:latin typeface="Century Gothic" panose="020B0502020202020204" pitchFamily="34" charset="0"/>
            </a:endParaRPr>
          </a:p>
          <a:p>
            <a:pPr>
              <a:lnSpc>
                <a:spcPct val="100000"/>
              </a:lnSpc>
              <a:spcBef>
                <a:spcPct val="50000"/>
              </a:spcBef>
            </a:pPr>
            <a:r>
              <a:rPr lang="el-GR" altLang="el-GR" sz="2400" i="1">
                <a:solidFill>
                  <a:srgbClr val="000066"/>
                </a:solidFill>
                <a:latin typeface="Century Gothic" panose="020B0502020202020204" pitchFamily="34" charset="0"/>
              </a:rPr>
              <a:t>Η Φιλοσοφία της ανταλλαγής που αποβλέπει στην αύξηση της κοινωνικής παραγωγικότητας</a:t>
            </a:r>
          </a:p>
          <a:p>
            <a:pPr>
              <a:lnSpc>
                <a:spcPct val="100000"/>
              </a:lnSpc>
              <a:spcBef>
                <a:spcPct val="50000"/>
              </a:spcBef>
            </a:pPr>
            <a:r>
              <a:rPr lang="el-GR" altLang="el-GR" sz="2400" i="1">
                <a:solidFill>
                  <a:srgbClr val="000066"/>
                </a:solidFill>
                <a:latin typeface="Century Gothic" panose="020B0502020202020204" pitchFamily="34" charset="0"/>
              </a:rPr>
              <a:t>Με προϊόντα, υπηρεσίες, ιδέες</a:t>
            </a:r>
            <a:endParaRPr lang="en-US" altLang="el-GR" sz="2400">
              <a:solidFill>
                <a:srgbClr val="000066"/>
              </a:solidFill>
              <a:latin typeface="Century Gothic" panose="020B0502020202020204" pitchFamily="34" charset="0"/>
            </a:endParaRPr>
          </a:p>
        </p:txBody>
      </p:sp>
      <p:sp>
        <p:nvSpPr>
          <p:cNvPr id="153607" name="AutoShape 7"/>
          <p:cNvSpPr>
            <a:spLocks noChangeArrowheads="1"/>
          </p:cNvSpPr>
          <p:nvPr/>
        </p:nvSpPr>
        <p:spPr bwMode="auto">
          <a:xfrm>
            <a:off x="1979613" y="4005263"/>
            <a:ext cx="3455987" cy="2087562"/>
          </a:xfrm>
          <a:prstGeom prst="curvedRightArrow">
            <a:avLst>
              <a:gd name="adj1" fmla="val 11528"/>
              <a:gd name="adj2" fmla="val 40000"/>
              <a:gd name="adj3" fmla="val 55184"/>
            </a:avLst>
          </a:prstGeom>
          <a:solidFill>
            <a:srgbClr val="FF0000"/>
          </a:solidFill>
          <a:ln w="12700">
            <a:solidFill>
              <a:srgbClr val="000000"/>
            </a:solidFill>
            <a:miter lim="800000"/>
            <a:headEnd/>
            <a:tailEnd/>
          </a:ln>
          <a:effectLst>
            <a:outerShdw dist="107763" dir="2700000" algn="ctr" rotWithShape="0">
              <a:schemeClr val="bg2"/>
            </a:outerShdw>
          </a:effectLst>
        </p:spPr>
        <p:txBody>
          <a:bodyPr wrap="none" lIns="82550" tIns="41275" rIns="82550" bIns="41275" anchor="ctr"/>
          <a:lstStyle/>
          <a:p>
            <a:pPr>
              <a:defRPr/>
            </a:pPr>
            <a:endParaRPr lang="el-GR">
              <a:latin typeface="Century Gothic" pitchFamily="34" charset="0"/>
            </a:endParaRPr>
          </a:p>
        </p:txBody>
      </p:sp>
      <p:pic>
        <p:nvPicPr>
          <p:cNvPr id="46087" name="Picture 4" descr="http://3.bp.blogspot.com/-9QbrsNWGZ2M/UEgNfThWJ-I/AAAAAAAABpI/XfoVzQZfGnM/s1600/Closing-The-D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651250"/>
            <a:ext cx="27146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8"/>
          <p:cNvSpPr>
            <a:spLocks noChangeArrowheads="1"/>
          </p:cNvSpPr>
          <p:nvPr/>
        </p:nvSpPr>
        <p:spPr bwMode="auto">
          <a:xfrm>
            <a:off x="179388" y="6165850"/>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BB87E5D-E2AD-470F-AA3A-448B59EE8B71}" type="slidenum">
              <a:rPr lang="en-US" altLang="el-GR" b="0">
                <a:solidFill>
                  <a:schemeClr val="tx1"/>
                </a:solidFill>
                <a:latin typeface="Century Gothic" panose="020B0502020202020204" pitchFamily="34" charset="0"/>
              </a:rPr>
              <a:pPr/>
              <a:t>32</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title"/>
          </p:nvPr>
        </p:nvSpPr>
        <p:spPr/>
        <p:txBody>
          <a:bodyPr/>
          <a:lstStyle/>
          <a:p>
            <a:pPr eaLnBrk="1" hangingPunct="1"/>
            <a:r>
              <a:rPr lang="el-GR" altLang="el-GR" b="1" smtClean="0">
                <a:latin typeface="Century Gothic" panose="020B0502020202020204" pitchFamily="34" charset="0"/>
              </a:rPr>
              <a:t>Ο Ορισμός του </a:t>
            </a:r>
            <a:r>
              <a:rPr lang="en-US" altLang="el-GR" b="1" smtClean="0">
                <a:latin typeface="Century Gothic" panose="020B0502020202020204" pitchFamily="34" charset="0"/>
              </a:rPr>
              <a:t>Kotler…</a:t>
            </a:r>
          </a:p>
        </p:txBody>
      </p:sp>
      <p:sp>
        <p:nvSpPr>
          <p:cNvPr id="47107" name="Rectangle 2"/>
          <p:cNvSpPr>
            <a:spLocks noGrp="1" noChangeArrowheads="1"/>
          </p:cNvSpPr>
          <p:nvPr>
            <p:ph idx="1"/>
          </p:nvPr>
        </p:nvSpPr>
        <p:spPr/>
        <p:txBody>
          <a:bodyPr/>
          <a:lstStyle/>
          <a:p>
            <a:pPr eaLnBrk="1" hangingPunct="1"/>
            <a:endParaRPr lang="en-US" altLang="el-GR" b="1" u="sng" smtClean="0">
              <a:latin typeface="Century Gothic" panose="020B0502020202020204" pitchFamily="34" charset="0"/>
            </a:endParaRPr>
          </a:p>
          <a:p>
            <a:pPr eaLnBrk="1" hangingPunct="1">
              <a:buFont typeface="Wingdings" panose="05000000000000000000" pitchFamily="2" charset="2"/>
              <a:buNone/>
            </a:pPr>
            <a:endParaRPr lang="en-US" altLang="el-GR" sz="2400" b="1" smtClean="0">
              <a:latin typeface="Century Gothic" panose="020B0502020202020204" pitchFamily="34" charset="0"/>
            </a:endParaRPr>
          </a:p>
          <a:p>
            <a:pPr eaLnBrk="1" hangingPunct="1">
              <a:buFont typeface="Wingdings" panose="05000000000000000000" pitchFamily="2" charset="2"/>
              <a:buNone/>
            </a:pPr>
            <a:r>
              <a:rPr lang="en-US" altLang="el-GR" sz="2400" b="1" smtClean="0">
                <a:latin typeface="Century Gothic" panose="020B0502020202020204" pitchFamily="34" charset="0"/>
              </a:rPr>
              <a:t>    </a:t>
            </a:r>
            <a:r>
              <a:rPr lang="en-US" altLang="el-GR" sz="2800" b="1" u="sng" smtClean="0">
                <a:latin typeface="Century Gothic" panose="020B0502020202020204" pitchFamily="34" charset="0"/>
              </a:rPr>
              <a:t>Kotler’s defination</a:t>
            </a:r>
            <a:r>
              <a:rPr lang="en-US" altLang="el-GR" sz="2400" smtClean="0">
                <a:latin typeface="Century Gothic" panose="020B0502020202020204" pitchFamily="34" charset="0"/>
              </a:rPr>
              <a:t>:</a:t>
            </a:r>
          </a:p>
          <a:p>
            <a:pPr eaLnBrk="1" hangingPunct="1">
              <a:buFont typeface="Wingdings" panose="05000000000000000000" pitchFamily="2" charset="2"/>
              <a:buNone/>
            </a:pPr>
            <a:r>
              <a:rPr lang="en-US" altLang="el-GR" smtClean="0">
                <a:latin typeface="Century Gothic" panose="020B0502020202020204" pitchFamily="34" charset="0"/>
              </a:rPr>
              <a:t>	</a:t>
            </a:r>
          </a:p>
          <a:p>
            <a:pPr eaLnBrk="1" hangingPunct="1">
              <a:buFont typeface="Wingdings" panose="05000000000000000000" pitchFamily="2" charset="2"/>
              <a:buNone/>
            </a:pPr>
            <a:r>
              <a:rPr lang="en-US" altLang="el-GR" smtClean="0">
                <a:latin typeface="Century Gothic" panose="020B0502020202020204" pitchFamily="34" charset="0"/>
              </a:rPr>
              <a:t>    </a:t>
            </a:r>
            <a:endParaRPr lang="en-US" altLang="el-GR" sz="2800" b="1" smtClean="0">
              <a:latin typeface="Century Gothic" panose="020B0502020202020204" pitchFamily="34" charset="0"/>
            </a:endParaRPr>
          </a:p>
        </p:txBody>
      </p:sp>
      <p:sp>
        <p:nvSpPr>
          <p:cNvPr id="94211" name="Rectangle 3"/>
          <p:cNvSpPr>
            <a:spLocks noChangeArrowheads="1"/>
          </p:cNvSpPr>
          <p:nvPr/>
        </p:nvSpPr>
        <p:spPr bwMode="auto">
          <a:xfrm>
            <a:off x="276225" y="1785938"/>
            <a:ext cx="8001000" cy="4857750"/>
          </a:xfrm>
          <a:prstGeom prst="rect">
            <a:avLst/>
          </a:prstGeom>
          <a:solidFill>
            <a:srgbClr val="C0C0C0"/>
          </a:solidFill>
          <a:ln w="9525">
            <a:solidFill>
              <a:schemeClr val="tx1"/>
            </a:solidFill>
            <a:miter lim="800000"/>
            <a:headEnd/>
            <a:tailEnd/>
          </a:ln>
          <a:effectLst>
            <a:outerShdw dist="107763" dir="2700000" algn="ctr" rotWithShape="0">
              <a:schemeClr val="bg2"/>
            </a:outerShdw>
          </a:effectLst>
        </p:spPr>
        <p:txBody>
          <a:bodyPr wrap="none" anchor="ctr"/>
          <a:lstStyle/>
          <a:p>
            <a:pPr fontAlgn="auto">
              <a:lnSpc>
                <a:spcPct val="100000"/>
              </a:lnSpc>
              <a:spcBef>
                <a:spcPts val="0"/>
              </a:spcBef>
              <a:spcAft>
                <a:spcPts val="0"/>
              </a:spcAft>
              <a:defRPr/>
            </a:pPr>
            <a:endParaRPr lang="el-GR" sz="2400" b="0">
              <a:solidFill>
                <a:srgbClr val="85DFD0"/>
              </a:solidFill>
              <a:latin typeface="Century Gothic" pitchFamily="34" charset="0"/>
            </a:endParaRPr>
          </a:p>
        </p:txBody>
      </p:sp>
      <p:sp>
        <p:nvSpPr>
          <p:cNvPr id="47109" name="Text Box 4"/>
          <p:cNvSpPr txBox="1">
            <a:spLocks noChangeArrowheads="1"/>
          </p:cNvSpPr>
          <p:nvPr/>
        </p:nvSpPr>
        <p:spPr bwMode="auto">
          <a:xfrm>
            <a:off x="714375" y="2000250"/>
            <a:ext cx="7572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l-GR" altLang="el-GR" sz="3200" b="0">
                <a:latin typeface="Century Gothic" panose="020B0502020202020204" pitchFamily="34" charset="0"/>
              </a:rPr>
              <a:t>Η Τέχνη και Επιστήμη του να</a:t>
            </a:r>
            <a:endParaRPr lang="en-US" altLang="el-GR" sz="3200" b="0">
              <a:latin typeface="Century Gothic" panose="020B0502020202020204" pitchFamily="34" charset="0"/>
            </a:endParaRPr>
          </a:p>
          <a:p>
            <a:pPr algn="l" eaLnBrk="1" hangingPunct="1">
              <a:lnSpc>
                <a:spcPct val="100000"/>
              </a:lnSpc>
              <a:spcBef>
                <a:spcPct val="0"/>
              </a:spcBef>
              <a:buFont typeface="Arial" panose="020B0604020202020204" pitchFamily="34" charset="0"/>
              <a:buChar char="•"/>
            </a:pPr>
            <a:r>
              <a:rPr lang="en-US" altLang="el-GR" sz="3200" b="0">
                <a:latin typeface="Century Gothic" panose="020B0502020202020204" pitchFamily="34" charset="0"/>
              </a:rPr>
              <a:t> </a:t>
            </a:r>
            <a:r>
              <a:rPr lang="el-GR" altLang="el-GR" sz="3200" b="0">
                <a:latin typeface="Century Gothic" panose="020B0502020202020204" pitchFamily="34" charset="0"/>
              </a:rPr>
              <a:t>επιλέγεις αγορές στόχους </a:t>
            </a:r>
            <a:endParaRPr lang="en-US" altLang="el-GR" sz="3200" b="0">
              <a:latin typeface="Century Gothic" panose="020B0502020202020204" pitchFamily="34" charset="0"/>
            </a:endParaRPr>
          </a:p>
          <a:p>
            <a:pPr algn="l" eaLnBrk="1" hangingPunct="1">
              <a:lnSpc>
                <a:spcPct val="100000"/>
              </a:lnSpc>
              <a:spcBef>
                <a:spcPct val="0"/>
              </a:spcBef>
            </a:pPr>
            <a:r>
              <a:rPr lang="el-GR" altLang="el-GR" sz="3200" b="0">
                <a:latin typeface="Century Gothic" panose="020B0502020202020204" pitchFamily="34" charset="0"/>
              </a:rPr>
              <a:t>και να προσελκύεις, να διατηρείς και</a:t>
            </a:r>
            <a:endParaRPr lang="en-US" altLang="el-GR" sz="3200" b="0">
              <a:latin typeface="Century Gothic" panose="020B0502020202020204" pitchFamily="34" charset="0"/>
            </a:endParaRPr>
          </a:p>
          <a:p>
            <a:pPr algn="l" eaLnBrk="1" hangingPunct="1">
              <a:lnSpc>
                <a:spcPct val="100000"/>
              </a:lnSpc>
              <a:spcBef>
                <a:spcPct val="0"/>
              </a:spcBef>
            </a:pPr>
            <a:r>
              <a:rPr lang="el-GR" altLang="el-GR" sz="3200" b="0">
                <a:latin typeface="Century Gothic" panose="020B0502020202020204" pitchFamily="34" charset="0"/>
              </a:rPr>
              <a:t>να αναπτύσσεις πελάτες</a:t>
            </a:r>
            <a:r>
              <a:rPr lang="en-US" altLang="el-GR" sz="3200" b="0">
                <a:latin typeface="Century Gothic" panose="020B0502020202020204" pitchFamily="34" charset="0"/>
              </a:rPr>
              <a:t> ……..</a:t>
            </a:r>
            <a:r>
              <a:rPr lang="el-GR" altLang="el-GR" sz="3200" b="0">
                <a:latin typeface="Century Gothic" panose="020B0502020202020204" pitchFamily="34" charset="0"/>
              </a:rPr>
              <a:t> </a:t>
            </a:r>
          </a:p>
          <a:p>
            <a:pPr algn="l" eaLnBrk="1" hangingPunct="1">
              <a:lnSpc>
                <a:spcPct val="100000"/>
              </a:lnSpc>
              <a:spcBef>
                <a:spcPct val="0"/>
              </a:spcBef>
            </a:pPr>
            <a:endParaRPr lang="el-GR" altLang="el-GR" sz="3200" b="0">
              <a:latin typeface="Century Gothic" panose="020B0502020202020204" pitchFamily="34" charset="0"/>
            </a:endParaRPr>
          </a:p>
          <a:p>
            <a:pPr algn="l" eaLnBrk="1" hangingPunct="1">
              <a:lnSpc>
                <a:spcPct val="100000"/>
              </a:lnSpc>
              <a:spcBef>
                <a:spcPct val="0"/>
              </a:spcBef>
            </a:pPr>
            <a:r>
              <a:rPr lang="el-GR" altLang="el-GR" sz="3200" b="0">
                <a:latin typeface="Century Gothic" panose="020B0502020202020204" pitchFamily="34" charset="0"/>
              </a:rPr>
              <a:t>μέσα από τη δημιουργία, την προσφορά και την επικοινωνία</a:t>
            </a:r>
          </a:p>
          <a:p>
            <a:pPr algn="l" eaLnBrk="1" hangingPunct="1">
              <a:lnSpc>
                <a:spcPct val="100000"/>
              </a:lnSpc>
              <a:spcBef>
                <a:spcPct val="0"/>
              </a:spcBef>
            </a:pPr>
            <a:r>
              <a:rPr lang="el-GR" altLang="el-GR" sz="3200" b="0">
                <a:latin typeface="Century Gothic" panose="020B0502020202020204" pitchFamily="34" charset="0"/>
              </a:rPr>
              <a:t>ανώτερης αξίας για τον πελάτη</a:t>
            </a:r>
            <a:endParaRPr lang="en-US" altLang="el-GR" sz="3200" b="0">
              <a:latin typeface="Century Gothic" panose="020B0502020202020204" pitchFamily="34" charset="0"/>
            </a:endParaRPr>
          </a:p>
        </p:txBody>
      </p:sp>
      <p:sp>
        <p:nvSpPr>
          <p:cNvPr id="47110"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512E9CC-5074-4B10-A995-55D46775C856}" type="slidenum">
              <a:rPr lang="en-US" altLang="el-GR" b="0">
                <a:solidFill>
                  <a:schemeClr val="tx1"/>
                </a:solidFill>
                <a:latin typeface="Century Gothic" panose="020B0502020202020204" pitchFamily="34" charset="0"/>
              </a:rPr>
              <a:pPr/>
              <a:t>33</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57188" y="142875"/>
            <a:ext cx="8429625" cy="939800"/>
          </a:xfrm>
        </p:spPr>
        <p:txBody>
          <a:bodyPr/>
          <a:lstStyle/>
          <a:p>
            <a:pPr eaLnBrk="1" hangingPunct="1"/>
            <a:r>
              <a:rPr lang="el-GR" altLang="el-GR" smtClean="0">
                <a:latin typeface="Century Gothic" panose="020B0502020202020204" pitchFamily="34" charset="0"/>
              </a:rPr>
              <a:t>Και πού εφαρμόζεται…</a:t>
            </a:r>
          </a:p>
        </p:txBody>
      </p:sp>
      <p:graphicFrame>
        <p:nvGraphicFramePr>
          <p:cNvPr id="4" name="Content Placeholder 3"/>
          <p:cNvGraphicFramePr>
            <a:graphicFrameLocks noGrp="1"/>
          </p:cNvGraphicFramePr>
          <p:nvPr>
            <p:ph idx="1"/>
          </p:nvPr>
        </p:nvGraphicFramePr>
        <p:xfrm>
          <a:off x="285720" y="1000108"/>
          <a:ext cx="8329642"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2" name="Rectangle 4"/>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A5F05B7-5184-4097-9B2A-C5B2C3D50466}" type="slidenum">
              <a:rPr lang="en-US" altLang="el-GR" b="0">
                <a:latin typeface="Century Gothic" panose="020B0502020202020204" pitchFamily="34" charset="0"/>
              </a:rPr>
              <a:pPr/>
              <a:t>34</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188913"/>
            <a:ext cx="8229600" cy="1143000"/>
          </a:xfrm>
        </p:spPr>
        <p:txBody>
          <a:bodyPr rtlCol="0">
            <a:normAutofit/>
          </a:bodyPr>
          <a:lstStyle/>
          <a:p>
            <a:pPr eaLnBrk="1" fontAlgn="auto" hangingPunct="1">
              <a:spcAft>
                <a:spcPts val="0"/>
              </a:spcAft>
              <a:defRPr/>
            </a:pPr>
            <a:r>
              <a:rPr lang="el-GR" dirty="0" smtClean="0">
                <a:solidFill>
                  <a:schemeClr val="accent2">
                    <a:lumMod val="50000"/>
                  </a:schemeClr>
                </a:solidFill>
                <a:latin typeface="Century Gothic" pitchFamily="34" charset="0"/>
              </a:rPr>
              <a:t>Και αποσκοπεί </a:t>
            </a:r>
            <a:r>
              <a:rPr lang="el-GR" dirty="0">
                <a:solidFill>
                  <a:schemeClr val="accent2">
                    <a:lumMod val="50000"/>
                  </a:schemeClr>
                </a:solidFill>
                <a:latin typeface="Century Gothic" pitchFamily="34" charset="0"/>
              </a:rPr>
              <a:t>στη</a:t>
            </a:r>
            <a:r>
              <a:rPr lang="en-US" dirty="0">
                <a:solidFill>
                  <a:schemeClr val="accent2">
                    <a:lumMod val="50000"/>
                  </a:schemeClr>
                </a:solidFill>
                <a:latin typeface="Century Gothic" pitchFamily="34" charset="0"/>
              </a:rPr>
              <a:t>:</a:t>
            </a:r>
            <a:r>
              <a:rPr lang="el-GR" dirty="0">
                <a:solidFill>
                  <a:schemeClr val="accent2">
                    <a:lumMod val="50000"/>
                  </a:schemeClr>
                </a:solidFill>
                <a:latin typeface="Century Gothic" pitchFamily="34" charset="0"/>
              </a:rPr>
              <a:t> </a:t>
            </a:r>
            <a:endParaRPr lang="en-US" dirty="0">
              <a:solidFill>
                <a:schemeClr val="accent2">
                  <a:lumMod val="50000"/>
                </a:schemeClr>
              </a:solidFill>
              <a:latin typeface="Century Gothic" pitchFamily="34" charset="0"/>
            </a:endParaRPr>
          </a:p>
        </p:txBody>
      </p:sp>
      <p:sp>
        <p:nvSpPr>
          <p:cNvPr id="55299" name="Rectangle 3"/>
          <p:cNvSpPr>
            <a:spLocks noGrp="1" noChangeArrowheads="1"/>
          </p:cNvSpPr>
          <p:nvPr>
            <p:ph idx="1"/>
          </p:nvPr>
        </p:nvSpPr>
        <p:spPr>
          <a:xfrm>
            <a:off x="11113" y="1700213"/>
            <a:ext cx="8229600" cy="4968875"/>
          </a:xfrm>
          <a:solidFill>
            <a:srgbClr val="CCFFFF"/>
          </a:solidFill>
          <a:ln>
            <a:solidFill>
              <a:schemeClr val="hlink"/>
            </a:solidFill>
          </a:ln>
        </p:spPr>
        <p:txBody>
          <a:bodyPr rtlCol="0">
            <a:noAutofit/>
          </a:bodyPr>
          <a:lstStyle/>
          <a:p>
            <a:pPr eaLnBrk="1" fontAlgn="auto" hangingPunct="1">
              <a:spcAft>
                <a:spcPts val="0"/>
              </a:spcAft>
              <a:defRPr/>
            </a:pPr>
            <a:r>
              <a:rPr lang="el-GR" dirty="0" smtClean="0">
                <a:solidFill>
                  <a:schemeClr val="accent2">
                    <a:lumMod val="50000"/>
                  </a:schemeClr>
                </a:solidFill>
                <a:latin typeface="Century Gothic" pitchFamily="34" charset="0"/>
              </a:rPr>
              <a:t>δημιουργία, επικοινωνία και παράδοση αξίας στους πελάτες και</a:t>
            </a:r>
            <a:endParaRPr lang="en-US" dirty="0" smtClean="0">
              <a:solidFill>
                <a:schemeClr val="accent2">
                  <a:lumMod val="50000"/>
                </a:schemeClr>
              </a:solidFill>
              <a:latin typeface="Century Gothic" pitchFamily="34" charset="0"/>
            </a:endParaRPr>
          </a:p>
          <a:p>
            <a:pPr eaLnBrk="1" fontAlgn="auto" hangingPunct="1">
              <a:spcAft>
                <a:spcPts val="0"/>
              </a:spcAft>
              <a:defRPr/>
            </a:pPr>
            <a:r>
              <a:rPr lang="el-GR" dirty="0" smtClean="0">
                <a:solidFill>
                  <a:schemeClr val="accent2">
                    <a:lumMod val="50000"/>
                  </a:schemeClr>
                </a:solidFill>
                <a:latin typeface="Century Gothic" pitchFamily="34" charset="0"/>
              </a:rPr>
              <a:t>τη διοίκηση των σχέσεων μαζί τους, </a:t>
            </a:r>
          </a:p>
          <a:p>
            <a:pPr eaLnBrk="1" fontAlgn="auto" hangingPunct="1">
              <a:spcAft>
                <a:spcPts val="0"/>
              </a:spcAft>
              <a:defRPr/>
            </a:pPr>
            <a:endParaRPr lang="el-GR" dirty="0">
              <a:solidFill>
                <a:schemeClr val="accent2">
                  <a:lumMod val="50000"/>
                </a:schemeClr>
              </a:solidFill>
              <a:latin typeface="Century Gothic" pitchFamily="34" charset="0"/>
            </a:endParaRPr>
          </a:p>
          <a:p>
            <a:pPr marL="0" indent="0" eaLnBrk="1" fontAlgn="auto" hangingPunct="1">
              <a:spcAft>
                <a:spcPts val="0"/>
              </a:spcAft>
              <a:buFont typeface="Arial" panose="020B0604020202020204" pitchFamily="34" charset="0"/>
              <a:buNone/>
              <a:defRPr/>
            </a:pPr>
            <a:endParaRPr lang="el-GR" dirty="0" smtClean="0">
              <a:solidFill>
                <a:schemeClr val="accent2">
                  <a:lumMod val="50000"/>
                </a:schemeClr>
              </a:solidFill>
              <a:latin typeface="Century Gothic" pitchFamily="34" charset="0"/>
            </a:endParaRPr>
          </a:p>
          <a:p>
            <a:pPr marL="0" indent="0" eaLnBrk="1" fontAlgn="auto" hangingPunct="1">
              <a:spcAft>
                <a:spcPts val="0"/>
              </a:spcAft>
              <a:buFont typeface="Arial" panose="020B0604020202020204" pitchFamily="34" charset="0"/>
              <a:buNone/>
              <a:defRPr/>
            </a:pPr>
            <a:r>
              <a:rPr lang="en-US" dirty="0" smtClean="0">
                <a:solidFill>
                  <a:schemeClr val="accent2">
                    <a:lumMod val="50000"/>
                  </a:schemeClr>
                </a:solidFill>
                <a:latin typeface="Century Gothic" pitchFamily="34" charset="0"/>
              </a:rPr>
              <a:t>…</a:t>
            </a:r>
            <a:r>
              <a:rPr lang="el-GR" dirty="0" smtClean="0">
                <a:solidFill>
                  <a:schemeClr val="accent2">
                    <a:lumMod val="50000"/>
                  </a:schemeClr>
                </a:solidFill>
                <a:latin typeface="Century Gothic" pitchFamily="34" charset="0"/>
              </a:rPr>
              <a:t>με τρόπους που </a:t>
            </a:r>
            <a:r>
              <a:rPr lang="el-GR" b="1" dirty="0" smtClean="0">
                <a:solidFill>
                  <a:srgbClr val="FF0000"/>
                </a:solidFill>
                <a:latin typeface="Century Gothic" pitchFamily="34" charset="0"/>
              </a:rPr>
              <a:t>αμοιβαία ωφελούν </a:t>
            </a:r>
            <a:r>
              <a:rPr lang="el-GR" dirty="0" smtClean="0">
                <a:solidFill>
                  <a:schemeClr val="accent2">
                    <a:lumMod val="50000"/>
                  </a:schemeClr>
                </a:solidFill>
                <a:latin typeface="Century Gothic" pitchFamily="34" charset="0"/>
              </a:rPr>
              <a:t>την επιχείρηση και όλες τις εμπλεκόμενες ομάδες που έχουν ενδιαφέρον</a:t>
            </a:r>
            <a:r>
              <a:rPr lang="en-US" dirty="0" smtClean="0">
                <a:solidFill>
                  <a:schemeClr val="accent2">
                    <a:lumMod val="50000"/>
                  </a:schemeClr>
                </a:solidFill>
                <a:latin typeface="Century Gothic" pitchFamily="34" charset="0"/>
              </a:rPr>
              <a:t> (stakeholders)</a:t>
            </a:r>
            <a:r>
              <a:rPr lang="el-GR" dirty="0" smtClean="0">
                <a:solidFill>
                  <a:schemeClr val="accent2">
                    <a:lumMod val="50000"/>
                  </a:schemeClr>
                </a:solidFill>
                <a:latin typeface="Century Gothic" pitchFamily="34" charset="0"/>
              </a:rPr>
              <a:t>. </a:t>
            </a:r>
          </a:p>
        </p:txBody>
      </p:sp>
      <p:sp>
        <p:nvSpPr>
          <p:cNvPr id="49156"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E5DF116-6C48-43C7-A08E-2737B260DBE2}" type="slidenum">
              <a:rPr lang="en-US" altLang="el-GR" b="0">
                <a:solidFill>
                  <a:schemeClr val="tx1"/>
                </a:solidFill>
                <a:latin typeface="Century Gothic" panose="020B0502020202020204" pitchFamily="34" charset="0"/>
              </a:rPr>
              <a:pPr/>
              <a:t>35</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Ορισμός του Μάρκετινγκ</a:t>
            </a:r>
          </a:p>
        </p:txBody>
      </p:sp>
      <p:sp>
        <p:nvSpPr>
          <p:cNvPr id="50179" name="Rectangle 3"/>
          <p:cNvSpPr>
            <a:spLocks noGrp="1" noChangeArrowheads="1"/>
          </p:cNvSpPr>
          <p:nvPr>
            <p:ph idx="1"/>
          </p:nvPr>
        </p:nvSpPr>
        <p:spPr>
          <a:xfrm>
            <a:off x="457200" y="1905000"/>
            <a:ext cx="8229600" cy="4548188"/>
          </a:xfrm>
          <a:solidFill>
            <a:srgbClr val="CCFFFF"/>
          </a:solidFill>
          <a:ln>
            <a:solidFill>
              <a:schemeClr val="hlink"/>
            </a:solidFill>
            <a:miter lim="800000"/>
            <a:headEnd/>
            <a:tailEnd/>
          </a:ln>
        </p:spPr>
        <p:txBody>
          <a:bodyPr/>
          <a:lstStyle/>
          <a:p>
            <a:pPr eaLnBrk="1" hangingPunct="1"/>
            <a:r>
              <a:rPr lang="el-GR" altLang="el-GR" u="sng" smtClean="0">
                <a:solidFill>
                  <a:srgbClr val="000099"/>
                </a:solidFill>
                <a:latin typeface="Century Gothic" panose="020B0502020202020204" pitchFamily="34" charset="0"/>
              </a:rPr>
              <a:t>Το Μάρκετινγκ περιλαμβάνει την ίδια τη φιλοσοφία της ανταλλαγής</a:t>
            </a:r>
            <a:r>
              <a:rPr lang="el-GR" altLang="el-GR" smtClean="0">
                <a:latin typeface="Century Gothic" panose="020B0502020202020204" pitchFamily="34" charset="0"/>
              </a:rPr>
              <a:t>, που αποσκοπεί στη δημιουργία, επικοινωνία και παράδοση αξίας στους πελάτες όπως και τη διοίκηση των σχέσεων μαζί τους, με τρόπους που αμοιβαία ωφελούν την επιχείρηση και όλες τις εμπλεκόμενες ομάδες που έχουν ενδιαφέρον. </a:t>
            </a:r>
          </a:p>
        </p:txBody>
      </p:sp>
      <p:sp>
        <p:nvSpPr>
          <p:cNvPr id="50180"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74E7EA4-5CB1-4364-9EFC-CBECAE7F80D1}" type="slidenum">
              <a:rPr lang="en-US" altLang="el-GR" b="0">
                <a:solidFill>
                  <a:schemeClr val="tx1"/>
                </a:solidFill>
                <a:latin typeface="Century Gothic" panose="020B0502020202020204" pitchFamily="34" charset="0"/>
              </a:rPr>
              <a:pPr/>
              <a:t>36</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Grp="1" noChangeArrowheads="1"/>
          </p:cNvSpPr>
          <p:nvPr>
            <p:ph idx="1"/>
          </p:nvPr>
        </p:nvSpPr>
        <p:spPr/>
        <p:txBody>
          <a:bodyPr rtlCol="0">
            <a:normAutofit/>
          </a:bodyPr>
          <a:lstStyle/>
          <a:p>
            <a:pPr eaLnBrk="1" fontAlgn="auto" hangingPunct="1">
              <a:spcAft>
                <a:spcPts val="0"/>
              </a:spcAft>
              <a:buFont typeface="Wingdings" pitchFamily="2" charset="2"/>
              <a:buNone/>
              <a:defRPr/>
            </a:pPr>
            <a:r>
              <a:rPr lang="en-US" sz="4400" b="1" dirty="0" smtClean="0">
                <a:solidFill>
                  <a:schemeClr val="accent2">
                    <a:lumMod val="50000"/>
                  </a:schemeClr>
                </a:solidFill>
                <a:latin typeface="Century Gothic" pitchFamily="34" charset="0"/>
              </a:rPr>
              <a:t> </a:t>
            </a:r>
            <a:r>
              <a:rPr lang="el-GR" sz="4400" b="1" dirty="0" smtClean="0">
                <a:solidFill>
                  <a:schemeClr val="accent2">
                    <a:lumMod val="50000"/>
                  </a:schemeClr>
                </a:solidFill>
                <a:latin typeface="Century Gothic" pitchFamily="34" charset="0"/>
              </a:rPr>
              <a:t>Τι είναι η αγορά και ποιους τύπους αγορών έχουμε</a:t>
            </a:r>
            <a:r>
              <a:rPr lang="el-GR" sz="4400" dirty="0" smtClean="0">
                <a:solidFill>
                  <a:schemeClr val="accent2">
                    <a:lumMod val="50000"/>
                  </a:schemeClr>
                </a:solidFill>
                <a:latin typeface="Century Gothic" pitchFamily="34" charset="0"/>
              </a:rPr>
              <a:t>;</a:t>
            </a:r>
            <a:endParaRPr lang="en-US" sz="4400" b="1" dirty="0">
              <a:solidFill>
                <a:schemeClr val="accent2">
                  <a:lumMod val="50000"/>
                </a:schemeClr>
              </a:solidFill>
              <a:latin typeface="Century Gothic" pitchFamily="34" charset="0"/>
            </a:endParaRPr>
          </a:p>
        </p:txBody>
      </p:sp>
      <p:sp>
        <p:nvSpPr>
          <p:cNvPr id="51203"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EE1D04E-19D4-4E83-9329-CA67B2CD4EF9}" type="slidenum">
              <a:rPr lang="en-US" altLang="el-GR" b="0">
                <a:solidFill>
                  <a:schemeClr val="tx1"/>
                </a:solidFill>
                <a:latin typeface="Century Gothic" panose="020B0502020202020204" pitchFamily="34" charset="0"/>
              </a:rPr>
              <a:pPr/>
              <a:t>37</a:t>
            </a:fld>
            <a:endParaRPr lang="en-US" altLang="el-GR" b="0">
              <a:solidFill>
                <a:schemeClr val="tx1"/>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Text Box 6"/>
          <p:cNvSpPr txBox="1">
            <a:spLocks noChangeArrowheads="1"/>
          </p:cNvSpPr>
          <p:nvPr/>
        </p:nvSpPr>
        <p:spPr bwMode="auto">
          <a:xfrm>
            <a:off x="250825" y="1844675"/>
            <a:ext cx="79406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a:defRPr sz="2800" b="1">
                <a:solidFill>
                  <a:srgbClr val="000000"/>
                </a:solidFill>
                <a:latin typeface="Arial" panose="020B0604020202020204" pitchFamily="34" charset="0"/>
              </a:defRPr>
            </a:lvl5pPr>
            <a:lvl6pPr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lvl="4" algn="l" eaLnBrk="1" hangingPunct="1">
              <a:lnSpc>
                <a:spcPct val="100000"/>
              </a:lnSpc>
              <a:buClr>
                <a:srgbClr val="DBF5F9"/>
              </a:buClr>
              <a:buSzPct val="75000"/>
              <a:buFont typeface="Wingdings" panose="05000000000000000000" pitchFamily="2" charset="2"/>
              <a:buNone/>
            </a:pPr>
            <a:r>
              <a:rPr lang="el-GR" altLang="el-GR" sz="3200" u="sng">
                <a:solidFill>
                  <a:srgbClr val="004E6D"/>
                </a:solidFill>
                <a:latin typeface="Century Gothic" panose="020B0502020202020204" pitchFamily="34" charset="0"/>
              </a:rPr>
              <a:t>Αγορά </a:t>
            </a:r>
            <a:r>
              <a:rPr lang="en-US" altLang="el-GR" sz="3200" u="sng">
                <a:solidFill>
                  <a:srgbClr val="004E6D"/>
                </a:solidFill>
                <a:latin typeface="Century Gothic" panose="020B0502020202020204" pitchFamily="34" charset="0"/>
              </a:rPr>
              <a:t>(Market place)</a:t>
            </a:r>
            <a:r>
              <a:rPr lang="en-US" altLang="el-GR" sz="3200" b="0">
                <a:solidFill>
                  <a:srgbClr val="004E6D"/>
                </a:solidFill>
                <a:latin typeface="Century Gothic" panose="020B0502020202020204" pitchFamily="34" charset="0"/>
              </a:rPr>
              <a:t> </a:t>
            </a:r>
            <a:r>
              <a:rPr lang="el-GR" altLang="el-GR" sz="3200" b="0">
                <a:solidFill>
                  <a:srgbClr val="004E6D"/>
                </a:solidFill>
                <a:latin typeface="Century Gothic" panose="020B0502020202020204" pitchFamily="34" charset="0"/>
              </a:rPr>
              <a:t>είναι ένας φυσικός τόπος στον οποίο συναντούνται οι αγοραστές και οι πωλητές για να ανταλλάσουν προϊόντα και υπηρεσίες</a:t>
            </a:r>
            <a:endParaRPr lang="en-US" altLang="el-GR" sz="3200">
              <a:solidFill>
                <a:srgbClr val="004E6D"/>
              </a:solidFill>
              <a:latin typeface="Century Gothic" panose="020B0502020202020204" pitchFamily="34" charset="0"/>
            </a:endParaRPr>
          </a:p>
          <a:p>
            <a:pPr algn="l" eaLnBrk="1" hangingPunct="1">
              <a:lnSpc>
                <a:spcPct val="100000"/>
              </a:lnSpc>
              <a:spcBef>
                <a:spcPct val="0"/>
              </a:spcBef>
            </a:pPr>
            <a:endParaRPr lang="en-US" altLang="el-GR" sz="3200">
              <a:latin typeface="Century Gothic" panose="020B0502020202020204" pitchFamily="34" charset="0"/>
            </a:endParaRPr>
          </a:p>
        </p:txBody>
      </p:sp>
      <p:sp>
        <p:nvSpPr>
          <p:cNvPr id="52227" name="Text Box 7"/>
          <p:cNvSpPr txBox="1">
            <a:spLocks noChangeArrowheads="1"/>
          </p:cNvSpPr>
          <p:nvPr/>
        </p:nvSpPr>
        <p:spPr bwMode="auto">
          <a:xfrm>
            <a:off x="684213" y="549275"/>
            <a:ext cx="4225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r>
              <a:rPr lang="el-GR" altLang="el-GR" sz="3600">
                <a:solidFill>
                  <a:srgbClr val="FF0000"/>
                </a:solidFill>
                <a:latin typeface="Century Gothic" panose="020B0502020202020204" pitchFamily="34" charset="0"/>
              </a:rPr>
              <a:t>Τι είναι μια αγορά;</a:t>
            </a:r>
            <a:endParaRPr lang="en-US" altLang="el-GR" sz="3600">
              <a:solidFill>
                <a:srgbClr val="FF0000"/>
              </a:solidFill>
              <a:latin typeface="Century Gothic" panose="020B0502020202020204" pitchFamily="34" charset="0"/>
            </a:endParaRPr>
          </a:p>
        </p:txBody>
      </p:sp>
      <p:sp>
        <p:nvSpPr>
          <p:cNvPr id="52228"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5C1EBBE-1FF0-4573-8948-D6B07E333E70}" type="slidenum">
              <a:rPr lang="en-US" altLang="el-GR" b="0">
                <a:solidFill>
                  <a:schemeClr val="tx1"/>
                </a:solidFill>
                <a:latin typeface="Century Gothic" panose="020B0502020202020204" pitchFamily="34" charset="0"/>
              </a:rPr>
              <a:pPr/>
              <a:t>38</a:t>
            </a:fld>
            <a:endParaRPr lang="en-US" altLang="el-GR" b="0">
              <a:solidFill>
                <a:schemeClr val="tx1"/>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fade">
                                      <p:cBhvr>
                                        <p:cTn id="7" dur="1000"/>
                                        <p:tgtEl>
                                          <p:spTgt spid="58374"/>
                                        </p:tgtEl>
                                      </p:cBhvr>
                                    </p:animEffect>
                                    <p:anim calcmode="lin" valueType="num">
                                      <p:cBhvr>
                                        <p:cTn id="8" dur="1000" fill="hold"/>
                                        <p:tgtEl>
                                          <p:spTgt spid="58374"/>
                                        </p:tgtEl>
                                        <p:attrNameLst>
                                          <p:attrName>ppt_x</p:attrName>
                                        </p:attrNameLst>
                                      </p:cBhvr>
                                      <p:tavLst>
                                        <p:tav tm="0">
                                          <p:val>
                                            <p:strVal val="#ppt_x"/>
                                          </p:val>
                                        </p:tav>
                                        <p:tav tm="100000">
                                          <p:val>
                                            <p:strVal val="#ppt_x"/>
                                          </p:val>
                                        </p:tav>
                                      </p:tavLst>
                                    </p:anim>
                                    <p:anim calcmode="lin" valueType="num">
                                      <p:cBhvr>
                                        <p:cTn id="9" dur="1000" fill="hold"/>
                                        <p:tgtEl>
                                          <p:spTgt spid="58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ecretary\Desktop\iphone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1908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740400" y="0"/>
            <a:ext cx="3403600" cy="4857750"/>
            <a:chOff x="5740408" y="0"/>
            <a:chExt cx="3403592" cy="4857760"/>
          </a:xfrm>
        </p:grpSpPr>
        <p:pic>
          <p:nvPicPr>
            <p:cNvPr id="53257" name="Picture 4" descr="C:\Users\Secretary\Desktop\20090606sa-apple-imac-desktop-compu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347" y="0"/>
              <a:ext cx="2954653" cy="257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5" descr="C:\Users\Secretary\Desktop\Apple-Lapto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8" y="2428868"/>
              <a:ext cx="3403592" cy="24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0" name="Picture 6" descr="C:\Users\Secretary\Desktop\apple-ipa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43375"/>
            <a:ext cx="4000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Secretary\Desktop\ipodnano4g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3" y="4714875"/>
            <a:ext cx="378618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Secretary\Desktop\News_3d_Apple_Logo_102.jpg"/>
          <p:cNvPicPr>
            <a:picLocks noChangeAspect="1" noChangeArrowheads="1"/>
          </p:cNvPicPr>
          <p:nvPr/>
        </p:nvPicPr>
        <p:blipFill>
          <a:blip r:embed="rId7" cstate="print"/>
          <a:srcRect/>
          <a:stretch>
            <a:fillRect/>
          </a:stretch>
        </p:blipFill>
        <p:spPr bwMode="auto">
          <a:xfrm>
            <a:off x="3000364" y="2357430"/>
            <a:ext cx="2635240" cy="1976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2643174" y="1785926"/>
            <a:ext cx="3143272" cy="258532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eaLnBrk="1" fontAlgn="auto" hangingPunct="1">
              <a:lnSpc>
                <a:spcPct val="100000"/>
              </a:lnSpc>
              <a:spcBef>
                <a:spcPts val="0"/>
              </a:spcBef>
              <a:spcAft>
                <a:spcPts val="0"/>
              </a:spcAft>
              <a:defRPr/>
            </a:pPr>
            <a:r>
              <a:rPr lang="en-US" sz="6600"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Gisha" pitchFamily="34" charset="-79"/>
                <a:cs typeface="Gisha" pitchFamily="34" charset="-79"/>
              </a:rPr>
              <a:t> </a:t>
            </a:r>
            <a:r>
              <a:rPr lang="en-US" sz="4800" spc="50" dirty="0">
                <a:ln w="13500">
                  <a:solidFill>
                    <a:srgbClr val="4F81BD">
                      <a:shade val="2500"/>
                      <a:alpha val="6500"/>
                    </a:srgbClr>
                  </a:solidFill>
                  <a:prstDash val="solid"/>
                </a:ln>
                <a:solidFill>
                  <a:prstClr val="black"/>
                </a:solidFill>
                <a:effectLst>
                  <a:innerShdw blurRad="50900" dist="38500" dir="13500000">
                    <a:srgbClr val="000000">
                      <a:alpha val="60000"/>
                    </a:srgbClr>
                  </a:innerShdw>
                </a:effectLst>
                <a:latin typeface="Batang" pitchFamily="18" charset="-127"/>
                <a:ea typeface="Batang" pitchFamily="18" charset="-127"/>
                <a:cs typeface="Gisha" pitchFamily="34" charset="-79"/>
              </a:rPr>
              <a:t>illusion of choice...</a:t>
            </a:r>
            <a:endParaRPr lang="el-GR" sz="5400" spc="50" dirty="0">
              <a:ln w="13500">
                <a:solidFill>
                  <a:srgbClr val="4F81BD">
                    <a:shade val="2500"/>
                    <a:alpha val="6500"/>
                  </a:srgbClr>
                </a:solidFill>
                <a:prstDash val="solid"/>
              </a:ln>
              <a:solidFill>
                <a:prstClr val="black"/>
              </a:solidFill>
              <a:effectLst>
                <a:innerShdw blurRad="50900" dist="38500" dir="13500000">
                  <a:srgbClr val="000000">
                    <a:alpha val="60000"/>
                  </a:srgbClr>
                </a:innerShdw>
              </a:effectLst>
              <a:latin typeface="Batang" pitchFamily="18" charset="-127"/>
              <a:ea typeface="Batang" pitchFamily="18" charset="-127"/>
              <a:cs typeface="Gisha" pitchFamily="34" charset="-79"/>
            </a:endParaRPr>
          </a:p>
        </p:txBody>
      </p:sp>
      <p:sp>
        <p:nvSpPr>
          <p:cNvPr id="53256" name="Rectangle 10"/>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C20312A-89F9-4B5B-9B1D-28C3C42901FA}" type="slidenum">
              <a:rPr lang="en-US" altLang="el-GR" b="0">
                <a:latin typeface="Century Gothic" panose="020B0502020202020204" pitchFamily="34" charset="0"/>
              </a:rPr>
              <a:pPr/>
              <a:t>39</a:t>
            </a:fld>
            <a:endParaRPr lang="en-US" altLang="el-GR" b="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1000"/>
                                        <p:tgtEl>
                                          <p:spTgt spid="103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1000"/>
                                        <p:tgtEl>
                                          <p:spTgt spid="1026"/>
                                        </p:tgtEl>
                                      </p:cBhvr>
                                    </p:animEffect>
                                    <p:set>
                                      <p:cBhvr>
                                        <p:cTn id="24" dur="1" fill="hold">
                                          <p:stCondLst>
                                            <p:cond delay="999"/>
                                          </p:stCondLst>
                                        </p:cTn>
                                        <p:tgtEl>
                                          <p:spTgt spid="1026"/>
                                        </p:tgtEl>
                                        <p:attrNameLst>
                                          <p:attrName>style.visibility</p:attrName>
                                        </p:attrNameLst>
                                      </p:cBhvr>
                                      <p:to>
                                        <p:strVal val="hidden"/>
                                      </p:to>
                                    </p:se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l-GR" altLang="el-GR" smtClean="0"/>
              <a:t>Σκοποί ενότητας</a:t>
            </a:r>
          </a:p>
        </p:txBody>
      </p:sp>
      <p:sp>
        <p:nvSpPr>
          <p:cNvPr id="3" name="Content Placeholder 2"/>
          <p:cNvSpPr>
            <a:spLocks noGrp="1"/>
          </p:cNvSpPr>
          <p:nvPr>
            <p:ph idx="1"/>
          </p:nvPr>
        </p:nvSpPr>
        <p:spPr/>
        <p:txBody>
          <a:bodyPr>
            <a:normAutofit fontScale="85000" lnSpcReduction="20000"/>
          </a:bodyPr>
          <a:lstStyle/>
          <a:p>
            <a:pPr marL="514350" indent="-514350" eaLnBrk="1" fontAlgn="auto" hangingPunct="1">
              <a:spcAft>
                <a:spcPts val="0"/>
              </a:spcAft>
              <a:buFont typeface="+mj-lt"/>
              <a:buAutoNum type="arabicPeriod"/>
              <a:defRPr/>
            </a:pPr>
            <a:r>
              <a:rPr lang="en-US" altLang="en-US" dirty="0" smtClean="0">
                <a:latin typeface="Century Gothic" pitchFamily="34" charset="0"/>
              </a:rPr>
              <a:t>Na </a:t>
            </a:r>
            <a:r>
              <a:rPr lang="el-GR" altLang="en-US" dirty="0" smtClean="0">
                <a:latin typeface="Century Gothic" pitchFamily="34" charset="0"/>
              </a:rPr>
              <a:t>κατανοήσουν την φιλοσοφία του μάρκετινγκ και το τι αυτή περιλαμβάνει και συνεπάγεται.</a:t>
            </a:r>
          </a:p>
          <a:p>
            <a:pPr marL="514350" indent="-514350" eaLnBrk="1" fontAlgn="auto" hangingPunct="1">
              <a:spcAft>
                <a:spcPts val="0"/>
              </a:spcAft>
              <a:buFont typeface="+mj-lt"/>
              <a:buAutoNum type="arabicPeriod"/>
              <a:defRPr/>
            </a:pPr>
            <a:r>
              <a:rPr lang="el-GR" altLang="en-US" dirty="0" smtClean="0">
                <a:latin typeface="Century Gothic" pitchFamily="34" charset="0"/>
              </a:rPr>
              <a:t>Να γνωρίζουν τι περιέχει ο σχεδιασμός μάρκετινγκ</a:t>
            </a:r>
          </a:p>
          <a:p>
            <a:pPr marL="514350" indent="-514350" eaLnBrk="1" fontAlgn="auto" hangingPunct="1">
              <a:spcAft>
                <a:spcPts val="0"/>
              </a:spcAft>
              <a:buFont typeface="+mj-lt"/>
              <a:buAutoNum type="arabicPeriod"/>
              <a:defRPr/>
            </a:pPr>
            <a:r>
              <a:rPr lang="el-GR" altLang="en-US" dirty="0" smtClean="0">
                <a:latin typeface="Century Gothic" pitchFamily="34" charset="0"/>
              </a:rPr>
              <a:t>Να αναγνωρίζουν τα οφέλη του </a:t>
            </a:r>
            <a:r>
              <a:rPr lang="el-GR" altLang="en-US" dirty="0" err="1" smtClean="0">
                <a:latin typeface="Century Gothic" pitchFamily="34" charset="0"/>
              </a:rPr>
              <a:t>στοχευμένου</a:t>
            </a:r>
            <a:r>
              <a:rPr lang="el-GR" altLang="en-US" dirty="0" smtClean="0">
                <a:latin typeface="Century Gothic" pitchFamily="34" charset="0"/>
              </a:rPr>
              <a:t> μάρκετινγκ.</a:t>
            </a:r>
          </a:p>
          <a:p>
            <a:pPr marL="514350" indent="-514350" eaLnBrk="1" fontAlgn="auto" hangingPunct="1">
              <a:spcAft>
                <a:spcPts val="0"/>
              </a:spcAft>
              <a:buFont typeface="+mj-lt"/>
              <a:buAutoNum type="arabicPeriod"/>
              <a:defRPr/>
            </a:pPr>
            <a:r>
              <a:rPr lang="el-GR" altLang="en-US" dirty="0" smtClean="0">
                <a:latin typeface="Century Gothic" pitchFamily="34" charset="0"/>
              </a:rPr>
              <a:t>Να διαχωρίζουν τι αποφάσεις συνεπάγεται καθένα από τα 4 </a:t>
            </a:r>
            <a:r>
              <a:rPr lang="en-US" altLang="en-US" dirty="0" smtClean="0">
                <a:latin typeface="Century Gothic" pitchFamily="34" charset="0"/>
              </a:rPr>
              <a:t>P </a:t>
            </a:r>
            <a:r>
              <a:rPr lang="el-GR" altLang="en-US" dirty="0" smtClean="0">
                <a:latin typeface="Century Gothic" pitchFamily="34" charset="0"/>
              </a:rPr>
              <a:t>του μίγματος μάρκετινγκ. </a:t>
            </a:r>
          </a:p>
          <a:p>
            <a:pPr marL="514350" indent="-514350" eaLnBrk="1" fontAlgn="auto" hangingPunct="1">
              <a:spcAft>
                <a:spcPts val="0"/>
              </a:spcAft>
              <a:buFont typeface="+mj-lt"/>
              <a:buAutoNum type="arabicPeriod"/>
              <a:defRPr/>
            </a:pPr>
            <a:r>
              <a:rPr lang="el-GR" altLang="en-US" dirty="0" smtClean="0">
                <a:latin typeface="Century Gothic" pitchFamily="34" charset="0"/>
              </a:rPr>
              <a:t>Να καταλάβουν τι περιλαμβάνει η λειτουργία μάρκετινγκ και πως αυτή συνδέεται με τις άλλες λειτουργίες της επιχείρησης. </a:t>
            </a:r>
          </a:p>
          <a:p>
            <a:pPr>
              <a:buFont typeface="Arial" charset="0"/>
              <a:buChar char="•"/>
              <a:defRPr/>
            </a:pPr>
            <a:endParaRPr lang="el-GR" dirty="0" smtClean="0"/>
          </a:p>
        </p:txBody>
      </p:sp>
      <p:sp>
        <p:nvSpPr>
          <p:cNvPr id="4" name="Slide Number Placeholder 3"/>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EBD0277-8978-4FDD-A8DE-135653D13E85}" type="slidenum">
              <a:rPr lang="el-GR" altLang="el-GR" sz="1200">
                <a:solidFill>
                  <a:srgbClr val="898989"/>
                </a:solidFill>
              </a:rPr>
              <a:pPr/>
              <a:t>4</a:t>
            </a:fld>
            <a:endParaRPr lang="el-GR" altLang="el-GR" sz="1200">
              <a:solidFill>
                <a:srgbClr val="89898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BC8BBFF-0383-452F-A82F-0DC44B5FF97E}" type="slidenum">
              <a:rPr lang="en-US" altLang="en-US" sz="1200"/>
              <a:pPr/>
              <a:t>40</a:t>
            </a:fld>
            <a:endParaRPr lang="en-US" altLang="en-US" sz="1200"/>
          </a:p>
        </p:txBody>
      </p:sp>
      <p:pic>
        <p:nvPicPr>
          <p:cNvPr id="54275" name="Picture 2" descr="http://3.bp.blogspot.com/_jTQNmLGBIFU/Sci6BA_wAwI/AAAAAAAALI8/XIxEWc8t_s4/s400/coke+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0"/>
            <a:ext cx="565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DE939C1-CEFB-42A4-A5BF-C7FFE90EC244}" type="slidenum">
              <a:rPr lang="en-US" altLang="el-GR" b="0">
                <a:solidFill>
                  <a:srgbClr val="FFFFFF"/>
                </a:solidFill>
                <a:latin typeface="Century Gothic" panose="020B0502020202020204" pitchFamily="34" charset="0"/>
              </a:rPr>
              <a:pPr/>
              <a:t>40</a:t>
            </a:fld>
            <a:endParaRPr lang="en-US" altLang="el-GR" b="0">
              <a:solidFill>
                <a:srgbClr val="FFFFFF"/>
              </a:solidFill>
              <a:latin typeface="Century Gothic" panose="020B0502020202020204" pitchFamily="34" charset="0"/>
            </a:endParaRPr>
          </a:p>
        </p:txBody>
      </p:sp>
      <p:sp>
        <p:nvSpPr>
          <p:cNvPr id="54277" name="Rectangle 4"/>
          <p:cNvSpPr>
            <a:spLocks noChangeArrowheads="1"/>
          </p:cNvSpPr>
          <p:nvPr/>
        </p:nvSpPr>
        <p:spPr bwMode="auto">
          <a:xfrm>
            <a:off x="0" y="6461125"/>
            <a:ext cx="3492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r>
              <a:rPr lang="en-US" altLang="el-GR" sz="1100" b="0"/>
              <a:t>http://40.media.tumblr.com/tumblr_md7vxyugZx1rsftq9o1_500.jpg</a:t>
            </a:r>
            <a:endParaRPr lang="el-GR" altLang="el-GR" sz="1100" b="0"/>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pgg 2014 Toshiba\images\Coca-Cola_Art_Calendar_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51488"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64ECFB7-BF46-4B7C-876F-9F509D03CEB4}" type="slidenum">
              <a:rPr lang="en-US" altLang="el-GR" b="0">
                <a:solidFill>
                  <a:schemeClr val="tx1"/>
                </a:solidFill>
                <a:latin typeface="Century Gothic" panose="020B0502020202020204" pitchFamily="34" charset="0"/>
              </a:rPr>
              <a:pPr/>
              <a:t>41</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3" descr="ph010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26988"/>
            <a:ext cx="4787900" cy="6842126"/>
          </a:xfrm>
        </p:spPr>
      </p:pic>
      <p:pic>
        <p:nvPicPr>
          <p:cNvPr id="56323" name="Picture 2" descr="http://networkingart.eu/wp-content/uploads/2010/08/bubb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5875"/>
            <a:ext cx="43561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DCD1452-529E-49E3-894A-61DA4C1D9DCE}" type="slidenum">
              <a:rPr lang="en-US" altLang="el-GR" b="0">
                <a:solidFill>
                  <a:schemeClr val="tx1"/>
                </a:solidFill>
                <a:latin typeface="Century Gothic" panose="020B0502020202020204" pitchFamily="34" charset="0"/>
              </a:rPr>
              <a:pPr/>
              <a:t>42</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3" name="2 - Ελεύθερη σχεδίαση"/>
          <p:cNvSpPr/>
          <p:nvPr/>
        </p:nvSpPr>
        <p:spPr>
          <a:xfrm>
            <a:off x="808038" y="1377950"/>
            <a:ext cx="3530600" cy="4524375"/>
          </a:xfrm>
          <a:custGeom>
            <a:avLst/>
            <a:gdLst/>
            <a:ahLst/>
            <a:cxnLst/>
            <a:rect l="0" t="0" r="0" b="0"/>
            <a:pathLst>
              <a:path w="3530601" h="4524376">
                <a:moveTo>
                  <a:pt x="0" y="4524375"/>
                </a:moveTo>
                <a:lnTo>
                  <a:pt x="3530600" y="4524375"/>
                </a:lnTo>
                <a:lnTo>
                  <a:pt x="3530600" y="0"/>
                </a:lnTo>
                <a:lnTo>
                  <a:pt x="0" y="0"/>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4" name="3 - Ελεύθερη σχεδίαση"/>
          <p:cNvSpPr/>
          <p:nvPr/>
        </p:nvSpPr>
        <p:spPr>
          <a:xfrm>
            <a:off x="4427538" y="1484313"/>
            <a:ext cx="4716462" cy="4292600"/>
          </a:xfrm>
          <a:custGeom>
            <a:avLst/>
            <a:gdLst/>
            <a:ahLst/>
            <a:cxnLst/>
            <a:rect l="0" t="0" r="0" b="0"/>
            <a:pathLst>
              <a:path w="4716400" h="4292601">
                <a:moveTo>
                  <a:pt x="0" y="4292600"/>
                </a:moveTo>
                <a:lnTo>
                  <a:pt x="4716399" y="4292600"/>
                </a:lnTo>
                <a:lnTo>
                  <a:pt x="4716399" y="0"/>
                </a:lnTo>
                <a:lnTo>
                  <a:pt x="0" y="0"/>
                </a:lnTo>
                <a:close/>
              </a:path>
            </a:pathLst>
          </a:custGeom>
          <a:solidFill>
            <a:srgbClr val="FFFF66"/>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5" name="4 - Ελεύθερη σχεδίαση"/>
          <p:cNvSpPr/>
          <p:nvPr/>
        </p:nvSpPr>
        <p:spPr>
          <a:xfrm>
            <a:off x="4427538" y="1484313"/>
            <a:ext cx="4716462" cy="4292600"/>
          </a:xfrm>
          <a:custGeom>
            <a:avLst/>
            <a:gdLst/>
            <a:ahLst/>
            <a:cxnLst/>
            <a:rect l="0" t="0" r="0" b="0"/>
            <a:pathLst>
              <a:path w="4716400" h="4292601">
                <a:moveTo>
                  <a:pt x="0" y="4292600"/>
                </a:moveTo>
                <a:lnTo>
                  <a:pt x="4716399" y="4292600"/>
                </a:lnTo>
                <a:lnTo>
                  <a:pt x="4716399" y="0"/>
                </a:lnTo>
                <a:lnTo>
                  <a:pt x="0" y="0"/>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pic>
        <p:nvPicPr>
          <p:cNvPr id="57350" name="5 - Εικόνα" descr="ws_AB81.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00100" y="1371600"/>
            <a:ext cx="3543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TextBox"/>
          <p:cNvSpPr txBox="1"/>
          <p:nvPr/>
        </p:nvSpPr>
        <p:spPr>
          <a:xfrm>
            <a:off x="1895475" y="379413"/>
            <a:ext cx="7165975" cy="563562"/>
          </a:xfrm>
          <a:prstGeom prst="rect">
            <a:avLst/>
          </a:prstGeom>
          <a:noFill/>
        </p:spPr>
        <p:txBody>
          <a:bodyPr wrap="none" lIns="0" tIns="0" rIns="0" bIns="0">
            <a:spAutoFit/>
          </a:bodyPr>
          <a:lstStyle/>
          <a:p>
            <a:pPr algn="l" eaLnBrk="1" fontAlgn="auto" hangingPunct="1">
              <a:lnSpc>
                <a:spcPts val="4406"/>
              </a:lnSpc>
              <a:spcBef>
                <a:spcPts val="0"/>
              </a:spcBef>
              <a:spcAft>
                <a:spcPts val="0"/>
              </a:spcAft>
              <a:defRPr/>
            </a:pPr>
            <a:r>
              <a:rPr lang="el-GR" sz="4406" b="0">
                <a:latin typeface="Century Gothic" pitchFamily="34" charset="0"/>
              </a:rPr>
              <a:t>Μια αιρετική άποψη ………</a:t>
            </a:r>
          </a:p>
        </p:txBody>
      </p:sp>
      <p:sp>
        <p:nvSpPr>
          <p:cNvPr id="8" name="7 - TextBox"/>
          <p:cNvSpPr txBox="1"/>
          <p:nvPr/>
        </p:nvSpPr>
        <p:spPr>
          <a:xfrm>
            <a:off x="5146675" y="2720975"/>
            <a:ext cx="3600450" cy="512763"/>
          </a:xfrm>
          <a:prstGeom prst="rect">
            <a:avLst/>
          </a:prstGeom>
          <a:noFill/>
        </p:spPr>
        <p:txBody>
          <a:bodyPr wrap="none" lIns="0" tIns="0" rIns="0" bIns="0">
            <a:spAutoFit/>
          </a:bodyPr>
          <a:lstStyle/>
          <a:p>
            <a:pPr algn="l" eaLnBrk="1" fontAlgn="auto" hangingPunct="1">
              <a:lnSpc>
                <a:spcPts val="3996"/>
              </a:lnSpc>
              <a:spcBef>
                <a:spcPts val="0"/>
              </a:spcBef>
              <a:spcAft>
                <a:spcPts val="0"/>
              </a:spcAft>
              <a:defRPr/>
            </a:pPr>
            <a:r>
              <a:rPr lang="el-GR" sz="3996">
                <a:solidFill>
                  <a:srgbClr val="C0504D"/>
                </a:solidFill>
                <a:latin typeface="Century Gothic" pitchFamily="34" charset="0"/>
              </a:rPr>
              <a:t>Οι πελάτες δεν</a:t>
            </a:r>
          </a:p>
        </p:txBody>
      </p:sp>
      <p:sp>
        <p:nvSpPr>
          <p:cNvPr id="9" name="8 - TextBox"/>
          <p:cNvSpPr txBox="1"/>
          <p:nvPr/>
        </p:nvSpPr>
        <p:spPr>
          <a:xfrm>
            <a:off x="5529263" y="3390900"/>
            <a:ext cx="2841625" cy="512763"/>
          </a:xfrm>
          <a:prstGeom prst="rect">
            <a:avLst/>
          </a:prstGeom>
          <a:noFill/>
        </p:spPr>
        <p:txBody>
          <a:bodyPr wrap="none" lIns="0" tIns="0" rIns="0" bIns="0">
            <a:spAutoFit/>
          </a:bodyPr>
          <a:lstStyle/>
          <a:p>
            <a:pPr algn="l" eaLnBrk="1" fontAlgn="auto" hangingPunct="1">
              <a:lnSpc>
                <a:spcPts val="3998"/>
              </a:lnSpc>
              <a:spcBef>
                <a:spcPts val="0"/>
              </a:spcBef>
              <a:spcAft>
                <a:spcPts val="0"/>
              </a:spcAft>
              <a:defRPr/>
            </a:pPr>
            <a:r>
              <a:rPr lang="el-GR" sz="3998">
                <a:solidFill>
                  <a:srgbClr val="C0504D"/>
                </a:solidFill>
                <a:latin typeface="Century Gothic" pitchFamily="34" charset="0"/>
              </a:rPr>
              <a:t>χρειάζονται</a:t>
            </a:r>
          </a:p>
        </p:txBody>
      </p:sp>
      <p:sp>
        <p:nvSpPr>
          <p:cNvPr id="10" name="9 - TextBox"/>
          <p:cNvSpPr txBox="1"/>
          <p:nvPr/>
        </p:nvSpPr>
        <p:spPr>
          <a:xfrm>
            <a:off x="5102225" y="4062413"/>
            <a:ext cx="4065588" cy="512762"/>
          </a:xfrm>
          <a:prstGeom prst="rect">
            <a:avLst/>
          </a:prstGeom>
          <a:noFill/>
        </p:spPr>
        <p:txBody>
          <a:bodyPr wrap="none" lIns="0" tIns="0" rIns="0" bIns="0">
            <a:spAutoFit/>
          </a:bodyPr>
          <a:lstStyle/>
          <a:p>
            <a:pPr algn="l" eaLnBrk="1" fontAlgn="auto" hangingPunct="1">
              <a:lnSpc>
                <a:spcPts val="3996"/>
              </a:lnSpc>
              <a:spcBef>
                <a:spcPts val="0"/>
              </a:spcBef>
              <a:spcAft>
                <a:spcPts val="0"/>
              </a:spcAft>
              <a:defRPr/>
            </a:pPr>
            <a:r>
              <a:rPr lang="el-GR" sz="3996">
                <a:solidFill>
                  <a:srgbClr val="C0504D"/>
                </a:solidFill>
                <a:latin typeface="Century Gothic" pitchFamily="34" charset="0"/>
              </a:rPr>
              <a:t>πολλές επιλογές</a:t>
            </a:r>
          </a:p>
        </p:txBody>
      </p:sp>
      <p:sp>
        <p:nvSpPr>
          <p:cNvPr id="57355" name="Rectangle 12"/>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37040F9-A2BA-4E6C-8A76-E662A3DF271F}" type="slidenum">
              <a:rPr lang="en-US" altLang="el-GR" b="0">
                <a:latin typeface="Century Gothic" panose="020B0502020202020204" pitchFamily="34" charset="0"/>
              </a:rPr>
              <a:pPr/>
              <a:t>43</a:t>
            </a:fld>
            <a:endParaRPr lang="en-US" altLang="el-GR" b="0">
              <a:latin typeface="Century Gothic" panose="020B0502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1"/>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F834BF6-CBDA-4088-A784-52E0D369C90E}" type="slidenum">
              <a:rPr lang="en-US" altLang="el-GR" b="0">
                <a:solidFill>
                  <a:schemeClr val="tx1"/>
                </a:solidFill>
                <a:latin typeface="Century Gothic" panose="020B0502020202020204" pitchFamily="34" charset="0"/>
              </a:rPr>
              <a:pPr/>
              <a:t>44</a:t>
            </a:fld>
            <a:endParaRPr lang="en-US" altLang="el-GR" b="0">
              <a:solidFill>
                <a:schemeClr val="tx1"/>
              </a:solidFill>
              <a:latin typeface="Century Gothic" panose="020B0502020202020204" pitchFamily="34" charset="0"/>
            </a:endParaRPr>
          </a:p>
        </p:txBody>
      </p:sp>
      <p:graphicFrame>
        <p:nvGraphicFramePr>
          <p:cNvPr id="21" name="Diagram 20"/>
          <p:cNvGraphicFramePr/>
          <p:nvPr/>
        </p:nvGraphicFramePr>
        <p:xfrm>
          <a:off x="-612576" y="116632"/>
          <a:ext cx="8784976" cy="6912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59395" name="2 - Εικόνα" descr="ws_DB8.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FDEB557-D19F-44B4-9B6A-D8ACFD664EC9}" type="slidenum">
              <a:rPr lang="en-US" altLang="el-GR" b="0">
                <a:solidFill>
                  <a:srgbClr val="FFFFFF"/>
                </a:solidFill>
                <a:latin typeface="Century Gothic" panose="020B0502020202020204" pitchFamily="34" charset="0"/>
              </a:rPr>
              <a:pPr/>
              <a:t>45</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el-GR" altLang="el-GR" smtClean="0"/>
          </a:p>
        </p:txBody>
      </p:sp>
      <p:pic>
        <p:nvPicPr>
          <p:cNvPr id="60419" name="Picture 5" descr="Salvador-Dali-Geopoliticus-838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60420"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AA6DB50-CD7C-48F6-BE6D-64393C41C155}" type="slidenum">
              <a:rPr lang="en-US" altLang="el-GR" b="0">
                <a:solidFill>
                  <a:srgbClr val="FFFFFF"/>
                </a:solidFill>
                <a:latin typeface="Century Gothic" panose="020B0502020202020204" pitchFamily="34" charset="0"/>
              </a:rPr>
              <a:pPr/>
              <a:t>46</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26988"/>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1443" name="2 - Εικόνα" descr="ws_19B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19100" y="2057400"/>
            <a:ext cx="3606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3 - Εικόνα" descr="ws_19B3.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413000"/>
            <a:ext cx="33528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TextBox"/>
          <p:cNvSpPr txBox="1"/>
          <p:nvPr/>
        </p:nvSpPr>
        <p:spPr>
          <a:xfrm>
            <a:off x="1695450" y="712788"/>
            <a:ext cx="5762625" cy="282575"/>
          </a:xfrm>
          <a:prstGeom prst="rect">
            <a:avLst/>
          </a:prstGeom>
          <a:noFill/>
        </p:spPr>
        <p:txBody>
          <a:bodyPr wrap="none" lIns="0" tIns="0" rIns="0" bIns="0">
            <a:spAutoFit/>
          </a:bodyPr>
          <a:lstStyle/>
          <a:p>
            <a:pPr>
              <a:lnSpc>
                <a:spcPts val="2218"/>
              </a:lnSpc>
              <a:defRPr/>
            </a:pPr>
            <a:r>
              <a:rPr lang="el-GR" sz="2004" i="1" dirty="0">
                <a:latin typeface="Century Gothic" pitchFamily="34" charset="0"/>
              </a:rPr>
              <a:t>Πωλητής τόνου</a:t>
            </a:r>
            <a:r>
              <a:rPr lang="el-GR" sz="2004" dirty="0">
                <a:latin typeface="Century Gothic" pitchFamily="34" charset="0"/>
              </a:rPr>
              <a:t>, ελληνικός κρατήρας 4 αι. π.Χ.</a:t>
            </a:r>
          </a:p>
        </p:txBody>
      </p:sp>
      <p:sp>
        <p:nvSpPr>
          <p:cNvPr id="61446"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34CBBB6-D08E-4775-99CD-912B8D19504A}" type="slidenum">
              <a:rPr lang="en-US" altLang="el-GR" b="0">
                <a:latin typeface="Century Gothic" panose="020B0502020202020204" pitchFamily="34" charset="0"/>
              </a:rPr>
              <a:pPr/>
              <a:t>47</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2467" name="2 - Εικόνα" descr="ws_1CA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F6CC607-7E9A-4F18-8B33-97D051201FF4}" type="slidenum">
              <a:rPr lang="en-US" altLang="el-GR" b="0">
                <a:solidFill>
                  <a:srgbClr val="FFFFFF"/>
                </a:solidFill>
                <a:latin typeface="Century Gothic" panose="020B0502020202020204" pitchFamily="34" charset="0"/>
              </a:rPr>
              <a:pPr/>
              <a:t>48</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3491" name="2 - Εικόνα" descr="ws_204C.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804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114ADB8-95DE-4AAC-BB25-277BFA36B3B4}" type="slidenum">
              <a:rPr lang="en-US" altLang="el-GR" b="0">
                <a:latin typeface="Century Gothic" panose="020B0502020202020204" pitchFamily="34" charset="0"/>
              </a:rPr>
              <a:pPr/>
              <a:t>49</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l-GR" altLang="el-GR" smtClean="0"/>
              <a:t>Περιεχόμενα ενότητας</a:t>
            </a:r>
          </a:p>
        </p:txBody>
      </p:sp>
      <p:sp>
        <p:nvSpPr>
          <p:cNvPr id="3" name="Content Placeholder 2"/>
          <p:cNvSpPr>
            <a:spLocks noGrp="1"/>
          </p:cNvSpPr>
          <p:nvPr>
            <p:ph idx="1"/>
          </p:nvPr>
        </p:nvSpPr>
        <p:spPr/>
        <p:txBody>
          <a:bodyPr>
            <a:normAutofit/>
          </a:bodyPr>
          <a:lstStyle/>
          <a:p>
            <a:pPr marL="514350" indent="-514350" eaLnBrk="1" fontAlgn="auto" hangingPunct="1">
              <a:spcBef>
                <a:spcPct val="30000"/>
              </a:spcBef>
              <a:spcAft>
                <a:spcPts val="0"/>
              </a:spcAft>
              <a:buSzPct val="100000"/>
              <a:buFont typeface="Arial" charset="0"/>
              <a:buChar char="•"/>
              <a:defRPr/>
            </a:pPr>
            <a:r>
              <a:rPr lang="el-GR" altLang="en-US" dirty="0" smtClean="0">
                <a:latin typeface="Century Gothic" pitchFamily="34" charset="0"/>
              </a:rPr>
              <a:t>φιλοσοφία μάρκετινγκ</a:t>
            </a:r>
          </a:p>
          <a:p>
            <a:pPr marL="514350" indent="-514350" eaLnBrk="1" fontAlgn="auto" hangingPunct="1">
              <a:spcBef>
                <a:spcPct val="30000"/>
              </a:spcBef>
              <a:spcAft>
                <a:spcPts val="0"/>
              </a:spcAft>
              <a:buSzPct val="100000"/>
              <a:buFont typeface="Arial" charset="0"/>
              <a:buChar char="•"/>
              <a:defRPr/>
            </a:pPr>
            <a:r>
              <a:rPr lang="el-GR" altLang="en-US" dirty="0" smtClean="0">
                <a:latin typeface="Century Gothic" pitchFamily="34" charset="0"/>
              </a:rPr>
              <a:t>σχεδιασμός στρατηγικής μάρκετινγκ</a:t>
            </a:r>
          </a:p>
          <a:p>
            <a:pPr marL="514350" indent="-514350" eaLnBrk="1" fontAlgn="auto" hangingPunct="1">
              <a:spcBef>
                <a:spcPct val="30000"/>
              </a:spcBef>
              <a:spcAft>
                <a:spcPts val="0"/>
              </a:spcAft>
              <a:buSzPct val="100000"/>
              <a:buFont typeface="Arial" charset="0"/>
              <a:buChar char="•"/>
              <a:defRPr/>
            </a:pPr>
            <a:r>
              <a:rPr lang="el-GR" altLang="en-US" dirty="0" err="1" smtClean="0">
                <a:latin typeface="Century Gothic" pitchFamily="34" charset="0"/>
              </a:rPr>
              <a:t>στοχευμένο</a:t>
            </a:r>
            <a:r>
              <a:rPr lang="el-GR" altLang="en-US" dirty="0" smtClean="0">
                <a:latin typeface="Century Gothic" pitchFamily="34" charset="0"/>
              </a:rPr>
              <a:t> μάρκετινγκ</a:t>
            </a:r>
          </a:p>
          <a:p>
            <a:pPr marL="514350" indent="-514350" eaLnBrk="1" fontAlgn="auto" hangingPunct="1">
              <a:spcBef>
                <a:spcPct val="30000"/>
              </a:spcBef>
              <a:spcAft>
                <a:spcPts val="0"/>
              </a:spcAft>
              <a:buSzPct val="100000"/>
              <a:buFont typeface="Arial" charset="0"/>
              <a:buChar char="•"/>
              <a:defRPr/>
            </a:pPr>
            <a:r>
              <a:rPr lang="en-US" altLang="en-US" dirty="0" err="1" smtClean="0">
                <a:latin typeface="Century Gothic" pitchFamily="34" charset="0"/>
              </a:rPr>
              <a:t>4P’s</a:t>
            </a:r>
            <a:endParaRPr lang="el-GR" altLang="en-US" dirty="0" smtClean="0">
              <a:latin typeface="Century Gothic" pitchFamily="34" charset="0"/>
            </a:endParaRPr>
          </a:p>
          <a:p>
            <a:pPr marL="514350" indent="-514350" eaLnBrk="1" fontAlgn="auto" hangingPunct="1">
              <a:spcBef>
                <a:spcPct val="30000"/>
              </a:spcBef>
              <a:spcAft>
                <a:spcPts val="0"/>
              </a:spcAft>
              <a:buSzPct val="100000"/>
              <a:buFont typeface="Arial" charset="0"/>
              <a:buChar char="•"/>
              <a:defRPr/>
            </a:pPr>
            <a:r>
              <a:rPr lang="el-GR" altLang="en-US" dirty="0" smtClean="0">
                <a:latin typeface="Century Gothic" pitchFamily="34" charset="0"/>
              </a:rPr>
              <a:t>λειτουργία μάρκετινγκ</a:t>
            </a:r>
            <a:endParaRPr lang="en-US" altLang="en-US" dirty="0" smtClean="0">
              <a:latin typeface="Century Gothic" pitchFamily="34" charset="0"/>
            </a:endParaRPr>
          </a:p>
          <a:p>
            <a:pPr>
              <a:buFont typeface="Arial" charset="0"/>
              <a:buChar char="•"/>
              <a:defRPr/>
            </a:pPr>
            <a:endParaRPr lang="el-GR" altLang="el-GR" dirty="0"/>
          </a:p>
        </p:txBody>
      </p:sp>
      <p:sp>
        <p:nvSpPr>
          <p:cNvPr id="4" name="Slide Number Placeholder 3"/>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65F82A6-80C6-49F7-9FEC-2116204D2A10}" type="slidenum">
              <a:rPr lang="el-GR" altLang="el-GR" sz="1200">
                <a:solidFill>
                  <a:srgbClr val="898989"/>
                </a:solidFill>
              </a:rPr>
              <a:pPr/>
              <a:t>5</a:t>
            </a:fld>
            <a:endParaRPr lang="el-GR" altLang="el-GR" sz="1200">
              <a:solidFill>
                <a:srgbClr val="898989"/>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4515" name="2 - Εικόνα" descr="ws_1E77.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9031EF0-745B-4B8D-9192-A98938F3A99B}" type="slidenum">
              <a:rPr lang="en-US" altLang="el-GR" b="0">
                <a:latin typeface="Century Gothic" panose="020B0502020202020204" pitchFamily="34" charset="0"/>
              </a:rPr>
              <a:pPr/>
              <a:t>50</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5539" name="2 - Εικόνα" descr="ws_2425.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48641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3 - Εικόνα" descr="ws_2426.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A983A09-C6AC-4119-BDBA-6C58AAA5DEAE}" type="slidenum">
              <a:rPr lang="en-US" altLang="el-GR" b="0">
                <a:solidFill>
                  <a:schemeClr val="tx1"/>
                </a:solidFill>
                <a:latin typeface="Century Gothic" panose="020B0502020202020204" pitchFamily="34" charset="0"/>
              </a:rPr>
              <a:pPr/>
              <a:t>51</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6563" name="2 - Εικόνα" descr="ws_25DB.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795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3578C21-B4DE-4BEC-894D-A90E5F735543}" type="slidenum">
              <a:rPr lang="en-US" altLang="el-GR" b="0">
                <a:latin typeface="Century Gothic" panose="020B0502020202020204" pitchFamily="34" charset="0"/>
              </a:rPr>
              <a:pPr/>
              <a:t>52</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7587" name="2 - Εικόνα" descr="ws_21F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1324F53-5231-4B76-B4A3-497BAB41B209}" type="slidenum">
              <a:rPr lang="en-US" altLang="el-GR" b="0">
                <a:latin typeface="Century Gothic" panose="020B0502020202020204" pitchFamily="34" charset="0"/>
              </a:rPr>
              <a:pPr/>
              <a:t>53</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8611" name="2 - Εικόνα" descr="ws_276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4 - Θέση αριθμού διαφάνειας"/>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7E634C9-6E70-4855-952C-C01562C1DCE9}" type="slidenum">
              <a:rPr lang="en-US" altLang="el-GR" sz="1200">
                <a:solidFill>
                  <a:srgbClr val="898989"/>
                </a:solidFill>
              </a:rPr>
              <a:pPr/>
              <a:t>54</a:t>
            </a:fld>
            <a:endParaRPr lang="en-US" altLang="el-GR" sz="1200">
              <a:solidFill>
                <a:srgbClr val="898989"/>
              </a:solidFill>
            </a:endParaRPr>
          </a:p>
        </p:txBody>
      </p:sp>
      <p:sp>
        <p:nvSpPr>
          <p:cNvPr id="68613"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644539F-B285-4A03-9F11-E20DA50C3BBE}" type="slidenum">
              <a:rPr lang="en-US" altLang="el-GR" b="0">
                <a:solidFill>
                  <a:srgbClr val="FFFFFF"/>
                </a:solidFill>
                <a:latin typeface="Century Gothic" panose="020B0502020202020204" pitchFamily="34" charset="0"/>
              </a:rPr>
              <a:pPr/>
              <a:t>54</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69635" name="2 - Εικόνα" descr="ws_2A7F.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3 - Θέση αριθμού διαφάνειας"/>
          <p:cNvSpPr>
            <a:spLocks noGrp="1"/>
          </p:cNvSpPr>
          <p:nvPr>
            <p:ph type="sldNum" sz="quarter" idx="12"/>
          </p:nvPr>
        </p:nvSpPr>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018644D-2BF5-4041-BE3D-1F510BC59644}" type="slidenum">
              <a:rPr lang="en-US" altLang="el-GR" sz="1200">
                <a:solidFill>
                  <a:srgbClr val="898989"/>
                </a:solidFill>
              </a:rPr>
              <a:pPr/>
              <a:t>55</a:t>
            </a:fld>
            <a:endParaRPr lang="en-US" altLang="el-GR" sz="1200">
              <a:solidFill>
                <a:srgbClr val="898989"/>
              </a:solidFill>
            </a:endParaRPr>
          </a:p>
        </p:txBody>
      </p:sp>
      <p:sp>
        <p:nvSpPr>
          <p:cNvPr id="69637"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EEA6181-89A5-4DC1-9EBF-F71C76D5C823}" type="slidenum">
              <a:rPr lang="en-US" altLang="el-GR" b="0">
                <a:solidFill>
                  <a:srgbClr val="FFFFFF"/>
                </a:solidFill>
                <a:latin typeface="Century Gothic" panose="020B0502020202020204" pitchFamily="34" charset="0"/>
              </a:rPr>
              <a:pPr/>
              <a:t>55</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70659" name="2 - Εικόνα" descr="ws_2BD7.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E5064DA-C632-4FB3-A12C-8DFD9C85D245}" type="slidenum">
              <a:rPr lang="en-US" altLang="el-GR" b="0">
                <a:latin typeface="Century Gothic" panose="020B0502020202020204" pitchFamily="34" charset="0"/>
              </a:rPr>
              <a:pPr/>
              <a:t>56</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4343400" cy="68310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683"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62B8B34-4D1A-40B7-9F2F-5931CF21B6D3}" type="slidenum">
              <a:rPr lang="en-US" altLang="el-GR" b="0">
                <a:solidFill>
                  <a:schemeClr val="tx1"/>
                </a:solidFill>
                <a:latin typeface="Century Gothic" panose="020B0502020202020204" pitchFamily="34" charset="0"/>
              </a:rPr>
              <a:pPr/>
              <a:t>57</a:t>
            </a:fld>
            <a:endParaRPr lang="en-US" altLang="el-GR" b="0">
              <a:solidFill>
                <a:schemeClr val="tx1"/>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solidFill>
                <a:srgbClr val="FFFFFF"/>
              </a:solidFill>
            </a:endParaRPr>
          </a:p>
        </p:txBody>
      </p:sp>
      <p:pic>
        <p:nvPicPr>
          <p:cNvPr id="72707" name="2 - Εικόνα" descr="ws_2E97.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8336E61-8881-4A8C-80E7-E22081EAE8EF}" type="slidenum">
              <a:rPr lang="en-US" altLang="el-GR" b="0">
                <a:latin typeface="Century Gothic" panose="020B0502020202020204" pitchFamily="34" charset="0"/>
              </a:rPr>
              <a:pPr/>
              <a:t>58</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idx="1"/>
          </p:nvPr>
        </p:nvSpPr>
        <p:spPr>
          <a:xfrm>
            <a:off x="611188" y="981075"/>
            <a:ext cx="7848600" cy="4679950"/>
          </a:xfrm>
          <a:solidFill>
            <a:srgbClr val="FFC5E2"/>
          </a:solidFill>
          <a:ln>
            <a:solidFill>
              <a:srgbClr val="FFC5E2"/>
            </a:solidFill>
          </a:ln>
        </p:spPr>
        <p:txBody>
          <a:bodyPr rtlCol="0">
            <a:normAutofit/>
          </a:bodyPr>
          <a:lstStyle/>
          <a:p>
            <a:pPr eaLnBrk="1" fontAlgn="auto" hangingPunct="1">
              <a:lnSpc>
                <a:spcPct val="90000"/>
              </a:lnSpc>
              <a:spcAft>
                <a:spcPts val="0"/>
              </a:spcAft>
              <a:defRPr/>
            </a:pPr>
            <a:r>
              <a:rPr lang="en-US" sz="4800" dirty="0">
                <a:solidFill>
                  <a:schemeClr val="accent2"/>
                </a:solidFill>
                <a:effectLst>
                  <a:outerShdw blurRad="38100" dist="38100" dir="2700000" algn="tl">
                    <a:srgbClr val="000000"/>
                  </a:outerShdw>
                </a:effectLst>
                <a:latin typeface="Century Gothic" pitchFamily="34" charset="0"/>
              </a:rPr>
              <a:t>Store Atmospherics - </a:t>
            </a:r>
            <a:r>
              <a:rPr lang="el-GR" sz="4800" dirty="0">
                <a:solidFill>
                  <a:schemeClr val="accent2"/>
                </a:solidFill>
                <a:effectLst>
                  <a:outerShdw blurRad="38100" dist="38100" dir="2700000" algn="tl">
                    <a:srgbClr val="000000"/>
                  </a:outerShdw>
                </a:effectLst>
                <a:latin typeface="Century Gothic" pitchFamily="34" charset="0"/>
              </a:rPr>
              <a:t>Ατμόσφαιρα </a:t>
            </a:r>
            <a:r>
              <a:rPr lang="el-GR" sz="4800" dirty="0" smtClean="0">
                <a:solidFill>
                  <a:schemeClr val="accent2"/>
                </a:solidFill>
                <a:effectLst>
                  <a:outerShdw blurRad="38100" dist="38100" dir="2700000" algn="tl">
                    <a:srgbClr val="000000"/>
                  </a:outerShdw>
                </a:effectLst>
                <a:latin typeface="Century Gothic" pitchFamily="34" charset="0"/>
              </a:rPr>
              <a:t>καταστήματος</a:t>
            </a:r>
          </a:p>
          <a:p>
            <a:pPr lvl="1" eaLnBrk="1" fontAlgn="auto" hangingPunct="1">
              <a:lnSpc>
                <a:spcPct val="90000"/>
              </a:lnSpc>
              <a:spcAft>
                <a:spcPts val="0"/>
              </a:spcAft>
              <a:defRPr/>
            </a:pPr>
            <a:r>
              <a:rPr lang="el-GR" sz="3200" dirty="0" smtClean="0">
                <a:solidFill>
                  <a:schemeClr val="accent2"/>
                </a:solidFill>
                <a:latin typeface="Century Gothic" pitchFamily="34" charset="0"/>
              </a:rPr>
              <a:t>Φυσικά </a:t>
            </a:r>
            <a:r>
              <a:rPr lang="el-GR" sz="3200" dirty="0">
                <a:solidFill>
                  <a:schemeClr val="accent2"/>
                </a:solidFill>
                <a:latin typeface="Century Gothic" pitchFamily="34" charset="0"/>
              </a:rPr>
              <a:t>χαρακτηριστικά και άυλη υποστήριξη που προσελκύει πελάτες και ικανοποιούν τις ανάγκες των πελατών</a:t>
            </a:r>
            <a:endParaRPr lang="en-US" sz="3200" dirty="0">
              <a:solidFill>
                <a:schemeClr val="accent2"/>
              </a:solidFill>
              <a:latin typeface="Century Gothic" pitchFamily="34" charset="0"/>
            </a:endParaRPr>
          </a:p>
        </p:txBody>
      </p:sp>
      <p:sp>
        <p:nvSpPr>
          <p:cNvPr id="73731"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736DC94-7187-4D93-8090-65F5DF084701}" type="slidenum">
              <a:rPr lang="en-US" altLang="el-GR" b="0">
                <a:solidFill>
                  <a:schemeClr val="tx1"/>
                </a:solidFill>
                <a:latin typeface="Century Gothic" panose="020B0502020202020204" pitchFamily="34" charset="0"/>
              </a:rPr>
              <a:pPr/>
              <a:t>59</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pPr>
              <a:defRPr/>
            </a:pPr>
            <a:r>
              <a:rPr lang="el-GR" altLang="el-GR" dirty="0" err="1" smtClean="0"/>
              <a:t>Ειςαγωγη</a:t>
            </a:r>
            <a:endParaRPr lang="el-GR" dirty="0"/>
          </a:p>
        </p:txBody>
      </p:sp>
      <p:sp>
        <p:nvSpPr>
          <p:cNvPr id="6" name="Θέση κειμένου 5"/>
          <p:cNvSpPr>
            <a:spLocks noGrp="1"/>
          </p:cNvSpPr>
          <p:nvPr>
            <p:ph type="body" idx="1"/>
          </p:nvPr>
        </p:nvSpPr>
        <p:spPr/>
        <p:txBody>
          <a:bodyPr/>
          <a:lstStyle/>
          <a:p>
            <a:pPr>
              <a:buFont typeface="Arial" charset="0"/>
              <a:buNone/>
              <a:defRPr/>
            </a:pPr>
            <a:r>
              <a:rPr lang="el-GR" b="1" dirty="0" smtClean="0"/>
              <a:t>Μάθημα: </a:t>
            </a:r>
            <a:r>
              <a:rPr lang="el-GR" dirty="0" smtClean="0"/>
              <a:t>Αρχές Μάρκετινγκ, </a:t>
            </a:r>
            <a:r>
              <a:rPr lang="el-GR" b="1" dirty="0" smtClean="0"/>
              <a:t>Ενότητα </a:t>
            </a:r>
            <a:r>
              <a:rPr lang="en-US" b="1" dirty="0"/>
              <a:t># </a:t>
            </a:r>
            <a:r>
              <a:rPr lang="el-GR" b="1" dirty="0"/>
              <a:t>1:</a:t>
            </a:r>
            <a:r>
              <a:rPr lang="en-US" b="1" dirty="0"/>
              <a:t> </a:t>
            </a:r>
            <a:r>
              <a:rPr lang="el-GR" dirty="0" smtClean="0"/>
              <a:t>Εισαγωγή</a:t>
            </a:r>
          </a:p>
          <a:p>
            <a:pPr>
              <a:buFont typeface="Arial" charset="0"/>
              <a:buNone/>
              <a:defRPr/>
            </a:pPr>
            <a:r>
              <a:rPr lang="el-GR" b="1" dirty="0" smtClean="0"/>
              <a:t>Διδάσκων: </a:t>
            </a:r>
            <a:r>
              <a:rPr lang="el-GR" dirty="0" smtClean="0"/>
              <a:t>Γεώργιος </a:t>
            </a:r>
            <a:r>
              <a:rPr lang="el-GR" dirty="0" err="1" smtClean="0"/>
              <a:t>Πανηγυράκης</a:t>
            </a:r>
            <a:r>
              <a:rPr lang="el-GR" dirty="0" smtClean="0"/>
              <a:t>, </a:t>
            </a:r>
            <a:r>
              <a:rPr lang="el-GR" b="1" dirty="0" smtClean="0"/>
              <a:t>Τμήμα: </a:t>
            </a:r>
            <a:r>
              <a:rPr lang="el-GR" dirty="0" smtClean="0"/>
              <a:t>Οργάνωσης και Διοίκησης Επιχειρήσεων</a:t>
            </a:r>
          </a:p>
          <a:p>
            <a:pPr>
              <a:buFont typeface="Arial" charset="0"/>
              <a:buNone/>
              <a:defRPr/>
            </a:pPr>
            <a:endParaRPr lang="el-GR" dirty="0"/>
          </a:p>
        </p:txBody>
      </p:sp>
      <p:pic>
        <p:nvPicPr>
          <p:cNvPr id="20484"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213" y="5591175"/>
            <a:ext cx="431006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5826125"/>
            <a:ext cx="15351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endParaRPr>
          </a:p>
        </p:txBody>
      </p:sp>
      <p:pic>
        <p:nvPicPr>
          <p:cNvPr id="74755" name="2 - Εικόνα" descr="ws_7E1A.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3 - TextBox"/>
          <p:cNvSpPr txBox="1">
            <a:spLocks noChangeArrowheads="1"/>
          </p:cNvSpPr>
          <p:nvPr/>
        </p:nvSpPr>
        <p:spPr bwMode="auto">
          <a:xfrm>
            <a:off x="8891588" y="5786438"/>
            <a:ext cx="793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ts val="1200"/>
              </a:lnSpc>
              <a:spcBef>
                <a:spcPct val="0"/>
              </a:spcBef>
            </a:pPr>
            <a:r>
              <a:rPr lang="el-GR" altLang="el-GR" sz="1200" b="0">
                <a:solidFill>
                  <a:srgbClr val="898989"/>
                </a:solidFill>
                <a:latin typeface="Calibri" panose="020F0502020204030204" pitchFamily="34" charset="0"/>
              </a:rPr>
              <a:t>1</a:t>
            </a:r>
          </a:p>
        </p:txBody>
      </p:sp>
      <p:sp>
        <p:nvSpPr>
          <p:cNvPr id="74757"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53E6779-069A-4ED0-80C5-02D72267E3EA}" type="slidenum">
              <a:rPr lang="en-US" altLang="el-GR" b="0">
                <a:latin typeface="Century Gothic" panose="020B0502020202020204" pitchFamily="34" charset="0"/>
              </a:rPr>
              <a:pPr/>
              <a:t>60</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pic>
        <p:nvPicPr>
          <p:cNvPr id="75779" name="2 - Εικόνα" descr="ws_7F62.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36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6362700" y="2359025"/>
            <a:ext cx="2185988" cy="230188"/>
          </a:xfrm>
          <a:prstGeom prst="rect">
            <a:avLst/>
          </a:prstGeom>
          <a:noFill/>
        </p:spPr>
        <p:txBody>
          <a:bodyPr wrap="none" lIns="0" tIns="0" rIns="0" bIns="0">
            <a:spAutoFit/>
          </a:bodyPr>
          <a:lstStyle/>
          <a:p>
            <a:pPr algn="l" eaLnBrk="1" fontAlgn="auto" hangingPunct="1">
              <a:lnSpc>
                <a:spcPts val="1804"/>
              </a:lnSpc>
              <a:spcBef>
                <a:spcPts val="0"/>
              </a:spcBef>
              <a:spcAft>
                <a:spcPts val="0"/>
              </a:spcAft>
              <a:defRPr/>
            </a:pPr>
            <a:r>
              <a:rPr lang="en-US" sz="2004" b="0">
                <a:latin typeface="Century Gothic" pitchFamily="34" charset="0"/>
              </a:rPr>
              <a:t>Degas, </a:t>
            </a:r>
            <a:r>
              <a:rPr lang="en-US" sz="2004" b="0" i="1">
                <a:latin typeface="Century Gothic" pitchFamily="34" charset="0"/>
              </a:rPr>
              <a:t>L'absinthe</a:t>
            </a:r>
            <a:endParaRPr lang="el-GR" sz="2004" b="0" i="1">
              <a:latin typeface="Century Gothic" pitchFamily="34" charset="0"/>
            </a:endParaRPr>
          </a:p>
        </p:txBody>
      </p:sp>
      <p:sp>
        <p:nvSpPr>
          <p:cNvPr id="5" name="4 - TextBox"/>
          <p:cNvSpPr txBox="1"/>
          <p:nvPr/>
        </p:nvSpPr>
        <p:spPr>
          <a:xfrm>
            <a:off x="7016750" y="2663825"/>
            <a:ext cx="569913" cy="230188"/>
          </a:xfrm>
          <a:prstGeom prst="rect">
            <a:avLst/>
          </a:prstGeom>
          <a:noFill/>
        </p:spPr>
        <p:txBody>
          <a:bodyPr wrap="none" lIns="0" tIns="0" rIns="0" bIns="0">
            <a:spAutoFit/>
          </a:bodyPr>
          <a:lstStyle/>
          <a:p>
            <a:pPr algn="l" eaLnBrk="1" fontAlgn="auto" hangingPunct="1">
              <a:lnSpc>
                <a:spcPts val="1804"/>
              </a:lnSpc>
              <a:spcBef>
                <a:spcPts val="0"/>
              </a:spcBef>
              <a:spcAft>
                <a:spcPts val="0"/>
              </a:spcAft>
              <a:defRPr/>
            </a:pPr>
            <a:r>
              <a:rPr lang="el-GR" sz="2004" b="0" dirty="0">
                <a:latin typeface="Century Gothic" pitchFamily="34" charset="0"/>
              </a:rPr>
              <a:t>1876</a:t>
            </a:r>
          </a:p>
        </p:txBody>
      </p:sp>
      <p:sp>
        <p:nvSpPr>
          <p:cNvPr id="75782"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96CE011-BB75-4485-8314-428D9B0738E3}" type="slidenum">
              <a:rPr lang="en-US" altLang="el-GR" b="0">
                <a:latin typeface="Century Gothic" panose="020B0502020202020204" pitchFamily="34" charset="0"/>
              </a:rPr>
              <a:pPr/>
              <a:t>61</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pic>
        <p:nvPicPr>
          <p:cNvPr id="76803" name="2 - Εικόνα" descr="ws_835A.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28725"/>
            <a:ext cx="70993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2179638" y="765175"/>
            <a:ext cx="5576887" cy="230188"/>
          </a:xfrm>
          <a:prstGeom prst="rect">
            <a:avLst/>
          </a:prstGeom>
          <a:noFill/>
        </p:spPr>
        <p:txBody>
          <a:bodyPr wrap="none" lIns="0" tIns="0" rIns="0" bIns="0">
            <a:spAutoFit/>
          </a:bodyPr>
          <a:lstStyle/>
          <a:p>
            <a:pPr algn="l" eaLnBrk="1" fontAlgn="auto" hangingPunct="1">
              <a:lnSpc>
                <a:spcPts val="1804"/>
              </a:lnSpc>
              <a:spcBef>
                <a:spcPts val="0"/>
              </a:spcBef>
              <a:spcAft>
                <a:spcPts val="0"/>
              </a:spcAft>
              <a:defRPr/>
            </a:pPr>
            <a:r>
              <a:rPr lang="en-US" sz="2004" b="0">
                <a:latin typeface="Century Gothic" pitchFamily="34" charset="0"/>
              </a:rPr>
              <a:t>E. Manet, </a:t>
            </a:r>
            <a:r>
              <a:rPr lang="en-US" sz="2004" b="0" i="1">
                <a:latin typeface="Century Gothic" pitchFamily="34" charset="0"/>
              </a:rPr>
              <a:t>The bar at the Folies Bergeres</a:t>
            </a:r>
            <a:r>
              <a:rPr lang="en-US" sz="2004" b="0">
                <a:latin typeface="Century Gothic" pitchFamily="34" charset="0"/>
              </a:rPr>
              <a:t>, 1882</a:t>
            </a:r>
            <a:endParaRPr lang="el-GR" sz="2004" b="0">
              <a:latin typeface="Century Gothic" pitchFamily="34" charset="0"/>
            </a:endParaRPr>
          </a:p>
        </p:txBody>
      </p:sp>
      <p:sp>
        <p:nvSpPr>
          <p:cNvPr id="76805"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C94100C-A83E-4E9E-AD7D-351FD5E16B9A}" type="slidenum">
              <a:rPr lang="en-US" altLang="el-GR" b="0">
                <a:latin typeface="Century Gothic" panose="020B0502020202020204" pitchFamily="34" charset="0"/>
              </a:rPr>
              <a:pPr/>
              <a:t>62</a:t>
            </a:fld>
            <a:endParaRPr lang="en-US" altLang="el-GR" b="0">
              <a:latin typeface="Century Gothic" panose="020B0502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pic>
        <p:nvPicPr>
          <p:cNvPr id="77827" name="2 - Εικόνα" descr="ws_8147.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25600" y="838200"/>
            <a:ext cx="6273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1365250" y="377825"/>
            <a:ext cx="7343775" cy="230188"/>
          </a:xfrm>
          <a:prstGeom prst="rect">
            <a:avLst/>
          </a:prstGeom>
          <a:noFill/>
        </p:spPr>
        <p:txBody>
          <a:bodyPr wrap="none" lIns="0" tIns="0" rIns="0" bIns="0">
            <a:spAutoFit/>
          </a:bodyPr>
          <a:lstStyle/>
          <a:p>
            <a:pPr algn="l" eaLnBrk="1" fontAlgn="auto" hangingPunct="1">
              <a:lnSpc>
                <a:spcPts val="1806"/>
              </a:lnSpc>
              <a:spcBef>
                <a:spcPts val="0"/>
              </a:spcBef>
              <a:spcAft>
                <a:spcPts val="0"/>
              </a:spcAft>
              <a:defRPr/>
            </a:pPr>
            <a:r>
              <a:rPr lang="en-US" sz="2006" b="0">
                <a:latin typeface="Century Gothic" pitchFamily="34" charset="0"/>
              </a:rPr>
              <a:t>Henri de Toulouse-Lautrec</a:t>
            </a:r>
            <a:r>
              <a:rPr lang="en-US" sz="2006" b="0" i="1">
                <a:latin typeface="Century Gothic" pitchFamily="34" charset="0"/>
              </a:rPr>
              <a:t>, At the Moulin Rouge, </a:t>
            </a:r>
            <a:r>
              <a:rPr lang="en-US" sz="2006" b="0">
                <a:latin typeface="Century Gothic" pitchFamily="34" charset="0"/>
              </a:rPr>
              <a:t>1892-1895.</a:t>
            </a:r>
            <a:endParaRPr lang="el-GR" sz="2006" b="0">
              <a:latin typeface="Century Gothic" pitchFamily="34" charset="0"/>
            </a:endParaRPr>
          </a:p>
        </p:txBody>
      </p:sp>
      <p:sp>
        <p:nvSpPr>
          <p:cNvPr id="77829"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BC2AAC7-2CD2-410F-9101-253FE97D7942}" type="slidenum">
              <a:rPr lang="en-US" altLang="el-GR" b="0">
                <a:latin typeface="Century Gothic" panose="020B0502020202020204" pitchFamily="34" charset="0"/>
              </a:rPr>
              <a:pPr/>
              <a:t>63</a:t>
            </a:fld>
            <a:endParaRPr lang="en-US" altLang="el-GR" b="0">
              <a:latin typeface="Century Gothic" panose="020B0502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endParaRPr lang="el-GR" altLang="el-GR" smtClean="0"/>
          </a:p>
        </p:txBody>
      </p:sp>
      <p:sp>
        <p:nvSpPr>
          <p:cNvPr id="78851" name="Rectangle 3"/>
          <p:cNvSpPr>
            <a:spLocks noGrp="1" noChangeArrowheads="1"/>
          </p:cNvSpPr>
          <p:nvPr>
            <p:ph idx="1"/>
          </p:nvPr>
        </p:nvSpPr>
        <p:spPr/>
        <p:txBody>
          <a:bodyPr/>
          <a:lstStyle/>
          <a:p>
            <a:pPr eaLnBrk="1" hangingPunct="1"/>
            <a:endParaRPr lang="el-GR" altLang="el-GR" smtClean="0"/>
          </a:p>
        </p:txBody>
      </p:sp>
      <p:pic>
        <p:nvPicPr>
          <p:cNvPr id="78852" name="Picture 4" descr="1904_Larkin_Building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00B8974-6C54-4497-AD04-5AC0C5F2F50B}" type="slidenum">
              <a:rPr lang="en-US" altLang="el-GR" b="0">
                <a:solidFill>
                  <a:srgbClr val="FFFFFF"/>
                </a:solidFill>
                <a:latin typeface="Century Gothic" panose="020B0502020202020204" pitchFamily="34" charset="0"/>
              </a:rPr>
              <a:pPr/>
              <a:t>64</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l-GR" altLang="el-GR" smtClean="0"/>
          </a:p>
        </p:txBody>
      </p:sp>
      <p:pic>
        <p:nvPicPr>
          <p:cNvPr id="79875" name="Picture 3" descr="False-Mirr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79876"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CDC9E12B-9BF6-4F07-9FDA-28CA255FDF71}" type="slidenum">
              <a:rPr lang="en-US" altLang="el-GR" b="0">
                <a:solidFill>
                  <a:srgbClr val="FFFFFF"/>
                </a:solidFill>
                <a:latin typeface="Century Gothic" panose="020B0502020202020204" pitchFamily="34" charset="0"/>
              </a:rPr>
              <a:pPr/>
              <a:t>65</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eaLnBrk="1" fontAlgn="auto" hangingPunct="1">
              <a:lnSpc>
                <a:spcPct val="100000"/>
              </a:lnSpc>
              <a:spcBef>
                <a:spcPts val="0"/>
              </a:spcBef>
              <a:spcAft>
                <a:spcPts val="0"/>
              </a:spcAft>
              <a:defRPr/>
            </a:pPr>
            <a:endParaRPr lang="el-GR" sz="1800" b="0">
              <a:solidFill>
                <a:prstClr val="white"/>
              </a:solidFill>
            </a:endParaRPr>
          </a:p>
        </p:txBody>
      </p:sp>
      <p:sp>
        <p:nvSpPr>
          <p:cNvPr id="3" name="2 - Ελεύθερη σχεδίαση"/>
          <p:cNvSpPr/>
          <p:nvPr/>
        </p:nvSpPr>
        <p:spPr>
          <a:xfrm>
            <a:off x="5435600" y="2420938"/>
            <a:ext cx="3708400" cy="708025"/>
          </a:xfrm>
          <a:custGeom>
            <a:avLst/>
            <a:gdLst/>
            <a:ahLst/>
            <a:cxnLst/>
            <a:rect l="0" t="0" r="0" b="0"/>
            <a:pathLst>
              <a:path w="3205989" h="707887">
                <a:moveTo>
                  <a:pt x="0" y="707886"/>
                </a:moveTo>
                <a:lnTo>
                  <a:pt x="3205988" y="707886"/>
                </a:lnTo>
                <a:lnTo>
                  <a:pt x="3205988" y="0"/>
                </a:lnTo>
                <a:lnTo>
                  <a:pt x="0" y="0"/>
                </a:lnTo>
                <a:close/>
              </a:path>
            </a:pathLst>
          </a:custGeom>
          <a:solidFill>
            <a:srgbClr val="77933C"/>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endParaRPr>
          </a:p>
        </p:txBody>
      </p:sp>
      <p:pic>
        <p:nvPicPr>
          <p:cNvPr id="80900" name="3 - Εικόνα" descr="ws_888B.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TextBox"/>
          <p:cNvSpPr txBox="1"/>
          <p:nvPr/>
        </p:nvSpPr>
        <p:spPr>
          <a:xfrm>
            <a:off x="5745163" y="2562225"/>
            <a:ext cx="3349625" cy="512763"/>
          </a:xfrm>
          <a:prstGeom prst="rect">
            <a:avLst/>
          </a:prstGeom>
          <a:noFill/>
        </p:spPr>
        <p:txBody>
          <a:bodyPr wrap="none" lIns="0" tIns="0" rIns="0" bIns="0">
            <a:spAutoFit/>
          </a:bodyPr>
          <a:lstStyle/>
          <a:p>
            <a:pPr algn="l" eaLnBrk="1" fontAlgn="auto" hangingPunct="1">
              <a:lnSpc>
                <a:spcPts val="3998"/>
              </a:lnSpc>
              <a:spcBef>
                <a:spcPts val="0"/>
              </a:spcBef>
              <a:spcAft>
                <a:spcPts val="0"/>
              </a:spcAft>
              <a:defRPr/>
            </a:pPr>
            <a:r>
              <a:rPr lang="en-US" sz="3998" b="0" dirty="0">
                <a:latin typeface="Century Gothic" pitchFamily="34" charset="0"/>
              </a:rPr>
              <a:t>Atmospherics</a:t>
            </a:r>
            <a:endParaRPr lang="el-GR" sz="3998" b="0" dirty="0">
              <a:latin typeface="Century Gothic" pitchFamily="34" charset="0"/>
            </a:endParaRPr>
          </a:p>
        </p:txBody>
      </p:sp>
      <p:sp>
        <p:nvSpPr>
          <p:cNvPr id="80902"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D6BB4D5-3747-42D6-A4B5-87C6EC03C6AF}" type="slidenum">
              <a:rPr lang="en-US" altLang="el-GR" b="0">
                <a:latin typeface="Century Gothic" panose="020B0502020202020204" pitchFamily="34" charset="0"/>
              </a:rPr>
              <a:pPr/>
              <a:t>66</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endParaRPr>
          </a:p>
        </p:txBody>
      </p:sp>
      <p:pic>
        <p:nvPicPr>
          <p:cNvPr id="81923" name="2 - Εικόνα" descr="ws_86E5.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2CE2350-5460-4F92-8506-87BE66AC8900}" type="slidenum">
              <a:rPr lang="en-US" altLang="el-GR" b="0">
                <a:solidFill>
                  <a:srgbClr val="FFFFFF"/>
                </a:solidFill>
                <a:latin typeface="Century Gothic" panose="020B0502020202020204" pitchFamily="34" charset="0"/>
              </a:rPr>
              <a:pPr/>
              <a:t>67</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555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947"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7BE15BA-8811-421F-85FF-740B8C1AA13D}" type="slidenum">
              <a:rPr lang="en-US" altLang="el-GR" b="0">
                <a:latin typeface="Century Gothic" panose="020B0502020202020204" pitchFamily="34" charset="0"/>
              </a:rPr>
              <a:pPr/>
              <a:t>68</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971"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C92D7E6-D717-4129-BFBD-8E7827CA7896}" type="slidenum">
              <a:rPr lang="en-US" altLang="el-GR" b="0">
                <a:solidFill>
                  <a:srgbClr val="FFFFFF"/>
                </a:solidFill>
                <a:latin typeface="Century Gothic" panose="020B0502020202020204" pitchFamily="34" charset="0"/>
              </a:rPr>
              <a:pPr/>
              <a:t>69</a:t>
            </a:fld>
            <a:endParaRPr lang="en-US" altLang="el-GR" b="0">
              <a:solidFill>
                <a:srgbClr val="FF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4925" y="0"/>
          <a:ext cx="9136063" cy="6858000"/>
        </p:xfrm>
        <a:graphic>
          <a:graphicData uri="http://schemas.openxmlformats.org/presentationml/2006/ole">
            <mc:AlternateContent xmlns:mc="http://schemas.openxmlformats.org/markup-compatibility/2006">
              <mc:Choice xmlns:v="urn:schemas-microsoft-com:vml" Requires="v">
                <p:oleObj spid="_x0000_s1028" name="Image" r:id="rId4" imgW="5079365" imgH="3403175" progId="">
                  <p:embed/>
                </p:oleObj>
              </mc:Choice>
              <mc:Fallback>
                <p:oleObj name="Image" r:id="rId4" imgW="5079365" imgH="340317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0"/>
                        <a:ext cx="9136063" cy="68580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pic>
                </p:oleObj>
              </mc:Fallback>
            </mc:AlternateContent>
          </a:graphicData>
        </a:graphic>
      </p:graphicFrame>
      <p:sp>
        <p:nvSpPr>
          <p:cNvPr id="1027" name="Rectangle 4"/>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E9FFF720-6C71-40B9-9356-B661A1D9270B}" type="slidenum">
              <a:rPr lang="en-US" altLang="el-GR" b="0">
                <a:solidFill>
                  <a:schemeClr val="tx1"/>
                </a:solidFill>
                <a:latin typeface="Century Gothic" panose="020B0502020202020204" pitchFamily="34" charset="0"/>
              </a:rPr>
              <a:pPr/>
              <a:t>7</a:t>
            </a:fld>
            <a:endParaRPr lang="en-US" altLang="el-GR" b="0">
              <a:solidFill>
                <a:schemeClr val="tx1"/>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09B0DF5-C911-4ABE-B6D9-795237346D1D}" type="slidenum">
              <a:rPr lang="en-US" altLang="el-GR" b="0">
                <a:latin typeface="Century Gothic" panose="020B0502020202020204" pitchFamily="34" charset="0"/>
              </a:rPr>
              <a:pPr/>
              <a:t>70</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20725"/>
            <a:ext cx="7440612" cy="5156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019" name="Rectangle 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221A279-9403-4E93-9F75-7085A7B34A06}" type="slidenum">
              <a:rPr lang="en-US" altLang="el-GR" b="0">
                <a:latin typeface="Century Gothic" panose="020B0502020202020204" pitchFamily="34" charset="0"/>
              </a:rPr>
              <a:pPr/>
              <a:t>71</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idx="1"/>
          </p:nvPr>
        </p:nvSpPr>
        <p:spPr>
          <a:xfrm>
            <a:off x="-25400" y="549275"/>
            <a:ext cx="6613525" cy="6119813"/>
          </a:xfrm>
        </p:spPr>
        <p:txBody>
          <a:bodyPr/>
          <a:lstStyle/>
          <a:p>
            <a:pPr lvl="1" eaLnBrk="1" hangingPunct="1">
              <a:buFontTx/>
              <a:buNone/>
            </a:pPr>
            <a:r>
              <a:rPr lang="el-GR" altLang="el-GR" sz="3600" smtClean="0">
                <a:latin typeface="Century Gothic" panose="020B0502020202020204" pitchFamily="34" charset="0"/>
              </a:rPr>
              <a:t>Το μέλλον δεν είναι πλέον μπροστά μας.</a:t>
            </a:r>
          </a:p>
          <a:p>
            <a:pPr lvl="1" eaLnBrk="1" hangingPunct="1">
              <a:buFontTx/>
              <a:buNone/>
            </a:pPr>
            <a:r>
              <a:rPr lang="el-GR" altLang="el-GR" sz="3600" smtClean="0">
                <a:latin typeface="Century Gothic" panose="020B0502020202020204" pitchFamily="34" charset="0"/>
              </a:rPr>
              <a:t> </a:t>
            </a:r>
          </a:p>
          <a:p>
            <a:pPr lvl="1" eaLnBrk="1" hangingPunct="1">
              <a:buFontTx/>
              <a:buNone/>
            </a:pPr>
            <a:r>
              <a:rPr lang="el-GR" altLang="el-GR" sz="3600" b="1" smtClean="0">
                <a:solidFill>
                  <a:srgbClr val="FF0000"/>
                </a:solidFill>
                <a:latin typeface="Century Gothic" panose="020B0502020202020204" pitchFamily="34" charset="0"/>
              </a:rPr>
              <a:t>Είναι ήδη γύρω μας. </a:t>
            </a:r>
          </a:p>
          <a:p>
            <a:pPr lvl="1" eaLnBrk="1" hangingPunct="1">
              <a:buFontTx/>
              <a:buNone/>
            </a:pPr>
            <a:endParaRPr lang="el-GR" altLang="el-GR" sz="3600" smtClean="0">
              <a:latin typeface="Century Gothic" panose="020B0502020202020204" pitchFamily="34" charset="0"/>
            </a:endParaRPr>
          </a:p>
          <a:p>
            <a:pPr lvl="1" eaLnBrk="1" hangingPunct="1">
              <a:buFontTx/>
              <a:buNone/>
            </a:pPr>
            <a:r>
              <a:rPr lang="el-GR" altLang="el-GR" sz="3600" smtClean="0">
                <a:latin typeface="Century Gothic" panose="020B0502020202020204" pitchFamily="34" charset="0"/>
              </a:rPr>
              <a:t>  Δυστυχώς, πραγματοποιείται χωρίς ισότητα σε άτομα, επιχειρήσεις, κλάδους και κράτη. </a:t>
            </a:r>
            <a:endParaRPr lang="en-US" altLang="el-GR" sz="3600" i="1" smtClean="0">
              <a:latin typeface="Century Gothic" panose="020B0502020202020204" pitchFamily="34" charset="0"/>
            </a:endParaRPr>
          </a:p>
        </p:txBody>
      </p:sp>
      <p:sp>
        <p:nvSpPr>
          <p:cNvPr id="87043" name="3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2378F49-A1DC-4152-AC5F-3481C9EC8EAC}" type="slidenum">
              <a:rPr lang="en-US" altLang="el-GR" sz="1200">
                <a:solidFill>
                  <a:srgbClr val="FFFFFF"/>
                </a:solidFill>
                <a:latin typeface="Century Gothic" panose="020B0502020202020204" pitchFamily="34" charset="0"/>
              </a:rPr>
              <a:pPr/>
              <a:t>72</a:t>
            </a:fld>
            <a:endParaRPr lang="en-US" altLang="el-GR" sz="1200">
              <a:solidFill>
                <a:srgbClr val="FFFFFF"/>
              </a:solidFill>
              <a:latin typeface="Century Gothic" panose="020B0502020202020204" pitchFamily="34" charset="0"/>
            </a:endParaRPr>
          </a:p>
        </p:txBody>
      </p:sp>
      <p:pic>
        <p:nvPicPr>
          <p:cNvPr id="87044" name="Picture 5" descr="charlo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6"/>
          <p:cNvSpPr>
            <a:spLocks noChangeArrowheads="1"/>
          </p:cNvSpPr>
          <p:nvPr/>
        </p:nvSpPr>
        <p:spPr bwMode="auto">
          <a:xfrm>
            <a:off x="0" y="6378575"/>
            <a:ext cx="582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3FBD90B-B930-43A5-B469-B9055D8958E8}" type="slidenum">
              <a:rPr lang="en-US" altLang="el-GR" b="0">
                <a:solidFill>
                  <a:schemeClr val="tx1"/>
                </a:solidFill>
                <a:latin typeface="Century Gothic" panose="020B0502020202020204" pitchFamily="34" charset="0"/>
              </a:rPr>
              <a:pPr/>
              <a:t>72</a:t>
            </a:fld>
            <a:endParaRPr lang="en-US" altLang="el-GR" b="0">
              <a:solidFill>
                <a:schemeClr val="tx1"/>
              </a:solidFill>
              <a:latin typeface="Century Gothic" panose="020B0502020202020204" pitchFamily="34" charset="0"/>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0578">
                                            <p:txEl>
                                              <p:pRg st="0" end="0"/>
                                            </p:txEl>
                                          </p:spTgt>
                                        </p:tgtEl>
                                        <p:attrNameLst>
                                          <p:attrName>style.visibility</p:attrName>
                                        </p:attrNameLst>
                                      </p:cBhvr>
                                      <p:to>
                                        <p:strVal val="visible"/>
                                      </p:to>
                                    </p:set>
                                    <p:animEffect transition="in" filter="dissolve">
                                      <p:cBhvr>
                                        <p:cTn id="7" dur="500"/>
                                        <p:tgtEl>
                                          <p:spTgt spid="28057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0578">
                                            <p:txEl>
                                              <p:pRg st="1" end="1"/>
                                            </p:txEl>
                                          </p:spTgt>
                                        </p:tgtEl>
                                        <p:attrNameLst>
                                          <p:attrName>style.visibility</p:attrName>
                                        </p:attrNameLst>
                                      </p:cBhvr>
                                      <p:to>
                                        <p:strVal val="visible"/>
                                      </p:to>
                                    </p:set>
                                    <p:animEffect transition="in" filter="dissolve">
                                      <p:cBhvr>
                                        <p:cTn id="11" dur="500"/>
                                        <p:tgtEl>
                                          <p:spTgt spid="280578">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0578">
                                            <p:txEl>
                                              <p:pRg st="2" end="2"/>
                                            </p:txEl>
                                          </p:spTgt>
                                        </p:tgtEl>
                                        <p:attrNameLst>
                                          <p:attrName>style.visibility</p:attrName>
                                        </p:attrNameLst>
                                      </p:cBhvr>
                                      <p:to>
                                        <p:strVal val="visible"/>
                                      </p:to>
                                    </p:set>
                                    <p:animEffect transition="in" filter="dissolve">
                                      <p:cBhvr>
                                        <p:cTn id="15" dur="500"/>
                                        <p:tgtEl>
                                          <p:spTgt spid="280578">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0578">
                                            <p:txEl>
                                              <p:pRg st="4" end="4"/>
                                            </p:txEl>
                                          </p:spTgt>
                                        </p:tgtEl>
                                        <p:attrNameLst>
                                          <p:attrName>style.visibility</p:attrName>
                                        </p:attrNameLst>
                                      </p:cBhvr>
                                      <p:to>
                                        <p:strVal val="visible"/>
                                      </p:to>
                                    </p:set>
                                    <p:animEffect transition="in" filter="dissolve">
                                      <p:cBhvr>
                                        <p:cTn id="19" dur="500"/>
                                        <p:tgtEl>
                                          <p:spTgt spid="280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build="p" bldLvl="4" autoUpdateAnimBg="0"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0" y="0"/>
            <a:ext cx="9144000" cy="6858000"/>
          </a:xfrm>
          <a:custGeom>
            <a:avLst/>
            <a:gdLst/>
            <a:ahLst/>
            <a:cxnLst/>
            <a:rect l="0" t="0" r="0" b="0"/>
            <a:pathLst>
              <a:path w="9144001" h="6858001">
                <a:moveTo>
                  <a:pt x="0" y="6858000"/>
                </a:moveTo>
                <a:lnTo>
                  <a:pt x="9144000" y="6858000"/>
                </a:lnTo>
                <a:lnTo>
                  <a:pt x="9144000" y="0"/>
                </a:lnTo>
                <a:lnTo>
                  <a:pt x="0" y="0"/>
                </a:lnTo>
                <a:close/>
              </a:path>
            </a:pathLst>
          </a:custGeom>
          <a:solidFill>
            <a:srgbClr val="FFFFFF"/>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latin typeface="Century Gothic" pitchFamily="34" charset="0"/>
            </a:endParaRPr>
          </a:p>
        </p:txBody>
      </p:sp>
      <p:sp>
        <p:nvSpPr>
          <p:cNvPr id="3" name="2 - Ελεύθερη σχεδίαση"/>
          <p:cNvSpPr/>
          <p:nvPr/>
        </p:nvSpPr>
        <p:spPr>
          <a:xfrm>
            <a:off x="457200" y="1196975"/>
            <a:ext cx="7715250" cy="2663825"/>
          </a:xfrm>
          <a:custGeom>
            <a:avLst/>
            <a:gdLst/>
            <a:ahLst/>
            <a:cxnLst/>
            <a:rect l="0" t="0" r="0" b="0"/>
            <a:pathLst>
              <a:path w="7715251" h="2160271">
                <a:moveTo>
                  <a:pt x="0" y="2160270"/>
                </a:moveTo>
                <a:lnTo>
                  <a:pt x="7715250" y="2160270"/>
                </a:lnTo>
                <a:lnTo>
                  <a:pt x="7715250" y="0"/>
                </a:lnTo>
                <a:lnTo>
                  <a:pt x="0" y="0"/>
                </a:lnTo>
                <a:close/>
              </a:path>
            </a:pathLst>
          </a:custGeom>
          <a:solidFill>
            <a:srgbClr val="C3D69B"/>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a:latin typeface="Century Gothic" pitchFamily="34" charset="0"/>
            </a:endParaRPr>
          </a:p>
        </p:txBody>
      </p:sp>
      <p:sp>
        <p:nvSpPr>
          <p:cNvPr id="88068" name="3 - TextBox"/>
          <p:cNvSpPr txBox="1">
            <a:spLocks noChangeArrowheads="1"/>
          </p:cNvSpPr>
          <p:nvPr/>
        </p:nvSpPr>
        <p:spPr bwMode="auto">
          <a:xfrm>
            <a:off x="2124075" y="1916113"/>
            <a:ext cx="44751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ts val="5400"/>
              </a:lnSpc>
            </a:pPr>
            <a:r>
              <a:rPr lang="en-US" altLang="el-GR" sz="5400">
                <a:latin typeface="Century Gothic" panose="020B0502020202020204" pitchFamily="34" charset="0"/>
              </a:rPr>
              <a:t>Marketing … </a:t>
            </a:r>
            <a:endParaRPr lang="el-GR" altLang="el-GR" sz="5400">
              <a:latin typeface="Century Gothic" panose="020B0502020202020204" pitchFamily="34" charset="0"/>
            </a:endParaRPr>
          </a:p>
          <a:p>
            <a:pPr>
              <a:lnSpc>
                <a:spcPts val="5400"/>
              </a:lnSpc>
            </a:pPr>
            <a:r>
              <a:rPr lang="en-US" altLang="el-GR" sz="5400">
                <a:latin typeface="Century Gothic" panose="020B0502020202020204" pitchFamily="34" charset="0"/>
              </a:rPr>
              <a:t>not Societing</a:t>
            </a:r>
            <a:endParaRPr lang="el-GR" altLang="el-GR" sz="5400">
              <a:latin typeface="Century Gothic" panose="020B0502020202020204" pitchFamily="34" charset="0"/>
            </a:endParaRPr>
          </a:p>
        </p:txBody>
      </p:sp>
      <p:sp>
        <p:nvSpPr>
          <p:cNvPr id="88069"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BF3DFE1-484D-48F5-A10F-F8F4D1B7E21D}" type="slidenum">
              <a:rPr lang="en-US" altLang="el-GR" b="0">
                <a:solidFill>
                  <a:schemeClr val="tx1"/>
                </a:solidFill>
                <a:latin typeface="Century Gothic" panose="020B0502020202020204" pitchFamily="34" charset="0"/>
              </a:rPr>
              <a:pPr/>
              <a:t>73</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07950" y="889000"/>
            <a:ext cx="8794750" cy="1143000"/>
          </a:xfrm>
        </p:spPr>
        <p:txBody>
          <a:bodyPr rtlCol="0">
            <a:normAutofit fontScale="90000"/>
          </a:bodyPr>
          <a:lstStyle/>
          <a:p>
            <a:pPr marL="285750" indent="-285750" eaLnBrk="1" fontAlgn="auto" hangingPunct="1">
              <a:spcBef>
                <a:spcPct val="30000"/>
              </a:spcBef>
              <a:spcAft>
                <a:spcPts val="0"/>
              </a:spcAft>
              <a:defRPr/>
            </a:pPr>
            <a:r>
              <a:rPr lang="el-GR" altLang="en-US" dirty="0" smtClean="0">
                <a:latin typeface="Century Gothic" pitchFamily="34" charset="0"/>
              </a:rPr>
              <a:t> 3.</a:t>
            </a:r>
            <a:r>
              <a:rPr lang="en-US" altLang="en-US" dirty="0" smtClean="0">
                <a:latin typeface="Century Gothic" pitchFamily="34" charset="0"/>
              </a:rPr>
              <a:t> </a:t>
            </a:r>
            <a:r>
              <a:rPr lang="el-GR" altLang="en-US" dirty="0" smtClean="0">
                <a:latin typeface="Century Gothic" pitchFamily="34" charset="0"/>
              </a:rPr>
              <a:t>Σχεδιασμός στρατηγικής μάρκετινγκ </a:t>
            </a:r>
            <a:r>
              <a:rPr lang="en-US" altLang="en-US" dirty="0" smtClean="0">
                <a:latin typeface="Century Gothic" pitchFamily="34" charset="0"/>
              </a:rPr>
              <a:t/>
            </a:r>
            <a:br>
              <a:rPr lang="en-US" altLang="en-US" dirty="0" smtClean="0">
                <a:latin typeface="Century Gothic" pitchFamily="34" charset="0"/>
              </a:rPr>
            </a:br>
            <a:r>
              <a:rPr lang="el-GR" altLang="en-US" dirty="0" smtClean="0">
                <a:latin typeface="Century Gothic" pitchFamily="34" charset="0"/>
              </a:rPr>
              <a:t>(</a:t>
            </a:r>
            <a:r>
              <a:rPr lang="en-US" altLang="en-US" dirty="0" smtClean="0">
                <a:latin typeface="Century Gothic" pitchFamily="34" charset="0"/>
              </a:rPr>
              <a:t>Marketing</a:t>
            </a:r>
            <a:r>
              <a:rPr lang="el-GR" altLang="en-US" dirty="0" smtClean="0">
                <a:latin typeface="Century Gothic" pitchFamily="34" charset="0"/>
              </a:rPr>
              <a:t> </a:t>
            </a:r>
            <a:r>
              <a:rPr lang="en-US" altLang="en-US" dirty="0" smtClean="0">
                <a:latin typeface="Century Gothic" pitchFamily="34" charset="0"/>
              </a:rPr>
              <a:t>strategy planning</a:t>
            </a:r>
            <a:r>
              <a:rPr lang="el-GR" altLang="en-US" dirty="0" smtClean="0">
                <a:latin typeface="Century Gothic" pitchFamily="34" charset="0"/>
              </a:rPr>
              <a:t>)</a:t>
            </a:r>
            <a:r>
              <a:rPr lang="el-GR" altLang="en-US" sz="4800" dirty="0" smtClean="0">
                <a:solidFill>
                  <a:srgbClr val="CC0033"/>
                </a:solidFill>
                <a:latin typeface="Century Gothic" pitchFamily="34" charset="0"/>
              </a:rPr>
              <a:t> </a:t>
            </a:r>
            <a:r>
              <a:rPr lang="en-US" altLang="en-US" sz="4800" dirty="0" smtClean="0">
                <a:latin typeface="Century Gothic" pitchFamily="34" charset="0"/>
              </a:rPr>
              <a:t/>
            </a:r>
            <a:br>
              <a:rPr lang="en-US" altLang="en-US" sz="4800" dirty="0" smtClean="0">
                <a:latin typeface="Century Gothic" pitchFamily="34" charset="0"/>
              </a:rPr>
            </a:br>
            <a:endParaRPr lang="en-US" altLang="en-US" dirty="0" smtClean="0">
              <a:latin typeface="Century Gothic" pitchFamily="34" charset="0"/>
            </a:endParaRP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411760" y="2852936"/>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9093"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502453F-E398-4B50-9D26-5AFBF01C75B0}" type="slidenum">
              <a:rPr lang="en-US" altLang="el-GR" b="0">
                <a:solidFill>
                  <a:schemeClr val="tx1"/>
                </a:solidFill>
                <a:latin typeface="Century Gothic" panose="020B0502020202020204" pitchFamily="34" charset="0"/>
              </a:rPr>
              <a:pPr/>
              <a:t>74</a:t>
            </a:fld>
            <a:endParaRPr lang="en-US" altLang="el-GR" b="0">
              <a:solidFill>
                <a:schemeClr val="tx1"/>
              </a:solidFill>
              <a:latin typeface="Century Gothic" panose="020B0502020202020204" pitchFamily="34" charset="0"/>
            </a:endParaRPr>
          </a:p>
        </p:txBody>
      </p:sp>
      <p:sp>
        <p:nvSpPr>
          <p:cNvPr id="6" name="Rectangle 5"/>
          <p:cNvSpPr/>
          <p:nvPr/>
        </p:nvSpPr>
        <p:spPr>
          <a:xfrm>
            <a:off x="0" y="0"/>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Oval 5"/>
          <p:cNvSpPr>
            <a:spLocks noChangeArrowheads="1"/>
          </p:cNvSpPr>
          <p:nvPr/>
        </p:nvSpPr>
        <p:spPr bwMode="auto">
          <a:xfrm>
            <a:off x="234950" y="1612900"/>
            <a:ext cx="219710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0115" name="Rectangle 6"/>
          <p:cNvSpPr>
            <a:spLocks noChangeArrowheads="1"/>
          </p:cNvSpPr>
          <p:nvPr/>
        </p:nvSpPr>
        <p:spPr bwMode="auto">
          <a:xfrm>
            <a:off x="344488" y="1752600"/>
            <a:ext cx="2016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80000"/>
              </a:lnSpc>
              <a:spcBef>
                <a:spcPct val="30000"/>
              </a:spcBef>
              <a:buSzPct val="100000"/>
            </a:pPr>
            <a:r>
              <a:rPr lang="el-GR" altLang="en-US" sz="2000">
                <a:solidFill>
                  <a:schemeClr val="bg1"/>
                </a:solidFill>
                <a:latin typeface="Century Gothic" panose="020B0502020202020204" pitchFamily="34" charset="0"/>
              </a:rPr>
              <a:t>Πελάτες</a:t>
            </a:r>
          </a:p>
          <a:p>
            <a:pPr>
              <a:lnSpc>
                <a:spcPct val="80000"/>
              </a:lnSpc>
              <a:spcBef>
                <a:spcPct val="30000"/>
              </a:spcBef>
              <a:buSzPct val="100000"/>
            </a:pPr>
            <a:r>
              <a:rPr lang="el-GR" altLang="en-US" sz="1300">
                <a:solidFill>
                  <a:schemeClr val="bg1"/>
                </a:solidFill>
                <a:latin typeface="Century Gothic" panose="020B0502020202020204" pitchFamily="34" charset="0"/>
              </a:rPr>
              <a:t>Ανάγκες και άλλες διαστάσεις τμηματοποίησης</a:t>
            </a:r>
            <a:endParaRPr lang="en-US" altLang="en-US" sz="1300" i="1">
              <a:solidFill>
                <a:schemeClr val="bg1"/>
              </a:solidFill>
              <a:latin typeface="Century Gothic" panose="020B0502020202020204" pitchFamily="34" charset="0"/>
            </a:endParaRPr>
          </a:p>
        </p:txBody>
      </p:sp>
      <p:sp>
        <p:nvSpPr>
          <p:cNvPr id="90116" name="Oval 7"/>
          <p:cNvSpPr>
            <a:spLocks noChangeArrowheads="1"/>
          </p:cNvSpPr>
          <p:nvPr/>
        </p:nvSpPr>
        <p:spPr bwMode="auto">
          <a:xfrm>
            <a:off x="250825" y="3357563"/>
            <a:ext cx="2133600" cy="1295400"/>
          </a:xfrm>
          <a:prstGeom prst="ellipse">
            <a:avLst/>
          </a:prstGeom>
          <a:solidFill>
            <a:srgbClr val="1515E9"/>
          </a:solidFill>
          <a:ln w="12700">
            <a:solidFill>
              <a:schemeClr val="tx1"/>
            </a:solidFill>
            <a:round/>
            <a:headEnd/>
            <a:tailEnd/>
          </a:ln>
        </p:spPr>
        <p:txBody>
          <a:bodyPr anchor="ct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0117" name="Rectangle 8"/>
          <p:cNvSpPr>
            <a:spLocks noChangeArrowheads="1"/>
          </p:cNvSpPr>
          <p:nvPr/>
        </p:nvSpPr>
        <p:spPr bwMode="auto">
          <a:xfrm>
            <a:off x="395288" y="3716338"/>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30000"/>
              </a:spcBef>
            </a:pPr>
            <a:r>
              <a:rPr lang="el-GR" altLang="en-US" sz="2000">
                <a:solidFill>
                  <a:schemeClr val="bg1"/>
                </a:solidFill>
                <a:latin typeface="Century Gothic" panose="020B0502020202020204" pitchFamily="34" charset="0"/>
              </a:rPr>
              <a:t>Επιχείρηση</a:t>
            </a:r>
            <a:endParaRPr lang="en-US" altLang="en-US" sz="1400" i="1">
              <a:solidFill>
                <a:schemeClr val="bg1"/>
              </a:solidFill>
              <a:latin typeface="Century Gothic" panose="020B0502020202020204" pitchFamily="34" charset="0"/>
            </a:endParaRPr>
          </a:p>
          <a:p>
            <a:pPr>
              <a:spcBef>
                <a:spcPct val="30000"/>
              </a:spcBef>
            </a:pPr>
            <a:r>
              <a:rPr lang="el-GR" altLang="en-US" sz="1300" i="1">
                <a:solidFill>
                  <a:schemeClr val="bg1"/>
                </a:solidFill>
                <a:latin typeface="Century Gothic" panose="020B0502020202020204" pitchFamily="34" charset="0"/>
              </a:rPr>
              <a:t>Αποστολή, Στόχοι και Πόροι</a:t>
            </a:r>
            <a:endParaRPr lang="en-US" altLang="en-US" sz="1300" i="1">
              <a:solidFill>
                <a:schemeClr val="bg1"/>
              </a:solidFill>
              <a:latin typeface="Century Gothic" panose="020B0502020202020204" pitchFamily="34" charset="0"/>
            </a:endParaRPr>
          </a:p>
        </p:txBody>
      </p:sp>
      <p:sp>
        <p:nvSpPr>
          <p:cNvPr id="90118" name="Oval 9"/>
          <p:cNvSpPr>
            <a:spLocks noChangeArrowheads="1"/>
          </p:cNvSpPr>
          <p:nvPr/>
        </p:nvSpPr>
        <p:spPr bwMode="auto">
          <a:xfrm>
            <a:off x="250825" y="5084763"/>
            <a:ext cx="212725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endParaRPr lang="en-US" altLang="en-US" sz="2000">
              <a:solidFill>
                <a:srgbClr val="FFFFFF"/>
              </a:solidFill>
            </a:endParaRPr>
          </a:p>
        </p:txBody>
      </p:sp>
      <p:sp>
        <p:nvSpPr>
          <p:cNvPr id="90119" name="Rectangle 10"/>
          <p:cNvSpPr>
            <a:spLocks noChangeArrowheads="1"/>
          </p:cNvSpPr>
          <p:nvPr/>
        </p:nvSpPr>
        <p:spPr bwMode="auto">
          <a:xfrm>
            <a:off x="323850" y="5445125"/>
            <a:ext cx="1958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70000"/>
              </a:lnSpc>
              <a:spcBef>
                <a:spcPct val="30000"/>
              </a:spcBef>
            </a:pPr>
            <a:r>
              <a:rPr lang="el-GR" altLang="en-US" sz="2000">
                <a:solidFill>
                  <a:schemeClr val="bg1"/>
                </a:solidFill>
                <a:latin typeface="Century Gothic" panose="020B0502020202020204" pitchFamily="34" charset="0"/>
              </a:rPr>
              <a:t>Ανταγωνιστές </a:t>
            </a:r>
          </a:p>
          <a:p>
            <a:pPr>
              <a:lnSpc>
                <a:spcPct val="70000"/>
              </a:lnSpc>
              <a:spcBef>
                <a:spcPct val="30000"/>
              </a:spcBef>
            </a:pPr>
            <a:r>
              <a:rPr lang="el-GR" altLang="en-US" sz="1300">
                <a:solidFill>
                  <a:schemeClr val="bg1"/>
                </a:solidFill>
                <a:latin typeface="Century Gothic" panose="020B0502020202020204" pitchFamily="34" charset="0"/>
              </a:rPr>
              <a:t>Υπάρχοντες και πιθανοί</a:t>
            </a:r>
            <a:endParaRPr lang="en-US" altLang="en-US" sz="1300" i="1">
              <a:solidFill>
                <a:schemeClr val="bg1"/>
              </a:solidFill>
              <a:latin typeface="Century Gothic" panose="020B0502020202020204" pitchFamily="34" charset="0"/>
            </a:endParaRPr>
          </a:p>
        </p:txBody>
      </p:sp>
      <p:sp>
        <p:nvSpPr>
          <p:cNvPr id="90120" name="Rectangle 11"/>
          <p:cNvSpPr>
            <a:spLocks noChangeArrowheads="1"/>
          </p:cNvSpPr>
          <p:nvPr/>
        </p:nvSpPr>
        <p:spPr bwMode="auto">
          <a:xfrm rot="-16689">
            <a:off x="879475" y="835025"/>
            <a:ext cx="687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0121" name="Rectangle 13"/>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a:fld id="{52C3C5EF-4A45-4B00-A791-1D4081800316}" type="slidenum">
              <a:rPr lang="en-US" altLang="el-GR" b="0">
                <a:latin typeface="Century Gothic" panose="020B0502020202020204" pitchFamily="34" charset="0"/>
              </a:rPr>
              <a:pPr algn="r"/>
              <a:t>75</a:t>
            </a:fld>
            <a:endParaRPr lang="en-US" altLang="el-GR" b="0">
              <a:latin typeface="Century Gothic" panose="020B0502020202020204" pitchFamily="34" charset="0"/>
            </a:endParaRPr>
          </a:p>
        </p:txBody>
      </p:sp>
      <p:sp>
        <p:nvSpPr>
          <p:cNvPr id="13" name="Title 12"/>
          <p:cNvSpPr>
            <a:spLocks noGrp="1"/>
          </p:cNvSpPr>
          <p:nvPr>
            <p:ph type="title"/>
          </p:nvPr>
        </p:nvSpPr>
        <p:spPr/>
        <p:txBody>
          <a:bodyPr rtlCol="0">
            <a:normAutofit fontScale="90000"/>
          </a:bodyPr>
          <a:lstStyle/>
          <a:p>
            <a:pPr eaLnBrk="1" fontAlgn="auto" hangingPunct="1">
              <a:spcAft>
                <a:spcPts val="0"/>
              </a:spcAft>
              <a:defRPr/>
            </a:pPr>
            <a:r>
              <a:rPr lang="el-GR" altLang="en-US" dirty="0" smtClean="0">
                <a:latin typeface="Century Gothic" pitchFamily="34" charset="0"/>
              </a:rPr>
              <a:t>Σχεδιασμός στρατηγικής μάρκετινγκ </a:t>
            </a:r>
            <a:endParaRPr lang="el-GR" dirty="0" smtClean="0"/>
          </a:p>
        </p:txBody>
      </p:sp>
    </p:spTree>
  </p:cSld>
  <p:clrMapOvr>
    <a:masterClrMapping/>
  </p:clrMapOvr>
  <p:transition advTm="28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1"/>
          <p:cNvSpPr>
            <a:spLocks noChangeArrowheads="1"/>
          </p:cNvSpPr>
          <p:nvPr/>
        </p:nvSpPr>
        <p:spPr bwMode="auto">
          <a:xfrm rot="-16689">
            <a:off x="879475" y="835025"/>
            <a:ext cx="687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1139" name="Rectangle 13"/>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a:fld id="{8F3672A9-8BA2-4243-81DE-1C32C0402856}" type="slidenum">
              <a:rPr lang="en-US" altLang="el-GR" b="0">
                <a:latin typeface="Century Gothic" panose="020B0502020202020204" pitchFamily="34" charset="0"/>
              </a:rPr>
              <a:pPr algn="r"/>
              <a:t>76</a:t>
            </a:fld>
            <a:endParaRPr lang="en-US" altLang="el-GR" b="0">
              <a:latin typeface="Century Gothic" panose="020B0502020202020204" pitchFamily="34" charset="0"/>
            </a:endParaRPr>
          </a:p>
        </p:txBody>
      </p:sp>
      <p:sp>
        <p:nvSpPr>
          <p:cNvPr id="91140" name="Line 5"/>
          <p:cNvSpPr>
            <a:spLocks noChangeShapeType="1"/>
          </p:cNvSpPr>
          <p:nvPr/>
        </p:nvSpPr>
        <p:spPr bwMode="auto">
          <a:xfrm flipH="1">
            <a:off x="2590800" y="3581400"/>
            <a:ext cx="3416300" cy="0"/>
          </a:xfrm>
          <a:prstGeom prst="line">
            <a:avLst/>
          </a:prstGeom>
          <a:noFill/>
          <a:ln w="5715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l-GR"/>
          </a:p>
        </p:txBody>
      </p:sp>
      <p:sp>
        <p:nvSpPr>
          <p:cNvPr id="91141" name="AutoShape 15"/>
          <p:cNvSpPr>
            <a:spLocks noChangeArrowheads="1"/>
          </p:cNvSpPr>
          <p:nvPr/>
        </p:nvSpPr>
        <p:spPr bwMode="auto">
          <a:xfrm flipV="1">
            <a:off x="228600" y="5694363"/>
            <a:ext cx="8686800" cy="1066800"/>
          </a:xfrm>
          <a:prstGeom prst="rtTriangle">
            <a:avLst/>
          </a:prstGeom>
          <a:gradFill rotWithShape="0">
            <a:gsLst>
              <a:gs pos="0">
                <a:srgbClr val="000000"/>
              </a:gs>
              <a:gs pos="100000">
                <a:srgbClr val="000000"/>
              </a:gs>
            </a:gsLst>
            <a:lin ang="0" scaled="1"/>
          </a:gradFill>
          <a:ln w="6350">
            <a:solidFill>
              <a:schemeClr val="tx1"/>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16" name="Text Box 16"/>
          <p:cNvSpPr txBox="1">
            <a:spLocks noChangeArrowheads="1"/>
          </p:cNvSpPr>
          <p:nvPr/>
        </p:nvSpPr>
        <p:spPr bwMode="auto">
          <a:xfrm>
            <a:off x="76200" y="5715000"/>
            <a:ext cx="5287963" cy="338138"/>
          </a:xfrm>
          <a:prstGeom prst="rect">
            <a:avLst/>
          </a:prstGeom>
          <a:noFill/>
          <a:ln w="50800">
            <a:noFill/>
            <a:miter lim="800000"/>
            <a:headEnd/>
            <a:tailEnd/>
          </a:ln>
          <a:effectLst/>
        </p:spPr>
        <p:txBody>
          <a:bodyPr>
            <a:spAutoFit/>
          </a:bodyPr>
          <a:lstStyle/>
          <a:p>
            <a:pPr algn="l">
              <a:lnSpc>
                <a:spcPct val="80000"/>
              </a:lnSpc>
              <a:spcBef>
                <a:spcPct val="0"/>
              </a:spcBef>
              <a:defRPr/>
            </a:pPr>
            <a:r>
              <a:rPr lang="en-US" altLang="en-US" sz="2000" dirty="0">
                <a:solidFill>
                  <a:srgbClr val="FFFFFF"/>
                </a:solidFill>
                <a:effectLst>
                  <a:outerShdw blurRad="38100" dist="38100" dir="2700000" algn="tl">
                    <a:srgbClr val="000000"/>
                  </a:outerShdw>
                </a:effectLst>
                <a:latin typeface="Century Gothic" pitchFamily="34" charset="0"/>
              </a:rPr>
              <a:t>   </a:t>
            </a:r>
            <a:r>
              <a:rPr lang="el-GR" altLang="en-US" sz="2000" dirty="0">
                <a:solidFill>
                  <a:srgbClr val="FFFFFF"/>
                </a:solidFill>
                <a:effectLst>
                  <a:outerShdw blurRad="38100" dist="38100" dir="2700000" algn="tl">
                    <a:srgbClr val="000000"/>
                  </a:outerShdw>
                </a:effectLst>
                <a:latin typeface="Century Gothic" pitchFamily="34" charset="0"/>
              </a:rPr>
              <a:t>Εξωτερικό Περιβάλλον Μάρκετινγκ</a:t>
            </a:r>
            <a:endParaRPr lang="en-US" altLang="en-US" sz="2000" dirty="0">
              <a:solidFill>
                <a:srgbClr val="FFFFFF"/>
              </a:solidFill>
              <a:latin typeface="Century Gothic" pitchFamily="34" charset="0"/>
            </a:endParaRPr>
          </a:p>
        </p:txBody>
      </p:sp>
      <p:sp>
        <p:nvSpPr>
          <p:cNvPr id="91143" name="Line 18"/>
          <p:cNvSpPr>
            <a:spLocks noChangeShapeType="1"/>
          </p:cNvSpPr>
          <p:nvPr/>
        </p:nvSpPr>
        <p:spPr bwMode="auto">
          <a:xfrm flipV="1">
            <a:off x="2590800" y="48768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1144" name="Line 19"/>
          <p:cNvSpPr>
            <a:spLocks noChangeShapeType="1"/>
          </p:cNvSpPr>
          <p:nvPr/>
        </p:nvSpPr>
        <p:spPr bwMode="auto">
          <a:xfrm>
            <a:off x="2590800" y="19050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1145" name="AutoShape 12"/>
          <p:cNvSpPr>
            <a:spLocks noChangeArrowheads="1"/>
          </p:cNvSpPr>
          <p:nvPr/>
        </p:nvSpPr>
        <p:spPr bwMode="auto">
          <a:xfrm flipH="1">
            <a:off x="2895600" y="2787650"/>
            <a:ext cx="685800" cy="1631950"/>
          </a:xfrm>
          <a:prstGeom prst="diamond">
            <a:avLst/>
          </a:prstGeom>
          <a:solidFill>
            <a:srgbClr val="11FF7D"/>
          </a:solidFill>
          <a:ln w="9525">
            <a:miter lim="800000"/>
            <a:headEnd/>
            <a:tailEnd/>
          </a:ln>
          <a:scene3d>
            <a:camera prst="legacyPerspectiveTopRight">
              <a:rot lat="300000" lon="21299970" rev="0"/>
            </a:camera>
            <a:lightRig rig="legacyFlat2" dir="t"/>
          </a:scene3d>
          <a:sp3d extrusionH="176200" prstMaterial="legacyMatte">
            <a:bevelT w="13500" h="13500" prst="angle"/>
            <a:bevelB w="13500" h="13500" prst="angle"/>
            <a:extrusionClr>
              <a:srgbClr val="333300"/>
            </a:extrusionClr>
            <a:contourClr>
              <a:srgbClr val="11FF7D"/>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1146" name="Rectangle 13"/>
          <p:cNvSpPr>
            <a:spLocks noChangeArrowheads="1"/>
          </p:cNvSpPr>
          <p:nvPr/>
        </p:nvSpPr>
        <p:spPr bwMode="auto">
          <a:xfrm flipH="1">
            <a:off x="3041650" y="3003550"/>
            <a:ext cx="460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sz="1800">
                <a:solidFill>
                  <a:schemeClr val="bg1"/>
                </a:solidFill>
              </a:rPr>
              <a:t>S.</a:t>
            </a:r>
          </a:p>
          <a:p>
            <a:pPr>
              <a:lnSpc>
                <a:spcPct val="100000"/>
              </a:lnSpc>
              <a:spcBef>
                <a:spcPct val="0"/>
              </a:spcBef>
            </a:pPr>
            <a:r>
              <a:rPr lang="en-US" altLang="en-US" sz="1800">
                <a:solidFill>
                  <a:schemeClr val="bg1"/>
                </a:solidFill>
              </a:rPr>
              <a:t>W.</a:t>
            </a:r>
          </a:p>
          <a:p>
            <a:pPr>
              <a:lnSpc>
                <a:spcPct val="100000"/>
              </a:lnSpc>
              <a:spcBef>
                <a:spcPct val="0"/>
              </a:spcBef>
            </a:pPr>
            <a:r>
              <a:rPr lang="en-US" altLang="en-US" sz="1800">
                <a:solidFill>
                  <a:schemeClr val="bg1"/>
                </a:solidFill>
              </a:rPr>
              <a:t>O.</a:t>
            </a:r>
          </a:p>
          <a:p>
            <a:pPr>
              <a:lnSpc>
                <a:spcPct val="100000"/>
              </a:lnSpc>
              <a:spcBef>
                <a:spcPct val="0"/>
              </a:spcBef>
            </a:pPr>
            <a:r>
              <a:rPr lang="en-US" altLang="en-US" sz="1800">
                <a:solidFill>
                  <a:schemeClr val="bg1"/>
                </a:solidFill>
              </a:rPr>
              <a:t>T.</a:t>
            </a:r>
          </a:p>
        </p:txBody>
      </p:sp>
      <p:sp>
        <p:nvSpPr>
          <p:cNvPr id="21" name="Title 12"/>
          <p:cNvSpPr txBox="1">
            <a:spLocks/>
          </p:cNvSpPr>
          <p:nvPr/>
        </p:nvSpPr>
        <p:spPr>
          <a:xfrm>
            <a:off x="457200" y="274638"/>
            <a:ext cx="8229600" cy="1143000"/>
          </a:xfrm>
          <a:prstGeom prst="rect">
            <a:avLst/>
          </a:prstGeom>
        </p:spPr>
        <p:txBody>
          <a:bodyPr>
            <a:normAutofit fontScale="90000" lnSpcReduction="20000"/>
          </a:bodyPr>
          <a:lstStyle/>
          <a:p>
            <a:pPr eaLnBrk="1" fontAlgn="auto" hangingPunct="1">
              <a:lnSpc>
                <a:spcPct val="100000"/>
              </a:lnSpc>
              <a:spcBef>
                <a:spcPct val="0"/>
              </a:spcBef>
              <a:spcAft>
                <a:spcPts val="0"/>
              </a:spcAft>
              <a:defRPr/>
            </a:pPr>
            <a:r>
              <a:rPr lang="el-GR" altLang="en-US" sz="4400" b="0">
                <a:solidFill>
                  <a:schemeClr val="tx1"/>
                </a:solidFill>
                <a:latin typeface="Century Gothic" pitchFamily="34" charset="0"/>
                <a:ea typeface="+mj-ea"/>
                <a:cs typeface="+mj-cs"/>
              </a:rPr>
              <a:t>Σχεδιασμός στρατηγικής μάρκετινγκ </a:t>
            </a:r>
            <a:endParaRPr lang="el-GR" sz="4400" b="0" dirty="0">
              <a:solidFill>
                <a:schemeClr val="tx1"/>
              </a:solidFill>
              <a:latin typeface="+mj-lt"/>
              <a:ea typeface="+mj-ea"/>
              <a:cs typeface="+mj-cs"/>
            </a:endParaRPr>
          </a:p>
        </p:txBody>
      </p:sp>
      <p:sp>
        <p:nvSpPr>
          <p:cNvPr id="91148" name="Oval 5"/>
          <p:cNvSpPr>
            <a:spLocks noChangeArrowheads="1"/>
          </p:cNvSpPr>
          <p:nvPr/>
        </p:nvSpPr>
        <p:spPr bwMode="auto">
          <a:xfrm>
            <a:off x="323850" y="908050"/>
            <a:ext cx="219710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1149" name="Rectangle 6"/>
          <p:cNvSpPr>
            <a:spLocks noChangeArrowheads="1"/>
          </p:cNvSpPr>
          <p:nvPr/>
        </p:nvSpPr>
        <p:spPr bwMode="auto">
          <a:xfrm>
            <a:off x="433388" y="1047750"/>
            <a:ext cx="2016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80000"/>
              </a:lnSpc>
              <a:spcBef>
                <a:spcPct val="30000"/>
              </a:spcBef>
              <a:buSzPct val="100000"/>
            </a:pPr>
            <a:r>
              <a:rPr lang="el-GR" altLang="en-US" sz="2000">
                <a:solidFill>
                  <a:schemeClr val="bg1"/>
                </a:solidFill>
                <a:latin typeface="Century Gothic" panose="020B0502020202020204" pitchFamily="34" charset="0"/>
              </a:rPr>
              <a:t>Πελάτες</a:t>
            </a:r>
          </a:p>
          <a:p>
            <a:pPr>
              <a:lnSpc>
                <a:spcPct val="80000"/>
              </a:lnSpc>
              <a:spcBef>
                <a:spcPct val="30000"/>
              </a:spcBef>
              <a:buSzPct val="100000"/>
            </a:pPr>
            <a:r>
              <a:rPr lang="el-GR" altLang="en-US" sz="1300">
                <a:solidFill>
                  <a:schemeClr val="bg1"/>
                </a:solidFill>
                <a:latin typeface="Century Gothic" panose="020B0502020202020204" pitchFamily="34" charset="0"/>
              </a:rPr>
              <a:t>Ανάγκες και άλλες διαστάσεις τμηματοποίησης</a:t>
            </a:r>
            <a:endParaRPr lang="en-US" altLang="en-US" sz="1300" i="1">
              <a:solidFill>
                <a:schemeClr val="bg1"/>
              </a:solidFill>
              <a:latin typeface="Century Gothic" panose="020B0502020202020204" pitchFamily="34" charset="0"/>
            </a:endParaRPr>
          </a:p>
        </p:txBody>
      </p:sp>
      <p:sp>
        <p:nvSpPr>
          <p:cNvPr id="91150" name="Oval 7"/>
          <p:cNvSpPr>
            <a:spLocks noChangeArrowheads="1"/>
          </p:cNvSpPr>
          <p:nvPr/>
        </p:nvSpPr>
        <p:spPr bwMode="auto">
          <a:xfrm>
            <a:off x="339725" y="2652713"/>
            <a:ext cx="2133600" cy="1295400"/>
          </a:xfrm>
          <a:prstGeom prst="ellipse">
            <a:avLst/>
          </a:prstGeom>
          <a:solidFill>
            <a:srgbClr val="1515E9"/>
          </a:solidFill>
          <a:ln w="12700">
            <a:solidFill>
              <a:schemeClr val="tx1"/>
            </a:solidFill>
            <a:round/>
            <a:headEnd/>
            <a:tailEnd/>
          </a:ln>
        </p:spPr>
        <p:txBody>
          <a:bodyPr anchor="ct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1151" name="Rectangle 8"/>
          <p:cNvSpPr>
            <a:spLocks noChangeArrowheads="1"/>
          </p:cNvSpPr>
          <p:nvPr/>
        </p:nvSpPr>
        <p:spPr bwMode="auto">
          <a:xfrm>
            <a:off x="484188" y="3013075"/>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30000"/>
              </a:spcBef>
            </a:pPr>
            <a:r>
              <a:rPr lang="el-GR" altLang="en-US" sz="2000">
                <a:solidFill>
                  <a:schemeClr val="bg1"/>
                </a:solidFill>
                <a:latin typeface="Century Gothic" panose="020B0502020202020204" pitchFamily="34" charset="0"/>
              </a:rPr>
              <a:t>Επιχείρηση</a:t>
            </a:r>
            <a:endParaRPr lang="en-US" altLang="en-US" sz="1400" i="1">
              <a:solidFill>
                <a:schemeClr val="bg1"/>
              </a:solidFill>
              <a:latin typeface="Century Gothic" panose="020B0502020202020204" pitchFamily="34" charset="0"/>
            </a:endParaRPr>
          </a:p>
          <a:p>
            <a:pPr>
              <a:spcBef>
                <a:spcPct val="30000"/>
              </a:spcBef>
            </a:pPr>
            <a:r>
              <a:rPr lang="el-GR" altLang="en-US" sz="1300" i="1">
                <a:solidFill>
                  <a:schemeClr val="bg1"/>
                </a:solidFill>
                <a:latin typeface="Century Gothic" panose="020B0502020202020204" pitchFamily="34" charset="0"/>
              </a:rPr>
              <a:t>Αποστολή, Στόχοι και Πόροι</a:t>
            </a:r>
            <a:endParaRPr lang="en-US" altLang="en-US" sz="1300" i="1">
              <a:solidFill>
                <a:schemeClr val="bg1"/>
              </a:solidFill>
              <a:latin typeface="Century Gothic" panose="020B0502020202020204" pitchFamily="34" charset="0"/>
            </a:endParaRPr>
          </a:p>
        </p:txBody>
      </p:sp>
      <p:sp>
        <p:nvSpPr>
          <p:cNvPr id="91152" name="Oval 9"/>
          <p:cNvSpPr>
            <a:spLocks noChangeArrowheads="1"/>
          </p:cNvSpPr>
          <p:nvPr/>
        </p:nvSpPr>
        <p:spPr bwMode="auto">
          <a:xfrm>
            <a:off x="339725" y="4381500"/>
            <a:ext cx="212725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endParaRPr lang="en-US" altLang="en-US" sz="2000">
              <a:solidFill>
                <a:srgbClr val="FFFFFF"/>
              </a:solidFill>
            </a:endParaRPr>
          </a:p>
        </p:txBody>
      </p:sp>
      <p:sp>
        <p:nvSpPr>
          <p:cNvPr id="91153" name="Rectangle 10"/>
          <p:cNvSpPr>
            <a:spLocks noChangeArrowheads="1"/>
          </p:cNvSpPr>
          <p:nvPr/>
        </p:nvSpPr>
        <p:spPr bwMode="auto">
          <a:xfrm>
            <a:off x="412750" y="4740275"/>
            <a:ext cx="1958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70000"/>
              </a:lnSpc>
              <a:spcBef>
                <a:spcPct val="30000"/>
              </a:spcBef>
            </a:pPr>
            <a:r>
              <a:rPr lang="el-GR" altLang="en-US" sz="2000">
                <a:solidFill>
                  <a:schemeClr val="bg1"/>
                </a:solidFill>
                <a:latin typeface="Century Gothic" panose="020B0502020202020204" pitchFamily="34" charset="0"/>
              </a:rPr>
              <a:t>Ανταγωνιστές </a:t>
            </a:r>
          </a:p>
          <a:p>
            <a:pPr>
              <a:lnSpc>
                <a:spcPct val="70000"/>
              </a:lnSpc>
              <a:spcBef>
                <a:spcPct val="30000"/>
              </a:spcBef>
            </a:pPr>
            <a:r>
              <a:rPr lang="el-GR" altLang="en-US" sz="1300">
                <a:solidFill>
                  <a:schemeClr val="bg1"/>
                </a:solidFill>
                <a:latin typeface="Century Gothic" panose="020B0502020202020204" pitchFamily="34" charset="0"/>
              </a:rPr>
              <a:t>Υπάρχοντες και πιθανοί</a:t>
            </a:r>
            <a:endParaRPr lang="en-US" altLang="en-US" sz="1300" i="1">
              <a:solidFill>
                <a:schemeClr val="bg1"/>
              </a:solidFill>
              <a:latin typeface="Century Gothic" panose="020B0502020202020204" pitchFamily="34" charset="0"/>
            </a:endParaRPr>
          </a:p>
        </p:txBody>
      </p:sp>
    </p:spTree>
  </p:cSld>
  <p:clrMapOvr>
    <a:masterClrMapping/>
  </p:clrMapOvr>
  <p:transition advTm="28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1"/>
          <p:cNvSpPr>
            <a:spLocks noChangeArrowheads="1"/>
          </p:cNvSpPr>
          <p:nvPr/>
        </p:nvSpPr>
        <p:spPr bwMode="auto">
          <a:xfrm rot="-16689">
            <a:off x="879475" y="835025"/>
            <a:ext cx="687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63" name="Rectangle 13"/>
          <p:cNvSpPr>
            <a:spLocks noChangeArrowheads="1"/>
          </p:cNvSpPr>
          <p:nvPr/>
        </p:nvSpPr>
        <p:spPr bwMode="auto">
          <a:xfrm>
            <a:off x="8362950" y="6378575"/>
            <a:ext cx="781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a:fld id="{75678E89-D9DF-462E-A721-973C73798CF6}" type="slidenum">
              <a:rPr lang="en-US" altLang="el-GR" b="0">
                <a:latin typeface="Century Gothic" panose="020B0502020202020204" pitchFamily="34" charset="0"/>
              </a:rPr>
              <a:pPr algn="r"/>
              <a:t>77</a:t>
            </a:fld>
            <a:endParaRPr lang="en-US" altLang="el-GR" b="0">
              <a:latin typeface="Century Gothic" panose="020B0502020202020204" pitchFamily="34" charset="0"/>
            </a:endParaRPr>
          </a:p>
        </p:txBody>
      </p:sp>
      <p:sp>
        <p:nvSpPr>
          <p:cNvPr id="92164" name="Line 5"/>
          <p:cNvSpPr>
            <a:spLocks noChangeShapeType="1"/>
          </p:cNvSpPr>
          <p:nvPr/>
        </p:nvSpPr>
        <p:spPr bwMode="auto">
          <a:xfrm flipH="1">
            <a:off x="2590800" y="3581400"/>
            <a:ext cx="3416300" cy="0"/>
          </a:xfrm>
          <a:prstGeom prst="line">
            <a:avLst/>
          </a:prstGeom>
          <a:noFill/>
          <a:ln w="5715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l-GR"/>
          </a:p>
        </p:txBody>
      </p:sp>
      <p:sp>
        <p:nvSpPr>
          <p:cNvPr id="92165" name="AutoShape 15"/>
          <p:cNvSpPr>
            <a:spLocks noChangeArrowheads="1"/>
          </p:cNvSpPr>
          <p:nvPr/>
        </p:nvSpPr>
        <p:spPr bwMode="auto">
          <a:xfrm flipV="1">
            <a:off x="228600" y="5694363"/>
            <a:ext cx="8686800" cy="1066800"/>
          </a:xfrm>
          <a:prstGeom prst="rtTriangle">
            <a:avLst/>
          </a:prstGeom>
          <a:solidFill>
            <a:srgbClr val="C0C0C0"/>
          </a:solidFill>
          <a:ln w="6350">
            <a:solidFill>
              <a:schemeClr val="tx1"/>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66" name="Text Box 16"/>
          <p:cNvSpPr txBox="1">
            <a:spLocks noChangeArrowheads="1"/>
          </p:cNvSpPr>
          <p:nvPr/>
        </p:nvSpPr>
        <p:spPr bwMode="auto">
          <a:xfrm>
            <a:off x="76200" y="5715000"/>
            <a:ext cx="5287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80000"/>
              </a:lnSpc>
              <a:spcBef>
                <a:spcPct val="0"/>
              </a:spcBef>
            </a:pPr>
            <a:r>
              <a:rPr lang="en-US" altLang="en-US" sz="2000">
                <a:solidFill>
                  <a:schemeClr val="tx1"/>
                </a:solidFill>
                <a:latin typeface="Century Gothic" panose="020B0502020202020204" pitchFamily="34" charset="0"/>
              </a:rPr>
              <a:t>   </a:t>
            </a:r>
            <a:r>
              <a:rPr lang="el-GR" altLang="en-US" sz="2000">
                <a:solidFill>
                  <a:schemeClr val="tx1"/>
                </a:solidFill>
                <a:latin typeface="Century Gothic" panose="020B0502020202020204" pitchFamily="34" charset="0"/>
              </a:rPr>
              <a:t>Εξωτερικό Περιβάλλον Μάρκετινγκ</a:t>
            </a:r>
            <a:endParaRPr lang="en-US" altLang="en-US" sz="2000">
              <a:solidFill>
                <a:schemeClr val="tx1"/>
              </a:solidFill>
              <a:latin typeface="Century Gothic" panose="020B0502020202020204" pitchFamily="34" charset="0"/>
            </a:endParaRPr>
          </a:p>
        </p:txBody>
      </p:sp>
      <p:sp>
        <p:nvSpPr>
          <p:cNvPr id="92167" name="Line 18"/>
          <p:cNvSpPr>
            <a:spLocks noChangeShapeType="1"/>
          </p:cNvSpPr>
          <p:nvPr/>
        </p:nvSpPr>
        <p:spPr bwMode="auto">
          <a:xfrm flipV="1">
            <a:off x="2590800" y="48768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2168" name="Line 19"/>
          <p:cNvSpPr>
            <a:spLocks noChangeShapeType="1"/>
          </p:cNvSpPr>
          <p:nvPr/>
        </p:nvSpPr>
        <p:spPr bwMode="auto">
          <a:xfrm>
            <a:off x="2590800" y="19050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2169" name="Rectangle 13"/>
          <p:cNvSpPr>
            <a:spLocks noChangeArrowheads="1"/>
          </p:cNvSpPr>
          <p:nvPr/>
        </p:nvSpPr>
        <p:spPr bwMode="auto">
          <a:xfrm flipH="1">
            <a:off x="3041650" y="3003550"/>
            <a:ext cx="460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sz="1800">
                <a:solidFill>
                  <a:schemeClr val="bg1"/>
                </a:solidFill>
              </a:rPr>
              <a:t>S.</a:t>
            </a:r>
          </a:p>
          <a:p>
            <a:pPr>
              <a:lnSpc>
                <a:spcPct val="100000"/>
              </a:lnSpc>
              <a:spcBef>
                <a:spcPct val="0"/>
              </a:spcBef>
            </a:pPr>
            <a:r>
              <a:rPr lang="en-US" altLang="en-US" sz="1800">
                <a:solidFill>
                  <a:schemeClr val="bg1"/>
                </a:solidFill>
              </a:rPr>
              <a:t>W.</a:t>
            </a:r>
          </a:p>
          <a:p>
            <a:pPr>
              <a:lnSpc>
                <a:spcPct val="100000"/>
              </a:lnSpc>
              <a:spcBef>
                <a:spcPct val="0"/>
              </a:spcBef>
            </a:pPr>
            <a:r>
              <a:rPr lang="en-US" altLang="en-US" sz="1800">
                <a:solidFill>
                  <a:schemeClr val="bg1"/>
                </a:solidFill>
              </a:rPr>
              <a:t>O.</a:t>
            </a:r>
          </a:p>
          <a:p>
            <a:pPr>
              <a:lnSpc>
                <a:spcPct val="100000"/>
              </a:lnSpc>
              <a:spcBef>
                <a:spcPct val="0"/>
              </a:spcBef>
            </a:pPr>
            <a:r>
              <a:rPr lang="en-US" altLang="en-US" sz="1800">
                <a:solidFill>
                  <a:schemeClr val="bg1"/>
                </a:solidFill>
              </a:rPr>
              <a:t>T.</a:t>
            </a:r>
          </a:p>
        </p:txBody>
      </p:sp>
      <p:sp>
        <p:nvSpPr>
          <p:cNvPr id="92170" name="AutoShape 17"/>
          <p:cNvSpPr>
            <a:spLocks noChangeArrowheads="1"/>
          </p:cNvSpPr>
          <p:nvPr/>
        </p:nvSpPr>
        <p:spPr bwMode="auto">
          <a:xfrm flipH="1">
            <a:off x="3733800" y="2286000"/>
            <a:ext cx="1981200" cy="990600"/>
          </a:xfrm>
          <a:prstGeom prst="flowChartManualInput">
            <a:avLst/>
          </a:prstGeom>
          <a:solidFill>
            <a:srgbClr val="EE10C4"/>
          </a:solidFill>
          <a:ln w="9525">
            <a:solidFill>
              <a:schemeClr val="tx1"/>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71" name="Text Box 18"/>
          <p:cNvSpPr txBox="1">
            <a:spLocks noChangeArrowheads="1"/>
          </p:cNvSpPr>
          <p:nvPr/>
        </p:nvSpPr>
        <p:spPr bwMode="auto">
          <a:xfrm>
            <a:off x="3657600" y="2454275"/>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10000"/>
              </a:lnSpc>
              <a:spcBef>
                <a:spcPct val="50000"/>
              </a:spcBef>
            </a:pPr>
            <a:r>
              <a:rPr lang="el-GR" altLang="en-US" sz="1800">
                <a:solidFill>
                  <a:srgbClr val="FFFFFF"/>
                </a:solidFill>
              </a:rPr>
              <a:t>Στόχευση &amp;Τμηματοποίηση</a:t>
            </a:r>
            <a:endParaRPr lang="en-US" altLang="en-US" sz="1800">
              <a:solidFill>
                <a:srgbClr val="FFFFFF"/>
              </a:solidFill>
            </a:endParaRPr>
          </a:p>
        </p:txBody>
      </p:sp>
      <p:sp>
        <p:nvSpPr>
          <p:cNvPr id="24" name="AutoShape 19"/>
          <p:cNvSpPr>
            <a:spLocks noChangeArrowheads="1"/>
          </p:cNvSpPr>
          <p:nvPr/>
        </p:nvSpPr>
        <p:spPr bwMode="auto">
          <a:xfrm flipH="1" flipV="1">
            <a:off x="3733800" y="3733800"/>
            <a:ext cx="1981200" cy="990600"/>
          </a:xfrm>
          <a:prstGeom prst="flowChartManualInput">
            <a:avLst/>
          </a:prstGeom>
          <a:solidFill>
            <a:srgbClr val="EE10C4"/>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el-GR">
              <a:latin typeface="Arial" charset="0"/>
            </a:endParaRPr>
          </a:p>
        </p:txBody>
      </p:sp>
      <p:sp>
        <p:nvSpPr>
          <p:cNvPr id="25" name="Text Box 20"/>
          <p:cNvSpPr txBox="1">
            <a:spLocks noChangeArrowheads="1"/>
          </p:cNvSpPr>
          <p:nvPr/>
        </p:nvSpPr>
        <p:spPr bwMode="auto">
          <a:xfrm>
            <a:off x="3657600" y="3838575"/>
            <a:ext cx="2133600" cy="590550"/>
          </a:xfrm>
          <a:prstGeom prst="rect">
            <a:avLst/>
          </a:prstGeom>
          <a:noFill/>
          <a:ln w="50800">
            <a:noFill/>
            <a:miter lim="800000"/>
            <a:headEnd/>
            <a:tailEnd/>
          </a:ln>
          <a:effectLst>
            <a:prstShdw prst="shdw17" dist="17961" dir="2700000">
              <a:schemeClr val="bg1">
                <a:gamma/>
                <a:shade val="60000"/>
                <a:invGamma/>
              </a:schemeClr>
            </a:prstShdw>
          </a:effectLst>
        </p:spPr>
        <p:txBody>
          <a:bodyPr>
            <a:spAutoFit/>
          </a:bodyPr>
          <a:lstStyle/>
          <a:p>
            <a:pPr>
              <a:lnSpc>
                <a:spcPct val="100000"/>
              </a:lnSpc>
              <a:spcBef>
                <a:spcPct val="50000"/>
              </a:spcBef>
              <a:defRPr/>
            </a:pPr>
            <a:r>
              <a:rPr lang="el-GR" altLang="en-US" sz="1800" dirty="0">
                <a:solidFill>
                  <a:srgbClr val="FFFFFF"/>
                </a:solidFill>
                <a:latin typeface="Arial" charset="0"/>
              </a:rPr>
              <a:t>Τοποθέτηση </a:t>
            </a:r>
            <a:r>
              <a:rPr lang="en-US" altLang="en-US" sz="1800" dirty="0">
                <a:solidFill>
                  <a:srgbClr val="FFFFFF"/>
                </a:solidFill>
                <a:latin typeface="Arial" charset="0"/>
              </a:rPr>
              <a:t>&amp;</a:t>
            </a:r>
          </a:p>
          <a:p>
            <a:pPr>
              <a:lnSpc>
                <a:spcPct val="30000"/>
              </a:lnSpc>
              <a:spcBef>
                <a:spcPct val="50000"/>
              </a:spcBef>
              <a:defRPr/>
            </a:pPr>
            <a:r>
              <a:rPr lang="el-GR" altLang="en-US" sz="1800" dirty="0">
                <a:solidFill>
                  <a:srgbClr val="FFFFFF"/>
                </a:solidFill>
                <a:latin typeface="Arial" charset="0"/>
              </a:rPr>
              <a:t>Διαφοροποίηση</a:t>
            </a:r>
            <a:endParaRPr lang="en-US" altLang="en-US" sz="1800" dirty="0">
              <a:solidFill>
                <a:srgbClr val="FFFFFF"/>
              </a:solidFill>
              <a:latin typeface="Arial" charset="0"/>
            </a:endParaRPr>
          </a:p>
        </p:txBody>
      </p:sp>
      <p:sp>
        <p:nvSpPr>
          <p:cNvPr id="26" name="Title 12"/>
          <p:cNvSpPr txBox="1">
            <a:spLocks/>
          </p:cNvSpPr>
          <p:nvPr/>
        </p:nvSpPr>
        <p:spPr>
          <a:xfrm>
            <a:off x="457200" y="274638"/>
            <a:ext cx="8229600" cy="1143000"/>
          </a:xfrm>
          <a:prstGeom prst="rect">
            <a:avLst/>
          </a:prstGeom>
        </p:spPr>
        <p:txBody>
          <a:bodyPr>
            <a:normAutofit fontScale="90000" lnSpcReduction="20000"/>
          </a:bodyPr>
          <a:lstStyle/>
          <a:p>
            <a:pPr eaLnBrk="1" fontAlgn="auto" hangingPunct="1">
              <a:lnSpc>
                <a:spcPct val="100000"/>
              </a:lnSpc>
              <a:spcBef>
                <a:spcPct val="0"/>
              </a:spcBef>
              <a:spcAft>
                <a:spcPts val="0"/>
              </a:spcAft>
              <a:defRPr/>
            </a:pPr>
            <a:r>
              <a:rPr lang="el-GR" altLang="en-US" sz="4400" b="0">
                <a:solidFill>
                  <a:schemeClr val="tx1"/>
                </a:solidFill>
                <a:latin typeface="Century Gothic" pitchFamily="34" charset="0"/>
                <a:ea typeface="+mj-ea"/>
                <a:cs typeface="+mj-cs"/>
              </a:rPr>
              <a:t>Σχεδιασμός στρατηγικής μάρκετινγκ </a:t>
            </a:r>
            <a:endParaRPr lang="el-GR" sz="4400" b="0" dirty="0">
              <a:solidFill>
                <a:schemeClr val="tx1"/>
              </a:solidFill>
              <a:latin typeface="+mj-lt"/>
              <a:ea typeface="+mj-ea"/>
              <a:cs typeface="+mj-cs"/>
            </a:endParaRPr>
          </a:p>
        </p:txBody>
      </p:sp>
      <p:sp>
        <p:nvSpPr>
          <p:cNvPr id="92175" name="Oval 5"/>
          <p:cNvSpPr>
            <a:spLocks noChangeArrowheads="1"/>
          </p:cNvSpPr>
          <p:nvPr/>
        </p:nvSpPr>
        <p:spPr bwMode="auto">
          <a:xfrm>
            <a:off x="323850" y="908050"/>
            <a:ext cx="219710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76" name="Rectangle 6"/>
          <p:cNvSpPr>
            <a:spLocks noChangeArrowheads="1"/>
          </p:cNvSpPr>
          <p:nvPr/>
        </p:nvSpPr>
        <p:spPr bwMode="auto">
          <a:xfrm>
            <a:off x="433388" y="1047750"/>
            <a:ext cx="2016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80000"/>
              </a:lnSpc>
              <a:spcBef>
                <a:spcPct val="30000"/>
              </a:spcBef>
              <a:buSzPct val="100000"/>
            </a:pPr>
            <a:r>
              <a:rPr lang="el-GR" altLang="en-US" sz="2000">
                <a:solidFill>
                  <a:schemeClr val="bg1"/>
                </a:solidFill>
                <a:latin typeface="Century Gothic" panose="020B0502020202020204" pitchFamily="34" charset="0"/>
              </a:rPr>
              <a:t>Πελάτες</a:t>
            </a:r>
          </a:p>
          <a:p>
            <a:pPr>
              <a:lnSpc>
                <a:spcPct val="80000"/>
              </a:lnSpc>
              <a:spcBef>
                <a:spcPct val="30000"/>
              </a:spcBef>
              <a:buSzPct val="100000"/>
            </a:pPr>
            <a:r>
              <a:rPr lang="el-GR" altLang="en-US" sz="1300">
                <a:solidFill>
                  <a:schemeClr val="bg1"/>
                </a:solidFill>
                <a:latin typeface="Century Gothic" panose="020B0502020202020204" pitchFamily="34" charset="0"/>
              </a:rPr>
              <a:t>Ανάγκες και άλλες διαστάσεις τμηματοποίησης</a:t>
            </a:r>
            <a:endParaRPr lang="en-US" altLang="en-US" sz="1300" i="1">
              <a:solidFill>
                <a:schemeClr val="bg1"/>
              </a:solidFill>
              <a:latin typeface="Century Gothic" panose="020B0502020202020204" pitchFamily="34" charset="0"/>
            </a:endParaRPr>
          </a:p>
        </p:txBody>
      </p:sp>
      <p:sp>
        <p:nvSpPr>
          <p:cNvPr id="92177" name="Oval 7"/>
          <p:cNvSpPr>
            <a:spLocks noChangeArrowheads="1"/>
          </p:cNvSpPr>
          <p:nvPr/>
        </p:nvSpPr>
        <p:spPr bwMode="auto">
          <a:xfrm>
            <a:off x="339725" y="2652713"/>
            <a:ext cx="2133600" cy="1295400"/>
          </a:xfrm>
          <a:prstGeom prst="ellipse">
            <a:avLst/>
          </a:prstGeom>
          <a:solidFill>
            <a:srgbClr val="1515E9"/>
          </a:solidFill>
          <a:ln w="12700">
            <a:solidFill>
              <a:schemeClr val="tx1"/>
            </a:solidFill>
            <a:round/>
            <a:headEnd/>
            <a:tailEnd/>
          </a:ln>
        </p:spPr>
        <p:txBody>
          <a:bodyPr anchor="ct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78" name="Rectangle 8"/>
          <p:cNvSpPr>
            <a:spLocks noChangeArrowheads="1"/>
          </p:cNvSpPr>
          <p:nvPr/>
        </p:nvSpPr>
        <p:spPr bwMode="auto">
          <a:xfrm>
            <a:off x="484188" y="3013075"/>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30000"/>
              </a:spcBef>
            </a:pPr>
            <a:r>
              <a:rPr lang="el-GR" altLang="en-US" sz="2000">
                <a:solidFill>
                  <a:schemeClr val="bg1"/>
                </a:solidFill>
                <a:latin typeface="Century Gothic" panose="020B0502020202020204" pitchFamily="34" charset="0"/>
              </a:rPr>
              <a:t>Επιχείρηση</a:t>
            </a:r>
            <a:endParaRPr lang="en-US" altLang="en-US" sz="1400" i="1">
              <a:solidFill>
                <a:schemeClr val="bg1"/>
              </a:solidFill>
              <a:latin typeface="Century Gothic" panose="020B0502020202020204" pitchFamily="34" charset="0"/>
            </a:endParaRPr>
          </a:p>
          <a:p>
            <a:pPr>
              <a:spcBef>
                <a:spcPct val="30000"/>
              </a:spcBef>
            </a:pPr>
            <a:r>
              <a:rPr lang="el-GR" altLang="en-US" sz="1300" i="1">
                <a:solidFill>
                  <a:schemeClr val="bg1"/>
                </a:solidFill>
                <a:latin typeface="Century Gothic" panose="020B0502020202020204" pitchFamily="34" charset="0"/>
              </a:rPr>
              <a:t>Αποστολή, Στόχοι και Πόροι</a:t>
            </a:r>
            <a:endParaRPr lang="en-US" altLang="en-US" sz="1300" i="1">
              <a:solidFill>
                <a:schemeClr val="bg1"/>
              </a:solidFill>
              <a:latin typeface="Century Gothic" panose="020B0502020202020204" pitchFamily="34" charset="0"/>
            </a:endParaRPr>
          </a:p>
        </p:txBody>
      </p:sp>
      <p:sp>
        <p:nvSpPr>
          <p:cNvPr id="92179" name="Oval 9"/>
          <p:cNvSpPr>
            <a:spLocks noChangeArrowheads="1"/>
          </p:cNvSpPr>
          <p:nvPr/>
        </p:nvSpPr>
        <p:spPr bwMode="auto">
          <a:xfrm>
            <a:off x="339725" y="4381500"/>
            <a:ext cx="212725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endParaRPr lang="en-US" altLang="en-US" sz="2000">
              <a:solidFill>
                <a:srgbClr val="FFFFFF"/>
              </a:solidFill>
            </a:endParaRPr>
          </a:p>
        </p:txBody>
      </p:sp>
      <p:sp>
        <p:nvSpPr>
          <p:cNvPr id="92180" name="Rectangle 10"/>
          <p:cNvSpPr>
            <a:spLocks noChangeArrowheads="1"/>
          </p:cNvSpPr>
          <p:nvPr/>
        </p:nvSpPr>
        <p:spPr bwMode="auto">
          <a:xfrm>
            <a:off x="412750" y="4740275"/>
            <a:ext cx="1958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70000"/>
              </a:lnSpc>
              <a:spcBef>
                <a:spcPct val="30000"/>
              </a:spcBef>
            </a:pPr>
            <a:r>
              <a:rPr lang="el-GR" altLang="en-US" sz="2000">
                <a:solidFill>
                  <a:schemeClr val="bg1"/>
                </a:solidFill>
                <a:latin typeface="Century Gothic" panose="020B0502020202020204" pitchFamily="34" charset="0"/>
              </a:rPr>
              <a:t>Ανταγωνιστές </a:t>
            </a:r>
          </a:p>
          <a:p>
            <a:pPr>
              <a:lnSpc>
                <a:spcPct val="70000"/>
              </a:lnSpc>
              <a:spcBef>
                <a:spcPct val="30000"/>
              </a:spcBef>
            </a:pPr>
            <a:r>
              <a:rPr lang="el-GR" altLang="en-US" sz="1300">
                <a:solidFill>
                  <a:schemeClr val="bg1"/>
                </a:solidFill>
                <a:latin typeface="Century Gothic" panose="020B0502020202020204" pitchFamily="34" charset="0"/>
              </a:rPr>
              <a:t>Υπάρχοντες και πιθανοί</a:t>
            </a:r>
            <a:endParaRPr lang="en-US" altLang="en-US" sz="1300" i="1">
              <a:solidFill>
                <a:schemeClr val="bg1"/>
              </a:solidFill>
              <a:latin typeface="Century Gothic" panose="020B0502020202020204" pitchFamily="34" charset="0"/>
            </a:endParaRPr>
          </a:p>
        </p:txBody>
      </p:sp>
      <p:sp>
        <p:nvSpPr>
          <p:cNvPr id="92181" name="AutoShape 12"/>
          <p:cNvSpPr>
            <a:spLocks noChangeArrowheads="1"/>
          </p:cNvSpPr>
          <p:nvPr/>
        </p:nvSpPr>
        <p:spPr bwMode="auto">
          <a:xfrm flipH="1">
            <a:off x="3048000" y="2940050"/>
            <a:ext cx="685800" cy="1631950"/>
          </a:xfrm>
          <a:prstGeom prst="diamond">
            <a:avLst/>
          </a:prstGeom>
          <a:solidFill>
            <a:srgbClr val="11FF7D"/>
          </a:solidFill>
          <a:ln w="9525">
            <a:miter lim="800000"/>
            <a:headEnd/>
            <a:tailEnd/>
          </a:ln>
          <a:scene3d>
            <a:camera prst="legacyPerspectiveTopRight">
              <a:rot lat="300000" lon="21299970" rev="0"/>
            </a:camera>
            <a:lightRig rig="legacyFlat2" dir="t"/>
          </a:scene3d>
          <a:sp3d extrusionH="176200" prstMaterial="legacyMatte">
            <a:bevelT w="13500" h="13500" prst="angle"/>
            <a:bevelB w="13500" h="13500" prst="angle"/>
            <a:extrusionClr>
              <a:srgbClr val="333300"/>
            </a:extrusionClr>
            <a:contourClr>
              <a:srgbClr val="11FF7D"/>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p>
        </p:txBody>
      </p:sp>
      <p:sp>
        <p:nvSpPr>
          <p:cNvPr id="92182" name="Rectangle 13"/>
          <p:cNvSpPr>
            <a:spLocks noChangeArrowheads="1"/>
          </p:cNvSpPr>
          <p:nvPr/>
        </p:nvSpPr>
        <p:spPr bwMode="auto">
          <a:xfrm flipH="1">
            <a:off x="3132138" y="3141663"/>
            <a:ext cx="460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sz="1800">
                <a:solidFill>
                  <a:schemeClr val="bg1"/>
                </a:solidFill>
              </a:rPr>
              <a:t>S.</a:t>
            </a:r>
          </a:p>
          <a:p>
            <a:pPr>
              <a:lnSpc>
                <a:spcPct val="100000"/>
              </a:lnSpc>
              <a:spcBef>
                <a:spcPct val="0"/>
              </a:spcBef>
            </a:pPr>
            <a:r>
              <a:rPr lang="en-US" altLang="en-US" sz="1800">
                <a:solidFill>
                  <a:schemeClr val="bg1"/>
                </a:solidFill>
              </a:rPr>
              <a:t>W.</a:t>
            </a:r>
          </a:p>
          <a:p>
            <a:pPr>
              <a:lnSpc>
                <a:spcPct val="100000"/>
              </a:lnSpc>
              <a:spcBef>
                <a:spcPct val="0"/>
              </a:spcBef>
            </a:pPr>
            <a:r>
              <a:rPr lang="en-US" altLang="en-US" sz="1800">
                <a:solidFill>
                  <a:schemeClr val="bg1"/>
                </a:solidFill>
              </a:rPr>
              <a:t>O.</a:t>
            </a:r>
          </a:p>
          <a:p>
            <a:pPr>
              <a:lnSpc>
                <a:spcPct val="100000"/>
              </a:lnSpc>
              <a:spcBef>
                <a:spcPct val="0"/>
              </a:spcBef>
            </a:pPr>
            <a:r>
              <a:rPr lang="en-US" altLang="en-US" sz="1800">
                <a:solidFill>
                  <a:schemeClr val="bg1"/>
                </a:solidFill>
              </a:rPr>
              <a:t>T.</a:t>
            </a:r>
          </a:p>
        </p:txBody>
      </p:sp>
    </p:spTree>
  </p:cSld>
  <p:clrMapOvr>
    <a:masterClrMapping/>
  </p:clrMapOvr>
  <p:transition advTm="28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1"/>
          <p:cNvSpPr>
            <a:spLocks noChangeArrowheads="1"/>
          </p:cNvSpPr>
          <p:nvPr/>
        </p:nvSpPr>
        <p:spPr bwMode="auto">
          <a:xfrm rot="-16689">
            <a:off x="879475" y="835025"/>
            <a:ext cx="687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187" name="Rectangle 13"/>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a:fld id="{FF86BDDF-8913-48DD-A126-705EFF6EC4EA}" type="slidenum">
              <a:rPr lang="en-US" altLang="el-GR" b="0">
                <a:latin typeface="Century Gothic" panose="020B0502020202020204" pitchFamily="34" charset="0"/>
              </a:rPr>
              <a:pPr algn="r"/>
              <a:t>78</a:t>
            </a:fld>
            <a:endParaRPr lang="en-US" altLang="el-GR" b="0">
              <a:latin typeface="Century Gothic" panose="020B0502020202020204" pitchFamily="34" charset="0"/>
            </a:endParaRPr>
          </a:p>
        </p:txBody>
      </p:sp>
      <p:sp>
        <p:nvSpPr>
          <p:cNvPr id="93188" name="Line 5"/>
          <p:cNvSpPr>
            <a:spLocks noChangeShapeType="1"/>
          </p:cNvSpPr>
          <p:nvPr/>
        </p:nvSpPr>
        <p:spPr bwMode="auto">
          <a:xfrm flipH="1">
            <a:off x="2590800" y="3581400"/>
            <a:ext cx="3416300" cy="0"/>
          </a:xfrm>
          <a:prstGeom prst="line">
            <a:avLst/>
          </a:prstGeom>
          <a:noFill/>
          <a:ln w="5715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l-GR"/>
          </a:p>
        </p:txBody>
      </p:sp>
      <p:sp>
        <p:nvSpPr>
          <p:cNvPr id="93189" name="AutoShape 15"/>
          <p:cNvSpPr>
            <a:spLocks noChangeArrowheads="1"/>
          </p:cNvSpPr>
          <p:nvPr/>
        </p:nvSpPr>
        <p:spPr bwMode="auto">
          <a:xfrm flipV="1">
            <a:off x="228600" y="5694363"/>
            <a:ext cx="8686800" cy="1066800"/>
          </a:xfrm>
          <a:prstGeom prst="rtTriangle">
            <a:avLst/>
          </a:prstGeom>
          <a:solidFill>
            <a:srgbClr val="C0C0C0"/>
          </a:solidFill>
          <a:ln w="6350">
            <a:solidFill>
              <a:schemeClr val="tx1"/>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190" name="Text Box 16"/>
          <p:cNvSpPr txBox="1">
            <a:spLocks noChangeArrowheads="1"/>
          </p:cNvSpPr>
          <p:nvPr/>
        </p:nvSpPr>
        <p:spPr bwMode="auto">
          <a:xfrm>
            <a:off x="76200" y="5715000"/>
            <a:ext cx="5287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80000"/>
              </a:lnSpc>
              <a:spcBef>
                <a:spcPct val="0"/>
              </a:spcBef>
            </a:pPr>
            <a:r>
              <a:rPr lang="en-US" altLang="en-US" sz="2000">
                <a:solidFill>
                  <a:schemeClr val="tx1"/>
                </a:solidFill>
                <a:latin typeface="Century Gothic" panose="020B0502020202020204" pitchFamily="34" charset="0"/>
              </a:rPr>
              <a:t>   </a:t>
            </a:r>
            <a:r>
              <a:rPr lang="el-GR" altLang="en-US" sz="2000">
                <a:solidFill>
                  <a:schemeClr val="tx1"/>
                </a:solidFill>
                <a:latin typeface="Century Gothic" panose="020B0502020202020204" pitchFamily="34" charset="0"/>
              </a:rPr>
              <a:t>Εξωτερικό Περιβάλλον Μάρκετινγκ</a:t>
            </a:r>
            <a:endParaRPr lang="en-US" altLang="en-US" sz="2000">
              <a:solidFill>
                <a:schemeClr val="tx1"/>
              </a:solidFill>
              <a:latin typeface="Century Gothic" panose="020B0502020202020204" pitchFamily="34" charset="0"/>
            </a:endParaRPr>
          </a:p>
        </p:txBody>
      </p:sp>
      <p:sp>
        <p:nvSpPr>
          <p:cNvPr id="93191" name="Line 18"/>
          <p:cNvSpPr>
            <a:spLocks noChangeShapeType="1"/>
          </p:cNvSpPr>
          <p:nvPr/>
        </p:nvSpPr>
        <p:spPr bwMode="auto">
          <a:xfrm flipV="1">
            <a:off x="2590800" y="48768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3192" name="Line 19"/>
          <p:cNvSpPr>
            <a:spLocks noChangeShapeType="1"/>
          </p:cNvSpPr>
          <p:nvPr/>
        </p:nvSpPr>
        <p:spPr bwMode="auto">
          <a:xfrm>
            <a:off x="2590800" y="1905000"/>
            <a:ext cx="3505200" cy="4572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3193" name="Rectangle 13"/>
          <p:cNvSpPr>
            <a:spLocks noChangeArrowheads="1"/>
          </p:cNvSpPr>
          <p:nvPr/>
        </p:nvSpPr>
        <p:spPr bwMode="auto">
          <a:xfrm flipH="1">
            <a:off x="3041650" y="3003550"/>
            <a:ext cx="460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sz="1800">
                <a:solidFill>
                  <a:schemeClr val="bg1"/>
                </a:solidFill>
                <a:latin typeface="Century Gothic" panose="020B0502020202020204" pitchFamily="34" charset="0"/>
              </a:rPr>
              <a:t>S.</a:t>
            </a:r>
          </a:p>
          <a:p>
            <a:pPr>
              <a:lnSpc>
                <a:spcPct val="100000"/>
              </a:lnSpc>
              <a:spcBef>
                <a:spcPct val="0"/>
              </a:spcBef>
            </a:pPr>
            <a:r>
              <a:rPr lang="en-US" altLang="en-US" sz="1800">
                <a:solidFill>
                  <a:schemeClr val="bg1"/>
                </a:solidFill>
                <a:latin typeface="Century Gothic" panose="020B0502020202020204" pitchFamily="34" charset="0"/>
              </a:rPr>
              <a:t>W.</a:t>
            </a:r>
          </a:p>
          <a:p>
            <a:pPr>
              <a:lnSpc>
                <a:spcPct val="100000"/>
              </a:lnSpc>
              <a:spcBef>
                <a:spcPct val="0"/>
              </a:spcBef>
            </a:pPr>
            <a:r>
              <a:rPr lang="en-US" altLang="en-US" sz="1800">
                <a:solidFill>
                  <a:schemeClr val="bg1"/>
                </a:solidFill>
                <a:latin typeface="Century Gothic" panose="020B0502020202020204" pitchFamily="34" charset="0"/>
              </a:rPr>
              <a:t>O.</a:t>
            </a:r>
          </a:p>
          <a:p>
            <a:pPr>
              <a:lnSpc>
                <a:spcPct val="100000"/>
              </a:lnSpc>
              <a:spcBef>
                <a:spcPct val="0"/>
              </a:spcBef>
            </a:pPr>
            <a:r>
              <a:rPr lang="en-US" altLang="en-US" sz="1800">
                <a:solidFill>
                  <a:schemeClr val="bg1"/>
                </a:solidFill>
                <a:latin typeface="Century Gothic" panose="020B0502020202020204" pitchFamily="34" charset="0"/>
              </a:rPr>
              <a:t>T.</a:t>
            </a:r>
          </a:p>
        </p:txBody>
      </p:sp>
      <p:sp>
        <p:nvSpPr>
          <p:cNvPr id="93194" name="AutoShape 17"/>
          <p:cNvSpPr>
            <a:spLocks noChangeArrowheads="1"/>
          </p:cNvSpPr>
          <p:nvPr/>
        </p:nvSpPr>
        <p:spPr bwMode="auto">
          <a:xfrm flipH="1">
            <a:off x="3733800" y="2286000"/>
            <a:ext cx="1981200" cy="990600"/>
          </a:xfrm>
          <a:prstGeom prst="flowChartManualInput">
            <a:avLst/>
          </a:prstGeom>
          <a:solidFill>
            <a:srgbClr val="EE10C4"/>
          </a:solidFill>
          <a:ln w="9525">
            <a:solidFill>
              <a:schemeClr val="tx1"/>
            </a:solidFill>
            <a:miter lim="800000"/>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195" name="Text Box 18"/>
          <p:cNvSpPr txBox="1">
            <a:spLocks noChangeArrowheads="1"/>
          </p:cNvSpPr>
          <p:nvPr/>
        </p:nvSpPr>
        <p:spPr bwMode="auto">
          <a:xfrm>
            <a:off x="3657600" y="2454275"/>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10000"/>
              </a:lnSpc>
              <a:spcBef>
                <a:spcPct val="50000"/>
              </a:spcBef>
            </a:pPr>
            <a:r>
              <a:rPr lang="el-GR" altLang="en-US" sz="1800">
                <a:solidFill>
                  <a:srgbClr val="FFFFFF"/>
                </a:solidFill>
                <a:latin typeface="Century Gothic" panose="020B0502020202020204" pitchFamily="34" charset="0"/>
              </a:rPr>
              <a:t>Στόχευση &amp;Τμηματοποίηση</a:t>
            </a:r>
            <a:endParaRPr lang="en-US" altLang="en-US" sz="1800">
              <a:solidFill>
                <a:srgbClr val="FFFFFF"/>
              </a:solidFill>
              <a:latin typeface="Century Gothic" panose="020B0502020202020204" pitchFamily="34" charset="0"/>
            </a:endParaRPr>
          </a:p>
        </p:txBody>
      </p:sp>
      <p:sp>
        <p:nvSpPr>
          <p:cNvPr id="24" name="AutoShape 19"/>
          <p:cNvSpPr>
            <a:spLocks noChangeArrowheads="1"/>
          </p:cNvSpPr>
          <p:nvPr/>
        </p:nvSpPr>
        <p:spPr bwMode="auto">
          <a:xfrm flipH="1" flipV="1">
            <a:off x="3733800" y="3733800"/>
            <a:ext cx="1981200" cy="990600"/>
          </a:xfrm>
          <a:prstGeom prst="flowChartManualInput">
            <a:avLst/>
          </a:prstGeom>
          <a:solidFill>
            <a:srgbClr val="EE10C4"/>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el-GR">
              <a:latin typeface="Century Gothic" pitchFamily="34" charset="0"/>
            </a:endParaRPr>
          </a:p>
        </p:txBody>
      </p:sp>
      <p:sp>
        <p:nvSpPr>
          <p:cNvPr id="25" name="Text Box 20"/>
          <p:cNvSpPr txBox="1">
            <a:spLocks noChangeArrowheads="1"/>
          </p:cNvSpPr>
          <p:nvPr/>
        </p:nvSpPr>
        <p:spPr bwMode="auto">
          <a:xfrm>
            <a:off x="3657600" y="3838575"/>
            <a:ext cx="2133600" cy="590550"/>
          </a:xfrm>
          <a:prstGeom prst="rect">
            <a:avLst/>
          </a:prstGeom>
          <a:noFill/>
          <a:ln w="50800">
            <a:noFill/>
            <a:miter lim="800000"/>
            <a:headEnd/>
            <a:tailEnd/>
          </a:ln>
          <a:effectLst>
            <a:prstShdw prst="shdw17" dist="17961" dir="2700000">
              <a:schemeClr val="bg1">
                <a:gamma/>
                <a:shade val="60000"/>
                <a:invGamma/>
              </a:schemeClr>
            </a:prstShdw>
          </a:effectLst>
        </p:spPr>
        <p:txBody>
          <a:bodyPr>
            <a:spAutoFit/>
          </a:bodyPr>
          <a:lstStyle/>
          <a:p>
            <a:pPr>
              <a:lnSpc>
                <a:spcPct val="100000"/>
              </a:lnSpc>
              <a:spcBef>
                <a:spcPct val="50000"/>
              </a:spcBef>
              <a:defRPr/>
            </a:pPr>
            <a:r>
              <a:rPr lang="el-GR" altLang="en-US" sz="1800" dirty="0">
                <a:solidFill>
                  <a:srgbClr val="FFFFFF"/>
                </a:solidFill>
                <a:latin typeface="Century Gothic" pitchFamily="34" charset="0"/>
              </a:rPr>
              <a:t>Τοποθέτηση </a:t>
            </a:r>
            <a:r>
              <a:rPr lang="en-US" altLang="en-US" sz="1800" dirty="0">
                <a:solidFill>
                  <a:srgbClr val="FFFFFF"/>
                </a:solidFill>
                <a:latin typeface="Century Gothic" pitchFamily="34" charset="0"/>
              </a:rPr>
              <a:t>&amp;</a:t>
            </a:r>
          </a:p>
          <a:p>
            <a:pPr>
              <a:lnSpc>
                <a:spcPct val="30000"/>
              </a:lnSpc>
              <a:spcBef>
                <a:spcPct val="50000"/>
              </a:spcBef>
              <a:defRPr/>
            </a:pPr>
            <a:r>
              <a:rPr lang="el-GR" altLang="en-US" sz="1800" dirty="0">
                <a:solidFill>
                  <a:srgbClr val="FFFFFF"/>
                </a:solidFill>
                <a:latin typeface="Century Gothic" pitchFamily="34" charset="0"/>
              </a:rPr>
              <a:t>Διαφοροποίηση</a:t>
            </a:r>
            <a:endParaRPr lang="en-US" altLang="en-US" sz="1800" dirty="0">
              <a:solidFill>
                <a:srgbClr val="FFFFFF"/>
              </a:solidFill>
              <a:latin typeface="Century Gothic" pitchFamily="34" charset="0"/>
            </a:endParaRPr>
          </a:p>
        </p:txBody>
      </p:sp>
      <p:sp>
        <p:nvSpPr>
          <p:cNvPr id="26" name="Title 12"/>
          <p:cNvSpPr txBox="1">
            <a:spLocks/>
          </p:cNvSpPr>
          <p:nvPr/>
        </p:nvSpPr>
        <p:spPr>
          <a:xfrm>
            <a:off x="0" y="0"/>
            <a:ext cx="9093200" cy="1143000"/>
          </a:xfrm>
          <a:prstGeom prst="rect">
            <a:avLst/>
          </a:prstGeom>
        </p:spPr>
        <p:txBody>
          <a:bodyPr>
            <a:normAutofit fontScale="90000"/>
          </a:bodyPr>
          <a:lstStyle/>
          <a:p>
            <a:pPr eaLnBrk="1" fontAlgn="auto" hangingPunct="1">
              <a:lnSpc>
                <a:spcPct val="100000"/>
              </a:lnSpc>
              <a:spcBef>
                <a:spcPct val="0"/>
              </a:spcBef>
              <a:spcAft>
                <a:spcPts val="0"/>
              </a:spcAft>
              <a:defRPr/>
            </a:pPr>
            <a:r>
              <a:rPr lang="el-GR" altLang="en-US" sz="4400" b="0" dirty="0">
                <a:solidFill>
                  <a:schemeClr val="tx1"/>
                </a:solidFill>
                <a:latin typeface="Century Gothic" pitchFamily="34" charset="0"/>
                <a:ea typeface="+mj-ea"/>
                <a:cs typeface="+mj-cs"/>
              </a:rPr>
              <a:t>Σχεδιασμός στρατηγικής μάρκετινγκ </a:t>
            </a:r>
            <a:endParaRPr lang="el-GR" sz="4400" b="0" dirty="0">
              <a:solidFill>
                <a:schemeClr val="tx1"/>
              </a:solidFill>
              <a:latin typeface="Century Gothic" pitchFamily="34" charset="0"/>
              <a:ea typeface="+mj-ea"/>
              <a:cs typeface="+mj-cs"/>
            </a:endParaRPr>
          </a:p>
        </p:txBody>
      </p:sp>
      <p:sp>
        <p:nvSpPr>
          <p:cNvPr id="93199" name="Oval 5"/>
          <p:cNvSpPr>
            <a:spLocks noChangeArrowheads="1"/>
          </p:cNvSpPr>
          <p:nvPr/>
        </p:nvSpPr>
        <p:spPr bwMode="auto">
          <a:xfrm>
            <a:off x="250825" y="1268413"/>
            <a:ext cx="219710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200" name="Rectangle 6"/>
          <p:cNvSpPr>
            <a:spLocks noChangeArrowheads="1"/>
          </p:cNvSpPr>
          <p:nvPr/>
        </p:nvSpPr>
        <p:spPr bwMode="auto">
          <a:xfrm>
            <a:off x="323850" y="1484313"/>
            <a:ext cx="2016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80000"/>
              </a:lnSpc>
              <a:spcBef>
                <a:spcPct val="30000"/>
              </a:spcBef>
              <a:buSzPct val="100000"/>
            </a:pPr>
            <a:r>
              <a:rPr lang="el-GR" altLang="en-US" sz="2000">
                <a:solidFill>
                  <a:schemeClr val="bg1"/>
                </a:solidFill>
                <a:latin typeface="Century Gothic" panose="020B0502020202020204" pitchFamily="34" charset="0"/>
              </a:rPr>
              <a:t>Πελάτες</a:t>
            </a:r>
          </a:p>
          <a:p>
            <a:pPr>
              <a:lnSpc>
                <a:spcPct val="80000"/>
              </a:lnSpc>
              <a:spcBef>
                <a:spcPct val="30000"/>
              </a:spcBef>
              <a:buSzPct val="100000"/>
            </a:pPr>
            <a:r>
              <a:rPr lang="el-GR" altLang="en-US" sz="1300">
                <a:solidFill>
                  <a:schemeClr val="bg1"/>
                </a:solidFill>
                <a:latin typeface="Century Gothic" panose="020B0502020202020204" pitchFamily="34" charset="0"/>
              </a:rPr>
              <a:t>Ανάγκες και άλλες διαστάσεις τμηματοποίησης</a:t>
            </a:r>
            <a:endParaRPr lang="en-US" altLang="en-US" sz="1300" i="1">
              <a:solidFill>
                <a:schemeClr val="bg1"/>
              </a:solidFill>
              <a:latin typeface="Century Gothic" panose="020B0502020202020204" pitchFamily="34" charset="0"/>
            </a:endParaRPr>
          </a:p>
        </p:txBody>
      </p:sp>
      <p:sp>
        <p:nvSpPr>
          <p:cNvPr id="93201" name="Oval 7"/>
          <p:cNvSpPr>
            <a:spLocks noChangeArrowheads="1"/>
          </p:cNvSpPr>
          <p:nvPr/>
        </p:nvSpPr>
        <p:spPr bwMode="auto">
          <a:xfrm>
            <a:off x="339725" y="2962275"/>
            <a:ext cx="2133600" cy="676275"/>
          </a:xfrm>
          <a:prstGeom prst="ellipse">
            <a:avLst/>
          </a:prstGeom>
          <a:solidFill>
            <a:srgbClr val="1515E9"/>
          </a:solidFill>
          <a:ln w="12700">
            <a:solidFill>
              <a:schemeClr val="tx1"/>
            </a:solidFill>
            <a:round/>
            <a:headEnd/>
            <a:tailEnd/>
          </a:ln>
        </p:spPr>
        <p:txBody>
          <a:bodyPr anchor="ct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202" name="Rectangle 8"/>
          <p:cNvSpPr>
            <a:spLocks noChangeArrowheads="1"/>
          </p:cNvSpPr>
          <p:nvPr/>
        </p:nvSpPr>
        <p:spPr bwMode="auto">
          <a:xfrm>
            <a:off x="484188" y="3013075"/>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30000"/>
              </a:spcBef>
            </a:pPr>
            <a:r>
              <a:rPr lang="el-GR" altLang="en-US" sz="2000">
                <a:solidFill>
                  <a:schemeClr val="bg1"/>
                </a:solidFill>
                <a:latin typeface="Century Gothic" panose="020B0502020202020204" pitchFamily="34" charset="0"/>
              </a:rPr>
              <a:t>Επιχείρηση</a:t>
            </a:r>
            <a:endParaRPr lang="en-US" altLang="en-US" sz="1400" i="1">
              <a:solidFill>
                <a:schemeClr val="bg1"/>
              </a:solidFill>
              <a:latin typeface="Century Gothic" panose="020B0502020202020204" pitchFamily="34" charset="0"/>
            </a:endParaRPr>
          </a:p>
          <a:p>
            <a:pPr>
              <a:spcBef>
                <a:spcPct val="30000"/>
              </a:spcBef>
            </a:pPr>
            <a:r>
              <a:rPr lang="el-GR" altLang="en-US" sz="1300" i="1">
                <a:solidFill>
                  <a:schemeClr val="bg1"/>
                </a:solidFill>
                <a:latin typeface="Century Gothic" panose="020B0502020202020204" pitchFamily="34" charset="0"/>
              </a:rPr>
              <a:t>Αποστολή, Στόχοι και Πόροι</a:t>
            </a:r>
            <a:endParaRPr lang="en-US" altLang="en-US" sz="1300" i="1">
              <a:solidFill>
                <a:schemeClr val="bg1"/>
              </a:solidFill>
              <a:latin typeface="Century Gothic" panose="020B0502020202020204" pitchFamily="34" charset="0"/>
            </a:endParaRPr>
          </a:p>
        </p:txBody>
      </p:sp>
      <p:sp>
        <p:nvSpPr>
          <p:cNvPr id="93203" name="Oval 9"/>
          <p:cNvSpPr>
            <a:spLocks noChangeArrowheads="1"/>
          </p:cNvSpPr>
          <p:nvPr/>
        </p:nvSpPr>
        <p:spPr bwMode="auto">
          <a:xfrm>
            <a:off x="339725" y="4381500"/>
            <a:ext cx="2127250" cy="1282700"/>
          </a:xfrm>
          <a:prstGeom prst="ellipse">
            <a:avLst/>
          </a:prstGeom>
          <a:solidFill>
            <a:srgbClr val="1515E9"/>
          </a:solidFill>
          <a:ln w="12700">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endParaRPr lang="en-US" altLang="en-US" sz="2000">
              <a:solidFill>
                <a:srgbClr val="FFFFFF"/>
              </a:solidFill>
              <a:latin typeface="Century Gothic" panose="020B0502020202020204" pitchFamily="34" charset="0"/>
            </a:endParaRPr>
          </a:p>
        </p:txBody>
      </p:sp>
      <p:sp>
        <p:nvSpPr>
          <p:cNvPr id="93204" name="Rectangle 10"/>
          <p:cNvSpPr>
            <a:spLocks noChangeArrowheads="1"/>
          </p:cNvSpPr>
          <p:nvPr/>
        </p:nvSpPr>
        <p:spPr bwMode="auto">
          <a:xfrm>
            <a:off x="412750" y="4740275"/>
            <a:ext cx="1958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70000"/>
              </a:lnSpc>
              <a:spcBef>
                <a:spcPct val="30000"/>
              </a:spcBef>
            </a:pPr>
            <a:r>
              <a:rPr lang="el-GR" altLang="en-US" sz="2000">
                <a:solidFill>
                  <a:schemeClr val="bg1"/>
                </a:solidFill>
                <a:latin typeface="Century Gothic" panose="020B0502020202020204" pitchFamily="34" charset="0"/>
              </a:rPr>
              <a:t>Ανταγωνιστές </a:t>
            </a:r>
          </a:p>
          <a:p>
            <a:pPr>
              <a:lnSpc>
                <a:spcPct val="70000"/>
              </a:lnSpc>
              <a:spcBef>
                <a:spcPct val="30000"/>
              </a:spcBef>
            </a:pPr>
            <a:r>
              <a:rPr lang="el-GR" altLang="en-US" sz="1300">
                <a:solidFill>
                  <a:schemeClr val="bg1"/>
                </a:solidFill>
                <a:latin typeface="Century Gothic" panose="020B0502020202020204" pitchFamily="34" charset="0"/>
              </a:rPr>
              <a:t>Υπάρχοντες και πιθανοί</a:t>
            </a:r>
            <a:endParaRPr lang="en-US" altLang="en-US" sz="1300" i="1">
              <a:solidFill>
                <a:schemeClr val="bg1"/>
              </a:solidFill>
              <a:latin typeface="Century Gothic" panose="020B0502020202020204" pitchFamily="34" charset="0"/>
            </a:endParaRPr>
          </a:p>
        </p:txBody>
      </p:sp>
      <p:sp>
        <p:nvSpPr>
          <p:cNvPr id="93205" name="AutoShape 12"/>
          <p:cNvSpPr>
            <a:spLocks noChangeArrowheads="1"/>
          </p:cNvSpPr>
          <p:nvPr/>
        </p:nvSpPr>
        <p:spPr bwMode="auto">
          <a:xfrm flipH="1">
            <a:off x="3048000" y="2940050"/>
            <a:ext cx="685800" cy="1631950"/>
          </a:xfrm>
          <a:prstGeom prst="diamond">
            <a:avLst/>
          </a:prstGeom>
          <a:solidFill>
            <a:srgbClr val="11FF7D"/>
          </a:solidFill>
          <a:ln w="9525">
            <a:miter lim="800000"/>
            <a:headEnd/>
            <a:tailEnd/>
          </a:ln>
          <a:scene3d>
            <a:camera prst="legacyPerspectiveTopRight">
              <a:rot lat="300000" lon="21299970" rev="0"/>
            </a:camera>
            <a:lightRig rig="legacyFlat2" dir="t"/>
          </a:scene3d>
          <a:sp3d extrusionH="176200" prstMaterial="legacyMatte">
            <a:bevelT w="13500" h="13500" prst="angle"/>
            <a:bevelB w="13500" h="13500" prst="angle"/>
            <a:extrusionClr>
              <a:srgbClr val="333300"/>
            </a:extrusionClr>
            <a:contourClr>
              <a:srgbClr val="11FF7D"/>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93206" name="Rectangle 13"/>
          <p:cNvSpPr>
            <a:spLocks noChangeArrowheads="1"/>
          </p:cNvSpPr>
          <p:nvPr/>
        </p:nvSpPr>
        <p:spPr bwMode="auto">
          <a:xfrm flipH="1">
            <a:off x="3132138" y="3141663"/>
            <a:ext cx="460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00000"/>
              </a:lnSpc>
              <a:spcBef>
                <a:spcPct val="0"/>
              </a:spcBef>
            </a:pPr>
            <a:r>
              <a:rPr lang="en-US" altLang="en-US" sz="1800">
                <a:solidFill>
                  <a:schemeClr val="bg1"/>
                </a:solidFill>
                <a:latin typeface="Century Gothic" panose="020B0502020202020204" pitchFamily="34" charset="0"/>
              </a:rPr>
              <a:t>S.</a:t>
            </a:r>
          </a:p>
          <a:p>
            <a:pPr>
              <a:lnSpc>
                <a:spcPct val="100000"/>
              </a:lnSpc>
              <a:spcBef>
                <a:spcPct val="0"/>
              </a:spcBef>
            </a:pPr>
            <a:r>
              <a:rPr lang="en-US" altLang="en-US" sz="1800">
                <a:solidFill>
                  <a:schemeClr val="bg1"/>
                </a:solidFill>
                <a:latin typeface="Century Gothic" panose="020B0502020202020204" pitchFamily="34" charset="0"/>
              </a:rPr>
              <a:t>W.</a:t>
            </a:r>
          </a:p>
          <a:p>
            <a:pPr>
              <a:lnSpc>
                <a:spcPct val="100000"/>
              </a:lnSpc>
              <a:spcBef>
                <a:spcPct val="0"/>
              </a:spcBef>
            </a:pPr>
            <a:r>
              <a:rPr lang="en-US" altLang="en-US" sz="1800">
                <a:solidFill>
                  <a:schemeClr val="bg1"/>
                </a:solidFill>
                <a:latin typeface="Century Gothic" panose="020B0502020202020204" pitchFamily="34" charset="0"/>
              </a:rPr>
              <a:t>O.</a:t>
            </a:r>
          </a:p>
          <a:p>
            <a:pPr>
              <a:lnSpc>
                <a:spcPct val="100000"/>
              </a:lnSpc>
              <a:spcBef>
                <a:spcPct val="0"/>
              </a:spcBef>
            </a:pPr>
            <a:r>
              <a:rPr lang="en-US" altLang="en-US" sz="1800">
                <a:solidFill>
                  <a:schemeClr val="bg1"/>
                </a:solidFill>
                <a:latin typeface="Century Gothic" panose="020B0502020202020204" pitchFamily="34" charset="0"/>
              </a:rPr>
              <a:t>T.</a:t>
            </a:r>
          </a:p>
        </p:txBody>
      </p:sp>
      <p:graphicFrame>
        <p:nvGraphicFramePr>
          <p:cNvPr id="23" name="Diagram 22"/>
          <p:cNvGraphicFramePr/>
          <p:nvPr/>
        </p:nvGraphicFramePr>
        <p:xfrm>
          <a:off x="5436096" y="1988840"/>
          <a:ext cx="4032448"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AutoShape 22"/>
          <p:cNvSpPr>
            <a:spLocks noChangeArrowheads="1"/>
          </p:cNvSpPr>
          <p:nvPr/>
        </p:nvSpPr>
        <p:spPr bwMode="auto">
          <a:xfrm rot="16200000">
            <a:off x="4084638" y="-3132137"/>
            <a:ext cx="685800" cy="8305800"/>
          </a:xfrm>
          <a:custGeom>
            <a:avLst/>
            <a:gdLst>
              <a:gd name="G0" fmla="+- 5099 0 0"/>
              <a:gd name="G1" fmla="+- 21600 0 5099"/>
              <a:gd name="G2" fmla="*/ 5099 1 2"/>
              <a:gd name="G3" fmla="+- 21600 0 G2"/>
              <a:gd name="G4" fmla="+/ 5099 21600 2"/>
              <a:gd name="G5" fmla="+/ G1 0 2"/>
              <a:gd name="G6" fmla="*/ 21600 21600 5099"/>
              <a:gd name="G7" fmla="*/ G6 1 2"/>
              <a:gd name="G8" fmla="+- 21600 0 G7"/>
              <a:gd name="G9" fmla="*/ 21600 1 2"/>
              <a:gd name="G10" fmla="+- 5099 0 G9"/>
              <a:gd name="G11" fmla="?: G10 G8 0"/>
              <a:gd name="G12" fmla="?: G10 G7 21600"/>
              <a:gd name="T0" fmla="*/ 19050 w 21600"/>
              <a:gd name="T1" fmla="*/ 10800 h 21600"/>
              <a:gd name="T2" fmla="*/ 10800 w 21600"/>
              <a:gd name="T3" fmla="*/ 21600 h 21600"/>
              <a:gd name="T4" fmla="*/ 2550 w 21600"/>
              <a:gd name="T5" fmla="*/ 10800 h 21600"/>
              <a:gd name="T6" fmla="*/ 10800 w 21600"/>
              <a:gd name="T7" fmla="*/ 0 h 21600"/>
              <a:gd name="T8" fmla="*/ 4350 w 21600"/>
              <a:gd name="T9" fmla="*/ 4350 h 21600"/>
              <a:gd name="T10" fmla="*/ 17250 w 21600"/>
              <a:gd name="T11" fmla="*/ 17250 h 21600"/>
            </a:gdLst>
            <a:ahLst/>
            <a:cxnLst>
              <a:cxn ang="0">
                <a:pos x="T0" y="T1"/>
              </a:cxn>
              <a:cxn ang="0">
                <a:pos x="T2" y="T3"/>
              </a:cxn>
              <a:cxn ang="0">
                <a:pos x="T4" y="T5"/>
              </a:cxn>
              <a:cxn ang="0">
                <a:pos x="T6" y="T7"/>
              </a:cxn>
            </a:cxnLst>
            <a:rect l="T8" t="T9" r="T10" b="T11"/>
            <a:pathLst>
              <a:path w="21600" h="21600">
                <a:moveTo>
                  <a:pt x="0" y="0"/>
                </a:moveTo>
                <a:lnTo>
                  <a:pt x="5099" y="21600"/>
                </a:lnTo>
                <a:lnTo>
                  <a:pt x="16501" y="21600"/>
                </a:lnTo>
                <a:lnTo>
                  <a:pt x="21600" y="0"/>
                </a:lnTo>
                <a:close/>
              </a:path>
            </a:pathLst>
          </a:custGeom>
          <a:solidFill>
            <a:srgbClr val="FFCC00"/>
          </a:solidFill>
          <a:ln w="6350">
            <a:noFill/>
            <a:miter lim="800000"/>
            <a:headEnd/>
            <a:tailEnd/>
          </a:ln>
          <a:effectLst>
            <a:outerShdw dist="35921" dir="2700000" algn="ctr" rotWithShape="0">
              <a:srgbClr val="808080"/>
            </a:outerShdw>
          </a:effectLst>
        </p:spPr>
        <p:txBody>
          <a:bodyPr wrap="none" anchor="ctr"/>
          <a:lstStyle/>
          <a:p>
            <a:pPr>
              <a:defRPr/>
            </a:pPr>
            <a:endParaRPr lang="el-GR">
              <a:latin typeface="Century Gothic" pitchFamily="34" charset="0"/>
            </a:endParaRPr>
          </a:p>
        </p:txBody>
      </p:sp>
      <p:sp>
        <p:nvSpPr>
          <p:cNvPr id="93209" name="Text Box 23"/>
          <p:cNvSpPr txBox="1">
            <a:spLocks noChangeArrowheads="1"/>
          </p:cNvSpPr>
          <p:nvPr/>
        </p:nvSpPr>
        <p:spPr bwMode="auto">
          <a:xfrm>
            <a:off x="250825" y="765175"/>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n-US" sz="1600">
                <a:latin typeface="Century Gothic" panose="020B0502020202020204" pitchFamily="34" charset="0"/>
              </a:rPr>
              <a:t>Εφαρμογή συγκεκριμένης στρατηγικής με ποιοτικά και ποσοτικά στοιχεία</a:t>
            </a:r>
            <a:endParaRPr lang="en-US" altLang="en-US" sz="1600">
              <a:latin typeface="Century Gothic" panose="020B0502020202020204" pitchFamily="34" charset="0"/>
            </a:endParaRPr>
          </a:p>
        </p:txBody>
      </p:sp>
    </p:spTree>
  </p:cSld>
  <p:clrMapOvr>
    <a:masterClrMapping/>
  </p:clrMapOvr>
  <p:transition advTm="28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p:nvPr>
        </p:nvSpPr>
        <p:spPr/>
        <p:txBody>
          <a:bodyPr/>
          <a:lstStyle/>
          <a:p>
            <a:pPr eaLnBrk="1" hangingPunct="1"/>
            <a:r>
              <a:rPr lang="el-GR" altLang="el-GR" smtClean="0">
                <a:latin typeface="Century Gothic" panose="020B0502020202020204" pitchFamily="34" charset="0"/>
              </a:rPr>
              <a:t>Το περιβάλλον </a:t>
            </a:r>
            <a:r>
              <a:rPr lang="en-US" altLang="el-GR" smtClean="0">
                <a:latin typeface="Century Gothic" panose="020B0502020202020204" pitchFamily="34" charset="0"/>
              </a:rPr>
              <a:t>marketing</a:t>
            </a:r>
            <a:endParaRPr lang="el-GR" altLang="el-GR" smtClean="0">
              <a:latin typeface="Century Gothic" panose="020B0502020202020204" pitchFamily="34" charset="0"/>
            </a:endParaRPr>
          </a:p>
        </p:txBody>
      </p:sp>
      <p:sp>
        <p:nvSpPr>
          <p:cNvPr id="12" name="11 - Έλλειψη"/>
          <p:cNvSpPr/>
          <p:nvPr/>
        </p:nvSpPr>
        <p:spPr>
          <a:xfrm>
            <a:off x="0" y="1962150"/>
            <a:ext cx="4895850" cy="489585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10" name="9 - Έλλειψη"/>
          <p:cNvSpPr/>
          <p:nvPr/>
        </p:nvSpPr>
        <p:spPr>
          <a:xfrm>
            <a:off x="755650" y="2708275"/>
            <a:ext cx="3384550" cy="33131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9" name="8 - Έλλειψη"/>
          <p:cNvSpPr/>
          <p:nvPr/>
        </p:nvSpPr>
        <p:spPr>
          <a:xfrm>
            <a:off x="1547813" y="3429000"/>
            <a:ext cx="1800225" cy="18002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endParaRPr lang="el-GR" sz="1800" b="0">
              <a:solidFill>
                <a:prstClr val="white"/>
              </a:solidFill>
              <a:latin typeface="Century Gothic" pitchFamily="34" charset="0"/>
            </a:endParaRPr>
          </a:p>
        </p:txBody>
      </p:sp>
      <p:sp>
        <p:nvSpPr>
          <p:cNvPr id="94214" name="Rectangle 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DA6CCE7-7F03-4309-A9EA-AC9F041765C4}" type="slidenum">
              <a:rPr lang="en-US" altLang="el-GR" b="0">
                <a:latin typeface="Century Gothic" panose="020B0502020202020204" pitchFamily="34" charset="0"/>
              </a:rPr>
              <a:pPr/>
              <a:t>79</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l-GR" altLang="el-GR" smtClean="0">
                <a:latin typeface="Century Gothic" panose="020B0502020202020204" pitchFamily="34" charset="0"/>
              </a:rPr>
              <a:t>Περιεχόμενα</a:t>
            </a:r>
          </a:p>
        </p:txBody>
      </p:sp>
      <p:sp>
        <p:nvSpPr>
          <p:cNvPr id="4" name="Content Placeholder 3"/>
          <p:cNvSpPr>
            <a:spLocks noGrp="1"/>
          </p:cNvSpPr>
          <p:nvPr>
            <p:ph idx="1"/>
          </p:nvPr>
        </p:nvSpPr>
        <p:spPr>
          <a:xfrm>
            <a:off x="250825" y="1700213"/>
            <a:ext cx="8229600" cy="4525962"/>
          </a:xfrm>
        </p:spPr>
        <p:txBody>
          <a:bodyPr rtlCol="0">
            <a:normAutofit fontScale="92500" lnSpcReduction="10000"/>
          </a:bodyPr>
          <a:lstStyle/>
          <a:p>
            <a:pPr marL="514350" indent="-514350" eaLnBrk="1" fontAlgn="auto" hangingPunct="1">
              <a:spcAft>
                <a:spcPts val="0"/>
              </a:spcAft>
              <a:buFont typeface="+mj-lt"/>
              <a:buAutoNum type="arabicPeriod"/>
              <a:defRPr/>
            </a:pPr>
            <a:r>
              <a:rPr lang="el-GR" altLang="en-US" dirty="0" smtClean="0">
                <a:latin typeface="Century Gothic" pitchFamily="34" charset="0"/>
              </a:rPr>
              <a:t>Τι είναι το Μάρκετινγκ;</a:t>
            </a:r>
          </a:p>
          <a:p>
            <a:pPr marL="514350" indent="-514350" eaLnBrk="1" fontAlgn="auto" hangingPunct="1">
              <a:spcBef>
                <a:spcPct val="30000"/>
              </a:spcBef>
              <a:spcAft>
                <a:spcPts val="0"/>
              </a:spcAft>
              <a:buSzPct val="100000"/>
              <a:buFont typeface="+mj-lt"/>
              <a:buAutoNum type="arabicPeriod"/>
              <a:defRPr/>
            </a:pPr>
            <a:r>
              <a:rPr lang="el-GR" altLang="en-US" dirty="0" smtClean="0">
                <a:latin typeface="Century Gothic" pitchFamily="34" charset="0"/>
              </a:rPr>
              <a:t>Η φιλοσοφία μάρκετινγκ(</a:t>
            </a:r>
            <a:r>
              <a:rPr lang="en-US" altLang="en-US" dirty="0" smtClean="0">
                <a:latin typeface="Century Gothic" pitchFamily="34" charset="0"/>
              </a:rPr>
              <a:t>The marketing concept</a:t>
            </a:r>
            <a:r>
              <a:rPr lang="el-GR" altLang="en-US" dirty="0" smtClean="0">
                <a:latin typeface="Century Gothic" pitchFamily="34" charset="0"/>
              </a:rPr>
              <a:t>)</a:t>
            </a:r>
          </a:p>
          <a:p>
            <a:pPr marL="514350" indent="-514350" eaLnBrk="1" fontAlgn="auto" hangingPunct="1">
              <a:spcBef>
                <a:spcPct val="30000"/>
              </a:spcBef>
              <a:spcAft>
                <a:spcPts val="0"/>
              </a:spcAft>
              <a:buSzPct val="100000"/>
              <a:buFont typeface="+mj-lt"/>
              <a:buAutoNum type="arabicPeriod"/>
              <a:defRPr/>
            </a:pPr>
            <a:r>
              <a:rPr lang="el-GR" altLang="en-US" dirty="0" smtClean="0">
                <a:latin typeface="Century Gothic" pitchFamily="34" charset="0"/>
              </a:rPr>
              <a:t>Σχεδιασμός στρατηγικής μάρκετινγκ (</a:t>
            </a:r>
            <a:r>
              <a:rPr lang="en-US" altLang="en-US" dirty="0" smtClean="0">
                <a:latin typeface="Century Gothic" pitchFamily="34" charset="0"/>
              </a:rPr>
              <a:t>Marketing</a:t>
            </a:r>
            <a:r>
              <a:rPr lang="el-GR" altLang="en-US" dirty="0" smtClean="0">
                <a:latin typeface="Century Gothic" pitchFamily="34" charset="0"/>
              </a:rPr>
              <a:t> </a:t>
            </a:r>
            <a:r>
              <a:rPr lang="en-US" altLang="en-US" dirty="0" smtClean="0">
                <a:latin typeface="Century Gothic" pitchFamily="34" charset="0"/>
              </a:rPr>
              <a:t>strategy planning</a:t>
            </a:r>
            <a:r>
              <a:rPr lang="el-GR" altLang="en-US" dirty="0" smtClean="0">
                <a:latin typeface="Century Gothic" pitchFamily="34" charset="0"/>
              </a:rPr>
              <a:t>)</a:t>
            </a:r>
          </a:p>
          <a:p>
            <a:pPr marL="514350" indent="-514350" eaLnBrk="1" fontAlgn="auto" hangingPunct="1">
              <a:spcBef>
                <a:spcPct val="30000"/>
              </a:spcBef>
              <a:spcAft>
                <a:spcPts val="0"/>
              </a:spcAft>
              <a:buSzPct val="100000"/>
              <a:buFont typeface="+mj-lt"/>
              <a:buAutoNum type="arabicPeriod"/>
              <a:defRPr/>
            </a:pPr>
            <a:r>
              <a:rPr lang="el-GR" altLang="en-US" dirty="0" smtClean="0">
                <a:latin typeface="Century Gothic" pitchFamily="34" charset="0"/>
              </a:rPr>
              <a:t>Στοχευμένο</a:t>
            </a:r>
            <a:r>
              <a:rPr lang="en-US" altLang="en-US" dirty="0" smtClean="0">
                <a:latin typeface="Century Gothic" pitchFamily="34" charset="0"/>
              </a:rPr>
              <a:t>VS.</a:t>
            </a:r>
            <a:r>
              <a:rPr lang="el-GR" altLang="en-US" dirty="0" smtClean="0">
                <a:latin typeface="Century Gothic" pitchFamily="34" charset="0"/>
              </a:rPr>
              <a:t> Μαζικό μάρκετινγκ (</a:t>
            </a:r>
            <a:r>
              <a:rPr lang="en-US" altLang="en-US" dirty="0" smtClean="0">
                <a:latin typeface="Century Gothic" pitchFamily="34" charset="0"/>
              </a:rPr>
              <a:t>Target vs. mass marketing</a:t>
            </a:r>
            <a:r>
              <a:rPr lang="el-GR" altLang="en-US" dirty="0" smtClean="0">
                <a:latin typeface="Century Gothic" pitchFamily="34" charset="0"/>
              </a:rPr>
              <a:t>)</a:t>
            </a:r>
          </a:p>
          <a:p>
            <a:pPr marL="514350" indent="-514350" eaLnBrk="1" fontAlgn="auto" hangingPunct="1">
              <a:spcBef>
                <a:spcPct val="30000"/>
              </a:spcBef>
              <a:spcAft>
                <a:spcPts val="0"/>
              </a:spcAft>
              <a:buSzPct val="100000"/>
              <a:buFont typeface="+mj-lt"/>
              <a:buAutoNum type="arabicPeriod"/>
              <a:defRPr/>
            </a:pPr>
            <a:r>
              <a:rPr lang="el-GR" altLang="en-US" dirty="0" smtClean="0">
                <a:latin typeface="Century Gothic" pitchFamily="34" charset="0"/>
              </a:rPr>
              <a:t>Τα</a:t>
            </a:r>
            <a:r>
              <a:rPr lang="en-US" altLang="en-US" dirty="0" smtClean="0">
                <a:latin typeface="Century Gothic" pitchFamily="34" charset="0"/>
              </a:rPr>
              <a:t> 4P’s</a:t>
            </a:r>
            <a:endParaRPr lang="el-GR" altLang="en-US" dirty="0" smtClean="0">
              <a:latin typeface="Century Gothic" pitchFamily="34" charset="0"/>
            </a:endParaRPr>
          </a:p>
          <a:p>
            <a:pPr marL="514350" indent="-514350" eaLnBrk="1" fontAlgn="auto" hangingPunct="1">
              <a:spcBef>
                <a:spcPct val="30000"/>
              </a:spcBef>
              <a:spcAft>
                <a:spcPts val="0"/>
              </a:spcAft>
              <a:buSzPct val="100000"/>
              <a:buFont typeface="+mj-lt"/>
              <a:buAutoNum type="arabicPeriod"/>
              <a:defRPr/>
            </a:pPr>
            <a:r>
              <a:rPr lang="el-GR" altLang="en-US" dirty="0" smtClean="0">
                <a:latin typeface="Century Gothic" pitchFamily="34" charset="0"/>
              </a:rPr>
              <a:t>Η λειτουργία μάρκετινγκ</a:t>
            </a:r>
            <a:endParaRPr lang="en-US" altLang="en-US" dirty="0" smtClean="0">
              <a:latin typeface="Century Gothic" pitchFamily="34" charset="0"/>
            </a:endParaRPr>
          </a:p>
          <a:p>
            <a:pPr marL="514350" indent="-514350" eaLnBrk="1" fontAlgn="auto" hangingPunct="1">
              <a:spcBef>
                <a:spcPct val="30000"/>
              </a:spcBef>
              <a:spcAft>
                <a:spcPts val="0"/>
              </a:spcAft>
              <a:buSzPct val="100000"/>
              <a:buFont typeface="+mj-lt"/>
              <a:buAutoNum type="arabicPeriod"/>
              <a:defRPr/>
            </a:pPr>
            <a:endParaRPr lang="en-US" altLang="en-US" dirty="0" smtClean="0">
              <a:latin typeface="Century Gothic" pitchFamily="34" charset="0"/>
            </a:endParaRPr>
          </a:p>
          <a:p>
            <a:pPr marL="514350" indent="-514350" eaLnBrk="1" fontAlgn="auto" hangingPunct="1">
              <a:spcBef>
                <a:spcPct val="30000"/>
              </a:spcBef>
              <a:spcAft>
                <a:spcPts val="0"/>
              </a:spcAft>
              <a:buSzPct val="100000"/>
              <a:buFont typeface="+mj-lt"/>
              <a:buAutoNum type="arabicPeriod"/>
              <a:defRPr/>
            </a:pPr>
            <a:endParaRPr lang="en-US" altLang="en-US" dirty="0" smtClean="0">
              <a:latin typeface="Century Gothic" pitchFamily="34" charset="0"/>
            </a:endParaRPr>
          </a:p>
          <a:p>
            <a:pPr marL="514350" indent="-514350" eaLnBrk="1" fontAlgn="auto" hangingPunct="1">
              <a:spcBef>
                <a:spcPct val="30000"/>
              </a:spcBef>
              <a:spcAft>
                <a:spcPts val="0"/>
              </a:spcAft>
              <a:buSzPct val="100000"/>
              <a:buFont typeface="+mj-lt"/>
              <a:buAutoNum type="arabicPeriod"/>
              <a:defRPr/>
            </a:pPr>
            <a:endParaRPr lang="en-US" altLang="en-US" dirty="0" smtClean="0">
              <a:latin typeface="Century Gothic" pitchFamily="34" charset="0"/>
            </a:endParaRPr>
          </a:p>
          <a:p>
            <a:pPr marL="514350" indent="-514350" eaLnBrk="1" fontAlgn="auto" hangingPunct="1">
              <a:spcBef>
                <a:spcPct val="30000"/>
              </a:spcBef>
              <a:spcAft>
                <a:spcPts val="0"/>
              </a:spcAft>
              <a:buSzPct val="100000"/>
              <a:buFont typeface="+mj-lt"/>
              <a:buAutoNum type="arabicPeriod"/>
              <a:defRPr/>
            </a:pPr>
            <a:endParaRPr lang="en-US" altLang="en-US" dirty="0" smtClean="0">
              <a:latin typeface="Century Gothic" pitchFamily="34" charset="0"/>
            </a:endParaRPr>
          </a:p>
          <a:p>
            <a:pPr marL="514350" indent="-514350" eaLnBrk="1" fontAlgn="auto" hangingPunct="1">
              <a:spcAft>
                <a:spcPts val="0"/>
              </a:spcAft>
              <a:buFont typeface="+mj-lt"/>
              <a:buAutoNum type="arabicPeriod"/>
              <a:defRPr/>
            </a:pPr>
            <a:endParaRPr lang="en-US" altLang="en-US" dirty="0" smtClean="0">
              <a:latin typeface="Century Gothic" pitchFamily="34" charset="0"/>
            </a:endParaRPr>
          </a:p>
          <a:p>
            <a:pPr marL="514350" indent="-514350" eaLnBrk="1" fontAlgn="auto" hangingPunct="1">
              <a:spcAft>
                <a:spcPts val="0"/>
              </a:spcAft>
              <a:buFont typeface="+mj-lt"/>
              <a:buAutoNum type="arabicPeriod"/>
              <a:defRPr/>
            </a:pPr>
            <a:endParaRPr lang="el-GR" dirty="0" smtClean="0">
              <a:latin typeface="Century Gothic" pitchFamily="34" charset="0"/>
            </a:endParaRPr>
          </a:p>
        </p:txBody>
      </p:sp>
      <p:sp>
        <p:nvSpPr>
          <p:cNvPr id="21508" name="Slide Number Placeholder 2"/>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42F44B9-5143-4105-B9A9-1B7B00D75448}" type="slidenum">
              <a:rPr lang="el-GR" altLang="el-GR" b="0">
                <a:solidFill>
                  <a:schemeClr val="tx1"/>
                </a:solidFill>
                <a:latin typeface="Century Gothic" panose="020B0502020202020204" pitchFamily="34" charset="0"/>
              </a:rPr>
              <a:pPr/>
              <a:t>8</a:t>
            </a:fld>
            <a:endParaRPr lang="el-GR" altLang="el-GR" b="0">
              <a:solidFill>
                <a:schemeClr val="tx1"/>
              </a:solidFill>
              <a:latin typeface="Century Gothic" panose="020B0502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Oval 2" descr="White marble"/>
          <p:cNvSpPr>
            <a:spLocks noChangeArrowheads="1"/>
          </p:cNvSpPr>
          <p:nvPr/>
        </p:nvSpPr>
        <p:spPr bwMode="auto">
          <a:xfrm>
            <a:off x="304800" y="228600"/>
            <a:ext cx="3048000" cy="1219200"/>
          </a:xfrm>
          <a:prstGeom prst="ellipse">
            <a:avLst/>
          </a:prstGeom>
          <a:solidFill>
            <a:srgbClr val="C0C0C0"/>
          </a:solidFill>
          <a:ln w="9525">
            <a:round/>
            <a:headEnd/>
            <a:tailEnd/>
          </a:ln>
          <a:scene3d>
            <a:camera prst="legacyObliqueTopLeft"/>
            <a:lightRig rig="legacyFlat3" dir="t"/>
          </a:scene3d>
          <a:sp3d extrusionH="430200" prstMaterial="legacyMatte">
            <a:bevelT w="13500" h="13500" prst="angle"/>
            <a:bevelB w="13500" h="13500" prst="angle"/>
            <a:extrusionClr>
              <a:srgbClr val="FFFFFF"/>
            </a:extrusionClr>
            <a:contourClr>
              <a:srgbClr val="C0C0C0"/>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123907" name="Text Box 3"/>
          <p:cNvSpPr txBox="1">
            <a:spLocks noChangeArrowheads="1"/>
          </p:cNvSpPr>
          <p:nvPr/>
        </p:nvSpPr>
        <p:spPr bwMode="auto">
          <a:xfrm>
            <a:off x="609600" y="533400"/>
            <a:ext cx="2514600" cy="641350"/>
          </a:xfrm>
          <a:prstGeom prst="rect">
            <a:avLst/>
          </a:prstGeom>
          <a:noFill/>
          <a:ln w="9525">
            <a:noFill/>
            <a:miter lim="800000"/>
            <a:headEnd/>
            <a:tailEnd/>
          </a:ln>
          <a:effectLst/>
        </p:spPr>
        <p:txBody>
          <a:bodyPr>
            <a:spAutoFit/>
          </a:bodyPr>
          <a:lstStyle/>
          <a:p>
            <a:pPr algn="l">
              <a:lnSpc>
                <a:spcPct val="100000"/>
              </a:lnSpc>
              <a:spcBef>
                <a:spcPct val="50000"/>
              </a:spcBef>
              <a:defRPr/>
            </a:pPr>
            <a:r>
              <a:rPr lang="el-GR" sz="3600">
                <a:effectLst>
                  <a:outerShdw blurRad="38100" dist="38100" dir="2700000" algn="tl">
                    <a:srgbClr val="FFFFFF"/>
                  </a:outerShdw>
                </a:effectLst>
                <a:latin typeface="Century Gothic" pitchFamily="34" charset="0"/>
              </a:rPr>
              <a:t>ΕΜΠΟΔΙΑ</a:t>
            </a:r>
            <a:endParaRPr lang="el-GR" sz="3600" b="0">
              <a:latin typeface="Century Gothic" pitchFamily="34" charset="0"/>
            </a:endParaRPr>
          </a:p>
        </p:txBody>
      </p:sp>
      <p:sp>
        <p:nvSpPr>
          <p:cNvPr id="95236" name="Text Box 4"/>
          <p:cNvSpPr txBox="1">
            <a:spLocks noChangeArrowheads="1"/>
          </p:cNvSpPr>
          <p:nvPr/>
        </p:nvSpPr>
        <p:spPr bwMode="auto">
          <a:xfrm>
            <a:off x="457200" y="1676400"/>
            <a:ext cx="41148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l-GR" sz="4000" b="0">
                <a:latin typeface="Century Gothic" panose="020B0502020202020204" pitchFamily="34" charset="0"/>
              </a:rPr>
              <a:t>ΑΝΘΡΩΠΟΙ</a:t>
            </a:r>
          </a:p>
          <a:p>
            <a:pPr algn="l">
              <a:lnSpc>
                <a:spcPct val="100000"/>
              </a:lnSpc>
              <a:spcBef>
                <a:spcPct val="50000"/>
              </a:spcBef>
            </a:pPr>
            <a:r>
              <a:rPr lang="el-GR" altLang="el-GR" sz="4000" b="0">
                <a:latin typeface="Century Gothic" panose="020B0502020202020204" pitchFamily="34" charset="0"/>
              </a:rPr>
              <a:t>ΔΙΑΔΙΚΑΣΙΕΣ</a:t>
            </a:r>
          </a:p>
          <a:p>
            <a:pPr algn="l">
              <a:lnSpc>
                <a:spcPct val="100000"/>
              </a:lnSpc>
              <a:spcBef>
                <a:spcPct val="50000"/>
              </a:spcBef>
            </a:pPr>
            <a:r>
              <a:rPr lang="el-GR" altLang="el-GR" sz="4000" b="0">
                <a:latin typeface="Century Gothic" panose="020B0502020202020204" pitchFamily="34" charset="0"/>
              </a:rPr>
              <a:t>ΤΜΗΜΑΤΑ</a:t>
            </a:r>
          </a:p>
          <a:p>
            <a:pPr algn="l">
              <a:lnSpc>
                <a:spcPct val="100000"/>
              </a:lnSpc>
              <a:spcBef>
                <a:spcPct val="50000"/>
              </a:spcBef>
            </a:pPr>
            <a:r>
              <a:rPr lang="el-GR" altLang="el-GR" sz="4000" b="0">
                <a:latin typeface="Century Gothic" panose="020B0502020202020204" pitchFamily="34" charset="0"/>
              </a:rPr>
              <a:t>ΣΤΕΛΕΧΗ</a:t>
            </a:r>
          </a:p>
        </p:txBody>
      </p:sp>
      <p:sp>
        <p:nvSpPr>
          <p:cNvPr id="95237" name="Text Box 5"/>
          <p:cNvSpPr txBox="1">
            <a:spLocks noChangeArrowheads="1"/>
          </p:cNvSpPr>
          <p:nvPr/>
        </p:nvSpPr>
        <p:spPr bwMode="auto">
          <a:xfrm>
            <a:off x="609600" y="5257800"/>
            <a:ext cx="6096000" cy="1323975"/>
          </a:xfrm>
          <a:prstGeom prst="rect">
            <a:avLst/>
          </a:prstGeom>
          <a:gradFill rotWithShape="0">
            <a:gsLst>
              <a:gs pos="0">
                <a:srgbClr val="FF3300"/>
              </a:gs>
              <a:gs pos="100000">
                <a:srgbClr val="7618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contourClr>
              <a:srgbClr val="FF3300"/>
            </a:contourClr>
          </a:sp3d>
        </p:spPr>
        <p:txBody>
          <a:bodyPr>
            <a:spAutoFit/>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l-GR" sz="4000">
                <a:latin typeface="Century Gothic" panose="020B0502020202020204" pitchFamily="34" charset="0"/>
              </a:rPr>
              <a:t>Τακτικό Μάρκετινγκ </a:t>
            </a:r>
            <a:r>
              <a:rPr lang="el-GR" altLang="el-GR" sz="4000" b="0">
                <a:latin typeface="Century Gothic" panose="020B0502020202020204" pitchFamily="34" charset="0"/>
              </a:rPr>
              <a:t>Βραχυχρόνια Προοπτική</a:t>
            </a:r>
          </a:p>
        </p:txBody>
      </p:sp>
      <p:sp>
        <p:nvSpPr>
          <p:cNvPr id="95238" name="Text Box 6"/>
          <p:cNvSpPr txBox="1">
            <a:spLocks noChangeArrowheads="1"/>
          </p:cNvSpPr>
          <p:nvPr/>
        </p:nvSpPr>
        <p:spPr bwMode="auto">
          <a:xfrm>
            <a:off x="3429000" y="304800"/>
            <a:ext cx="5486400" cy="1754188"/>
          </a:xfrm>
          <a:prstGeom prst="rect">
            <a:avLst/>
          </a:prstGeom>
          <a:gradFill rotWithShape="0">
            <a:gsLst>
              <a:gs pos="0">
                <a:srgbClr val="3366FF"/>
              </a:gs>
              <a:gs pos="100000">
                <a:srgbClr val="182F76"/>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3366FF"/>
            </a:extrusionClr>
            <a:contourClr>
              <a:srgbClr val="3366FF"/>
            </a:contourClr>
          </a:sp3d>
        </p:spPr>
        <p:txBody>
          <a:bodyPr>
            <a:spAutoFit/>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l-GR" sz="3600">
                <a:solidFill>
                  <a:schemeClr val="bg1"/>
                </a:solidFill>
                <a:latin typeface="Century Gothic" panose="020B0502020202020204" pitchFamily="34" charset="0"/>
              </a:rPr>
              <a:t>Στρατηγικό Μάρκετινγκ  </a:t>
            </a:r>
            <a:r>
              <a:rPr lang="el-GR" altLang="el-GR" sz="3600" b="0">
                <a:solidFill>
                  <a:schemeClr val="bg1"/>
                </a:solidFill>
                <a:latin typeface="Century Gothic" panose="020B0502020202020204" pitchFamily="34" charset="0"/>
              </a:rPr>
              <a:t>Μακροχρόνια Προοπτική</a:t>
            </a:r>
            <a:endParaRPr lang="el-GR" altLang="el-GR" sz="4000" b="0">
              <a:solidFill>
                <a:schemeClr val="bg1"/>
              </a:solidFill>
              <a:latin typeface="Century Gothic" panose="020B0502020202020204" pitchFamily="34" charset="0"/>
            </a:endParaRPr>
          </a:p>
        </p:txBody>
      </p:sp>
      <p:sp>
        <p:nvSpPr>
          <p:cNvPr id="95239" name="Line 7"/>
          <p:cNvSpPr>
            <a:spLocks noChangeShapeType="1"/>
          </p:cNvSpPr>
          <p:nvPr/>
        </p:nvSpPr>
        <p:spPr bwMode="auto">
          <a:xfrm>
            <a:off x="3657600" y="1981200"/>
            <a:ext cx="4953000" cy="1524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95240" name="Line 8"/>
          <p:cNvSpPr>
            <a:spLocks noChangeShapeType="1"/>
          </p:cNvSpPr>
          <p:nvPr/>
        </p:nvSpPr>
        <p:spPr bwMode="auto">
          <a:xfrm>
            <a:off x="3962400" y="2971800"/>
            <a:ext cx="4572000" cy="990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95241" name="Line 9"/>
          <p:cNvSpPr>
            <a:spLocks noChangeShapeType="1"/>
          </p:cNvSpPr>
          <p:nvPr/>
        </p:nvSpPr>
        <p:spPr bwMode="auto">
          <a:xfrm>
            <a:off x="3352800" y="3962400"/>
            <a:ext cx="52578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95242" name="Line 10"/>
          <p:cNvSpPr>
            <a:spLocks noChangeShapeType="1"/>
          </p:cNvSpPr>
          <p:nvPr/>
        </p:nvSpPr>
        <p:spPr bwMode="auto">
          <a:xfrm flipV="1">
            <a:off x="3124200" y="4724400"/>
            <a:ext cx="55626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95243" name="Line 11"/>
          <p:cNvSpPr>
            <a:spLocks noChangeShapeType="1"/>
          </p:cNvSpPr>
          <p:nvPr/>
        </p:nvSpPr>
        <p:spPr bwMode="auto">
          <a:xfrm flipV="1">
            <a:off x="3733800" y="1828800"/>
            <a:ext cx="2971800" cy="32766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95244" name="Rectangle 12"/>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3268FFD-74A5-46B5-B6F7-07FF416FE41C}" type="slidenum">
              <a:rPr lang="en-US" altLang="el-GR" b="0">
                <a:latin typeface="Century Gothic" panose="020B0502020202020204" pitchFamily="34" charset="0"/>
              </a:rPr>
              <a:pPr/>
              <a:t>80</a:t>
            </a:fld>
            <a:endParaRPr lang="en-US" altLang="el-GR" b="0">
              <a:latin typeface="Century Gothic" panose="020B0502020202020204" pitchFamily="34" charset="0"/>
            </a:endParaRPr>
          </a:p>
        </p:txBody>
      </p:sp>
    </p:spTree>
  </p:cSld>
  <p:clrMapOvr>
    <a:masterClrMapping/>
  </p:clrMapOvr>
  <p:transition>
    <p:wheel spokes="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ChangeArrowheads="1"/>
          </p:cNvSpPr>
          <p:nvPr/>
        </p:nvSpPr>
        <p:spPr bwMode="auto">
          <a:xfrm>
            <a:off x="0" y="6378575"/>
            <a:ext cx="582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3FD417B-2B05-4C91-9EAE-8D21F377C94E}" type="slidenum">
              <a:rPr lang="en-US" altLang="el-GR" b="0">
                <a:latin typeface="Century Gothic" panose="020B0502020202020204" pitchFamily="34" charset="0"/>
              </a:rPr>
              <a:pPr/>
              <a:t>81</a:t>
            </a:fld>
            <a:endParaRPr lang="en-US" altLang="el-GR" b="0">
              <a:latin typeface="Century Gothic" panose="020B0502020202020204" pitchFamily="34" charset="0"/>
            </a:endParaRPr>
          </a:p>
        </p:txBody>
      </p:sp>
      <p:graphicFrame>
        <p:nvGraphicFramePr>
          <p:cNvPr id="8" name="Diagram 7"/>
          <p:cNvGraphicFramePr/>
          <p:nvPr/>
        </p:nvGraphicFramePr>
        <p:xfrm>
          <a:off x="-1260648" y="836712"/>
          <a:ext cx="770485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6260" name="Title 8"/>
          <p:cNvSpPr>
            <a:spLocks noGrp="1"/>
          </p:cNvSpPr>
          <p:nvPr>
            <p:ph type="title"/>
          </p:nvPr>
        </p:nvSpPr>
        <p:spPr>
          <a:xfrm>
            <a:off x="2195513" y="0"/>
            <a:ext cx="8229600" cy="1143000"/>
          </a:xfrm>
        </p:spPr>
        <p:txBody>
          <a:bodyPr/>
          <a:lstStyle/>
          <a:p>
            <a:pPr eaLnBrk="1" hangingPunct="1"/>
            <a:r>
              <a:rPr lang="el-GR" altLang="el-GR" smtClean="0">
                <a:latin typeface="Century Gothic" panose="020B0502020202020204" pitchFamily="34" charset="0"/>
              </a:rPr>
              <a:t>Πρόγραμμα δράσης</a:t>
            </a:r>
            <a:endParaRPr lang="el-GR" altLang="el-GR" smtClean="0"/>
          </a:p>
        </p:txBody>
      </p:sp>
      <p:pic>
        <p:nvPicPr>
          <p:cNvPr id="299017" name="Picture 9" descr="Storyboarding"/>
          <p:cNvPicPr>
            <a:picLocks noChangeAspect="1" noChangeArrowheads="1"/>
          </p:cNvPicPr>
          <p:nvPr/>
        </p:nvPicPr>
        <p:blipFill>
          <a:blip r:embed="rId8" cstate="print"/>
          <a:srcRect/>
          <a:stretch>
            <a:fillRect/>
          </a:stretch>
        </p:blipFill>
        <p:spPr bwMode="auto">
          <a:xfrm>
            <a:off x="5364088" y="3212976"/>
            <a:ext cx="3644564" cy="345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Line 3"/>
          <p:cNvSpPr>
            <a:spLocks noChangeShapeType="1"/>
          </p:cNvSpPr>
          <p:nvPr/>
        </p:nvSpPr>
        <p:spPr bwMode="auto">
          <a:xfrm flipH="1">
            <a:off x="2438400" y="1125538"/>
            <a:ext cx="2133600" cy="2122487"/>
          </a:xfrm>
          <a:prstGeom prst="line">
            <a:avLst/>
          </a:prstGeom>
          <a:noFill/>
          <a:ln w="762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97283" name="Line 4"/>
          <p:cNvSpPr>
            <a:spLocks noChangeShapeType="1"/>
          </p:cNvSpPr>
          <p:nvPr/>
        </p:nvSpPr>
        <p:spPr bwMode="auto">
          <a:xfrm>
            <a:off x="4572000" y="1125538"/>
            <a:ext cx="1711325" cy="2198687"/>
          </a:xfrm>
          <a:prstGeom prst="line">
            <a:avLst/>
          </a:prstGeom>
          <a:noFill/>
          <a:ln w="762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29029" name="Oval 5"/>
          <p:cNvSpPr>
            <a:spLocks noChangeArrowheads="1"/>
          </p:cNvSpPr>
          <p:nvPr/>
        </p:nvSpPr>
        <p:spPr bwMode="auto">
          <a:xfrm>
            <a:off x="684213" y="3357563"/>
            <a:ext cx="3529012" cy="2303462"/>
          </a:xfrm>
          <a:prstGeom prst="ellipse">
            <a:avLst/>
          </a:prstGeom>
          <a:solidFill>
            <a:srgbClr val="DCFCE4"/>
          </a:solidFill>
          <a:ln w="9525">
            <a:solidFill>
              <a:srgbClr val="000066"/>
            </a:solidFill>
            <a:round/>
            <a:headEnd/>
            <a:tailEnd/>
          </a:ln>
          <a:effectLst>
            <a:outerShdw dist="107763" dir="13500000" algn="ctr" rotWithShape="0">
              <a:schemeClr val="bg2">
                <a:alpha val="50000"/>
              </a:schemeClr>
            </a:outerShdw>
          </a:effectLst>
        </p:spPr>
        <p:txBody>
          <a:bodyPr wrap="none" anchor="ctr"/>
          <a:lstStyle/>
          <a:p>
            <a:pPr>
              <a:defRPr/>
            </a:pPr>
            <a:endParaRPr lang="el-GR">
              <a:latin typeface="Century Gothic" pitchFamily="34" charset="0"/>
            </a:endParaRPr>
          </a:p>
        </p:txBody>
      </p:sp>
      <p:sp>
        <p:nvSpPr>
          <p:cNvPr id="129030" name="Text Box 6"/>
          <p:cNvSpPr txBox="1">
            <a:spLocks noChangeArrowheads="1"/>
          </p:cNvSpPr>
          <p:nvPr/>
        </p:nvSpPr>
        <p:spPr bwMode="auto">
          <a:xfrm>
            <a:off x="1143000" y="3933825"/>
            <a:ext cx="2514600" cy="1160463"/>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l-GR">
                <a:effectLst>
                  <a:outerShdw blurRad="38100" dist="38100" dir="2700000" algn="tl">
                    <a:srgbClr val="FFFFFF"/>
                  </a:outerShdw>
                </a:effectLst>
                <a:latin typeface="Century Gothic" pitchFamily="34" charset="0"/>
              </a:rPr>
              <a:t>ΕΣΩΤΕΡΙΚΟΙ </a:t>
            </a:r>
          </a:p>
          <a:p>
            <a:pPr eaLnBrk="1" hangingPunct="1">
              <a:lnSpc>
                <a:spcPct val="100000"/>
              </a:lnSpc>
              <a:spcBef>
                <a:spcPct val="50000"/>
              </a:spcBef>
              <a:defRPr/>
            </a:pPr>
            <a:r>
              <a:rPr lang="el-GR">
                <a:effectLst>
                  <a:outerShdw blurRad="38100" dist="38100" dir="2700000" algn="tl">
                    <a:srgbClr val="FFFFFF"/>
                  </a:outerShdw>
                </a:effectLst>
                <a:latin typeface="Century Gothic" pitchFamily="34" charset="0"/>
              </a:rPr>
              <a:t>ΠΕΛΑΤΕΣ</a:t>
            </a:r>
          </a:p>
        </p:txBody>
      </p:sp>
      <p:sp>
        <p:nvSpPr>
          <p:cNvPr id="129031" name="Oval 7"/>
          <p:cNvSpPr>
            <a:spLocks noChangeArrowheads="1"/>
          </p:cNvSpPr>
          <p:nvPr/>
        </p:nvSpPr>
        <p:spPr bwMode="auto">
          <a:xfrm>
            <a:off x="4572000" y="3357563"/>
            <a:ext cx="3529013" cy="2303462"/>
          </a:xfrm>
          <a:prstGeom prst="ellipse">
            <a:avLst/>
          </a:prstGeom>
          <a:solidFill>
            <a:srgbClr val="FF0000"/>
          </a:solidFill>
          <a:ln w="9525">
            <a:solidFill>
              <a:srgbClr val="000066"/>
            </a:solidFill>
            <a:round/>
            <a:headEnd/>
            <a:tailEnd/>
          </a:ln>
          <a:effectLst>
            <a:outerShdw dist="107763" dir="13500000" algn="ctr" rotWithShape="0">
              <a:schemeClr val="bg2">
                <a:alpha val="50000"/>
              </a:schemeClr>
            </a:outerShdw>
          </a:effectLst>
        </p:spPr>
        <p:txBody>
          <a:bodyPr wrap="none" anchor="ctr"/>
          <a:lstStyle/>
          <a:p>
            <a:pPr>
              <a:defRPr/>
            </a:pPr>
            <a:endParaRPr lang="el-GR">
              <a:latin typeface="Century Gothic" pitchFamily="34" charset="0"/>
            </a:endParaRPr>
          </a:p>
        </p:txBody>
      </p:sp>
      <p:sp>
        <p:nvSpPr>
          <p:cNvPr id="129032" name="Text Box 8"/>
          <p:cNvSpPr txBox="1">
            <a:spLocks noChangeArrowheads="1"/>
          </p:cNvSpPr>
          <p:nvPr/>
        </p:nvSpPr>
        <p:spPr bwMode="auto">
          <a:xfrm>
            <a:off x="5029200" y="3857625"/>
            <a:ext cx="2667000" cy="1160463"/>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l-GR">
                <a:solidFill>
                  <a:schemeClr val="bg1"/>
                </a:solidFill>
                <a:effectLst>
                  <a:outerShdw blurRad="38100" dist="38100" dir="2700000" algn="tl">
                    <a:srgbClr val="000000"/>
                  </a:outerShdw>
                </a:effectLst>
                <a:latin typeface="Century Gothic" pitchFamily="34" charset="0"/>
              </a:rPr>
              <a:t>ΕΞΩΤΕΡΙΚΟΙ</a:t>
            </a:r>
          </a:p>
          <a:p>
            <a:pPr eaLnBrk="1" hangingPunct="1">
              <a:lnSpc>
                <a:spcPct val="100000"/>
              </a:lnSpc>
              <a:spcBef>
                <a:spcPct val="50000"/>
              </a:spcBef>
              <a:defRPr/>
            </a:pPr>
            <a:r>
              <a:rPr lang="el-GR">
                <a:solidFill>
                  <a:schemeClr val="bg1"/>
                </a:solidFill>
                <a:effectLst>
                  <a:outerShdw blurRad="38100" dist="38100" dir="2700000" algn="tl">
                    <a:srgbClr val="000000"/>
                  </a:outerShdw>
                </a:effectLst>
                <a:latin typeface="Century Gothic" pitchFamily="34" charset="0"/>
              </a:rPr>
              <a:t>ΠΕΛΑΤΕΣ</a:t>
            </a:r>
          </a:p>
        </p:txBody>
      </p:sp>
      <p:sp>
        <p:nvSpPr>
          <p:cNvPr id="97288" name="Rectangle 9"/>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15111DC-DC80-417A-84E1-4E93F84E5918}" type="slidenum">
              <a:rPr lang="en-US" altLang="el-GR" b="0">
                <a:latin typeface="Century Gothic" panose="020B0502020202020204" pitchFamily="34" charset="0"/>
              </a:rPr>
              <a:pPr/>
              <a:t>82</a:t>
            </a:fld>
            <a:endParaRPr lang="en-US" altLang="el-GR" b="0">
              <a:latin typeface="Century Gothic" panose="020B0502020202020204" pitchFamily="34" charset="0"/>
            </a:endParaRPr>
          </a:p>
        </p:txBody>
      </p:sp>
      <p:sp>
        <p:nvSpPr>
          <p:cNvPr id="10" name="Title 9"/>
          <p:cNvSpPr>
            <a:spLocks noGrp="1"/>
          </p:cNvSpPr>
          <p:nvPr>
            <p:ph type="title"/>
          </p:nvPr>
        </p:nvSpPr>
        <p:spPr/>
        <p:txBody>
          <a:bodyPr rtlCol="0">
            <a:normAutofit/>
          </a:bodyPr>
          <a:lstStyle/>
          <a:p>
            <a:pPr eaLnBrk="1" fontAlgn="auto" hangingPunct="1">
              <a:spcAft>
                <a:spcPts val="0"/>
              </a:spcAft>
              <a:defRPr/>
            </a:pPr>
            <a:r>
              <a:rPr lang="el-GR" dirty="0" smtClean="0">
                <a:solidFill>
                  <a:srgbClr val="000000"/>
                </a:solidFill>
                <a:effectLst>
                  <a:outerShdw blurRad="38100" dist="38100" dir="2700000" algn="tl">
                    <a:srgbClr val="000000"/>
                  </a:outerShdw>
                </a:effectLst>
                <a:latin typeface="Century Gothic" pitchFamily="34" charset="0"/>
              </a:rPr>
              <a:t>ΔΥΟ ΕΙΔΩΝ ΠΕΛΑΤΕΣ</a:t>
            </a:r>
            <a:endParaRPr lang="el-GR" dirty="0">
              <a:solidFill>
                <a:srgbClr val="000000"/>
              </a:solidFill>
            </a:endParaRPr>
          </a:p>
        </p:txBody>
      </p:sp>
    </p:spTree>
  </p:cSld>
  <p:clrMapOvr>
    <a:masterClrMapping/>
  </p:clrMapOvr>
  <p:transition>
    <p:wheel spokes="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1370013" y="333375"/>
            <a:ext cx="7773987" cy="2663825"/>
          </a:xfrm>
          <a:solidFill>
            <a:srgbClr val="CCFF99"/>
          </a:solidFill>
          <a:ln>
            <a:solidFill>
              <a:srgbClr val="000066"/>
            </a:solidFill>
          </a:ln>
        </p:spPr>
        <p:txBody>
          <a:bodyPr rtlCol="0">
            <a:normAutofit fontScale="90000"/>
          </a:bodyPr>
          <a:lstStyle/>
          <a:p>
            <a:pPr eaLnBrk="1" fontAlgn="auto" hangingPunct="1">
              <a:spcAft>
                <a:spcPts val="0"/>
              </a:spcAft>
              <a:defRPr/>
            </a:pPr>
            <a:r>
              <a:rPr lang="el-GR" smtClean="0">
                <a:solidFill>
                  <a:srgbClr val="000000"/>
                </a:solidFill>
                <a:effectLst>
                  <a:outerShdw blurRad="38100" dist="38100" dir="2700000" algn="tl">
                    <a:srgbClr val="FFFFFF"/>
                  </a:outerShdw>
                </a:effectLst>
                <a:latin typeface="Century Gothic" pitchFamily="34" charset="0"/>
              </a:rPr>
              <a:t>Η ΕΦΑΡΜΟΓΗ ΤΗΣ ΠΟΛΙΤΙΚΗΣ ΜΑΡΚΕΤΙΝΓΚ ΣΥΝΕΠΑΓΕΤΑΙ ΟΡΓΑΝΩΤΙΚΕΣ ΑΛΛΑΓΕΣ</a:t>
            </a:r>
          </a:p>
        </p:txBody>
      </p:sp>
      <p:sp>
        <p:nvSpPr>
          <p:cNvPr id="167939" name="Rectangle 3"/>
          <p:cNvSpPr>
            <a:spLocks noGrp="1" noChangeArrowheads="1"/>
          </p:cNvSpPr>
          <p:nvPr>
            <p:ph type="body" idx="4294967295"/>
          </p:nvPr>
        </p:nvSpPr>
        <p:spPr>
          <a:xfrm>
            <a:off x="1803400" y="4508500"/>
            <a:ext cx="7340600" cy="1522413"/>
          </a:xfrm>
          <a:solidFill>
            <a:schemeClr val="tx2"/>
          </a:solidFill>
        </p:spPr>
        <p:txBody>
          <a:bodyPr rtlCol="0">
            <a:normAutofit lnSpcReduction="10000"/>
          </a:bodyPr>
          <a:lstStyle/>
          <a:p>
            <a:pPr algn="ctr" eaLnBrk="1" fontAlgn="auto" hangingPunct="1">
              <a:spcAft>
                <a:spcPts val="0"/>
              </a:spcAft>
              <a:defRPr/>
            </a:pPr>
            <a:r>
              <a:rPr lang="el-GR" dirty="0" smtClean="0">
                <a:solidFill>
                  <a:schemeClr val="bg1"/>
                </a:solidFill>
                <a:latin typeface="Century Gothic" pitchFamily="34" charset="0"/>
              </a:rPr>
              <a:t>ΑΠΟΤΕΛΕΣΜΑΤΙΚΗ ΔΙΟΙΚΗΣΗ ΤΗΣ ΑΛΛΑΓΗΣ -                              ΣΥΝΕΧΗΣ ΒΕΛΤΙΩΣΗ</a:t>
            </a:r>
          </a:p>
        </p:txBody>
      </p:sp>
      <p:sp>
        <p:nvSpPr>
          <p:cNvPr id="98308" name="Line 4"/>
          <p:cNvSpPr>
            <a:spLocks noChangeShapeType="1"/>
          </p:cNvSpPr>
          <p:nvPr/>
        </p:nvSpPr>
        <p:spPr bwMode="auto">
          <a:xfrm>
            <a:off x="1981200" y="3124200"/>
            <a:ext cx="2951163" cy="1096963"/>
          </a:xfrm>
          <a:prstGeom prst="line">
            <a:avLst/>
          </a:prstGeom>
          <a:noFill/>
          <a:ln w="76200">
            <a:solidFill>
              <a:srgbClr val="FF99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98309" name="Rectangle 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39FA26CD-1AAB-45E0-9C4E-087D047EABD9}" type="slidenum">
              <a:rPr lang="en-US" altLang="el-GR" b="0">
                <a:latin typeface="Century Gothic" panose="020B0502020202020204" pitchFamily="34" charset="0"/>
              </a:rPr>
              <a:pPr/>
              <a:t>83</a:t>
            </a:fld>
            <a:endParaRPr lang="en-US" altLang="el-GR" b="0">
              <a:latin typeface="Century Gothic" panose="020B0502020202020204" pitchFamily="34" charset="0"/>
            </a:endParaRPr>
          </a:p>
        </p:txBody>
      </p:sp>
    </p:spTree>
  </p:cSld>
  <p:clrMapOvr>
    <a:masterClrMapping/>
  </p:clrMapOvr>
  <p:transition>
    <p:wheel spokes="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2"/>
          <p:cNvSpPr>
            <a:spLocks noChangeArrowheads="1"/>
          </p:cNvSpPr>
          <p:nvPr/>
        </p:nvSpPr>
        <p:spPr bwMode="auto">
          <a:xfrm>
            <a:off x="1981200" y="1143000"/>
            <a:ext cx="5029200" cy="3657600"/>
          </a:xfrm>
          <a:prstGeom prst="triangle">
            <a:avLst>
              <a:gd name="adj" fmla="val 49620"/>
            </a:avLst>
          </a:prstGeom>
          <a:gradFill rotWithShape="0">
            <a:gsLst>
              <a:gs pos="0">
                <a:srgbClr val="825600"/>
              </a:gs>
              <a:gs pos="6500">
                <a:srgbClr val="FFA800"/>
              </a:gs>
              <a:gs pos="14000">
                <a:srgbClr val="825600"/>
              </a:gs>
              <a:gs pos="21500">
                <a:srgbClr val="FFA800"/>
              </a:gs>
              <a:gs pos="28999">
                <a:srgbClr val="825600"/>
              </a:gs>
              <a:gs pos="36000">
                <a:srgbClr val="FFA800"/>
              </a:gs>
              <a:gs pos="43500">
                <a:srgbClr val="825600"/>
              </a:gs>
              <a:gs pos="50000">
                <a:srgbClr val="FFA800"/>
              </a:gs>
              <a:gs pos="56500">
                <a:srgbClr val="825600"/>
              </a:gs>
              <a:gs pos="64000">
                <a:srgbClr val="FFA800"/>
              </a:gs>
              <a:gs pos="71001">
                <a:srgbClr val="825600"/>
              </a:gs>
              <a:gs pos="78500">
                <a:srgbClr val="FFA800"/>
              </a:gs>
              <a:gs pos="86000">
                <a:srgbClr val="825600"/>
              </a:gs>
              <a:gs pos="93500">
                <a:srgbClr val="FFA800"/>
              </a:gs>
              <a:gs pos="100000">
                <a:srgbClr val="825600"/>
              </a:gs>
            </a:gsLst>
            <a:lin ang="27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825600"/>
            </a:extrusionClr>
            <a:contourClr>
              <a:srgbClr val="825600"/>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solidFill>
                <a:schemeClr val="tx1"/>
              </a:solidFill>
              <a:latin typeface="Century Gothic" panose="020B0502020202020204" pitchFamily="34" charset="0"/>
            </a:endParaRPr>
          </a:p>
        </p:txBody>
      </p:sp>
      <p:sp>
        <p:nvSpPr>
          <p:cNvPr id="99331" name="AutoShape 3"/>
          <p:cNvSpPr>
            <a:spLocks noChangeArrowheads="1"/>
          </p:cNvSpPr>
          <p:nvPr/>
        </p:nvSpPr>
        <p:spPr bwMode="auto">
          <a:xfrm flipV="1">
            <a:off x="2362200" y="2743200"/>
            <a:ext cx="4495800" cy="3352800"/>
          </a:xfrm>
          <a:prstGeom prst="triangle">
            <a:avLst>
              <a:gd name="adj" fmla="val 49620"/>
            </a:avLst>
          </a:prstGeom>
          <a:gradFill rotWithShape="0">
            <a:gsLst>
              <a:gs pos="0">
                <a:srgbClr val="825600"/>
              </a:gs>
              <a:gs pos="6500">
                <a:srgbClr val="FFA800"/>
              </a:gs>
              <a:gs pos="14000">
                <a:srgbClr val="825600"/>
              </a:gs>
              <a:gs pos="21500">
                <a:srgbClr val="FFA800"/>
              </a:gs>
              <a:gs pos="28999">
                <a:srgbClr val="825600"/>
              </a:gs>
              <a:gs pos="36000">
                <a:srgbClr val="FFA800"/>
              </a:gs>
              <a:gs pos="43500">
                <a:srgbClr val="825600"/>
              </a:gs>
              <a:gs pos="50000">
                <a:srgbClr val="FFA800"/>
              </a:gs>
              <a:gs pos="56500">
                <a:srgbClr val="825600"/>
              </a:gs>
              <a:gs pos="64000">
                <a:srgbClr val="FFA800"/>
              </a:gs>
              <a:gs pos="71001">
                <a:srgbClr val="825600"/>
              </a:gs>
              <a:gs pos="78500">
                <a:srgbClr val="FFA800"/>
              </a:gs>
              <a:gs pos="86000">
                <a:srgbClr val="825600"/>
              </a:gs>
              <a:gs pos="93500">
                <a:srgbClr val="FFA800"/>
              </a:gs>
              <a:gs pos="100000">
                <a:srgbClr val="825600"/>
              </a:gs>
            </a:gsLst>
            <a:lin ang="2700000" scaled="1"/>
          </a:gradFill>
          <a:ln w="9525">
            <a:miter lim="800000"/>
            <a:headEnd/>
            <a:tailEnd/>
          </a:ln>
          <a:scene3d>
            <a:camera prst="legacyPerspectiveTop"/>
            <a:lightRig rig="legacyFlat3" dir="b"/>
          </a:scene3d>
          <a:sp3d extrusionH="887400" prstMaterial="legacyMatte">
            <a:bevelT w="13500" h="13500" prst="angle"/>
            <a:bevelB w="13500" h="13500" prst="angle"/>
            <a:extrusionClr>
              <a:srgbClr val="825600"/>
            </a:extrusionClr>
            <a:contourClr>
              <a:srgbClr val="825600"/>
            </a:contourClr>
          </a:sp3d>
        </p:spPr>
        <p:txBody>
          <a:bodyPr wrap="none" anchor="ctr">
            <a:flatTx/>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solidFill>
                <a:schemeClr val="tx1"/>
              </a:solidFill>
              <a:latin typeface="Century Gothic" panose="020B0502020202020204" pitchFamily="34" charset="0"/>
            </a:endParaRPr>
          </a:p>
        </p:txBody>
      </p:sp>
      <p:sp>
        <p:nvSpPr>
          <p:cNvPr id="135172" name="Text Box 4"/>
          <p:cNvSpPr txBox="1">
            <a:spLocks noChangeArrowheads="1"/>
          </p:cNvSpPr>
          <p:nvPr/>
        </p:nvSpPr>
        <p:spPr bwMode="auto">
          <a:xfrm>
            <a:off x="0" y="2590800"/>
            <a:ext cx="2286000" cy="48895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a:effectLst/>
          <a:scene3d>
            <a:camera prst="legacyPerspectiveTop"/>
            <a:lightRig rig="legacyFlat3" dir="b"/>
          </a:scene3d>
          <a:sp3d extrusionH="887400" prstMaterial="legacyMatte">
            <a:bevelT w="13500" h="13500" prst="angle"/>
            <a:bevelB w="13500" h="13500" prst="angle"/>
            <a:extrusionClr>
              <a:schemeClr val="accent2"/>
            </a:extrusionClr>
          </a:sp3d>
        </p:spPr>
        <p:txBody>
          <a:bodyPr>
            <a:spAutoFit/>
            <a:flatTx/>
          </a:bodyPr>
          <a:lstStyle/>
          <a:p>
            <a:pPr eaLnBrk="1" hangingPunct="1">
              <a:lnSpc>
                <a:spcPct val="100000"/>
              </a:lnSpc>
              <a:spcBef>
                <a:spcPct val="50000"/>
              </a:spcBef>
              <a:defRPr/>
            </a:pPr>
            <a:r>
              <a:rPr lang="el-GR" sz="2600" dirty="0">
                <a:solidFill>
                  <a:schemeClr val="bg1"/>
                </a:solidFill>
                <a:effectLst>
                  <a:outerShdw blurRad="38100" dist="38100" dir="2700000" algn="tl">
                    <a:srgbClr val="000000"/>
                  </a:outerShdw>
                </a:effectLst>
                <a:latin typeface="Century Gothic" pitchFamily="34" charset="0"/>
              </a:rPr>
              <a:t>ΕΣΩΤΕΡΙΚΟ</a:t>
            </a:r>
          </a:p>
        </p:txBody>
      </p:sp>
      <p:sp>
        <p:nvSpPr>
          <p:cNvPr id="135173" name="Text Box 5"/>
          <p:cNvSpPr txBox="1">
            <a:spLocks noChangeArrowheads="1"/>
          </p:cNvSpPr>
          <p:nvPr/>
        </p:nvSpPr>
        <p:spPr bwMode="auto">
          <a:xfrm>
            <a:off x="6934200" y="2514600"/>
            <a:ext cx="2209800" cy="488950"/>
          </a:xfrm>
          <a:prstGeom prst="rect">
            <a:avLst/>
          </a:prstGeom>
          <a:gradFill rotWithShape="0">
            <a:gsLst>
              <a:gs pos="0">
                <a:srgbClr val="006600">
                  <a:gamma/>
                  <a:shade val="40000"/>
                  <a:invGamma/>
                </a:srgbClr>
              </a:gs>
              <a:gs pos="50000">
                <a:srgbClr val="006600"/>
              </a:gs>
              <a:gs pos="100000">
                <a:srgbClr val="006600">
                  <a:gamma/>
                  <a:shade val="40000"/>
                  <a:invGamma/>
                </a:srgbClr>
              </a:gs>
            </a:gsLst>
            <a:lin ang="2700000" scaled="1"/>
          </a:gradFill>
          <a:ln w="9525">
            <a:noFill/>
            <a:miter lim="800000"/>
            <a:headEnd/>
            <a:tailEnd/>
          </a:ln>
          <a:effectLst/>
          <a:scene3d>
            <a:camera prst="legacyPerspectiveTop"/>
            <a:lightRig rig="legacyFlat3" dir="b"/>
          </a:scene3d>
          <a:sp3d extrusionH="887400" prstMaterial="legacyMatte">
            <a:bevelT w="13500" h="13500" prst="angle"/>
            <a:bevelB w="13500" h="13500" prst="angle"/>
            <a:extrusionClr>
              <a:srgbClr val="006600"/>
            </a:extrusionClr>
          </a:sp3d>
        </p:spPr>
        <p:txBody>
          <a:bodyPr>
            <a:spAutoFit/>
            <a:flatTx/>
          </a:bodyPr>
          <a:lstStyle/>
          <a:p>
            <a:pPr eaLnBrk="1" hangingPunct="1">
              <a:lnSpc>
                <a:spcPct val="100000"/>
              </a:lnSpc>
              <a:spcBef>
                <a:spcPct val="50000"/>
              </a:spcBef>
              <a:defRPr/>
            </a:pPr>
            <a:r>
              <a:rPr lang="el-GR" sz="2600" dirty="0">
                <a:solidFill>
                  <a:schemeClr val="bg1"/>
                </a:solidFill>
                <a:effectLst>
                  <a:outerShdw blurRad="38100" dist="38100" dir="2700000" algn="tl">
                    <a:srgbClr val="000000"/>
                  </a:outerShdw>
                </a:effectLst>
                <a:latin typeface="Century Gothic" pitchFamily="34" charset="0"/>
              </a:rPr>
              <a:t>ΤΑΚΤΙΚΟ</a:t>
            </a:r>
          </a:p>
        </p:txBody>
      </p:sp>
      <p:sp>
        <p:nvSpPr>
          <p:cNvPr id="135174" name="Text Box 6"/>
          <p:cNvSpPr txBox="1">
            <a:spLocks noChangeArrowheads="1"/>
          </p:cNvSpPr>
          <p:nvPr/>
        </p:nvSpPr>
        <p:spPr bwMode="auto">
          <a:xfrm>
            <a:off x="3276600" y="6096000"/>
            <a:ext cx="2438400" cy="488950"/>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scene3d>
            <a:camera prst="legacyPerspectiveTop"/>
            <a:lightRig rig="legacyFlat3" dir="b"/>
          </a:scene3d>
          <a:sp3d extrusionH="887400" prstMaterial="legacyMatte">
            <a:bevelT w="13500" h="13500" prst="angle"/>
            <a:bevelB w="13500" h="13500" prst="angle"/>
            <a:extrusionClr>
              <a:srgbClr val="FF0000"/>
            </a:extrusionClr>
          </a:sp3d>
        </p:spPr>
        <p:txBody>
          <a:bodyPr>
            <a:spAutoFit/>
            <a:flatTx/>
          </a:bodyPr>
          <a:lstStyle/>
          <a:p>
            <a:pPr eaLnBrk="1" hangingPunct="1">
              <a:lnSpc>
                <a:spcPct val="100000"/>
              </a:lnSpc>
              <a:spcBef>
                <a:spcPct val="50000"/>
              </a:spcBef>
              <a:defRPr/>
            </a:pPr>
            <a:r>
              <a:rPr lang="el-GR" sz="2600" dirty="0">
                <a:solidFill>
                  <a:schemeClr val="bg1"/>
                </a:solidFill>
                <a:effectLst>
                  <a:outerShdw blurRad="38100" dist="38100" dir="2700000" algn="tl">
                    <a:srgbClr val="000000"/>
                  </a:outerShdw>
                </a:effectLst>
                <a:latin typeface="Century Gothic" pitchFamily="34" charset="0"/>
              </a:rPr>
              <a:t>ΣΤΡΑΤΗΓΙΚΟ </a:t>
            </a:r>
          </a:p>
        </p:txBody>
      </p:sp>
      <p:sp>
        <p:nvSpPr>
          <p:cNvPr id="135175" name="Rectangle 7"/>
          <p:cNvSpPr>
            <a:spLocks noChangeArrowheads="1"/>
          </p:cNvSpPr>
          <p:nvPr/>
        </p:nvSpPr>
        <p:spPr bwMode="auto">
          <a:xfrm>
            <a:off x="304800" y="4876800"/>
            <a:ext cx="2438400" cy="519113"/>
          </a:xfrm>
          <a:prstGeom prst="rect">
            <a:avLst/>
          </a:prstGeom>
          <a:gradFill rotWithShape="0">
            <a:gsLst>
              <a:gs pos="0">
                <a:srgbClr val="006666"/>
              </a:gs>
              <a:gs pos="50000">
                <a:srgbClr val="006666">
                  <a:gamma/>
                  <a:shade val="46275"/>
                  <a:invGamma/>
                </a:srgbClr>
              </a:gs>
              <a:gs pos="100000">
                <a:srgbClr val="006666"/>
              </a:gs>
            </a:gsLst>
            <a:lin ang="18900000" scaled="1"/>
          </a:gradFill>
          <a:ln w="9525">
            <a:noFill/>
            <a:miter lim="800000"/>
            <a:headEnd/>
            <a:tailEnd/>
          </a:ln>
          <a:effectLst/>
          <a:scene3d>
            <a:camera prst="legacyPerspectiveTop"/>
            <a:lightRig rig="legacyFlat3" dir="b"/>
          </a:scene3d>
          <a:sp3d extrusionH="887400" prstMaterial="legacyMatte">
            <a:bevelT w="13500" h="13500" prst="angle"/>
            <a:bevelB w="13500" h="13500" prst="angle"/>
            <a:extrusionClr>
              <a:srgbClr val="006666"/>
            </a:extrusionClr>
          </a:sp3d>
        </p:spPr>
        <p:txBody>
          <a:bodyPr lIns="92075" tIns="46038" rIns="92075" bIns="46038">
            <a:spAutoFit/>
            <a:flatTx/>
          </a:bodyPr>
          <a:lstStyle/>
          <a:p>
            <a:pPr>
              <a:lnSpc>
                <a:spcPct val="100000"/>
              </a:lnSpc>
              <a:spcBef>
                <a:spcPct val="50000"/>
              </a:spcBef>
              <a:defRPr/>
            </a:pPr>
            <a:r>
              <a:rPr lang="el-GR" dirty="0">
                <a:solidFill>
                  <a:schemeClr val="bg1"/>
                </a:solidFill>
                <a:effectLst>
                  <a:outerShdw blurRad="38100" dist="38100" dir="2700000" algn="tl">
                    <a:srgbClr val="000000"/>
                  </a:outerShdw>
                </a:effectLst>
                <a:latin typeface="Century Gothic" pitchFamily="34" charset="0"/>
              </a:rPr>
              <a:t>Επιχείρηση</a:t>
            </a:r>
          </a:p>
        </p:txBody>
      </p:sp>
      <p:sp>
        <p:nvSpPr>
          <p:cNvPr id="135176" name="Rectangle 8"/>
          <p:cNvSpPr>
            <a:spLocks noChangeArrowheads="1"/>
          </p:cNvSpPr>
          <p:nvPr/>
        </p:nvSpPr>
        <p:spPr bwMode="auto">
          <a:xfrm>
            <a:off x="6096000" y="4876800"/>
            <a:ext cx="2819400" cy="519113"/>
          </a:xfrm>
          <a:prstGeom prst="rect">
            <a:avLst/>
          </a:prstGeom>
          <a:solidFill>
            <a:schemeClr val="accent2"/>
          </a:solidFill>
          <a:ln w="9525">
            <a:noFill/>
            <a:miter lim="800000"/>
            <a:headEnd/>
            <a:tailEnd/>
          </a:ln>
          <a:effectLst/>
          <a:scene3d>
            <a:camera prst="legacyPerspectiveTop"/>
            <a:lightRig rig="legacyFlat3" dir="b"/>
          </a:scene3d>
          <a:sp3d extrusionH="887400" prstMaterial="legacyMatte">
            <a:bevelT w="13500" h="13500" prst="angle"/>
            <a:bevelB w="13500" h="13500" prst="angle"/>
            <a:extrusionClr>
              <a:schemeClr val="accent2"/>
            </a:extrusionClr>
          </a:sp3d>
        </p:spPr>
        <p:txBody>
          <a:bodyPr lIns="92075" tIns="46038" rIns="92075" bIns="46038">
            <a:spAutoFit/>
            <a:flatTx/>
          </a:bodyPr>
          <a:lstStyle/>
          <a:p>
            <a:pPr>
              <a:lnSpc>
                <a:spcPct val="100000"/>
              </a:lnSpc>
              <a:spcBef>
                <a:spcPct val="50000"/>
              </a:spcBef>
              <a:defRPr/>
            </a:pPr>
            <a:r>
              <a:rPr lang="el-GR" dirty="0">
                <a:solidFill>
                  <a:schemeClr val="bg1"/>
                </a:solidFill>
                <a:effectLst>
                  <a:outerShdw blurRad="38100" dist="38100" dir="2700000" algn="tl">
                    <a:srgbClr val="000000"/>
                  </a:outerShdw>
                </a:effectLst>
                <a:latin typeface="Century Gothic" pitchFamily="34" charset="0"/>
              </a:rPr>
              <a:t>Ανταγωνισμός</a:t>
            </a:r>
          </a:p>
        </p:txBody>
      </p:sp>
      <p:sp>
        <p:nvSpPr>
          <p:cNvPr id="135177" name="Rectangle 9"/>
          <p:cNvSpPr>
            <a:spLocks noChangeArrowheads="1"/>
          </p:cNvSpPr>
          <p:nvPr/>
        </p:nvSpPr>
        <p:spPr bwMode="auto">
          <a:xfrm>
            <a:off x="2057400" y="381000"/>
            <a:ext cx="5257800" cy="946150"/>
          </a:xfrm>
          <a:prstGeom prst="rect">
            <a:avLst/>
          </a:prstGeom>
          <a:solidFill>
            <a:srgbClr val="FF0000"/>
          </a:solidFill>
          <a:ln w="9525">
            <a:noFill/>
            <a:miter lim="800000"/>
            <a:headEnd/>
            <a:tailEnd/>
          </a:ln>
          <a:effectLst/>
          <a:scene3d>
            <a:camera prst="legacyObliqueBottomLeft"/>
            <a:lightRig rig="legacyFlat3" dir="t"/>
          </a:scene3d>
          <a:sp3d extrusionH="430200" prstMaterial="legacyMatte">
            <a:bevelT w="13500" h="13500" prst="angle"/>
            <a:bevelB w="13500" h="13500" prst="angle"/>
            <a:extrusionClr>
              <a:srgbClr val="FF0000"/>
            </a:extrusionClr>
          </a:sp3d>
        </p:spPr>
        <p:txBody>
          <a:bodyPr lIns="92075" tIns="46038" rIns="92075" bIns="46038">
            <a:spAutoFit/>
            <a:flatTx/>
          </a:bodyPr>
          <a:lstStyle/>
          <a:p>
            <a:pPr>
              <a:lnSpc>
                <a:spcPct val="100000"/>
              </a:lnSpc>
              <a:spcBef>
                <a:spcPct val="50000"/>
              </a:spcBef>
              <a:defRPr/>
            </a:pPr>
            <a:r>
              <a:rPr lang="el-GR" dirty="0">
                <a:solidFill>
                  <a:schemeClr val="bg1"/>
                </a:solidFill>
                <a:effectLst>
                  <a:outerShdw blurRad="38100" dist="38100" dir="2700000" algn="tl">
                    <a:srgbClr val="000000"/>
                  </a:outerShdw>
                </a:effectLst>
                <a:latin typeface="Century Gothic" pitchFamily="34" charset="0"/>
              </a:rPr>
              <a:t>Πελάτης</a:t>
            </a:r>
            <a:r>
              <a:rPr lang="en-US" dirty="0">
                <a:solidFill>
                  <a:schemeClr val="bg1"/>
                </a:solidFill>
                <a:effectLst>
                  <a:outerShdw blurRad="38100" dist="38100" dir="2700000" algn="tl">
                    <a:srgbClr val="000000"/>
                  </a:outerShdw>
                </a:effectLst>
                <a:latin typeface="Century Gothic" pitchFamily="34" charset="0"/>
              </a:rPr>
              <a:t> </a:t>
            </a:r>
            <a:r>
              <a:rPr lang="el-GR" dirty="0">
                <a:solidFill>
                  <a:schemeClr val="bg1"/>
                </a:solidFill>
                <a:effectLst>
                  <a:outerShdw blurRad="38100" dist="38100" dir="2700000" algn="tl">
                    <a:srgbClr val="000000"/>
                  </a:outerShdw>
                </a:effectLst>
                <a:latin typeface="Century Gothic" pitchFamily="34" charset="0"/>
              </a:rPr>
              <a:t>–</a:t>
            </a:r>
            <a:r>
              <a:rPr lang="en-US" dirty="0">
                <a:solidFill>
                  <a:schemeClr val="bg1"/>
                </a:solidFill>
                <a:effectLst>
                  <a:outerShdw blurRad="38100" dist="38100" dir="2700000" algn="tl">
                    <a:srgbClr val="000000"/>
                  </a:outerShdw>
                </a:effectLst>
                <a:latin typeface="Century Gothic" pitchFamily="34" charset="0"/>
              </a:rPr>
              <a:t> </a:t>
            </a:r>
            <a:r>
              <a:rPr lang="el-GR" dirty="0">
                <a:solidFill>
                  <a:schemeClr val="bg1"/>
                </a:solidFill>
                <a:effectLst>
                  <a:outerShdw blurRad="38100" dist="38100" dir="2700000" algn="tl">
                    <a:srgbClr val="000000"/>
                  </a:outerShdw>
                </a:effectLst>
                <a:latin typeface="Century Gothic" pitchFamily="34" charset="0"/>
              </a:rPr>
              <a:t>Πολίτης</a:t>
            </a:r>
            <a:r>
              <a:rPr lang="en-US" dirty="0">
                <a:solidFill>
                  <a:schemeClr val="bg1"/>
                </a:solidFill>
                <a:effectLst>
                  <a:outerShdw blurRad="38100" dist="38100" dir="2700000" algn="tl">
                    <a:srgbClr val="000000"/>
                  </a:outerShdw>
                </a:effectLst>
                <a:latin typeface="Century Gothic" pitchFamily="34" charset="0"/>
              </a:rPr>
              <a:t> </a:t>
            </a:r>
            <a:r>
              <a:rPr lang="el-GR" dirty="0">
                <a:solidFill>
                  <a:schemeClr val="bg1"/>
                </a:solidFill>
                <a:effectLst>
                  <a:outerShdw blurRad="38100" dist="38100" dir="2700000" algn="tl">
                    <a:srgbClr val="000000"/>
                  </a:outerShdw>
                </a:effectLst>
                <a:latin typeface="Century Gothic" pitchFamily="34" charset="0"/>
              </a:rPr>
              <a:t>-</a:t>
            </a:r>
            <a:r>
              <a:rPr lang="en-US" dirty="0">
                <a:solidFill>
                  <a:schemeClr val="bg1"/>
                </a:solidFill>
                <a:effectLst>
                  <a:outerShdw blurRad="38100" dist="38100" dir="2700000" algn="tl">
                    <a:srgbClr val="000000"/>
                  </a:outerShdw>
                </a:effectLst>
                <a:latin typeface="Century Gothic" pitchFamily="34" charset="0"/>
              </a:rPr>
              <a:t> </a:t>
            </a:r>
            <a:r>
              <a:rPr lang="el-GR" dirty="0">
                <a:solidFill>
                  <a:schemeClr val="bg1"/>
                </a:solidFill>
                <a:effectLst>
                  <a:outerShdw blurRad="38100" dist="38100" dir="2700000" algn="tl">
                    <a:srgbClr val="000000"/>
                  </a:outerShdw>
                </a:effectLst>
                <a:latin typeface="Century Gothic" pitchFamily="34" charset="0"/>
              </a:rPr>
              <a:t>Καταναλωτής</a:t>
            </a:r>
          </a:p>
        </p:txBody>
      </p:sp>
      <p:sp>
        <p:nvSpPr>
          <p:cNvPr id="99338" name="Rectangle 10"/>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8AD5A82C-E91B-4DF6-BB18-D54B4D38DDC4}" type="slidenum">
              <a:rPr lang="en-US" altLang="el-GR" b="0">
                <a:latin typeface="Century Gothic" panose="020B0502020202020204" pitchFamily="34" charset="0"/>
              </a:rPr>
              <a:pPr/>
              <a:t>84</a:t>
            </a:fld>
            <a:endParaRPr lang="en-US" altLang="el-GR" b="0">
              <a:latin typeface="Century Gothic" panose="020B0502020202020204" pitchFamily="34" charset="0"/>
            </a:endParaRPr>
          </a:p>
        </p:txBody>
      </p:sp>
    </p:spTree>
  </p:cSld>
  <p:clrMapOvr>
    <a:masterClrMapping/>
  </p:clrMapOvr>
  <p:transition>
    <p:wheel spokes="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Τίτλος"/>
          <p:cNvSpPr>
            <a:spLocks noGrp="1"/>
          </p:cNvSpPr>
          <p:nvPr>
            <p:ph type="title"/>
          </p:nvPr>
        </p:nvSpPr>
        <p:spPr/>
        <p:txBody>
          <a:bodyPr/>
          <a:lstStyle/>
          <a:p>
            <a:pPr eaLnBrk="1" hangingPunct="1"/>
            <a:r>
              <a:rPr lang="en-US" altLang="el-GR" smtClean="0">
                <a:latin typeface="Century Gothic" panose="020B0502020202020204" pitchFamily="34" charset="0"/>
              </a:rPr>
              <a:t>The Marketing Concept</a:t>
            </a:r>
            <a:endParaRPr lang="el-GR" altLang="el-GR" smtClean="0">
              <a:latin typeface="Century Gothic" panose="020B0502020202020204" pitchFamily="34" charset="0"/>
            </a:endParaRPr>
          </a:p>
        </p:txBody>
      </p:sp>
      <p:sp>
        <p:nvSpPr>
          <p:cNvPr id="4" name="3 - Ισοσκελές τρίγωνο"/>
          <p:cNvSpPr/>
          <p:nvPr/>
        </p:nvSpPr>
        <p:spPr>
          <a:xfrm>
            <a:off x="2915816" y="2852936"/>
            <a:ext cx="3096344" cy="1944216"/>
          </a:xfrm>
          <a:prstGeom prst="triangle">
            <a:avLst/>
          </a:prstGeom>
          <a:ln w="34925">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4"/>
          </a:fillRef>
          <a:effectRef idx="1">
            <a:schemeClr val="accent4"/>
          </a:effectRef>
          <a:fontRef idx="minor">
            <a:schemeClr val="lt1"/>
          </a:fontRef>
        </p:style>
        <p:txBody>
          <a:bodyPr anchor="ctr"/>
          <a:lstStyle/>
          <a:p>
            <a:pPr eaLnBrk="1" fontAlgn="auto" hangingPunct="1">
              <a:lnSpc>
                <a:spcPct val="100000"/>
              </a:lnSpc>
              <a:spcBef>
                <a:spcPts val="0"/>
              </a:spcBef>
              <a:spcAft>
                <a:spcPts val="0"/>
              </a:spcAft>
              <a:defRPr/>
            </a:pPr>
            <a:r>
              <a:rPr lang="el-GR" sz="2000" dirty="0">
                <a:solidFill>
                  <a:prstClr val="black"/>
                </a:solidFill>
                <a:latin typeface="Century Gothic" pitchFamily="34" charset="0"/>
              </a:rPr>
              <a:t>Η φιλοσοφία μάρκετινγκ</a:t>
            </a:r>
          </a:p>
        </p:txBody>
      </p:sp>
      <p:sp>
        <p:nvSpPr>
          <p:cNvPr id="5" name="4 - Ορθογώνιο"/>
          <p:cNvSpPr/>
          <p:nvPr/>
        </p:nvSpPr>
        <p:spPr>
          <a:xfrm>
            <a:off x="5508104" y="1988840"/>
            <a:ext cx="2448272" cy="864096"/>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1" fontAlgn="auto" hangingPunct="1">
              <a:lnSpc>
                <a:spcPct val="100000"/>
              </a:lnSpc>
              <a:spcBef>
                <a:spcPts val="0"/>
              </a:spcBef>
              <a:spcAft>
                <a:spcPts val="0"/>
              </a:spcAft>
              <a:defRPr/>
            </a:pPr>
            <a:r>
              <a:rPr lang="el-GR" sz="1800" dirty="0">
                <a:solidFill>
                  <a:prstClr val="black"/>
                </a:solidFill>
                <a:latin typeface="Century Gothic" pitchFamily="34" charset="0"/>
              </a:rPr>
              <a:t>Ικανοποίηση πελάτη</a:t>
            </a:r>
          </a:p>
        </p:txBody>
      </p:sp>
      <p:sp>
        <p:nvSpPr>
          <p:cNvPr id="6" name="5 - Ορθογώνιο"/>
          <p:cNvSpPr/>
          <p:nvPr/>
        </p:nvSpPr>
        <p:spPr>
          <a:xfrm>
            <a:off x="683568" y="2060848"/>
            <a:ext cx="2448272" cy="864096"/>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r>
              <a:rPr lang="el-GR" sz="1800" dirty="0">
                <a:solidFill>
                  <a:prstClr val="black"/>
                </a:solidFill>
                <a:latin typeface="Century Gothic" pitchFamily="34" charset="0"/>
              </a:rPr>
              <a:t>Συνολική προσπάθεια επιχείρησης</a:t>
            </a:r>
          </a:p>
        </p:txBody>
      </p:sp>
      <p:sp>
        <p:nvSpPr>
          <p:cNvPr id="7" name="6 - Ορθογώνιο"/>
          <p:cNvSpPr/>
          <p:nvPr/>
        </p:nvSpPr>
        <p:spPr>
          <a:xfrm>
            <a:off x="3131840" y="5157192"/>
            <a:ext cx="2448272" cy="864096"/>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0000"/>
              </a:lnSpc>
              <a:spcBef>
                <a:spcPts val="0"/>
              </a:spcBef>
              <a:spcAft>
                <a:spcPts val="0"/>
              </a:spcAft>
              <a:defRPr/>
            </a:pPr>
            <a:r>
              <a:rPr lang="el-GR" sz="1800" dirty="0">
                <a:solidFill>
                  <a:prstClr val="black"/>
                </a:solidFill>
                <a:latin typeface="Century Gothic" pitchFamily="34" charset="0"/>
              </a:rPr>
              <a:t>Κέρδος</a:t>
            </a:r>
          </a:p>
        </p:txBody>
      </p:sp>
      <p:cxnSp>
        <p:nvCxnSpPr>
          <p:cNvPr id="11" name="10 - Ευθύγραμμο βέλος σύνδεσης"/>
          <p:cNvCxnSpPr/>
          <p:nvPr/>
        </p:nvCxnSpPr>
        <p:spPr>
          <a:xfrm flipV="1">
            <a:off x="6011863" y="3357563"/>
            <a:ext cx="1081087" cy="19431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rot="16200000" flipV="1">
            <a:off x="1238250" y="3595688"/>
            <a:ext cx="1785937" cy="13096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a:off x="3492500" y="2349500"/>
            <a:ext cx="1727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0368" name="Rectangle 11"/>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A89B007B-8A96-4ED8-8017-5EAF68300144}" type="slidenum">
              <a:rPr lang="en-US" altLang="el-GR" b="0">
                <a:latin typeface="Century Gothic" panose="020B0502020202020204" pitchFamily="34" charset="0"/>
              </a:rPr>
              <a:pPr/>
              <a:t>85</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1 - Εικόνα" descr="ws_1420.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TextBox"/>
          <p:cNvSpPr txBox="1"/>
          <p:nvPr/>
        </p:nvSpPr>
        <p:spPr>
          <a:xfrm>
            <a:off x="571500" y="617538"/>
            <a:ext cx="7321550" cy="563562"/>
          </a:xfrm>
          <a:prstGeom prst="rect">
            <a:avLst/>
          </a:prstGeom>
          <a:noFill/>
        </p:spPr>
        <p:txBody>
          <a:bodyPr wrap="none" lIns="0" tIns="0" rIns="0" bIns="0">
            <a:spAutoFit/>
          </a:bodyPr>
          <a:lstStyle/>
          <a:p>
            <a:pPr>
              <a:lnSpc>
                <a:spcPts val="4426"/>
              </a:lnSpc>
              <a:defRPr/>
            </a:pPr>
            <a:r>
              <a:rPr lang="el-GR" sz="3998" dirty="0">
                <a:solidFill>
                  <a:srgbClr val="FFFFFF"/>
                </a:solidFill>
                <a:latin typeface="Century Gothic" pitchFamily="34" charset="0"/>
              </a:rPr>
              <a:t>ΚΕΡΔΟΣ=</a:t>
            </a:r>
            <a:r>
              <a:rPr lang="en-US" sz="3998" dirty="0">
                <a:solidFill>
                  <a:srgbClr val="FFFFFF"/>
                </a:solidFill>
                <a:latin typeface="Century Gothic" pitchFamily="34" charset="0"/>
              </a:rPr>
              <a:t> </a:t>
            </a:r>
            <a:r>
              <a:rPr lang="el-GR" sz="3998" dirty="0">
                <a:solidFill>
                  <a:srgbClr val="FFFFFF"/>
                </a:solidFill>
                <a:latin typeface="Century Gothic" pitchFamily="34" charset="0"/>
              </a:rPr>
              <a:t>ΕΙΣΟΔΗΜΑ-</a:t>
            </a:r>
            <a:r>
              <a:rPr lang="en-US" sz="3998" dirty="0">
                <a:solidFill>
                  <a:srgbClr val="FFFFFF"/>
                </a:solidFill>
                <a:latin typeface="Century Gothic" pitchFamily="34" charset="0"/>
              </a:rPr>
              <a:t> </a:t>
            </a:r>
            <a:r>
              <a:rPr lang="el-GR" sz="3998" dirty="0">
                <a:solidFill>
                  <a:srgbClr val="FFFFFF"/>
                </a:solidFill>
                <a:latin typeface="Century Gothic" pitchFamily="34" charset="0"/>
              </a:rPr>
              <a:t>ΚΟΣΤΟΣ</a:t>
            </a:r>
          </a:p>
        </p:txBody>
      </p:sp>
      <p:sp>
        <p:nvSpPr>
          <p:cNvPr id="4" name="3 - TextBox"/>
          <p:cNvSpPr txBox="1"/>
          <p:nvPr/>
        </p:nvSpPr>
        <p:spPr>
          <a:xfrm>
            <a:off x="3011488" y="1531938"/>
            <a:ext cx="1676400" cy="563562"/>
          </a:xfrm>
          <a:prstGeom prst="rect">
            <a:avLst/>
          </a:prstGeom>
          <a:noFill/>
        </p:spPr>
        <p:txBody>
          <a:bodyPr wrap="none" lIns="0" tIns="0" rIns="0" bIns="0">
            <a:spAutoFit/>
          </a:bodyPr>
          <a:lstStyle/>
          <a:p>
            <a:pPr>
              <a:lnSpc>
                <a:spcPts val="4424"/>
              </a:lnSpc>
              <a:defRPr/>
            </a:pPr>
            <a:r>
              <a:rPr lang="en-US" sz="3996" dirty="0">
                <a:solidFill>
                  <a:srgbClr val="FFFFFF"/>
                </a:solidFill>
                <a:latin typeface="Century Gothic" pitchFamily="34" charset="0"/>
              </a:rPr>
              <a:t>(Q x P)</a:t>
            </a:r>
            <a:endParaRPr lang="el-GR" sz="3996" dirty="0">
              <a:solidFill>
                <a:srgbClr val="FFFFFF"/>
              </a:solidFill>
              <a:latin typeface="Century Gothic" pitchFamily="34" charset="0"/>
            </a:endParaRPr>
          </a:p>
        </p:txBody>
      </p:sp>
      <p:sp>
        <p:nvSpPr>
          <p:cNvPr id="5" name="4 - TextBox"/>
          <p:cNvSpPr txBox="1"/>
          <p:nvPr/>
        </p:nvSpPr>
        <p:spPr>
          <a:xfrm>
            <a:off x="5202238" y="1531938"/>
            <a:ext cx="2670175" cy="563562"/>
          </a:xfrm>
          <a:prstGeom prst="rect">
            <a:avLst/>
          </a:prstGeom>
          <a:noFill/>
        </p:spPr>
        <p:txBody>
          <a:bodyPr wrap="none" lIns="0" tIns="0" rIns="0" bIns="0">
            <a:spAutoFit/>
          </a:bodyPr>
          <a:lstStyle/>
          <a:p>
            <a:pPr>
              <a:lnSpc>
                <a:spcPts val="4424"/>
              </a:lnSpc>
              <a:defRPr/>
            </a:pPr>
            <a:r>
              <a:rPr lang="en-US" sz="3996" dirty="0">
                <a:solidFill>
                  <a:srgbClr val="FFFFFF"/>
                </a:solidFill>
                <a:latin typeface="Century Gothic" pitchFamily="34" charset="0"/>
              </a:rPr>
              <a:t>(F.C + V.C)</a:t>
            </a:r>
            <a:endParaRPr lang="el-GR" sz="3996" dirty="0">
              <a:solidFill>
                <a:srgbClr val="FFFFFF"/>
              </a:solidFill>
              <a:latin typeface="Century Gothic" pitchFamily="34" charset="0"/>
            </a:endParaRPr>
          </a:p>
        </p:txBody>
      </p:sp>
      <p:sp>
        <p:nvSpPr>
          <p:cNvPr id="101382" name="Rectangle 7"/>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4CF59B73-0C51-4FD3-8700-035F9A54CAFA}" type="slidenum">
              <a:rPr lang="en-US" altLang="el-GR" b="0">
                <a:solidFill>
                  <a:schemeClr val="tx1"/>
                </a:solidFill>
                <a:latin typeface="Century Gothic" panose="020B0502020202020204" pitchFamily="34" charset="0"/>
              </a:rPr>
              <a:pPr/>
              <a:t>86</a:t>
            </a:fld>
            <a:endParaRPr lang="en-US" altLang="el-GR" b="0">
              <a:solidFill>
                <a:schemeClr val="tx1"/>
              </a:solidFill>
              <a:latin typeface="Century Gothic" panose="020B0502020202020204" pitchFamily="34" charset="0"/>
            </a:endParaRPr>
          </a:p>
        </p:txBody>
      </p:sp>
      <p:pic>
        <p:nvPicPr>
          <p:cNvPr id="101383" name="Picture 8" descr="http://www.patc.co.za/wp-content/uploads/2013/04/benefit-vs-co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3284538"/>
            <a:ext cx="248443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549275"/>
            <a:ext cx="9096375" cy="1143000"/>
          </a:xfrm>
        </p:spPr>
        <p:txBody>
          <a:bodyPr/>
          <a:lstStyle/>
          <a:p>
            <a:pPr eaLnBrk="1" hangingPunct="1"/>
            <a:r>
              <a:rPr lang="el-GR" altLang="el-GR" smtClean="0">
                <a:latin typeface="Century Gothic" panose="020B0502020202020204" pitchFamily="34" charset="0"/>
              </a:rPr>
              <a:t>Επομένως το μάρκετινγκ είναι…</a:t>
            </a:r>
            <a:endParaRPr lang="en-US" altLang="el-GR" smtClean="0">
              <a:latin typeface="Century Gothic" panose="020B0502020202020204" pitchFamily="34" charset="0"/>
            </a:endParaRPr>
          </a:p>
        </p:txBody>
      </p:sp>
      <p:grpSp>
        <p:nvGrpSpPr>
          <p:cNvPr id="2" name="Group 3"/>
          <p:cNvGrpSpPr>
            <a:grpSpLocks/>
          </p:cNvGrpSpPr>
          <p:nvPr/>
        </p:nvGrpSpPr>
        <p:grpSpPr bwMode="auto">
          <a:xfrm>
            <a:off x="457200" y="1860550"/>
            <a:ext cx="3657600" cy="4065588"/>
            <a:chOff x="360" y="912"/>
            <a:chExt cx="2304" cy="2561"/>
          </a:xfrm>
        </p:grpSpPr>
        <p:sp>
          <p:nvSpPr>
            <p:cNvPr id="4100" name="Rectangle 4"/>
            <p:cNvSpPr>
              <a:spLocks noChangeArrowheads="1"/>
            </p:cNvSpPr>
            <p:nvPr/>
          </p:nvSpPr>
          <p:spPr bwMode="auto">
            <a:xfrm>
              <a:off x="360" y="912"/>
              <a:ext cx="2304" cy="2561"/>
            </a:xfrm>
            <a:prstGeom prst="rect">
              <a:avLst/>
            </a:prstGeom>
            <a:solidFill>
              <a:srgbClr val="CCECFF"/>
            </a:solidFill>
            <a:ln w="9525">
              <a:solidFill>
                <a:schemeClr val="tx1"/>
              </a:solidFill>
              <a:miter lim="800000"/>
              <a:headEnd/>
              <a:tailEnd/>
            </a:ln>
            <a:effectLst>
              <a:outerShdw dist="107763" dir="2700000" algn="ctr" rotWithShape="0">
                <a:schemeClr val="bg2"/>
              </a:outerShdw>
            </a:effectLst>
          </p:spPr>
          <p:txBody>
            <a:bodyPr wrap="none" anchor="ctr"/>
            <a:lstStyle/>
            <a:p>
              <a:pPr>
                <a:lnSpc>
                  <a:spcPct val="100000"/>
                </a:lnSpc>
                <a:spcBef>
                  <a:spcPct val="0"/>
                </a:spcBef>
                <a:defRPr/>
              </a:pPr>
              <a:endParaRPr lang="el-GR" sz="2400" b="0">
                <a:solidFill>
                  <a:srgbClr val="000066"/>
                </a:solidFill>
                <a:latin typeface="Century Gothic" pitchFamily="34" charset="0"/>
              </a:endParaRPr>
            </a:p>
          </p:txBody>
        </p:sp>
        <p:sp>
          <p:nvSpPr>
            <p:cNvPr id="102410" name="Text Box 5"/>
            <p:cNvSpPr txBox="1">
              <a:spLocks noChangeArrowheads="1"/>
            </p:cNvSpPr>
            <p:nvPr/>
          </p:nvSpPr>
          <p:spPr bwMode="auto">
            <a:xfrm>
              <a:off x="408" y="1091"/>
              <a:ext cx="2208"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l-GR" sz="2400" i="1">
                  <a:solidFill>
                    <a:srgbClr val="000066"/>
                  </a:solidFill>
                  <a:latin typeface="Century Gothic" panose="020B0502020202020204" pitchFamily="34" charset="0"/>
                </a:rPr>
                <a:t>Μια φιλοσοφία</a:t>
              </a:r>
              <a:endParaRPr lang="en-US" altLang="el-GR" sz="2400" i="1">
                <a:solidFill>
                  <a:srgbClr val="000066"/>
                </a:solidFill>
                <a:latin typeface="Century Gothic" panose="020B0502020202020204" pitchFamily="34" charset="0"/>
              </a:endParaRPr>
            </a:p>
            <a:p>
              <a:pPr algn="l">
                <a:lnSpc>
                  <a:spcPct val="100000"/>
                </a:lnSpc>
                <a:spcBef>
                  <a:spcPct val="50000"/>
                </a:spcBef>
              </a:pPr>
              <a:r>
                <a:rPr lang="el-GR" altLang="el-GR" sz="2400" i="1">
                  <a:solidFill>
                    <a:srgbClr val="000066"/>
                  </a:solidFill>
                  <a:latin typeface="Century Gothic" panose="020B0502020202020204" pitchFamily="34" charset="0"/>
                </a:rPr>
                <a:t>Μια προδιάθεση</a:t>
              </a:r>
              <a:r>
                <a:rPr lang="en-US" altLang="el-GR" sz="2400" i="1">
                  <a:solidFill>
                    <a:srgbClr val="000066"/>
                  </a:solidFill>
                  <a:latin typeface="Century Gothic" panose="020B0502020202020204" pitchFamily="34" charset="0"/>
                </a:rPr>
                <a:t>  </a:t>
              </a:r>
            </a:p>
            <a:p>
              <a:pPr algn="l">
                <a:lnSpc>
                  <a:spcPct val="100000"/>
                </a:lnSpc>
                <a:spcBef>
                  <a:spcPct val="50000"/>
                </a:spcBef>
              </a:pPr>
              <a:r>
                <a:rPr lang="el-GR" altLang="el-GR" sz="2400" i="1">
                  <a:solidFill>
                    <a:srgbClr val="000066"/>
                  </a:solidFill>
                  <a:latin typeface="Century Gothic" panose="020B0502020202020204" pitchFamily="34" charset="0"/>
                </a:rPr>
                <a:t>Μια προοπτική</a:t>
              </a:r>
            </a:p>
            <a:p>
              <a:pPr algn="l">
                <a:lnSpc>
                  <a:spcPct val="100000"/>
                </a:lnSpc>
                <a:spcBef>
                  <a:spcPct val="50000"/>
                </a:spcBef>
              </a:pPr>
              <a:r>
                <a:rPr lang="el-GR" altLang="el-GR" sz="2400" i="1">
                  <a:solidFill>
                    <a:srgbClr val="000066"/>
                  </a:solidFill>
                  <a:latin typeface="Century Gothic" panose="020B0502020202020204" pitchFamily="34" charset="0"/>
                </a:rPr>
                <a:t>¨Ένας Διοικητικός προσανατολισμός</a:t>
              </a:r>
              <a:endParaRPr lang="en-US" altLang="el-GR" sz="2400" i="1">
                <a:solidFill>
                  <a:srgbClr val="000066"/>
                </a:solidFill>
                <a:latin typeface="Century Gothic" panose="020B0502020202020204" pitchFamily="34" charset="0"/>
              </a:endParaRPr>
            </a:p>
          </p:txBody>
        </p:sp>
      </p:grpSp>
      <p:grpSp>
        <p:nvGrpSpPr>
          <p:cNvPr id="3" name="Group 6"/>
          <p:cNvGrpSpPr>
            <a:grpSpLocks/>
          </p:cNvGrpSpPr>
          <p:nvPr/>
        </p:nvGrpSpPr>
        <p:grpSpPr bwMode="auto">
          <a:xfrm>
            <a:off x="4876800" y="1878013"/>
            <a:ext cx="3657600" cy="4070350"/>
            <a:chOff x="3072" y="912"/>
            <a:chExt cx="2304" cy="2564"/>
          </a:xfrm>
        </p:grpSpPr>
        <p:sp>
          <p:nvSpPr>
            <p:cNvPr id="4103" name="Rectangle 7"/>
            <p:cNvSpPr>
              <a:spLocks noChangeArrowheads="1"/>
            </p:cNvSpPr>
            <p:nvPr/>
          </p:nvSpPr>
          <p:spPr bwMode="auto">
            <a:xfrm>
              <a:off x="3072" y="912"/>
              <a:ext cx="2304" cy="2561"/>
            </a:xfrm>
            <a:prstGeom prst="rect">
              <a:avLst/>
            </a:prstGeom>
            <a:solidFill>
              <a:srgbClr val="CCECFF"/>
            </a:solidFill>
            <a:ln w="9525">
              <a:solidFill>
                <a:schemeClr val="tx1"/>
              </a:solidFill>
              <a:miter lim="800000"/>
              <a:headEnd/>
              <a:tailEnd/>
            </a:ln>
            <a:effectLst>
              <a:outerShdw dist="107763" dir="2700000" algn="ctr" rotWithShape="0">
                <a:schemeClr val="bg2"/>
              </a:outerShdw>
            </a:effectLst>
          </p:spPr>
          <p:txBody>
            <a:bodyPr wrap="none" anchor="ctr"/>
            <a:lstStyle/>
            <a:p>
              <a:pPr>
                <a:lnSpc>
                  <a:spcPct val="100000"/>
                </a:lnSpc>
                <a:spcBef>
                  <a:spcPct val="0"/>
                </a:spcBef>
                <a:defRPr/>
              </a:pPr>
              <a:endParaRPr lang="el-GR" sz="2400" b="0">
                <a:solidFill>
                  <a:srgbClr val="000066"/>
                </a:solidFill>
                <a:latin typeface="Century Gothic" pitchFamily="34" charset="0"/>
              </a:endParaRPr>
            </a:p>
          </p:txBody>
        </p:sp>
        <p:sp>
          <p:nvSpPr>
            <p:cNvPr id="102408" name="Text Box 8"/>
            <p:cNvSpPr txBox="1">
              <a:spLocks noChangeArrowheads="1"/>
            </p:cNvSpPr>
            <p:nvPr/>
          </p:nvSpPr>
          <p:spPr bwMode="auto">
            <a:xfrm>
              <a:off x="3120" y="1091"/>
              <a:ext cx="2208"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50000"/>
                </a:spcBef>
              </a:pPr>
              <a:r>
                <a:rPr lang="el-GR" altLang="el-GR" sz="2400" i="1">
                  <a:solidFill>
                    <a:srgbClr val="000066"/>
                  </a:solidFill>
                  <a:latin typeface="Century Gothic" panose="020B0502020202020204" pitchFamily="34" charset="0"/>
                </a:rPr>
                <a:t>       Ένα σύνολο δραστηριοτήτων που</a:t>
              </a:r>
              <a:r>
                <a:rPr lang="en-US" altLang="el-GR" sz="2400" i="1">
                  <a:solidFill>
                    <a:srgbClr val="000066"/>
                  </a:solidFill>
                  <a:latin typeface="Century Gothic" panose="020B0502020202020204" pitchFamily="34" charset="0"/>
                </a:rPr>
                <a:t> </a:t>
              </a:r>
              <a:r>
                <a:rPr lang="el-GR" altLang="el-GR" sz="2400" i="1">
                  <a:solidFill>
                    <a:srgbClr val="000066"/>
                  </a:solidFill>
                  <a:latin typeface="Century Gothic" panose="020B0502020202020204" pitchFamily="34" charset="0"/>
                </a:rPr>
                <a:t>περιλαμβάνουν</a:t>
              </a:r>
              <a:r>
                <a:rPr lang="en-US" altLang="el-GR" sz="2400" i="1">
                  <a:solidFill>
                    <a:srgbClr val="000066"/>
                  </a:solidFill>
                  <a:latin typeface="Century Gothic" panose="020B0502020202020204" pitchFamily="34" charset="0"/>
                </a:rPr>
                <a:t>:</a:t>
              </a:r>
              <a:endParaRPr lang="en-US" altLang="el-GR" sz="2400">
                <a:solidFill>
                  <a:srgbClr val="000066"/>
                </a:solidFill>
                <a:latin typeface="Century Gothic" panose="020B0502020202020204" pitchFamily="34" charset="0"/>
              </a:endParaRPr>
            </a:p>
            <a:p>
              <a:pPr algn="l">
                <a:lnSpc>
                  <a:spcPct val="100000"/>
                </a:lnSpc>
                <a:spcBef>
                  <a:spcPct val="50000"/>
                </a:spcBef>
                <a:buClr>
                  <a:srgbClr val="C0C0C0"/>
                </a:buClr>
              </a:pPr>
              <a:r>
                <a:rPr lang="en-US" altLang="el-GR" sz="2400">
                  <a:solidFill>
                    <a:srgbClr val="000066"/>
                  </a:solidFill>
                  <a:latin typeface="Century Gothic" panose="020B0502020202020204" pitchFamily="34" charset="0"/>
                </a:rPr>
                <a:t>	</a:t>
              </a:r>
              <a:r>
                <a:rPr lang="el-GR" altLang="el-GR" sz="2400">
                  <a:solidFill>
                    <a:srgbClr val="000066"/>
                  </a:solidFill>
                  <a:latin typeface="Century Gothic" panose="020B0502020202020204" pitchFamily="34" charset="0"/>
                </a:rPr>
                <a:t>Προϊόντα </a:t>
              </a:r>
              <a:endParaRPr lang="en-US" altLang="el-GR" sz="2400">
                <a:solidFill>
                  <a:srgbClr val="000066"/>
                </a:solidFill>
                <a:latin typeface="Century Gothic" panose="020B0502020202020204" pitchFamily="34" charset="0"/>
              </a:endParaRPr>
            </a:p>
            <a:p>
              <a:pPr algn="l">
                <a:lnSpc>
                  <a:spcPct val="100000"/>
                </a:lnSpc>
                <a:spcBef>
                  <a:spcPct val="50000"/>
                </a:spcBef>
                <a:buClr>
                  <a:srgbClr val="C0C0C0"/>
                </a:buClr>
              </a:pPr>
              <a:r>
                <a:rPr lang="en-US" altLang="el-GR" sz="2400">
                  <a:solidFill>
                    <a:srgbClr val="000066"/>
                  </a:solidFill>
                  <a:latin typeface="Century Gothic" panose="020B0502020202020204" pitchFamily="34" charset="0"/>
                </a:rPr>
                <a:t>	</a:t>
              </a:r>
              <a:r>
                <a:rPr lang="el-GR" altLang="el-GR" sz="2400">
                  <a:solidFill>
                    <a:srgbClr val="000066"/>
                  </a:solidFill>
                  <a:latin typeface="Century Gothic" panose="020B0502020202020204" pitchFamily="34" charset="0"/>
                </a:rPr>
                <a:t>Τιμολόγηση</a:t>
              </a:r>
              <a:endParaRPr lang="en-US" altLang="el-GR" sz="2400">
                <a:solidFill>
                  <a:srgbClr val="000066"/>
                </a:solidFill>
                <a:latin typeface="Century Gothic" panose="020B0502020202020204" pitchFamily="34" charset="0"/>
              </a:endParaRPr>
            </a:p>
            <a:p>
              <a:pPr algn="l">
                <a:lnSpc>
                  <a:spcPct val="100000"/>
                </a:lnSpc>
                <a:spcBef>
                  <a:spcPct val="50000"/>
                </a:spcBef>
                <a:buClr>
                  <a:srgbClr val="C0C0C0"/>
                </a:buClr>
              </a:pPr>
              <a:r>
                <a:rPr lang="en-US" altLang="el-GR" sz="2400">
                  <a:solidFill>
                    <a:srgbClr val="000066"/>
                  </a:solidFill>
                  <a:latin typeface="Century Gothic" panose="020B0502020202020204" pitchFamily="34" charset="0"/>
                </a:rPr>
                <a:t>	</a:t>
              </a:r>
              <a:r>
                <a:rPr lang="el-GR" altLang="el-GR" sz="2400">
                  <a:solidFill>
                    <a:srgbClr val="000066"/>
                  </a:solidFill>
                  <a:latin typeface="Century Gothic" panose="020B0502020202020204" pitchFamily="34" charset="0"/>
                </a:rPr>
                <a:t>Προώθηση</a:t>
              </a:r>
              <a:endParaRPr lang="en-US" altLang="el-GR" sz="2400">
                <a:solidFill>
                  <a:srgbClr val="000066"/>
                </a:solidFill>
                <a:latin typeface="Century Gothic" panose="020B0502020202020204" pitchFamily="34" charset="0"/>
              </a:endParaRPr>
            </a:p>
            <a:p>
              <a:pPr algn="l">
                <a:lnSpc>
                  <a:spcPct val="100000"/>
                </a:lnSpc>
                <a:spcBef>
                  <a:spcPct val="50000"/>
                </a:spcBef>
                <a:buClr>
                  <a:srgbClr val="C0C0C0"/>
                </a:buClr>
              </a:pPr>
              <a:r>
                <a:rPr lang="en-US" altLang="el-GR" sz="2400">
                  <a:solidFill>
                    <a:srgbClr val="000066"/>
                  </a:solidFill>
                  <a:latin typeface="Century Gothic" panose="020B0502020202020204" pitchFamily="34" charset="0"/>
                </a:rPr>
                <a:t>	</a:t>
              </a:r>
              <a:r>
                <a:rPr lang="el-GR" altLang="el-GR" sz="2400">
                  <a:solidFill>
                    <a:srgbClr val="000066"/>
                  </a:solidFill>
                  <a:latin typeface="Century Gothic" panose="020B0502020202020204" pitchFamily="34" charset="0"/>
                </a:rPr>
                <a:t>Διανομή</a:t>
              </a:r>
              <a:endParaRPr lang="en-US" altLang="el-GR" sz="2400">
                <a:solidFill>
                  <a:srgbClr val="000066"/>
                </a:solidFill>
                <a:latin typeface="Century Gothic" panose="020B0502020202020204" pitchFamily="34" charset="0"/>
              </a:endParaRPr>
            </a:p>
          </p:txBody>
        </p:sp>
      </p:grpSp>
      <p:sp>
        <p:nvSpPr>
          <p:cNvPr id="4105" name="WordArt 9"/>
          <p:cNvSpPr>
            <a:spLocks noChangeArrowheads="1" noChangeShapeType="1" noTextEdit="1"/>
          </p:cNvSpPr>
          <p:nvPr/>
        </p:nvSpPr>
        <p:spPr bwMode="auto">
          <a:xfrm>
            <a:off x="3779838" y="2830513"/>
            <a:ext cx="1720850" cy="1731962"/>
          </a:xfrm>
          <a:prstGeom prst="rect">
            <a:avLst/>
          </a:prstGeom>
        </p:spPr>
        <p:txBody>
          <a:bodyPr wrap="none" fromWordArt="1">
            <a:prstTxWarp prst="textSlantUp">
              <a:avLst>
                <a:gd name="adj" fmla="val 32056"/>
              </a:avLst>
            </a:prstTxWarp>
          </a:bodyPr>
          <a:lstStyle/>
          <a:p>
            <a:r>
              <a:rPr lang="el-GR" sz="4000" kern="10">
                <a:ln w="18000">
                  <a:solidFill>
                    <a:srgbClr val="00B0FF"/>
                  </a:solidFill>
                  <a:miter lim="800000"/>
                  <a:headEnd/>
                  <a:tailEnd/>
                </a:ln>
                <a:solidFill>
                  <a:srgbClr val="FF0000"/>
                </a:solidFill>
                <a:effectLst>
                  <a:outerShdw dist="23000" dir="7020039" algn="tl" rotWithShape="0">
                    <a:srgbClr val="000000">
                      <a:alpha val="50000"/>
                    </a:srgbClr>
                  </a:outerShdw>
                </a:effectLst>
                <a:latin typeface="Century Gothic" panose="020B0502020202020204" pitchFamily="34" charset="0"/>
              </a:rPr>
              <a:t>&amp;</a:t>
            </a:r>
          </a:p>
        </p:txBody>
      </p:sp>
      <p:sp>
        <p:nvSpPr>
          <p:cNvPr id="102406" name="Rectangle 11"/>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2F7F6CFB-8021-486A-B610-A8202E92353F}" type="slidenum">
              <a:rPr lang="en-US" altLang="el-GR" b="0">
                <a:solidFill>
                  <a:schemeClr val="bg1"/>
                </a:solidFill>
                <a:latin typeface="Century Gothic" panose="020B0502020202020204" pitchFamily="34" charset="0"/>
              </a:rPr>
              <a:pPr/>
              <a:t>87</a:t>
            </a:fld>
            <a:endParaRPr lang="en-US" altLang="el-GR" b="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4105"/>
                                        </p:tgtEl>
                                        <p:attrNameLst>
                                          <p:attrName>r</p:attrName>
                                        </p:attrNameLst>
                                      </p:cBhvr>
                                    </p:animRot>
                                    <p:animRot by="-240000">
                                      <p:cBhvr>
                                        <p:cTn id="13" dur="200" fill="hold">
                                          <p:stCondLst>
                                            <p:cond delay="200"/>
                                          </p:stCondLst>
                                        </p:cTn>
                                        <p:tgtEl>
                                          <p:spTgt spid="4105"/>
                                        </p:tgtEl>
                                        <p:attrNameLst>
                                          <p:attrName>r</p:attrName>
                                        </p:attrNameLst>
                                      </p:cBhvr>
                                    </p:animRot>
                                    <p:animRot by="240000">
                                      <p:cBhvr>
                                        <p:cTn id="14" dur="200" fill="hold">
                                          <p:stCondLst>
                                            <p:cond delay="400"/>
                                          </p:stCondLst>
                                        </p:cTn>
                                        <p:tgtEl>
                                          <p:spTgt spid="4105"/>
                                        </p:tgtEl>
                                        <p:attrNameLst>
                                          <p:attrName>r</p:attrName>
                                        </p:attrNameLst>
                                      </p:cBhvr>
                                    </p:animRot>
                                    <p:animRot by="-240000">
                                      <p:cBhvr>
                                        <p:cTn id="15" dur="200" fill="hold">
                                          <p:stCondLst>
                                            <p:cond delay="600"/>
                                          </p:stCondLst>
                                        </p:cTn>
                                        <p:tgtEl>
                                          <p:spTgt spid="4105"/>
                                        </p:tgtEl>
                                        <p:attrNameLst>
                                          <p:attrName>r</p:attrName>
                                        </p:attrNameLst>
                                      </p:cBhvr>
                                    </p:animRot>
                                    <p:animRot by="120000">
                                      <p:cBhvr>
                                        <p:cTn id="16" dur="200" fill="hold">
                                          <p:stCondLst>
                                            <p:cond delay="800"/>
                                          </p:stCondLst>
                                        </p:cTn>
                                        <p:tgtEl>
                                          <p:spTgt spid="410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07950" y="889000"/>
            <a:ext cx="8794750" cy="1143000"/>
          </a:xfrm>
        </p:spPr>
        <p:txBody>
          <a:bodyPr/>
          <a:lstStyle/>
          <a:p>
            <a:pPr marL="285750" indent="-285750" eaLnBrk="1" hangingPunct="1">
              <a:spcBef>
                <a:spcPct val="30000"/>
              </a:spcBef>
            </a:pPr>
            <a:r>
              <a:rPr lang="en-US" altLang="en-US" smtClean="0">
                <a:latin typeface="Century Gothic" panose="020B0502020202020204" pitchFamily="34" charset="0"/>
              </a:rPr>
              <a:t>4. Target vs. Mass Marketing</a:t>
            </a:r>
          </a:p>
        </p:txBody>
      </p:sp>
      <p:sp>
        <p:nvSpPr>
          <p:cNvPr id="94212" name="Rectangle 4"/>
          <p:cNvSpPr>
            <a:spLocks noChangeArrowheads="1"/>
          </p:cNvSpPr>
          <p:nvPr/>
        </p:nvSpPr>
        <p:spPr bwMode="auto">
          <a:xfrm>
            <a:off x="395288" y="19891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FontTx/>
              <a:buChar char="•"/>
            </a:pPr>
            <a:endParaRPr lang="el-GR" altLang="el-GR" sz="3000">
              <a:solidFill>
                <a:srgbClr val="0070C0"/>
              </a:solidFill>
              <a:latin typeface="Century Gothic" panose="020B0502020202020204" pitchFamily="34" charset="0"/>
            </a:endParaRPr>
          </a:p>
        </p:txBody>
      </p:sp>
      <p:pic>
        <p:nvPicPr>
          <p:cNvPr id="1186827" name="Picture 11" descr="http://www.sakuratechnologies.com/media/catalog/category/Log-Busco-marketing_1.jpg"/>
          <p:cNvPicPr>
            <a:picLocks noChangeAspect="1" noChangeArrowheads="1"/>
          </p:cNvPicPr>
          <p:nvPr/>
        </p:nvPicPr>
        <p:blipFill>
          <a:blip r:embed="rId3" cstate="print">
            <a:extLst/>
          </a:blip>
          <a:srcRect/>
          <a:stretch>
            <a:fillRect/>
          </a:stretch>
        </p:blipFill>
        <p:spPr bwMode="auto">
          <a:xfrm>
            <a:off x="2411760" y="2852936"/>
            <a:ext cx="3671448" cy="367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3429" name="Rectangle 6"/>
          <p:cNvSpPr>
            <a:spLocks noChangeArrowheads="1"/>
          </p:cNvSpPr>
          <p:nvPr/>
        </p:nvSpPr>
        <p:spPr bwMode="auto">
          <a:xfrm>
            <a:off x="8661400" y="6378575"/>
            <a:ext cx="3825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CC55C53-6EB3-4C3A-920C-E9C75DEECCDD}" type="slidenum">
              <a:rPr lang="en-US" altLang="el-GR" b="0">
                <a:solidFill>
                  <a:srgbClr val="FFFFFF"/>
                </a:solidFill>
                <a:latin typeface="Century Gothic" panose="020B0502020202020204" pitchFamily="34" charset="0"/>
              </a:rPr>
              <a:pPr/>
              <a:t>88</a:t>
            </a:fld>
            <a:endParaRPr lang="en-US" altLang="el-GR" b="0">
              <a:solidFill>
                <a:srgbClr val="FFFFFF"/>
              </a:solidFill>
              <a:latin typeface="Century Gothic" panose="020B0502020202020204" pitchFamily="34" charset="0"/>
            </a:endParaRPr>
          </a:p>
        </p:txBody>
      </p:sp>
      <p:sp>
        <p:nvSpPr>
          <p:cNvPr id="6" name="Rectangle 5"/>
          <p:cNvSpPr/>
          <p:nvPr/>
        </p:nvSpPr>
        <p:spPr>
          <a:xfrm>
            <a:off x="0" y="0"/>
            <a:ext cx="10795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l-G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93898A21-39F6-42EF-B2E8-213FD451C955}" type="slidenum">
              <a:rPr lang="en-US" altLang="el-GR" b="0">
                <a:latin typeface="Century Gothic" panose="020B0502020202020204" pitchFamily="34" charset="0"/>
              </a:rPr>
              <a:pPr/>
              <a:t>89</a:t>
            </a:fld>
            <a:endParaRPr lang="en-US" altLang="el-GR" b="0">
              <a:latin typeface="Century Gothic" panose="020B0502020202020204" pitchFamily="34" charset="0"/>
            </a:endParaRPr>
          </a:p>
        </p:txBody>
      </p:sp>
      <p:graphicFrame>
        <p:nvGraphicFramePr>
          <p:cNvPr id="7" name="Diagram 6"/>
          <p:cNvGraphicFramePr/>
          <p:nvPr/>
        </p:nvGraphicFramePr>
        <p:xfrm>
          <a:off x="0" y="260648"/>
          <a:ext cx="8748464"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304800"/>
            <a:ext cx="9144000" cy="76200"/>
          </a:xfrm>
          <a:prstGeom prst="rect">
            <a:avLst/>
          </a:prstGeom>
          <a:solidFill>
            <a:srgbClr val="FFCC00"/>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22531" name="Line 3"/>
          <p:cNvSpPr>
            <a:spLocks noChangeShapeType="1"/>
          </p:cNvSpPr>
          <p:nvPr/>
        </p:nvSpPr>
        <p:spPr bwMode="auto">
          <a:xfrm>
            <a:off x="2057400" y="3810000"/>
            <a:ext cx="914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2532" name="Line 4"/>
          <p:cNvSpPr>
            <a:spLocks noChangeShapeType="1"/>
          </p:cNvSpPr>
          <p:nvPr/>
        </p:nvSpPr>
        <p:spPr bwMode="auto">
          <a:xfrm flipV="1">
            <a:off x="2819400" y="5105400"/>
            <a:ext cx="533400" cy="457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2533" name="Line 5"/>
          <p:cNvSpPr>
            <a:spLocks noChangeShapeType="1"/>
          </p:cNvSpPr>
          <p:nvPr/>
        </p:nvSpPr>
        <p:spPr bwMode="auto">
          <a:xfrm flipH="1" flipV="1">
            <a:off x="4800600" y="5105400"/>
            <a:ext cx="381000" cy="457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2534" name="Line 6"/>
          <p:cNvSpPr>
            <a:spLocks noChangeShapeType="1"/>
          </p:cNvSpPr>
          <p:nvPr/>
        </p:nvSpPr>
        <p:spPr bwMode="auto">
          <a:xfrm flipH="1" flipV="1">
            <a:off x="5651500" y="4292600"/>
            <a:ext cx="533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2535" name="Line 7"/>
          <p:cNvSpPr>
            <a:spLocks noChangeShapeType="1"/>
          </p:cNvSpPr>
          <p:nvPr/>
        </p:nvSpPr>
        <p:spPr bwMode="auto">
          <a:xfrm flipH="1">
            <a:off x="4876800" y="2362200"/>
            <a:ext cx="609600" cy="457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2536" name="Line 8"/>
          <p:cNvSpPr>
            <a:spLocks noChangeShapeType="1"/>
          </p:cNvSpPr>
          <p:nvPr/>
        </p:nvSpPr>
        <p:spPr bwMode="auto">
          <a:xfrm>
            <a:off x="2971800" y="2438400"/>
            <a:ext cx="457200" cy="457200"/>
          </a:xfrm>
          <a:prstGeom prst="line">
            <a:avLst/>
          </a:prstGeom>
          <a:noFill/>
          <a:ln w="19050">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wrap="none" anchor="ctr"/>
          <a:lstStyle/>
          <a:p>
            <a:endParaRPr lang="el-GR"/>
          </a:p>
        </p:txBody>
      </p:sp>
      <p:sp>
        <p:nvSpPr>
          <p:cNvPr id="22537" name="Rectangle 9"/>
          <p:cNvSpPr>
            <a:spLocks noChangeArrowheads="1"/>
          </p:cNvSpPr>
          <p:nvPr/>
        </p:nvSpPr>
        <p:spPr bwMode="auto">
          <a:xfrm>
            <a:off x="0" y="0"/>
            <a:ext cx="9144000" cy="304800"/>
          </a:xfrm>
          <a:prstGeom prst="rect">
            <a:avLst/>
          </a:prstGeom>
          <a:solidFill>
            <a:srgbClr val="004E8D"/>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endParaRPr lang="el-GR" altLang="el-GR">
              <a:latin typeface="Century Gothic" panose="020B0502020202020204" pitchFamily="34" charset="0"/>
            </a:endParaRPr>
          </a:p>
        </p:txBody>
      </p:sp>
      <p:sp>
        <p:nvSpPr>
          <p:cNvPr id="22538" name="Rectangle 11"/>
          <p:cNvSpPr>
            <a:spLocks noChangeArrowheads="1"/>
          </p:cNvSpPr>
          <p:nvPr/>
        </p:nvSpPr>
        <p:spPr bwMode="auto">
          <a:xfrm>
            <a:off x="468313" y="1773238"/>
            <a:ext cx="276701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30000"/>
              </a:spcBef>
              <a:buSzPct val="100000"/>
            </a:pPr>
            <a:r>
              <a:rPr lang="el-GR" altLang="en-US" sz="2400" b="0">
                <a:solidFill>
                  <a:srgbClr val="CC0033"/>
                </a:solidFill>
                <a:latin typeface="Century Gothic" panose="020B0502020202020204" pitchFamily="34" charset="0"/>
              </a:rPr>
              <a:t>1. Τι είναι το Μάρκετινγκ;</a:t>
            </a:r>
            <a:endParaRPr lang="en-US" altLang="en-US" sz="2400" b="0">
              <a:solidFill>
                <a:srgbClr val="CC0033"/>
              </a:solidFill>
              <a:latin typeface="Century Gothic" panose="020B0502020202020204" pitchFamily="34" charset="0"/>
            </a:endParaRPr>
          </a:p>
        </p:txBody>
      </p:sp>
      <p:sp>
        <p:nvSpPr>
          <p:cNvPr id="22539" name="Rectangle 12"/>
          <p:cNvSpPr>
            <a:spLocks noChangeArrowheads="1"/>
          </p:cNvSpPr>
          <p:nvPr/>
        </p:nvSpPr>
        <p:spPr bwMode="auto">
          <a:xfrm>
            <a:off x="827088" y="188913"/>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spcBef>
                <a:spcPct val="0"/>
              </a:spcBef>
            </a:pPr>
            <a:r>
              <a:rPr lang="el-GR" altLang="en-US" sz="2400">
                <a:latin typeface="Century Gothic" panose="020B0502020202020204" pitchFamily="34" charset="0"/>
              </a:rPr>
              <a:t>Ο ρόλος του Μάρκετι</a:t>
            </a:r>
            <a:r>
              <a:rPr lang="en-US" altLang="en-US" sz="2400">
                <a:latin typeface="Century Gothic" panose="020B0502020202020204" pitchFamily="34" charset="0"/>
              </a:rPr>
              <a:t>ν</a:t>
            </a:r>
            <a:r>
              <a:rPr lang="el-GR" altLang="en-US" sz="2400">
                <a:latin typeface="Century Gothic" panose="020B0502020202020204" pitchFamily="34" charset="0"/>
              </a:rPr>
              <a:t>γκ σε ένα Διεθνοποιημένο Περιβάλλον</a:t>
            </a:r>
            <a:endParaRPr lang="en-US" altLang="en-US" sz="3600">
              <a:solidFill>
                <a:schemeClr val="tx2"/>
              </a:solidFill>
              <a:latin typeface="Century Gothic" panose="020B0502020202020204" pitchFamily="34" charset="0"/>
            </a:endParaRPr>
          </a:p>
        </p:txBody>
      </p:sp>
      <p:pic>
        <p:nvPicPr>
          <p:cNvPr id="2254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362200"/>
            <a:ext cx="3390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Rectangle 14"/>
          <p:cNvSpPr>
            <a:spLocks noChangeArrowheads="1"/>
          </p:cNvSpPr>
          <p:nvPr/>
        </p:nvSpPr>
        <p:spPr bwMode="auto">
          <a:xfrm>
            <a:off x="-76200" y="3581400"/>
            <a:ext cx="2514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endParaRPr lang="en-US" altLang="en-US" sz="2400">
              <a:solidFill>
                <a:srgbClr val="CC0033"/>
              </a:solidFill>
              <a:latin typeface="Century Gothic" panose="020B0502020202020204" pitchFamily="34" charset="0"/>
            </a:endParaRPr>
          </a:p>
        </p:txBody>
      </p:sp>
      <p:sp>
        <p:nvSpPr>
          <p:cNvPr id="22542" name="Rectangle 15"/>
          <p:cNvSpPr>
            <a:spLocks noChangeArrowheads="1"/>
          </p:cNvSpPr>
          <p:nvPr/>
        </p:nvSpPr>
        <p:spPr bwMode="auto">
          <a:xfrm>
            <a:off x="5486400" y="21336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endParaRPr lang="en-US" altLang="en-US" sz="2400">
              <a:solidFill>
                <a:srgbClr val="CC0033"/>
              </a:solidFill>
              <a:latin typeface="Century Gothic" panose="020B0502020202020204" pitchFamily="34" charset="0"/>
            </a:endParaRPr>
          </a:p>
        </p:txBody>
      </p:sp>
      <p:sp>
        <p:nvSpPr>
          <p:cNvPr id="22543" name="Rectangle 16"/>
          <p:cNvSpPr>
            <a:spLocks noChangeArrowheads="1"/>
          </p:cNvSpPr>
          <p:nvPr/>
        </p:nvSpPr>
        <p:spPr bwMode="auto">
          <a:xfrm>
            <a:off x="6011863" y="3500438"/>
            <a:ext cx="33131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r>
              <a:rPr lang="el-GR" altLang="en-US" sz="2400" b="0">
                <a:solidFill>
                  <a:srgbClr val="CC0033"/>
                </a:solidFill>
                <a:latin typeface="Century Gothic" panose="020B0502020202020204" pitchFamily="34" charset="0"/>
              </a:rPr>
              <a:t>    3.Σχεδιασμός στρατηγικής μάρκετινγκ (</a:t>
            </a:r>
            <a:r>
              <a:rPr lang="en-US" altLang="en-US" sz="2400" b="0">
                <a:solidFill>
                  <a:srgbClr val="CC0033"/>
                </a:solidFill>
                <a:latin typeface="Century Gothic" panose="020B0502020202020204" pitchFamily="34" charset="0"/>
              </a:rPr>
              <a:t>Marketing</a:t>
            </a:r>
            <a:r>
              <a:rPr lang="el-GR" altLang="en-US" sz="2400" b="0">
                <a:solidFill>
                  <a:srgbClr val="CC0033"/>
                </a:solidFill>
                <a:latin typeface="Century Gothic" panose="020B0502020202020204" pitchFamily="34" charset="0"/>
              </a:rPr>
              <a:t> </a:t>
            </a:r>
            <a:r>
              <a:rPr lang="en-US" altLang="en-US" sz="2400" b="0">
                <a:solidFill>
                  <a:srgbClr val="CC0033"/>
                </a:solidFill>
                <a:latin typeface="Century Gothic" panose="020B0502020202020204" pitchFamily="34" charset="0"/>
              </a:rPr>
              <a:t>strategy planning</a:t>
            </a:r>
            <a:r>
              <a:rPr lang="el-GR" altLang="en-US" sz="2400" b="0">
                <a:solidFill>
                  <a:srgbClr val="CC0033"/>
                </a:solidFill>
                <a:latin typeface="Century Gothic" panose="020B0502020202020204" pitchFamily="34" charset="0"/>
              </a:rPr>
              <a:t>)</a:t>
            </a:r>
            <a:endParaRPr lang="en-US" altLang="en-US" sz="2400" b="0">
              <a:latin typeface="Century Gothic" panose="020B0502020202020204" pitchFamily="34" charset="0"/>
            </a:endParaRPr>
          </a:p>
        </p:txBody>
      </p:sp>
      <p:sp>
        <p:nvSpPr>
          <p:cNvPr id="216081" name="Text Box 17"/>
          <p:cNvSpPr txBox="1">
            <a:spLocks noChangeArrowheads="1"/>
          </p:cNvSpPr>
          <p:nvPr/>
        </p:nvSpPr>
        <p:spPr bwMode="auto">
          <a:xfrm>
            <a:off x="5357813" y="1928813"/>
            <a:ext cx="3500437" cy="1016000"/>
          </a:xfrm>
          <a:prstGeom prst="rect">
            <a:avLst/>
          </a:prstGeom>
          <a:noFill/>
          <a:ln w="50800">
            <a:noFill/>
            <a:miter lim="800000"/>
            <a:headEnd/>
            <a:tailEnd/>
          </a:ln>
          <a:effectLst>
            <a:outerShdw dist="81320" dir="3080412" algn="ctr" rotWithShape="0">
              <a:srgbClr val="000000"/>
            </a:outerShdw>
          </a:effectLst>
        </p:spPr>
        <p:txBody>
          <a:bodyPr>
            <a:spAutoFit/>
          </a:bodyPr>
          <a:lstStyle/>
          <a:p>
            <a:pPr>
              <a:lnSpc>
                <a:spcPct val="100000"/>
              </a:lnSpc>
              <a:spcBef>
                <a:spcPct val="50000"/>
              </a:spcBef>
              <a:defRPr/>
            </a:pPr>
            <a:endParaRPr lang="en-US" sz="2400">
              <a:solidFill>
                <a:schemeClr val="tx1"/>
              </a:solidFill>
              <a:latin typeface="Century Gothic" pitchFamily="34" charset="0"/>
            </a:endParaRPr>
          </a:p>
          <a:p>
            <a:pPr>
              <a:lnSpc>
                <a:spcPct val="100000"/>
              </a:lnSpc>
              <a:spcBef>
                <a:spcPct val="50000"/>
              </a:spcBef>
              <a:defRPr/>
            </a:pPr>
            <a:endParaRPr lang="en-US" sz="2400">
              <a:solidFill>
                <a:schemeClr val="tx1"/>
              </a:solidFill>
              <a:latin typeface="Century Gothic" pitchFamily="34" charset="0"/>
            </a:endParaRPr>
          </a:p>
        </p:txBody>
      </p:sp>
      <p:sp>
        <p:nvSpPr>
          <p:cNvPr id="22545" name="Rectangle 18"/>
          <p:cNvSpPr>
            <a:spLocks noChangeArrowheads="1"/>
          </p:cNvSpPr>
          <p:nvPr/>
        </p:nvSpPr>
        <p:spPr bwMode="auto">
          <a:xfrm>
            <a:off x="5292725" y="1700213"/>
            <a:ext cx="29686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r>
              <a:rPr lang="el-GR" altLang="en-US" sz="2400" b="0">
                <a:solidFill>
                  <a:srgbClr val="CC0033"/>
                </a:solidFill>
                <a:latin typeface="Century Gothic" panose="020B0502020202020204" pitchFamily="34" charset="0"/>
              </a:rPr>
              <a:t>   2. Η φιλοσοφία μάρκετινγκ- </a:t>
            </a:r>
          </a:p>
          <a:p>
            <a:pPr algn="l">
              <a:spcBef>
                <a:spcPct val="30000"/>
              </a:spcBef>
              <a:buSzPct val="100000"/>
            </a:pPr>
            <a:r>
              <a:rPr lang="el-GR" altLang="en-US" sz="2400" b="0">
                <a:solidFill>
                  <a:srgbClr val="CC0033"/>
                </a:solidFill>
                <a:latin typeface="Century Gothic" panose="020B0502020202020204" pitchFamily="34" charset="0"/>
              </a:rPr>
              <a:t> (</a:t>
            </a:r>
            <a:r>
              <a:rPr lang="en-US" altLang="en-US" sz="2400" b="0">
                <a:solidFill>
                  <a:srgbClr val="CC0033"/>
                </a:solidFill>
                <a:latin typeface="Century Gothic" panose="020B0502020202020204" pitchFamily="34" charset="0"/>
              </a:rPr>
              <a:t>The marketing concept</a:t>
            </a:r>
            <a:r>
              <a:rPr lang="el-GR" altLang="en-US" sz="2400" b="0">
                <a:solidFill>
                  <a:srgbClr val="CC0033"/>
                </a:solidFill>
                <a:latin typeface="Century Gothic" panose="020B0502020202020204" pitchFamily="34" charset="0"/>
              </a:rPr>
              <a:t>)</a:t>
            </a:r>
            <a:endParaRPr lang="en-US" altLang="en-US" sz="2400" b="0">
              <a:solidFill>
                <a:srgbClr val="CC0033"/>
              </a:solidFill>
              <a:latin typeface="Century Gothic" panose="020B0502020202020204" pitchFamily="34" charset="0"/>
            </a:endParaRPr>
          </a:p>
        </p:txBody>
      </p:sp>
      <p:sp>
        <p:nvSpPr>
          <p:cNvPr id="22546" name="Rectangle 19"/>
          <p:cNvSpPr>
            <a:spLocks noChangeArrowheads="1"/>
          </p:cNvSpPr>
          <p:nvPr/>
        </p:nvSpPr>
        <p:spPr bwMode="auto">
          <a:xfrm>
            <a:off x="1524000" y="5562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r>
              <a:rPr lang="el-GR" altLang="en-US" sz="2400" b="0">
                <a:solidFill>
                  <a:srgbClr val="CC0033"/>
                </a:solidFill>
                <a:latin typeface="Century Gothic" panose="020B0502020202020204" pitchFamily="34" charset="0"/>
              </a:rPr>
              <a:t>5. Τα</a:t>
            </a:r>
            <a:r>
              <a:rPr lang="en-US" altLang="en-US" sz="2400" b="0">
                <a:solidFill>
                  <a:srgbClr val="CC0033"/>
                </a:solidFill>
                <a:latin typeface="Century Gothic" panose="020B0502020202020204" pitchFamily="34" charset="0"/>
              </a:rPr>
              <a:t> 4P’s</a:t>
            </a:r>
            <a:endParaRPr lang="en-US" altLang="en-US" sz="2400" b="0">
              <a:latin typeface="Century Gothic" panose="020B0502020202020204" pitchFamily="34" charset="0"/>
            </a:endParaRPr>
          </a:p>
        </p:txBody>
      </p:sp>
      <p:sp>
        <p:nvSpPr>
          <p:cNvPr id="22547" name="Rectangle 20"/>
          <p:cNvSpPr>
            <a:spLocks noChangeArrowheads="1"/>
          </p:cNvSpPr>
          <p:nvPr/>
        </p:nvSpPr>
        <p:spPr bwMode="auto">
          <a:xfrm>
            <a:off x="5364163" y="5373688"/>
            <a:ext cx="3486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r>
              <a:rPr lang="el-GR" altLang="en-US" sz="2400" b="0">
                <a:solidFill>
                  <a:srgbClr val="CC0033"/>
                </a:solidFill>
                <a:latin typeface="Century Gothic" panose="020B0502020202020204" pitchFamily="34" charset="0"/>
              </a:rPr>
              <a:t>4. Στοχευμένο</a:t>
            </a:r>
            <a:r>
              <a:rPr lang="en-US" altLang="en-US" sz="2400" b="0">
                <a:solidFill>
                  <a:srgbClr val="CC0033"/>
                </a:solidFill>
                <a:latin typeface="Century Gothic" panose="020B0502020202020204" pitchFamily="34" charset="0"/>
              </a:rPr>
              <a:t>VS.</a:t>
            </a:r>
            <a:r>
              <a:rPr lang="el-GR" altLang="en-US" sz="2400" b="0">
                <a:solidFill>
                  <a:srgbClr val="CC0033"/>
                </a:solidFill>
                <a:latin typeface="Century Gothic" panose="020B0502020202020204" pitchFamily="34" charset="0"/>
              </a:rPr>
              <a:t> Μαζικό μάρκετινγκ</a:t>
            </a:r>
          </a:p>
          <a:p>
            <a:pPr algn="l">
              <a:spcBef>
                <a:spcPct val="30000"/>
              </a:spcBef>
              <a:buSzPct val="100000"/>
            </a:pPr>
            <a:r>
              <a:rPr lang="el-GR" altLang="en-US" sz="2400" b="0">
                <a:solidFill>
                  <a:srgbClr val="CC0033"/>
                </a:solidFill>
                <a:latin typeface="Century Gothic" panose="020B0502020202020204" pitchFamily="34" charset="0"/>
              </a:rPr>
              <a:t> (</a:t>
            </a:r>
            <a:r>
              <a:rPr lang="en-US" altLang="en-US" sz="2400" b="0">
                <a:solidFill>
                  <a:srgbClr val="CC0033"/>
                </a:solidFill>
                <a:latin typeface="Century Gothic" panose="020B0502020202020204" pitchFamily="34" charset="0"/>
              </a:rPr>
              <a:t>Target vs. mass marketing</a:t>
            </a:r>
            <a:r>
              <a:rPr lang="el-GR" altLang="en-US" sz="2400" b="0">
                <a:solidFill>
                  <a:srgbClr val="CC0033"/>
                </a:solidFill>
                <a:latin typeface="Century Gothic" panose="020B0502020202020204" pitchFamily="34" charset="0"/>
              </a:rPr>
              <a:t>)</a:t>
            </a:r>
            <a:endParaRPr lang="en-US" altLang="en-US" sz="2400" b="0">
              <a:latin typeface="Century Gothic" panose="020B0502020202020204" pitchFamily="34" charset="0"/>
            </a:endParaRPr>
          </a:p>
        </p:txBody>
      </p:sp>
      <p:sp>
        <p:nvSpPr>
          <p:cNvPr id="22548" name="Rectangle 21"/>
          <p:cNvSpPr>
            <a:spLocks noChangeArrowheads="1"/>
          </p:cNvSpPr>
          <p:nvPr/>
        </p:nvSpPr>
        <p:spPr bwMode="auto">
          <a:xfrm>
            <a:off x="0" y="3284538"/>
            <a:ext cx="22685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85750" indent="-28575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spcBef>
                <a:spcPct val="30000"/>
              </a:spcBef>
              <a:buSzPct val="100000"/>
            </a:pPr>
            <a:r>
              <a:rPr lang="el-GR" altLang="en-US" sz="2400" b="0">
                <a:solidFill>
                  <a:srgbClr val="CC0033"/>
                </a:solidFill>
                <a:latin typeface="Century Gothic" panose="020B0502020202020204" pitchFamily="34" charset="0"/>
              </a:rPr>
              <a:t>6.Η λειτουργία </a:t>
            </a:r>
          </a:p>
          <a:p>
            <a:pPr algn="l">
              <a:spcBef>
                <a:spcPct val="30000"/>
              </a:spcBef>
              <a:buSzPct val="100000"/>
            </a:pPr>
            <a:r>
              <a:rPr lang="el-GR" altLang="en-US" sz="2400" b="0">
                <a:solidFill>
                  <a:srgbClr val="CC0033"/>
                </a:solidFill>
                <a:latin typeface="Century Gothic" panose="020B0502020202020204" pitchFamily="34" charset="0"/>
              </a:rPr>
              <a:t>μάρκετινγκ</a:t>
            </a:r>
            <a:endParaRPr lang="en-US" altLang="en-US" sz="2400" b="0">
              <a:latin typeface="Century Gothic" panose="020B0502020202020204" pitchFamily="34" charset="0"/>
            </a:endParaRPr>
          </a:p>
        </p:txBody>
      </p:sp>
      <p:sp>
        <p:nvSpPr>
          <p:cNvPr id="22549" name="1 - Θέση αριθμού διαφάνειας"/>
          <p:cNvSpPr txBox="1">
            <a:spLocks/>
          </p:cNvSpPr>
          <p:nvPr/>
        </p:nvSpPr>
        <p:spPr bwMode="auto">
          <a:xfrm>
            <a:off x="1657350" y="6400800"/>
            <a:ext cx="748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r"/>
            <a:fld id="{B331C7F9-9BAC-48E0-A0EF-1595E7B578A5}" type="slidenum">
              <a:rPr lang="en-US" altLang="el-GR" b="0">
                <a:latin typeface="Century Gothic" panose="020B0502020202020204" pitchFamily="34" charset="0"/>
              </a:rPr>
              <a:pPr algn="r"/>
              <a:t>9</a:t>
            </a:fld>
            <a:endParaRPr lang="en-US" altLang="el-GR" b="0">
              <a:latin typeface="Century Gothic" panose="020B0502020202020204" pitchFamily="34" charset="0"/>
            </a:endParaRPr>
          </a:p>
        </p:txBody>
      </p:sp>
    </p:spTree>
  </p:cSld>
  <p:clrMapOvr>
    <a:masterClrMapping/>
  </p:clrMapOvr>
  <p:transition advTm="43000">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7" descr="AA001450a"/>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t="9322"/>
          <a:stretch>
            <a:fillRect/>
          </a:stretch>
        </p:blipFill>
        <p:spPr>
          <a:xfrm>
            <a:off x="5210175" y="914400"/>
            <a:ext cx="3933825" cy="3567113"/>
          </a:xfrm>
          <a:noFill/>
        </p:spPr>
      </p:pic>
      <p:sp>
        <p:nvSpPr>
          <p:cNvPr id="105475" name="Rectangle 4"/>
          <p:cNvSpPr>
            <a:spLocks noGrp="1" noChangeArrowheads="1"/>
          </p:cNvSpPr>
          <p:nvPr>
            <p:ph type="title" idx="4294967295"/>
          </p:nvPr>
        </p:nvSpPr>
        <p:spPr>
          <a:xfrm>
            <a:off x="0" y="76200"/>
            <a:ext cx="9144000" cy="746125"/>
          </a:xfrm>
        </p:spPr>
        <p:txBody>
          <a:bodyPr/>
          <a:lstStyle/>
          <a:p>
            <a:pPr eaLnBrk="1" hangingPunct="1"/>
            <a:r>
              <a:rPr lang="el-GR" altLang="ja-JP" sz="4000" smtClean="0">
                <a:latin typeface="Century Gothic" panose="020B0502020202020204" pitchFamily="34" charset="0"/>
              </a:rPr>
              <a:t>Τμηματοποίηση &amp; Στόχευση</a:t>
            </a:r>
            <a:endParaRPr lang="en-US" altLang="ja-JP" sz="4000" smtClean="0">
              <a:latin typeface="Century Gothic" panose="020B0502020202020204" pitchFamily="34" charset="0"/>
            </a:endParaRPr>
          </a:p>
        </p:txBody>
      </p:sp>
      <p:sp>
        <p:nvSpPr>
          <p:cNvPr id="346120" name="Line 8"/>
          <p:cNvSpPr>
            <a:spLocks noChangeShapeType="1"/>
          </p:cNvSpPr>
          <p:nvPr/>
        </p:nvSpPr>
        <p:spPr bwMode="auto">
          <a:xfrm>
            <a:off x="7162800" y="914400"/>
            <a:ext cx="0" cy="358140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477" name="Line 9"/>
          <p:cNvSpPr>
            <a:spLocks noChangeShapeType="1"/>
          </p:cNvSpPr>
          <p:nvPr/>
        </p:nvSpPr>
        <p:spPr bwMode="auto">
          <a:xfrm>
            <a:off x="5791200" y="3505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grpSp>
        <p:nvGrpSpPr>
          <p:cNvPr id="2" name="Group 13"/>
          <p:cNvGrpSpPr>
            <a:grpSpLocks/>
          </p:cNvGrpSpPr>
          <p:nvPr/>
        </p:nvGrpSpPr>
        <p:grpSpPr bwMode="auto">
          <a:xfrm>
            <a:off x="76200" y="1524000"/>
            <a:ext cx="4267200" cy="1905000"/>
            <a:chOff x="528" y="2208"/>
            <a:chExt cx="2688" cy="1200"/>
          </a:xfrm>
        </p:grpSpPr>
        <p:sp>
          <p:nvSpPr>
            <p:cNvPr id="105489" name="Oval 12"/>
            <p:cNvSpPr>
              <a:spLocks noChangeArrowheads="1"/>
            </p:cNvSpPr>
            <p:nvPr/>
          </p:nvSpPr>
          <p:spPr bwMode="auto">
            <a:xfrm>
              <a:off x="528" y="2208"/>
              <a:ext cx="2688" cy="1200"/>
            </a:xfrm>
            <a:prstGeom prst="ellipse">
              <a:avLst/>
            </a:prstGeom>
            <a:solidFill>
              <a:schemeClr val="accent1"/>
            </a:solidFill>
            <a:ln w="9525">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0"/>
                </a:spcBef>
              </a:pPr>
              <a:endParaRPr lang="el-GR" altLang="el-GR" sz="1800" b="0">
                <a:latin typeface="Century Gothic" panose="020B0502020202020204" pitchFamily="34" charset="0"/>
              </a:endParaRPr>
            </a:p>
          </p:txBody>
        </p:sp>
        <p:sp>
          <p:nvSpPr>
            <p:cNvPr id="105490" name="Text Box 11"/>
            <p:cNvSpPr txBox="1">
              <a:spLocks noChangeArrowheads="1"/>
            </p:cNvSpPr>
            <p:nvPr/>
          </p:nvSpPr>
          <p:spPr bwMode="auto">
            <a:xfrm>
              <a:off x="729" y="2400"/>
              <a:ext cx="2439"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el-GR" altLang="ja-JP" sz="2400">
                  <a:latin typeface="Century Gothic" panose="020B0502020202020204" pitchFamily="34" charset="0"/>
                </a:rPr>
                <a:t>Τμηματοποίηση Πελατών</a:t>
              </a:r>
              <a:endParaRPr lang="en-US" altLang="ja-JP" sz="2400">
                <a:latin typeface="Century Gothic" panose="020B0502020202020204" pitchFamily="34" charset="0"/>
              </a:endParaRPr>
            </a:p>
            <a:p>
              <a:pPr algn="l" eaLnBrk="1" hangingPunct="1">
                <a:lnSpc>
                  <a:spcPct val="100000"/>
                </a:lnSpc>
                <a:spcBef>
                  <a:spcPct val="50000"/>
                </a:spcBef>
              </a:pPr>
              <a:r>
                <a:rPr lang="el-GR" altLang="ja-JP" sz="2400" b="0">
                  <a:latin typeface="Century Gothic" panose="020B0502020202020204" pitchFamily="34" charset="0"/>
                </a:rPr>
                <a:t>Χωρίστε την αγορά σε τμήματα πελατών</a:t>
              </a:r>
            </a:p>
          </p:txBody>
        </p:sp>
      </p:grpSp>
      <p:grpSp>
        <p:nvGrpSpPr>
          <p:cNvPr id="3" name="Group 17"/>
          <p:cNvGrpSpPr>
            <a:grpSpLocks/>
          </p:cNvGrpSpPr>
          <p:nvPr/>
        </p:nvGrpSpPr>
        <p:grpSpPr bwMode="auto">
          <a:xfrm>
            <a:off x="76200" y="4419600"/>
            <a:ext cx="4267200" cy="1905000"/>
            <a:chOff x="144" y="2784"/>
            <a:chExt cx="2688" cy="1200"/>
          </a:xfrm>
        </p:grpSpPr>
        <p:sp>
          <p:nvSpPr>
            <p:cNvPr id="105487" name="Oval 15"/>
            <p:cNvSpPr>
              <a:spLocks noChangeArrowheads="1"/>
            </p:cNvSpPr>
            <p:nvPr/>
          </p:nvSpPr>
          <p:spPr bwMode="auto">
            <a:xfrm>
              <a:off x="144" y="2784"/>
              <a:ext cx="2688" cy="1200"/>
            </a:xfrm>
            <a:prstGeom prst="ellipse">
              <a:avLst/>
            </a:prstGeom>
            <a:solidFill>
              <a:schemeClr val="accent1"/>
            </a:solidFill>
            <a:ln w="9525">
              <a:solidFill>
                <a:schemeClr val="tx1"/>
              </a:solidFill>
              <a:round/>
              <a:headEnd/>
              <a:tailEnd/>
            </a:ln>
          </p:spPr>
          <p:txBody>
            <a:bodyPr wrap="none" anchor="ct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spcBef>
                  <a:spcPct val="0"/>
                </a:spcBef>
              </a:pPr>
              <a:endParaRPr lang="el-GR" altLang="el-GR" sz="1800" b="0">
                <a:latin typeface="Century Gothic" panose="020B0502020202020204" pitchFamily="34" charset="0"/>
              </a:endParaRPr>
            </a:p>
          </p:txBody>
        </p:sp>
        <p:sp>
          <p:nvSpPr>
            <p:cNvPr id="105488" name="Text Box 16"/>
            <p:cNvSpPr txBox="1">
              <a:spLocks noChangeArrowheads="1"/>
            </p:cNvSpPr>
            <p:nvPr/>
          </p:nvSpPr>
          <p:spPr bwMode="auto">
            <a:xfrm>
              <a:off x="384" y="2976"/>
              <a:ext cx="2304"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400">
                  <a:latin typeface="Century Gothic" panose="020B0502020202020204" pitchFamily="34" charset="0"/>
                </a:rPr>
                <a:t>Στοχευμένο Μάρκετινγκ</a:t>
              </a:r>
              <a:endParaRPr lang="en-US" altLang="ja-JP" sz="2400">
                <a:latin typeface="Century Gothic" panose="020B0502020202020204" pitchFamily="34" charset="0"/>
              </a:endParaRPr>
            </a:p>
            <a:p>
              <a:pPr eaLnBrk="1" hangingPunct="1">
                <a:lnSpc>
                  <a:spcPct val="100000"/>
                </a:lnSpc>
                <a:spcBef>
                  <a:spcPct val="50000"/>
                </a:spcBef>
              </a:pPr>
              <a:r>
                <a:rPr lang="el-GR" altLang="ja-JP" sz="2400" b="0">
                  <a:latin typeface="Century Gothic" panose="020B0502020202020204" pitchFamily="34" charset="0"/>
                </a:rPr>
                <a:t>Επιλέξτε το κατάλληλο τμήμα</a:t>
              </a:r>
              <a:endParaRPr lang="en-US" altLang="ja-JP" sz="2400" b="0">
                <a:latin typeface="Century Gothic" panose="020B0502020202020204" pitchFamily="34" charset="0"/>
              </a:endParaRPr>
            </a:p>
          </p:txBody>
        </p:sp>
      </p:grpSp>
      <p:grpSp>
        <p:nvGrpSpPr>
          <p:cNvPr id="4" name="Group 25"/>
          <p:cNvGrpSpPr>
            <a:grpSpLocks/>
          </p:cNvGrpSpPr>
          <p:nvPr/>
        </p:nvGrpSpPr>
        <p:grpSpPr bwMode="auto">
          <a:xfrm>
            <a:off x="4343400" y="4419600"/>
            <a:ext cx="3733800" cy="914400"/>
            <a:chOff x="2736" y="2784"/>
            <a:chExt cx="2352" cy="576"/>
          </a:xfrm>
        </p:grpSpPr>
        <p:sp>
          <p:nvSpPr>
            <p:cNvPr id="105485" name="Line 18"/>
            <p:cNvSpPr>
              <a:spLocks noChangeShapeType="1"/>
            </p:cNvSpPr>
            <p:nvPr/>
          </p:nvSpPr>
          <p:spPr bwMode="auto">
            <a:xfrm>
              <a:off x="2736" y="3360"/>
              <a:ext cx="2352"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486" name="Line 20"/>
            <p:cNvSpPr>
              <a:spLocks noChangeShapeType="1"/>
            </p:cNvSpPr>
            <p:nvPr/>
          </p:nvSpPr>
          <p:spPr bwMode="auto">
            <a:xfrm flipV="1">
              <a:off x="5088" y="2784"/>
              <a:ext cx="0" cy="576"/>
            </a:xfrm>
            <a:prstGeom prst="line">
              <a:avLst/>
            </a:prstGeom>
            <a:noFill/>
            <a:ln w="5715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grpSp>
      <p:sp>
        <p:nvSpPr>
          <p:cNvPr id="346133" name="Text Box 21"/>
          <p:cNvSpPr txBox="1">
            <a:spLocks noChangeArrowheads="1"/>
          </p:cNvSpPr>
          <p:nvPr/>
        </p:nvSpPr>
        <p:spPr bwMode="auto">
          <a:xfrm>
            <a:off x="4953000" y="914400"/>
            <a:ext cx="838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3200" b="0">
                <a:solidFill>
                  <a:srgbClr val="010199"/>
                </a:solidFill>
                <a:latin typeface="Century Gothic" panose="020B0502020202020204" pitchFamily="34" charset="0"/>
              </a:rPr>
              <a:t>#1</a:t>
            </a:r>
          </a:p>
        </p:txBody>
      </p:sp>
      <p:sp>
        <p:nvSpPr>
          <p:cNvPr id="346134" name="Text Box 22"/>
          <p:cNvSpPr txBox="1">
            <a:spLocks noChangeArrowheads="1"/>
          </p:cNvSpPr>
          <p:nvPr/>
        </p:nvSpPr>
        <p:spPr bwMode="auto">
          <a:xfrm>
            <a:off x="8153400" y="914400"/>
            <a:ext cx="762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3200" b="0">
                <a:solidFill>
                  <a:srgbClr val="010199"/>
                </a:solidFill>
                <a:latin typeface="Century Gothic" panose="020B0502020202020204" pitchFamily="34" charset="0"/>
              </a:rPr>
              <a:t>#2</a:t>
            </a:r>
          </a:p>
        </p:txBody>
      </p:sp>
      <p:sp>
        <p:nvSpPr>
          <p:cNvPr id="105483" name="Line 28"/>
          <p:cNvSpPr>
            <a:spLocks noChangeShapeType="1"/>
          </p:cNvSpPr>
          <p:nvPr/>
        </p:nvSpPr>
        <p:spPr bwMode="auto">
          <a:xfrm flipH="1">
            <a:off x="1219200" y="838200"/>
            <a:ext cx="6400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484" name="Rectangle 18"/>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0CF8DA34-0C89-45B3-835F-D12E0BB2094A}" type="slidenum">
              <a:rPr lang="en-US" altLang="el-GR" b="0">
                <a:latin typeface="Century Gothic" panose="020B0502020202020204" pitchFamily="34" charset="0"/>
              </a:rPr>
              <a:pPr/>
              <a:t>90</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4" fill="hold" grpId="0" nodeType="afterEffect">
                                  <p:stCondLst>
                                    <p:cond delay="3000"/>
                                  </p:stCondLst>
                                  <p:childTnLst>
                                    <p:set>
                                      <p:cBhvr>
                                        <p:cTn id="13" dur="1" fill="hold">
                                          <p:stCondLst>
                                            <p:cond delay="0"/>
                                          </p:stCondLst>
                                        </p:cTn>
                                        <p:tgtEl>
                                          <p:spTgt spid="346120"/>
                                        </p:tgtEl>
                                        <p:attrNameLst>
                                          <p:attrName>style.visibility</p:attrName>
                                        </p:attrNameLst>
                                      </p:cBhvr>
                                      <p:to>
                                        <p:strVal val="visible"/>
                                      </p:to>
                                    </p:set>
                                    <p:anim calcmode="lin" valueType="num">
                                      <p:cBhvr additive="base">
                                        <p:cTn id="14" dur="500" fill="hold"/>
                                        <p:tgtEl>
                                          <p:spTgt spid="346120"/>
                                        </p:tgtEl>
                                        <p:attrNameLst>
                                          <p:attrName>ppt_x</p:attrName>
                                        </p:attrNameLst>
                                      </p:cBhvr>
                                      <p:tavLst>
                                        <p:tav tm="0">
                                          <p:val>
                                            <p:strVal val="#ppt_x"/>
                                          </p:val>
                                        </p:tav>
                                        <p:tav tm="100000">
                                          <p:val>
                                            <p:strVal val="#ppt_x"/>
                                          </p:val>
                                        </p:tav>
                                      </p:tavLst>
                                    </p:anim>
                                    <p:anim calcmode="lin" valueType="num">
                                      <p:cBhvr additive="base">
                                        <p:cTn id="15" dur="500" fill="hold"/>
                                        <p:tgtEl>
                                          <p:spTgt spid="346120"/>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4500"/>
                            </p:stCondLst>
                            <p:childTnLst>
                              <p:par>
                                <p:cTn id="17" presetID="15" presetClass="entr" presetSubtype="0" fill="hold" grpId="0" nodeType="afterEffect">
                                  <p:stCondLst>
                                    <p:cond delay="0"/>
                                  </p:stCondLst>
                                  <p:childTnLst>
                                    <p:set>
                                      <p:cBhvr>
                                        <p:cTn id="18" dur="1" fill="hold">
                                          <p:stCondLst>
                                            <p:cond delay="0"/>
                                          </p:stCondLst>
                                        </p:cTn>
                                        <p:tgtEl>
                                          <p:spTgt spid="346133"/>
                                        </p:tgtEl>
                                        <p:attrNameLst>
                                          <p:attrName>style.visibility</p:attrName>
                                        </p:attrNameLst>
                                      </p:cBhvr>
                                      <p:to>
                                        <p:strVal val="visible"/>
                                      </p:to>
                                    </p:set>
                                    <p:anim calcmode="lin" valueType="num">
                                      <p:cBhvr>
                                        <p:cTn id="19" dur="1000" fill="hold"/>
                                        <p:tgtEl>
                                          <p:spTgt spid="346133"/>
                                        </p:tgtEl>
                                        <p:attrNameLst>
                                          <p:attrName>ppt_w</p:attrName>
                                        </p:attrNameLst>
                                      </p:cBhvr>
                                      <p:tavLst>
                                        <p:tav tm="0">
                                          <p:val>
                                            <p:fltVal val="0"/>
                                          </p:val>
                                        </p:tav>
                                        <p:tav tm="100000">
                                          <p:val>
                                            <p:strVal val="#ppt_w"/>
                                          </p:val>
                                        </p:tav>
                                      </p:tavLst>
                                    </p:anim>
                                    <p:anim calcmode="lin" valueType="num">
                                      <p:cBhvr>
                                        <p:cTn id="20" dur="1000" fill="hold"/>
                                        <p:tgtEl>
                                          <p:spTgt spid="346133"/>
                                        </p:tgtEl>
                                        <p:attrNameLst>
                                          <p:attrName>ppt_h</p:attrName>
                                        </p:attrNameLst>
                                      </p:cBhvr>
                                      <p:tavLst>
                                        <p:tav tm="0">
                                          <p:val>
                                            <p:fltVal val="0"/>
                                          </p:val>
                                        </p:tav>
                                        <p:tav tm="100000">
                                          <p:val>
                                            <p:strVal val="#ppt_h"/>
                                          </p:val>
                                        </p:tav>
                                      </p:tavLst>
                                    </p:anim>
                                    <p:anim calcmode="lin" valueType="num">
                                      <p:cBhvr>
                                        <p:cTn id="21" dur="1000" fill="hold"/>
                                        <p:tgtEl>
                                          <p:spTgt spid="34613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46133"/>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5500"/>
                            </p:stCondLst>
                            <p:childTnLst>
                              <p:par>
                                <p:cTn id="24" presetID="15" presetClass="entr" presetSubtype="0" fill="hold" grpId="0" nodeType="afterEffect">
                                  <p:stCondLst>
                                    <p:cond delay="0"/>
                                  </p:stCondLst>
                                  <p:childTnLst>
                                    <p:set>
                                      <p:cBhvr>
                                        <p:cTn id="25" dur="1" fill="hold">
                                          <p:stCondLst>
                                            <p:cond delay="0"/>
                                          </p:stCondLst>
                                        </p:cTn>
                                        <p:tgtEl>
                                          <p:spTgt spid="346134"/>
                                        </p:tgtEl>
                                        <p:attrNameLst>
                                          <p:attrName>style.visibility</p:attrName>
                                        </p:attrNameLst>
                                      </p:cBhvr>
                                      <p:to>
                                        <p:strVal val="visible"/>
                                      </p:to>
                                    </p:set>
                                    <p:anim calcmode="lin" valueType="num">
                                      <p:cBhvr>
                                        <p:cTn id="26" dur="1000" fill="hold"/>
                                        <p:tgtEl>
                                          <p:spTgt spid="346134"/>
                                        </p:tgtEl>
                                        <p:attrNameLst>
                                          <p:attrName>ppt_w</p:attrName>
                                        </p:attrNameLst>
                                      </p:cBhvr>
                                      <p:tavLst>
                                        <p:tav tm="0">
                                          <p:val>
                                            <p:fltVal val="0"/>
                                          </p:val>
                                        </p:tav>
                                        <p:tav tm="100000">
                                          <p:val>
                                            <p:strVal val="#ppt_w"/>
                                          </p:val>
                                        </p:tav>
                                      </p:tavLst>
                                    </p:anim>
                                    <p:anim calcmode="lin" valueType="num">
                                      <p:cBhvr>
                                        <p:cTn id="27" dur="1000" fill="hold"/>
                                        <p:tgtEl>
                                          <p:spTgt spid="346134"/>
                                        </p:tgtEl>
                                        <p:attrNameLst>
                                          <p:attrName>ppt_h</p:attrName>
                                        </p:attrNameLst>
                                      </p:cBhvr>
                                      <p:tavLst>
                                        <p:tav tm="0">
                                          <p:val>
                                            <p:fltVal val="0"/>
                                          </p:val>
                                        </p:tav>
                                        <p:tav tm="100000">
                                          <p:val>
                                            <p:strVal val="#ppt_h"/>
                                          </p:val>
                                        </p:tav>
                                      </p:tavLst>
                                    </p:anim>
                                    <p:anim calcmode="lin" valueType="num">
                                      <p:cBhvr>
                                        <p:cTn id="28" dur="1000" fill="hold"/>
                                        <p:tgtEl>
                                          <p:spTgt spid="34613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4613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6500"/>
                            </p:stCondLst>
                            <p:childTnLst>
                              <p:par>
                                <p:cTn id="31" presetID="15" presetClass="entr" presetSubtype="0" fill="hold" nodeType="afterEffect">
                                  <p:stCondLst>
                                    <p:cond delay="4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11500"/>
                            </p:stCondLst>
                            <p:childTnLst>
                              <p:par>
                                <p:cTn id="38" presetID="2" presetClass="entr" presetSubtype="4" fill="hold" nodeType="afterEffect">
                                  <p:stCondLst>
                                    <p:cond delay="30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20" grpId="0" animBg="1"/>
      <p:bldP spid="346133" grpId="0" animBg="1"/>
      <p:bldP spid="3461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idx="4294967295"/>
          </p:nvPr>
        </p:nvSpPr>
        <p:spPr>
          <a:xfrm>
            <a:off x="2209800" y="152400"/>
            <a:ext cx="6934200" cy="746125"/>
          </a:xfrm>
        </p:spPr>
        <p:txBody>
          <a:bodyPr/>
          <a:lstStyle/>
          <a:p>
            <a:pPr eaLnBrk="1" hangingPunct="1"/>
            <a:r>
              <a:rPr lang="el-GR" altLang="ja-JP" sz="4000" smtClean="0">
                <a:latin typeface="Century Gothic" panose="020B0502020202020204" pitchFamily="34" charset="0"/>
              </a:rPr>
              <a:t>Αξία και Ικανοποίηση</a:t>
            </a:r>
            <a:endParaRPr lang="en-US" altLang="ja-JP" sz="4000" smtClean="0">
              <a:latin typeface="Century Gothic" panose="020B0502020202020204" pitchFamily="34" charset="0"/>
            </a:endParaRPr>
          </a:p>
        </p:txBody>
      </p:sp>
      <p:pic>
        <p:nvPicPr>
          <p:cNvPr id="336904" name="Picture 8" descr="j0138107[1]"/>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7783513" y="2743200"/>
            <a:ext cx="1360487" cy="1501775"/>
          </a:xfrm>
          <a:noFill/>
        </p:spPr>
      </p:pic>
      <p:pic>
        <p:nvPicPr>
          <p:cNvPr id="336912" name="Picture 16" descr="BD06100_[1]"/>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0" y="2798763"/>
            <a:ext cx="874713" cy="1316037"/>
          </a:xfrm>
          <a:noFill/>
        </p:spPr>
      </p:pic>
      <p:sp>
        <p:nvSpPr>
          <p:cNvPr id="106501" name="Line 24"/>
          <p:cNvSpPr>
            <a:spLocks noChangeShapeType="1"/>
          </p:cNvSpPr>
          <p:nvPr/>
        </p:nvSpPr>
        <p:spPr bwMode="auto">
          <a:xfrm>
            <a:off x="0" y="4648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grpSp>
        <p:nvGrpSpPr>
          <p:cNvPr id="2" name="Group 43"/>
          <p:cNvGrpSpPr>
            <a:grpSpLocks/>
          </p:cNvGrpSpPr>
          <p:nvPr/>
        </p:nvGrpSpPr>
        <p:grpSpPr bwMode="auto">
          <a:xfrm>
            <a:off x="4724400" y="1955800"/>
            <a:ext cx="4162425" cy="2317750"/>
            <a:chOff x="2976" y="1232"/>
            <a:chExt cx="2622" cy="1460"/>
          </a:xfrm>
        </p:grpSpPr>
        <p:sp>
          <p:nvSpPr>
            <p:cNvPr id="106515" name="Text Box 20"/>
            <p:cNvSpPr txBox="1">
              <a:spLocks noChangeArrowheads="1"/>
            </p:cNvSpPr>
            <p:nvPr/>
          </p:nvSpPr>
          <p:spPr bwMode="auto">
            <a:xfrm>
              <a:off x="2976" y="1248"/>
              <a:ext cx="1008" cy="256"/>
            </a:xfrm>
            <a:prstGeom prst="rect">
              <a:avLst/>
            </a:prstGeom>
            <a:solidFill>
              <a:schemeClr val="tx2"/>
            </a:solidFill>
            <a:ln w="9525">
              <a:solidFill>
                <a:srgbClr val="FFFF00"/>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000" b="0">
                  <a:solidFill>
                    <a:schemeClr val="bg1"/>
                  </a:solidFill>
                  <a:latin typeface="Century Gothic" panose="020B0502020202020204" pitchFamily="34" charset="0"/>
                </a:rPr>
                <a:t>Προσδοκία</a:t>
              </a:r>
              <a:endParaRPr lang="en-US" altLang="ja-JP" sz="2000" b="0">
                <a:solidFill>
                  <a:schemeClr val="bg1"/>
                </a:solidFill>
                <a:latin typeface="Century Gothic" panose="020B0502020202020204" pitchFamily="34" charset="0"/>
              </a:endParaRPr>
            </a:p>
          </p:txBody>
        </p:sp>
        <p:sp>
          <p:nvSpPr>
            <p:cNvPr id="106516" name="Text Box 23"/>
            <p:cNvSpPr txBox="1">
              <a:spLocks noChangeArrowheads="1"/>
            </p:cNvSpPr>
            <p:nvPr/>
          </p:nvSpPr>
          <p:spPr bwMode="auto">
            <a:xfrm>
              <a:off x="4464" y="1232"/>
              <a:ext cx="1134" cy="448"/>
            </a:xfrm>
            <a:prstGeom prst="rect">
              <a:avLst/>
            </a:prstGeom>
            <a:solidFill>
              <a:schemeClr val="tx2"/>
            </a:solidFill>
            <a:ln w="9525">
              <a:solidFill>
                <a:srgbClr val="FFFF00"/>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000" b="0">
                  <a:solidFill>
                    <a:schemeClr val="bg1"/>
                  </a:solidFill>
                  <a:latin typeface="Century Gothic" panose="020B0502020202020204" pitchFamily="34" charset="0"/>
                </a:rPr>
                <a:t>Αποτέλεσμα-Εμπερία</a:t>
              </a:r>
              <a:endParaRPr lang="en-US" altLang="ja-JP" sz="2000" b="0">
                <a:solidFill>
                  <a:schemeClr val="bg1"/>
                </a:solidFill>
                <a:latin typeface="Century Gothic" panose="020B0502020202020204" pitchFamily="34" charset="0"/>
              </a:endParaRPr>
            </a:p>
          </p:txBody>
        </p:sp>
        <p:sp>
          <p:nvSpPr>
            <p:cNvPr id="106517" name="Line 27"/>
            <p:cNvSpPr>
              <a:spLocks noChangeShapeType="1"/>
            </p:cNvSpPr>
            <p:nvPr/>
          </p:nvSpPr>
          <p:spPr bwMode="auto">
            <a:xfrm>
              <a:off x="3504" y="1824"/>
              <a:ext cx="0" cy="86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6518" name="Line 28"/>
            <p:cNvSpPr>
              <a:spLocks noChangeShapeType="1"/>
            </p:cNvSpPr>
            <p:nvPr/>
          </p:nvSpPr>
          <p:spPr bwMode="auto">
            <a:xfrm>
              <a:off x="5040" y="1955"/>
              <a:ext cx="0" cy="73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6519" name="Text Box 30"/>
            <p:cNvSpPr txBox="1">
              <a:spLocks noChangeArrowheads="1"/>
            </p:cNvSpPr>
            <p:nvPr/>
          </p:nvSpPr>
          <p:spPr bwMode="auto">
            <a:xfrm>
              <a:off x="4876" y="1661"/>
              <a:ext cx="1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1800" b="0">
                  <a:latin typeface="Century Gothic" panose="020B0502020202020204" pitchFamily="34" charset="0"/>
                </a:rPr>
                <a:t>8</a:t>
              </a:r>
            </a:p>
          </p:txBody>
        </p:sp>
        <p:sp>
          <p:nvSpPr>
            <p:cNvPr id="106520" name="Text Box 31"/>
            <p:cNvSpPr txBox="1">
              <a:spLocks noChangeArrowheads="1"/>
            </p:cNvSpPr>
            <p:nvPr/>
          </p:nvSpPr>
          <p:spPr bwMode="auto">
            <a:xfrm>
              <a:off x="3360" y="1584"/>
              <a:ext cx="3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1800" b="0">
                  <a:latin typeface="Century Gothic" panose="020B0502020202020204" pitchFamily="34" charset="0"/>
                </a:rPr>
                <a:t>10</a:t>
              </a:r>
            </a:p>
          </p:txBody>
        </p:sp>
      </p:grpSp>
      <p:sp>
        <p:nvSpPr>
          <p:cNvPr id="106503" name="Line 33"/>
          <p:cNvSpPr>
            <a:spLocks noChangeShapeType="1"/>
          </p:cNvSpPr>
          <p:nvPr/>
        </p:nvSpPr>
        <p:spPr bwMode="auto">
          <a:xfrm>
            <a:off x="4419600" y="838200"/>
            <a:ext cx="0" cy="3810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36932" name="Text Box 36"/>
          <p:cNvSpPr txBox="1">
            <a:spLocks noChangeArrowheads="1"/>
          </p:cNvSpPr>
          <p:nvPr/>
        </p:nvSpPr>
        <p:spPr bwMode="auto">
          <a:xfrm>
            <a:off x="152400" y="5029200"/>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400" b="0">
                <a:solidFill>
                  <a:srgbClr val="FF3300"/>
                </a:solidFill>
                <a:latin typeface="Century Gothic" panose="020B0502020202020204" pitchFamily="34" charset="0"/>
              </a:rPr>
              <a:t>Όταν η απόδοση-εμπειρία είναι χαμηλότερη από τις προσδοκίες, τότε η τελική ικανοποίηση είναι χαμηλή</a:t>
            </a:r>
            <a:r>
              <a:rPr lang="en-US" altLang="ja-JP" sz="2400" b="0">
                <a:solidFill>
                  <a:srgbClr val="FF3300"/>
                </a:solidFill>
                <a:latin typeface="Century Gothic" panose="020B0502020202020204" pitchFamily="34" charset="0"/>
              </a:rPr>
              <a:t>.</a:t>
            </a:r>
          </a:p>
        </p:txBody>
      </p:sp>
      <p:sp>
        <p:nvSpPr>
          <p:cNvPr id="336933" name="Text Box 37"/>
          <p:cNvSpPr txBox="1">
            <a:spLocks noChangeArrowheads="1"/>
          </p:cNvSpPr>
          <p:nvPr/>
        </p:nvSpPr>
        <p:spPr bwMode="auto">
          <a:xfrm>
            <a:off x="152400" y="6019800"/>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400" b="0">
                <a:solidFill>
                  <a:srgbClr val="010199"/>
                </a:solidFill>
                <a:latin typeface="Century Gothic" panose="020B0502020202020204" pitchFamily="34" charset="0"/>
              </a:rPr>
              <a:t>Όταν η απόδοση είναι υψηλότερη από τις προσδοκίες τότε η τελική ικανοποίηση είναι χαμηλή</a:t>
            </a:r>
            <a:r>
              <a:rPr lang="en-US" altLang="ja-JP" sz="2400" b="0">
                <a:solidFill>
                  <a:srgbClr val="010199"/>
                </a:solidFill>
                <a:latin typeface="Century Gothic" panose="020B0502020202020204" pitchFamily="34" charset="0"/>
              </a:rPr>
              <a:t>.</a:t>
            </a:r>
          </a:p>
        </p:txBody>
      </p:sp>
      <p:grpSp>
        <p:nvGrpSpPr>
          <p:cNvPr id="3" name="Group 42"/>
          <p:cNvGrpSpPr>
            <a:grpSpLocks/>
          </p:cNvGrpSpPr>
          <p:nvPr/>
        </p:nvGrpSpPr>
        <p:grpSpPr bwMode="auto">
          <a:xfrm>
            <a:off x="179388" y="1989138"/>
            <a:ext cx="4010025" cy="2197100"/>
            <a:chOff x="96" y="1248"/>
            <a:chExt cx="2526" cy="1384"/>
          </a:xfrm>
        </p:grpSpPr>
        <p:sp>
          <p:nvSpPr>
            <p:cNvPr id="106509" name="Line 25"/>
            <p:cNvSpPr>
              <a:spLocks noChangeShapeType="1"/>
            </p:cNvSpPr>
            <p:nvPr/>
          </p:nvSpPr>
          <p:spPr bwMode="auto">
            <a:xfrm>
              <a:off x="432" y="1955"/>
              <a:ext cx="0" cy="677"/>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6510" name="Line 26"/>
            <p:cNvSpPr>
              <a:spLocks noChangeShapeType="1"/>
            </p:cNvSpPr>
            <p:nvPr/>
          </p:nvSpPr>
          <p:spPr bwMode="auto">
            <a:xfrm>
              <a:off x="2016" y="1830"/>
              <a:ext cx="0" cy="802"/>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6511" name="Text Box 38"/>
            <p:cNvSpPr txBox="1">
              <a:spLocks noChangeArrowheads="1"/>
            </p:cNvSpPr>
            <p:nvPr/>
          </p:nvSpPr>
          <p:spPr bwMode="auto">
            <a:xfrm>
              <a:off x="96" y="1248"/>
              <a:ext cx="1008" cy="256"/>
            </a:xfrm>
            <a:prstGeom prst="rect">
              <a:avLst/>
            </a:prstGeom>
            <a:solidFill>
              <a:schemeClr val="tx2"/>
            </a:solidFill>
            <a:ln w="9525">
              <a:solidFill>
                <a:srgbClr val="FFFF00"/>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000" b="0">
                  <a:solidFill>
                    <a:schemeClr val="bg1"/>
                  </a:solidFill>
                  <a:latin typeface="Century Gothic" panose="020B0502020202020204" pitchFamily="34" charset="0"/>
                </a:rPr>
                <a:t>Προσδοκία</a:t>
              </a:r>
              <a:endParaRPr lang="en-US" altLang="ja-JP" sz="2000" b="0">
                <a:solidFill>
                  <a:schemeClr val="bg1"/>
                </a:solidFill>
                <a:latin typeface="Century Gothic" panose="020B0502020202020204" pitchFamily="34" charset="0"/>
              </a:endParaRPr>
            </a:p>
          </p:txBody>
        </p:sp>
        <p:sp>
          <p:nvSpPr>
            <p:cNvPr id="106512" name="Text Box 39"/>
            <p:cNvSpPr txBox="1">
              <a:spLocks noChangeArrowheads="1"/>
            </p:cNvSpPr>
            <p:nvPr/>
          </p:nvSpPr>
          <p:spPr bwMode="auto">
            <a:xfrm>
              <a:off x="1488" y="1248"/>
              <a:ext cx="1134" cy="448"/>
            </a:xfrm>
            <a:prstGeom prst="rect">
              <a:avLst/>
            </a:prstGeom>
            <a:solidFill>
              <a:schemeClr val="tx2"/>
            </a:solidFill>
            <a:ln w="9525">
              <a:solidFill>
                <a:srgbClr val="FFFF00"/>
              </a:solidFill>
              <a:miter lim="800000"/>
              <a:headEnd/>
              <a:tailEnd/>
            </a:ln>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50000"/>
                </a:spcBef>
              </a:pPr>
              <a:r>
                <a:rPr lang="el-GR" altLang="ja-JP" sz="2000" b="0">
                  <a:solidFill>
                    <a:schemeClr val="bg1"/>
                  </a:solidFill>
                  <a:latin typeface="Century Gothic" panose="020B0502020202020204" pitchFamily="34" charset="0"/>
                </a:rPr>
                <a:t>Απόδοση-Εμπειρία</a:t>
              </a:r>
              <a:endParaRPr lang="en-US" altLang="ja-JP" sz="2000" b="0">
                <a:solidFill>
                  <a:schemeClr val="bg1"/>
                </a:solidFill>
                <a:latin typeface="Century Gothic" panose="020B0502020202020204" pitchFamily="34" charset="0"/>
              </a:endParaRPr>
            </a:p>
          </p:txBody>
        </p:sp>
        <p:sp>
          <p:nvSpPr>
            <p:cNvPr id="106513" name="Text Box 40"/>
            <p:cNvSpPr txBox="1">
              <a:spLocks noChangeArrowheads="1"/>
            </p:cNvSpPr>
            <p:nvPr/>
          </p:nvSpPr>
          <p:spPr bwMode="auto">
            <a:xfrm>
              <a:off x="1865" y="1656"/>
              <a:ext cx="3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1800" b="0">
                  <a:latin typeface="Century Gothic" panose="020B0502020202020204" pitchFamily="34" charset="0"/>
                </a:rPr>
                <a:t>10</a:t>
              </a:r>
            </a:p>
          </p:txBody>
        </p:sp>
        <p:sp>
          <p:nvSpPr>
            <p:cNvPr id="106514" name="Text Box 41"/>
            <p:cNvSpPr txBox="1">
              <a:spLocks noChangeArrowheads="1"/>
            </p:cNvSpPr>
            <p:nvPr/>
          </p:nvSpPr>
          <p:spPr bwMode="auto">
            <a:xfrm>
              <a:off x="336" y="1584"/>
              <a:ext cx="1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50000"/>
                </a:spcBef>
              </a:pPr>
              <a:r>
                <a:rPr lang="ja-JP" altLang="en-US" sz="1800" b="0">
                  <a:latin typeface="Century Gothic" panose="020B0502020202020204" pitchFamily="34" charset="0"/>
                </a:rPr>
                <a:t>8</a:t>
              </a:r>
            </a:p>
          </p:txBody>
        </p:sp>
      </p:grpSp>
      <p:sp>
        <p:nvSpPr>
          <p:cNvPr id="106507" name="Line 44"/>
          <p:cNvSpPr>
            <a:spLocks noChangeShapeType="1"/>
          </p:cNvSpPr>
          <p:nvPr/>
        </p:nvSpPr>
        <p:spPr bwMode="auto">
          <a:xfrm flipH="1">
            <a:off x="1447800" y="762000"/>
            <a:ext cx="6400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6508" name="Rectangle 25"/>
          <p:cNvSpPr>
            <a:spLocks noChangeArrowheads="1"/>
          </p:cNvSpPr>
          <p:nvPr/>
        </p:nvSpPr>
        <p:spPr bwMode="auto">
          <a:xfrm>
            <a:off x="8561388" y="6378575"/>
            <a:ext cx="582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F93E787-FA61-440A-BF0A-07F2C9132532}" type="slidenum">
              <a:rPr lang="en-US" altLang="el-GR" b="0">
                <a:latin typeface="Century Gothic" panose="020B0502020202020204" pitchFamily="34" charset="0"/>
              </a:rPr>
              <a:pPr/>
              <a:t>91</a:t>
            </a:fld>
            <a:endParaRPr lang="en-US" altLang="el-GR" b="0">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path" presetSubtype="0" accel="50000" decel="50000" fill="hold" grpId="0" nodeType="afterEffect">
                                  <p:stCondLst>
                                    <p:cond delay="0"/>
                                  </p:stCondLst>
                                  <p:childTnLst>
                                    <p:animMotion origin="layout" path="M 0.0 0.0  L 0.125 0.28767  L -0.125 0.28767  L 0.0 0.0  Z" pathEditMode="relative" ptsTypes="">
                                      <p:cBhvr>
                                        <p:cTn id="6" dur="2000" fill="hold"/>
                                        <p:tgtEl>
                                          <p:spTgt spid="336900"/>
                                        </p:tgtEl>
                                        <p:attrNameLst>
                                          <p:attrName>ppt_x</p:attrName>
                                          <p:attrName>ppt_y</p:attrName>
                                        </p:attrNameLst>
                                      </p:cBhvr>
                                    </p:animMotion>
                                  </p:childTnLst>
                                </p:cTn>
                              </p:par>
                            </p:childTnLst>
                          </p:cTn>
                        </p:par>
                        <p:par>
                          <p:cTn id="7" fill="hold" nodeType="afterGroup">
                            <p:stCondLst>
                              <p:cond delay="2000"/>
                            </p:stCondLst>
                            <p:childTnLst>
                              <p:par>
                                <p:cTn id="8" presetID="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500"/>
                            </p:stCondLst>
                            <p:childTnLst>
                              <p:par>
                                <p:cTn id="13" presetID="2" presetClass="entr" presetSubtype="4" fill="hold" nodeType="afterEffect">
                                  <p:stCondLst>
                                    <p:cond delay="0"/>
                                  </p:stCondLst>
                                  <p:childTnLst>
                                    <p:set>
                                      <p:cBhvr>
                                        <p:cTn id="14" dur="1" fill="hold">
                                          <p:stCondLst>
                                            <p:cond delay="0"/>
                                          </p:stCondLst>
                                        </p:cTn>
                                        <p:tgtEl>
                                          <p:spTgt spid="336904"/>
                                        </p:tgtEl>
                                        <p:attrNameLst>
                                          <p:attrName>style.visibility</p:attrName>
                                        </p:attrNameLst>
                                      </p:cBhvr>
                                      <p:to>
                                        <p:strVal val="visible"/>
                                      </p:to>
                                    </p:set>
                                    <p:anim calcmode="lin" valueType="num">
                                      <p:cBhvr additive="base">
                                        <p:cTn id="15" dur="500" fill="hold"/>
                                        <p:tgtEl>
                                          <p:spTgt spid="336904"/>
                                        </p:tgtEl>
                                        <p:attrNameLst>
                                          <p:attrName>ppt_x</p:attrName>
                                        </p:attrNameLst>
                                      </p:cBhvr>
                                      <p:tavLst>
                                        <p:tav tm="0">
                                          <p:val>
                                            <p:strVal val="#ppt_x"/>
                                          </p:val>
                                        </p:tav>
                                        <p:tav tm="100000">
                                          <p:val>
                                            <p:strVal val="#ppt_x"/>
                                          </p:val>
                                        </p:tav>
                                      </p:tavLst>
                                    </p:anim>
                                    <p:anim calcmode="lin" valueType="num">
                                      <p:cBhvr additive="base">
                                        <p:cTn id="16" dur="500" fill="hold"/>
                                        <p:tgtEl>
                                          <p:spTgt spid="336904"/>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336932"/>
                                        </p:tgtEl>
                                        <p:attrNameLst>
                                          <p:attrName>style.visibility</p:attrName>
                                        </p:attrNameLst>
                                      </p:cBhvr>
                                      <p:to>
                                        <p:strVal val="visible"/>
                                      </p:to>
                                    </p:set>
                                    <p:anim calcmode="lin" valueType="num">
                                      <p:cBhvr additive="base">
                                        <p:cTn id="20" dur="500" fill="hold"/>
                                        <p:tgtEl>
                                          <p:spTgt spid="336932"/>
                                        </p:tgtEl>
                                        <p:attrNameLst>
                                          <p:attrName>ppt_x</p:attrName>
                                        </p:attrNameLst>
                                      </p:cBhvr>
                                      <p:tavLst>
                                        <p:tav tm="0">
                                          <p:val>
                                            <p:strVal val="#ppt_x"/>
                                          </p:val>
                                        </p:tav>
                                        <p:tav tm="100000">
                                          <p:val>
                                            <p:strVal val="#ppt_x"/>
                                          </p:val>
                                        </p:tav>
                                      </p:tavLst>
                                    </p:anim>
                                    <p:anim calcmode="lin" valueType="num">
                                      <p:cBhvr additive="base">
                                        <p:cTn id="21" dur="500" fill="hold"/>
                                        <p:tgtEl>
                                          <p:spTgt spid="336932"/>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3500"/>
                            </p:stCondLst>
                            <p:childTnLst>
                              <p:par>
                                <p:cTn id="23" presetID="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4000"/>
                            </p:stCondLst>
                            <p:childTnLst>
                              <p:par>
                                <p:cTn id="28" presetID="2" presetClass="entr" presetSubtype="4" fill="hold" nodeType="afterEffect">
                                  <p:stCondLst>
                                    <p:cond delay="0"/>
                                  </p:stCondLst>
                                  <p:childTnLst>
                                    <p:set>
                                      <p:cBhvr>
                                        <p:cTn id="29" dur="1" fill="hold">
                                          <p:stCondLst>
                                            <p:cond delay="0"/>
                                          </p:stCondLst>
                                        </p:cTn>
                                        <p:tgtEl>
                                          <p:spTgt spid="336912"/>
                                        </p:tgtEl>
                                        <p:attrNameLst>
                                          <p:attrName>style.visibility</p:attrName>
                                        </p:attrNameLst>
                                      </p:cBhvr>
                                      <p:to>
                                        <p:strVal val="visible"/>
                                      </p:to>
                                    </p:set>
                                    <p:anim calcmode="lin" valueType="num">
                                      <p:cBhvr additive="base">
                                        <p:cTn id="30" dur="500" fill="hold"/>
                                        <p:tgtEl>
                                          <p:spTgt spid="336912"/>
                                        </p:tgtEl>
                                        <p:attrNameLst>
                                          <p:attrName>ppt_x</p:attrName>
                                        </p:attrNameLst>
                                      </p:cBhvr>
                                      <p:tavLst>
                                        <p:tav tm="0">
                                          <p:val>
                                            <p:strVal val="#ppt_x"/>
                                          </p:val>
                                        </p:tav>
                                        <p:tav tm="100000">
                                          <p:val>
                                            <p:strVal val="#ppt_x"/>
                                          </p:val>
                                        </p:tav>
                                      </p:tavLst>
                                    </p:anim>
                                    <p:anim calcmode="lin" valueType="num">
                                      <p:cBhvr additive="base">
                                        <p:cTn id="31" dur="500" fill="hold"/>
                                        <p:tgtEl>
                                          <p:spTgt spid="336912"/>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4500"/>
                            </p:stCondLst>
                            <p:childTnLst>
                              <p:par>
                                <p:cTn id="33" presetID="2" presetClass="entr" presetSubtype="4" fill="hold" grpId="0" nodeType="afterEffect">
                                  <p:stCondLst>
                                    <p:cond delay="0"/>
                                  </p:stCondLst>
                                  <p:childTnLst>
                                    <p:set>
                                      <p:cBhvr>
                                        <p:cTn id="34" dur="1" fill="hold">
                                          <p:stCondLst>
                                            <p:cond delay="0"/>
                                          </p:stCondLst>
                                        </p:cTn>
                                        <p:tgtEl>
                                          <p:spTgt spid="336933"/>
                                        </p:tgtEl>
                                        <p:attrNameLst>
                                          <p:attrName>style.visibility</p:attrName>
                                        </p:attrNameLst>
                                      </p:cBhvr>
                                      <p:to>
                                        <p:strVal val="visible"/>
                                      </p:to>
                                    </p:set>
                                    <p:anim calcmode="lin" valueType="num">
                                      <p:cBhvr additive="base">
                                        <p:cTn id="35" dur="500" fill="hold"/>
                                        <p:tgtEl>
                                          <p:spTgt spid="336933"/>
                                        </p:tgtEl>
                                        <p:attrNameLst>
                                          <p:attrName>ppt_x</p:attrName>
                                        </p:attrNameLst>
                                      </p:cBhvr>
                                      <p:tavLst>
                                        <p:tav tm="0">
                                          <p:val>
                                            <p:strVal val="#ppt_x"/>
                                          </p:val>
                                        </p:tav>
                                        <p:tav tm="100000">
                                          <p:val>
                                            <p:strVal val="#ppt_x"/>
                                          </p:val>
                                        </p:tav>
                                      </p:tavLst>
                                    </p:anim>
                                    <p:anim calcmode="lin" valueType="num">
                                      <p:cBhvr additive="base">
                                        <p:cTn id="36" dur="500" fill="hold"/>
                                        <p:tgtEl>
                                          <p:spTgt spid="3369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p:bldP spid="336932" grpId="0"/>
      <p:bldP spid="33693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l-GR" altLang="el-GR" smtClean="0">
                <a:latin typeface="Century Gothic" panose="020B0502020202020204" pitchFamily="34" charset="0"/>
              </a:rPr>
              <a:t>Αξία για τους πελάτες</a:t>
            </a:r>
            <a:endParaRPr lang="en-US" altLang="el-GR" smtClean="0">
              <a:latin typeface="Century Gothic" panose="020B0502020202020204" pitchFamily="34" charset="0"/>
            </a:endParaRPr>
          </a:p>
        </p:txBody>
      </p:sp>
      <p:sp>
        <p:nvSpPr>
          <p:cNvPr id="21508" name="AutoShape 4"/>
          <p:cNvSpPr>
            <a:spLocks noChangeArrowheads="1"/>
          </p:cNvSpPr>
          <p:nvPr/>
        </p:nvSpPr>
        <p:spPr bwMode="auto">
          <a:xfrm>
            <a:off x="1476375" y="1700213"/>
            <a:ext cx="3505200" cy="4992687"/>
          </a:xfrm>
          <a:prstGeom prst="curvedRightArrow">
            <a:avLst>
              <a:gd name="adj1" fmla="val 844"/>
              <a:gd name="adj2" fmla="val 29331"/>
              <a:gd name="adj3" fmla="val 33333"/>
            </a:avLst>
          </a:prstGeom>
          <a:solidFill>
            <a:srgbClr val="FF9999"/>
          </a:solidFill>
          <a:ln w="9525">
            <a:solidFill>
              <a:srgbClr val="000000"/>
            </a:solidFill>
            <a:miter lim="800000"/>
            <a:headEnd/>
            <a:tailEnd/>
          </a:ln>
          <a:effectLst>
            <a:outerShdw dist="135003" dir="2928844" algn="ctr" rotWithShape="0">
              <a:srgbClr val="808080"/>
            </a:outerShdw>
          </a:effectLst>
        </p:spPr>
        <p:txBody>
          <a:bodyPr wrap="none" anchor="ctr"/>
          <a:lstStyle/>
          <a:p>
            <a:pPr>
              <a:lnSpc>
                <a:spcPct val="100000"/>
              </a:lnSpc>
              <a:spcBef>
                <a:spcPct val="0"/>
              </a:spcBef>
              <a:defRPr/>
            </a:pPr>
            <a:endParaRPr lang="el-GR" sz="2400">
              <a:solidFill>
                <a:srgbClr val="808080"/>
              </a:solidFill>
              <a:latin typeface="Century Gothic" pitchFamily="34" charset="0"/>
            </a:endParaRPr>
          </a:p>
        </p:txBody>
      </p:sp>
      <p:sp>
        <p:nvSpPr>
          <p:cNvPr id="107524" name="Rectangle 5"/>
          <p:cNvSpPr>
            <a:spLocks noChangeArrowheads="1"/>
          </p:cNvSpPr>
          <p:nvPr/>
        </p:nvSpPr>
        <p:spPr bwMode="auto">
          <a:xfrm>
            <a:off x="3657600" y="2590800"/>
            <a:ext cx="495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20000"/>
              </a:lnSpc>
              <a:buClr>
                <a:srgbClr val="C0C0C0"/>
              </a:buClr>
              <a:buSzPct val="80000"/>
              <a:buFont typeface="Wingdings" panose="05000000000000000000" pitchFamily="2" charset="2"/>
              <a:buNone/>
            </a:pPr>
            <a:r>
              <a:rPr lang="el-GR" altLang="el-GR">
                <a:solidFill>
                  <a:schemeClr val="tx1"/>
                </a:solidFill>
                <a:latin typeface="Century Gothic" panose="020B0502020202020204" pitchFamily="34" charset="0"/>
              </a:rPr>
              <a:t>Ο δείκτης των οφελών προς τις αναγκαίες θυσίες για να πάρει κανείς τα προσφερόμενα οφέλη</a:t>
            </a:r>
            <a:endParaRPr lang="en-US" altLang="el-GR">
              <a:solidFill>
                <a:schemeClr val="tx1"/>
              </a:solidFill>
              <a:latin typeface="Century Gothic" panose="020B0502020202020204" pitchFamily="34" charset="0"/>
            </a:endParaRPr>
          </a:p>
        </p:txBody>
      </p:sp>
      <p:sp>
        <p:nvSpPr>
          <p:cNvPr id="107525" name="Rectangle 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B7087FF3-50DF-4DC7-9AB9-B2CD7E61AE4E}" type="slidenum">
              <a:rPr lang="en-US" altLang="el-GR" b="0">
                <a:solidFill>
                  <a:schemeClr val="tx1"/>
                </a:solidFill>
                <a:latin typeface="Century Gothic" panose="020B0502020202020204" pitchFamily="34" charset="0"/>
              </a:rPr>
              <a:pPr/>
              <a:t>92</a:t>
            </a:fld>
            <a:endParaRPr lang="en-US" altLang="el-GR" b="0">
              <a:solidFill>
                <a:schemeClr val="tx1"/>
              </a:solidFill>
              <a:latin typeface="Century Gothic" panose="020B0502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l-GR" altLang="el-GR" sz="3200" smtClean="0">
                <a:latin typeface="Century Gothic" panose="020B0502020202020204" pitchFamily="34" charset="0"/>
              </a:rPr>
              <a:t>Προϋποθέσεις αξίας για τους πελάτες</a:t>
            </a:r>
            <a:endParaRPr lang="en-US" altLang="el-GR" sz="3200" smtClean="0">
              <a:latin typeface="Century Gothic" panose="020B0502020202020204" pitchFamily="34" charset="0"/>
            </a:endParaRPr>
          </a:p>
        </p:txBody>
      </p:sp>
      <p:graphicFrame>
        <p:nvGraphicFramePr>
          <p:cNvPr id="5" name="Content Placeholder 4"/>
          <p:cNvGraphicFramePr>
            <a:graphicFrameLocks noGrp="1"/>
          </p:cNvGraphicFramePr>
          <p:nvPr>
            <p:ph idx="1"/>
          </p:nvPr>
        </p:nvGraphicFramePr>
        <p:xfrm>
          <a:off x="0" y="1700808"/>
          <a:ext cx="8964488"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8548" name="Rectangle 4"/>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F2887441-50CB-4F08-B70C-2D9BC3B780BB}" type="slidenum">
              <a:rPr lang="en-US" altLang="el-GR" b="0">
                <a:solidFill>
                  <a:schemeClr val="tx1"/>
                </a:solidFill>
                <a:latin typeface="Century Gothic" panose="020B0502020202020204" pitchFamily="34" charset="0"/>
              </a:rPr>
              <a:pPr/>
              <a:t>93</a:t>
            </a:fld>
            <a:endParaRPr lang="en-US" altLang="el-GR" b="0">
              <a:solidFill>
                <a:schemeClr val="tx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l-GR" dirty="0" smtClean="0">
                <a:latin typeface="Century Gothic" pitchFamily="34" charset="0"/>
              </a:rPr>
              <a:t>Ιεράρχηση Αναγκών κατά </a:t>
            </a:r>
            <a:r>
              <a:rPr lang="en-US" dirty="0" smtClean="0">
                <a:latin typeface="Century Gothic" pitchFamily="34" charset="0"/>
              </a:rPr>
              <a:t>Maslow</a:t>
            </a:r>
            <a:endParaRPr lang="el-GR" dirty="0">
              <a:latin typeface="Century Gothic" pitchFamily="34" charset="0"/>
            </a:endParaRPr>
          </a:p>
        </p:txBody>
      </p:sp>
      <p:graphicFrame>
        <p:nvGraphicFramePr>
          <p:cNvPr id="4" name="Content Placeholder 3"/>
          <p:cNvGraphicFramePr>
            <a:graphicFrameLocks noGrp="1"/>
          </p:cNvGraphicFramePr>
          <p:nvPr>
            <p:ph idx="1"/>
          </p:nvPr>
        </p:nvGraphicFramePr>
        <p:xfrm>
          <a:off x="0" y="1571612"/>
          <a:ext cx="5857916" cy="4495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572" name="TextBox 4"/>
          <p:cNvSpPr txBox="1">
            <a:spLocks noChangeArrowheads="1"/>
          </p:cNvSpPr>
          <p:nvPr/>
        </p:nvSpPr>
        <p:spPr bwMode="auto">
          <a:xfrm>
            <a:off x="3714750" y="1714500"/>
            <a:ext cx="3265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2400">
                <a:latin typeface="Century Gothic" panose="020B0502020202020204" pitchFamily="34" charset="0"/>
              </a:rPr>
              <a:t>Αυτοπροσδιορισμού</a:t>
            </a:r>
          </a:p>
        </p:txBody>
      </p:sp>
      <p:sp>
        <p:nvSpPr>
          <p:cNvPr id="109573" name="TextBox 5"/>
          <p:cNvSpPr txBox="1">
            <a:spLocks noChangeArrowheads="1"/>
          </p:cNvSpPr>
          <p:nvPr/>
        </p:nvSpPr>
        <p:spPr bwMode="auto">
          <a:xfrm>
            <a:off x="5121275" y="2571750"/>
            <a:ext cx="167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2400">
                <a:latin typeface="Century Gothic" panose="020B0502020202020204" pitchFamily="34" charset="0"/>
              </a:rPr>
              <a:t>Εκτίμησης</a:t>
            </a:r>
          </a:p>
        </p:txBody>
      </p:sp>
      <p:sp>
        <p:nvSpPr>
          <p:cNvPr id="109574" name="TextBox 6"/>
          <p:cNvSpPr txBox="1">
            <a:spLocks noChangeArrowheads="1"/>
          </p:cNvSpPr>
          <p:nvPr/>
        </p:nvSpPr>
        <p:spPr bwMode="auto">
          <a:xfrm>
            <a:off x="4598988" y="3429000"/>
            <a:ext cx="282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2400">
                <a:latin typeface="Century Gothic" panose="020B0502020202020204" pitchFamily="34" charset="0"/>
              </a:rPr>
              <a:t>Αγάπης / Ανήκειν</a:t>
            </a:r>
          </a:p>
        </p:txBody>
      </p:sp>
      <p:sp>
        <p:nvSpPr>
          <p:cNvPr id="109575" name="TextBox 7"/>
          <p:cNvSpPr txBox="1">
            <a:spLocks noChangeArrowheads="1"/>
          </p:cNvSpPr>
          <p:nvPr/>
        </p:nvSpPr>
        <p:spPr bwMode="auto">
          <a:xfrm>
            <a:off x="5384800" y="4357688"/>
            <a:ext cx="1852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2400">
                <a:latin typeface="Century Gothic" panose="020B0502020202020204" pitchFamily="34" charset="0"/>
              </a:rPr>
              <a:t>Ασφάλειας</a:t>
            </a:r>
          </a:p>
        </p:txBody>
      </p:sp>
      <p:sp>
        <p:nvSpPr>
          <p:cNvPr id="109576" name="TextBox 8"/>
          <p:cNvSpPr txBox="1">
            <a:spLocks noChangeArrowheads="1"/>
          </p:cNvSpPr>
          <p:nvPr/>
        </p:nvSpPr>
        <p:spPr bwMode="auto">
          <a:xfrm>
            <a:off x="6088063" y="5214938"/>
            <a:ext cx="2106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eaLnBrk="1" hangingPunct="1">
              <a:lnSpc>
                <a:spcPct val="100000"/>
              </a:lnSpc>
              <a:spcBef>
                <a:spcPct val="0"/>
              </a:spcBef>
            </a:pPr>
            <a:r>
              <a:rPr lang="el-GR" altLang="el-GR" sz="2400">
                <a:latin typeface="Century Gothic" panose="020B0502020202020204" pitchFamily="34" charset="0"/>
              </a:rPr>
              <a:t>Ψυχολογικές</a:t>
            </a:r>
          </a:p>
        </p:txBody>
      </p:sp>
      <p:cxnSp>
        <p:nvCxnSpPr>
          <p:cNvPr id="11" name="Straight Connector 10"/>
          <p:cNvCxnSpPr/>
          <p:nvPr/>
        </p:nvCxnSpPr>
        <p:spPr>
          <a:xfrm>
            <a:off x="3429000" y="2143125"/>
            <a:ext cx="32146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00500" y="3000375"/>
            <a:ext cx="27146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3857625"/>
            <a:ext cx="26431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3500" y="4786313"/>
            <a:ext cx="20716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15000" y="5715000"/>
            <a:ext cx="2214563"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9582" name="Rectangle 13"/>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62D2E3E0-8E16-4D0E-92F7-D5C869782774}" type="slidenum">
              <a:rPr lang="en-US" altLang="el-GR" b="0">
                <a:latin typeface="Century Gothic" panose="020B0502020202020204" pitchFamily="34" charset="0"/>
              </a:rPr>
              <a:pPr/>
              <a:t>94</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57200" y="1676400"/>
            <a:ext cx="3505200" cy="3657600"/>
          </a:xfrm>
          <a:prstGeom prst="curvedRightArrow">
            <a:avLst>
              <a:gd name="adj1" fmla="val 20870"/>
              <a:gd name="adj2" fmla="val 41739"/>
              <a:gd name="adj3" fmla="val 33333"/>
            </a:avLst>
          </a:prstGeom>
          <a:solidFill>
            <a:srgbClr val="FF9999"/>
          </a:solidFill>
          <a:ln w="9525">
            <a:solidFill>
              <a:srgbClr val="000000"/>
            </a:solidFill>
            <a:miter lim="800000"/>
            <a:headEnd/>
            <a:tailEnd/>
          </a:ln>
          <a:effectLst>
            <a:outerShdw dist="135003" dir="2928844" algn="ctr" rotWithShape="0">
              <a:srgbClr val="808080"/>
            </a:outerShdw>
          </a:effectLst>
        </p:spPr>
        <p:txBody>
          <a:bodyPr wrap="none" anchor="ctr"/>
          <a:lstStyle/>
          <a:p>
            <a:pPr>
              <a:lnSpc>
                <a:spcPct val="100000"/>
              </a:lnSpc>
              <a:spcBef>
                <a:spcPct val="0"/>
              </a:spcBef>
              <a:defRPr/>
            </a:pPr>
            <a:endParaRPr lang="el-GR" sz="2400">
              <a:solidFill>
                <a:schemeClr val="tx1"/>
              </a:solidFill>
              <a:latin typeface="Century Gothic" pitchFamily="34" charset="0"/>
            </a:endParaRPr>
          </a:p>
        </p:txBody>
      </p:sp>
      <p:sp>
        <p:nvSpPr>
          <p:cNvPr id="110595" name="Rectangle 5"/>
          <p:cNvSpPr>
            <a:spLocks noChangeArrowheads="1"/>
          </p:cNvSpPr>
          <p:nvPr/>
        </p:nvSpPr>
        <p:spPr bwMode="auto">
          <a:xfrm>
            <a:off x="3657600" y="2590800"/>
            <a:ext cx="495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20000"/>
              </a:lnSpc>
              <a:buClr>
                <a:srgbClr val="C0C0C0"/>
              </a:buClr>
              <a:buSzPct val="80000"/>
              <a:buFont typeface="Wingdings" panose="05000000000000000000" pitchFamily="2" charset="2"/>
              <a:buNone/>
            </a:pPr>
            <a:r>
              <a:rPr lang="el-GR" altLang="el-GR">
                <a:solidFill>
                  <a:schemeClr val="tx1"/>
                </a:solidFill>
                <a:latin typeface="Century Gothic" panose="020B0502020202020204" pitchFamily="34" charset="0"/>
              </a:rPr>
              <a:t>Το συναίσθημα ότι τα λεφτά του πιάνουν τόπο. Το προϊόν εκπληρώνει και υπερβαίνει τις προσδοκίες των πελατών.  </a:t>
            </a:r>
            <a:endParaRPr lang="en-US" altLang="el-GR">
              <a:solidFill>
                <a:schemeClr val="tx1"/>
              </a:solidFill>
              <a:latin typeface="Century Gothic" panose="020B0502020202020204" pitchFamily="34" charset="0"/>
            </a:endParaRPr>
          </a:p>
        </p:txBody>
      </p:sp>
      <p:sp>
        <p:nvSpPr>
          <p:cNvPr id="110596" name="Rectangle 6"/>
          <p:cNvSpPr>
            <a:spLocks noGrp="1" noChangeArrowheads="1"/>
          </p:cNvSpPr>
          <p:nvPr>
            <p:ph type="title"/>
          </p:nvPr>
        </p:nvSpPr>
        <p:spPr/>
        <p:txBody>
          <a:bodyPr/>
          <a:lstStyle/>
          <a:p>
            <a:pPr eaLnBrk="1" hangingPunct="1"/>
            <a:r>
              <a:rPr lang="el-GR" altLang="el-GR" smtClean="0">
                <a:latin typeface="Century Gothic" panose="020B0502020202020204" pitchFamily="34" charset="0"/>
              </a:rPr>
              <a:t>Ικανοποίηση του πελάτη</a:t>
            </a:r>
            <a:endParaRPr lang="en-US" altLang="el-GR" smtClean="0">
              <a:latin typeface="Century Gothic" panose="020B0502020202020204" pitchFamily="34" charset="0"/>
            </a:endParaRPr>
          </a:p>
        </p:txBody>
      </p:sp>
      <p:sp>
        <p:nvSpPr>
          <p:cNvPr id="110597" name="Rectangle 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D0299DA1-842B-4B03-820F-071192834174}" type="slidenum">
              <a:rPr lang="en-US" altLang="el-GR" b="0">
                <a:solidFill>
                  <a:schemeClr val="tx1"/>
                </a:solidFill>
                <a:latin typeface="Century Gothic" panose="020B0502020202020204" pitchFamily="34" charset="0"/>
              </a:rPr>
              <a:pPr/>
              <a:t>95</a:t>
            </a:fld>
            <a:endParaRPr lang="en-US" altLang="el-GR" b="0">
              <a:solidFill>
                <a:schemeClr val="tx1"/>
              </a:solidFill>
              <a:latin typeface="Century Gothic" panose="020B0502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l-GR" altLang="el-GR" smtClean="0">
                <a:latin typeface="Century Gothic" panose="020B0502020202020204" pitchFamily="34" charset="0"/>
              </a:rPr>
              <a:t>Τι είναι το Μάρκετινγκ</a:t>
            </a:r>
            <a:r>
              <a:rPr lang="en-US" altLang="el-GR" smtClean="0">
                <a:latin typeface="Century Gothic" panose="020B0502020202020204" pitchFamily="34" charset="0"/>
              </a:rPr>
              <a:t>;</a:t>
            </a:r>
            <a:r>
              <a:rPr lang="el-GR" altLang="el-GR" smtClean="0">
                <a:latin typeface="Century Gothic" panose="020B0502020202020204" pitchFamily="34" charset="0"/>
              </a:rPr>
              <a:t> </a:t>
            </a:r>
          </a:p>
        </p:txBody>
      </p:sp>
      <p:sp>
        <p:nvSpPr>
          <p:cNvPr id="3" name="Content Placeholder 2"/>
          <p:cNvSpPr>
            <a:spLocks noGrp="1"/>
          </p:cNvSpPr>
          <p:nvPr>
            <p:ph idx="1"/>
          </p:nvPr>
        </p:nvSpPr>
        <p:spPr>
          <a:xfrm>
            <a:off x="428625" y="1785938"/>
            <a:ext cx="8258175" cy="4340225"/>
          </a:xfrm>
        </p:spPr>
        <p:txBody>
          <a:bodyPr rtlCol="0">
            <a:normAutofit lnSpcReduction="10000"/>
          </a:bodyPr>
          <a:lstStyle/>
          <a:p>
            <a:pPr eaLnBrk="1" fontAlgn="auto" hangingPunct="1">
              <a:spcAft>
                <a:spcPts val="0"/>
              </a:spcAft>
              <a:buFont typeface="Arial" panose="020B0604020202020204" pitchFamily="34" charset="0"/>
              <a:buNone/>
              <a:defRPr/>
            </a:pPr>
            <a:r>
              <a:rPr lang="en-US" b="1" i="1" dirty="0" smtClean="0">
                <a:solidFill>
                  <a:srgbClr val="FF0000"/>
                </a:solidFill>
                <a:latin typeface="Century Gothic" pitchFamily="34" charset="0"/>
              </a:rPr>
              <a:t>“Marketing is too important </a:t>
            </a:r>
            <a:endParaRPr lang="el-GR" b="1" i="1" dirty="0" smtClean="0">
              <a:solidFill>
                <a:srgbClr val="FF0000"/>
              </a:solidFill>
              <a:latin typeface="Century Gothic" pitchFamily="34" charset="0"/>
            </a:endParaRPr>
          </a:p>
          <a:p>
            <a:pPr eaLnBrk="1" fontAlgn="auto" hangingPunct="1">
              <a:spcAft>
                <a:spcPts val="0"/>
              </a:spcAft>
              <a:buFont typeface="Arial" panose="020B0604020202020204" pitchFamily="34" charset="0"/>
              <a:buNone/>
              <a:defRPr/>
            </a:pPr>
            <a:r>
              <a:rPr lang="el-GR" b="1" i="1" dirty="0" smtClean="0">
                <a:solidFill>
                  <a:srgbClr val="FF0000"/>
                </a:solidFill>
                <a:latin typeface="Century Gothic" pitchFamily="34" charset="0"/>
              </a:rPr>
              <a:t>		</a:t>
            </a:r>
            <a:r>
              <a:rPr lang="en-US" b="1" i="1" dirty="0" smtClean="0">
                <a:solidFill>
                  <a:srgbClr val="FF0000"/>
                </a:solidFill>
                <a:latin typeface="Century Gothic" pitchFamily="34" charset="0"/>
              </a:rPr>
              <a:t>to be left to the </a:t>
            </a:r>
            <a:endParaRPr lang="el-GR" dirty="0" smtClean="0">
              <a:solidFill>
                <a:srgbClr val="FF0000"/>
              </a:solidFill>
              <a:latin typeface="Century Gothic" pitchFamily="34" charset="0"/>
            </a:endParaRPr>
          </a:p>
          <a:p>
            <a:pPr eaLnBrk="1" fontAlgn="auto" hangingPunct="1">
              <a:spcAft>
                <a:spcPts val="0"/>
              </a:spcAft>
              <a:buFont typeface="Arial" panose="020B0604020202020204" pitchFamily="34" charset="0"/>
              <a:buNone/>
              <a:defRPr/>
            </a:pPr>
            <a:r>
              <a:rPr lang="el-GR" b="1" i="1" dirty="0" smtClean="0">
                <a:solidFill>
                  <a:srgbClr val="FF0000"/>
                </a:solidFill>
                <a:latin typeface="Century Gothic" pitchFamily="34" charset="0"/>
              </a:rPr>
              <a:t>			</a:t>
            </a:r>
            <a:r>
              <a:rPr lang="en-US" b="1" i="1" dirty="0" smtClean="0">
                <a:solidFill>
                  <a:srgbClr val="FF0000"/>
                </a:solidFill>
                <a:latin typeface="Century Gothic" pitchFamily="34" charset="0"/>
              </a:rPr>
              <a:t>marketing department</a:t>
            </a:r>
            <a:r>
              <a:rPr lang="en-US" b="1" dirty="0" smtClean="0">
                <a:solidFill>
                  <a:srgbClr val="FF0000"/>
                </a:solidFill>
                <a:latin typeface="Century Gothic" pitchFamily="34" charset="0"/>
              </a:rPr>
              <a:t>.”  </a:t>
            </a:r>
            <a:endParaRPr lang="el-GR" b="1" dirty="0" smtClean="0">
              <a:solidFill>
                <a:srgbClr val="FF0000"/>
              </a:solidFill>
              <a:latin typeface="Century Gothic" pitchFamily="34" charset="0"/>
            </a:endParaRPr>
          </a:p>
          <a:p>
            <a:pPr eaLnBrk="1" fontAlgn="auto" hangingPunct="1">
              <a:spcAft>
                <a:spcPts val="0"/>
              </a:spcAft>
              <a:defRPr/>
            </a:pPr>
            <a:endParaRPr lang="el-GR" b="1" dirty="0" smtClean="0">
              <a:latin typeface="Century Gothic" pitchFamily="34" charset="0"/>
            </a:endParaRPr>
          </a:p>
          <a:p>
            <a:pPr eaLnBrk="1" fontAlgn="auto" hangingPunct="1">
              <a:spcAft>
                <a:spcPts val="0"/>
              </a:spcAft>
              <a:defRPr/>
            </a:pPr>
            <a:endParaRPr lang="el-GR" b="1" dirty="0" smtClean="0">
              <a:latin typeface="Century Gothic" pitchFamily="34" charset="0"/>
            </a:endParaRPr>
          </a:p>
          <a:p>
            <a:pPr eaLnBrk="1" fontAlgn="auto" hangingPunct="1">
              <a:spcAft>
                <a:spcPts val="0"/>
              </a:spcAft>
              <a:buFont typeface="Arial" panose="020B0604020202020204" pitchFamily="34" charset="0"/>
              <a:buNone/>
              <a:defRPr/>
            </a:pPr>
            <a:r>
              <a:rPr lang="el-GR" b="1" dirty="0" smtClean="0">
                <a:latin typeface="Century Gothic" pitchFamily="34" charset="0"/>
              </a:rPr>
              <a:t>					          </a:t>
            </a:r>
            <a:r>
              <a:rPr lang="en-US" b="1" dirty="0" smtClean="0">
                <a:latin typeface="Century Gothic" pitchFamily="34" charset="0"/>
              </a:rPr>
              <a:t>David Packard </a:t>
            </a:r>
            <a:endParaRPr lang="el-GR" dirty="0" smtClean="0">
              <a:latin typeface="Century Gothic" pitchFamily="34" charset="0"/>
            </a:endParaRPr>
          </a:p>
          <a:p>
            <a:pPr eaLnBrk="1" fontAlgn="auto" hangingPunct="1">
              <a:spcAft>
                <a:spcPts val="0"/>
              </a:spcAft>
              <a:buFont typeface="Arial" panose="020B0604020202020204" pitchFamily="34" charset="0"/>
              <a:buNone/>
              <a:defRPr/>
            </a:pPr>
            <a:r>
              <a:rPr lang="en-US" b="1" dirty="0" smtClean="0">
                <a:latin typeface="Century Gothic" pitchFamily="34" charset="0"/>
              </a:rPr>
              <a:t>				</a:t>
            </a:r>
            <a:r>
              <a:rPr lang="el-GR" b="1" dirty="0" smtClean="0">
                <a:latin typeface="Century Gothic" pitchFamily="34" charset="0"/>
              </a:rPr>
              <a:t>		</a:t>
            </a:r>
            <a:r>
              <a:rPr lang="en-US" b="1" dirty="0" smtClean="0">
                <a:latin typeface="Century Gothic" pitchFamily="34" charset="0"/>
              </a:rPr>
              <a:t>Hewlett-Packard </a:t>
            </a:r>
            <a:endParaRPr lang="el-GR" dirty="0" smtClean="0">
              <a:latin typeface="Century Gothic" pitchFamily="34" charset="0"/>
            </a:endParaRPr>
          </a:p>
          <a:p>
            <a:pPr eaLnBrk="1" fontAlgn="auto" hangingPunct="1">
              <a:spcAft>
                <a:spcPts val="0"/>
              </a:spcAft>
              <a:buFont typeface="Arial" panose="020B0604020202020204" pitchFamily="34" charset="0"/>
              <a:buNone/>
              <a:defRPr/>
            </a:pPr>
            <a:r>
              <a:rPr lang="en-US" dirty="0" smtClean="0">
                <a:latin typeface="Century Gothic" pitchFamily="34" charset="0"/>
              </a:rPr>
              <a:t> </a:t>
            </a:r>
            <a:endParaRPr lang="el-GR" dirty="0" smtClean="0">
              <a:latin typeface="Century Gothic" pitchFamily="34" charset="0"/>
            </a:endParaRPr>
          </a:p>
          <a:p>
            <a:pPr eaLnBrk="1" fontAlgn="auto" hangingPunct="1">
              <a:spcAft>
                <a:spcPts val="0"/>
              </a:spcAft>
              <a:defRPr/>
            </a:pPr>
            <a:endParaRPr lang="el-GR" dirty="0">
              <a:latin typeface="Century Gothic" pitchFamily="34" charset="0"/>
            </a:endParaRPr>
          </a:p>
        </p:txBody>
      </p:sp>
      <p:sp>
        <p:nvSpPr>
          <p:cNvPr id="111620" name="Rectangle 3"/>
          <p:cNvSpPr>
            <a:spLocks noChangeArrowheads="1"/>
          </p:cNvSpPr>
          <p:nvPr/>
        </p:nvSpPr>
        <p:spPr bwMode="auto">
          <a:xfrm>
            <a:off x="8561388" y="6378575"/>
            <a:ext cx="384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1272D77A-260B-42AD-8CC0-3EB2249C1A78}" type="slidenum">
              <a:rPr lang="en-US" altLang="el-GR" b="0">
                <a:latin typeface="Century Gothic" panose="020B0502020202020204" pitchFamily="34" charset="0"/>
              </a:rPr>
              <a:pPr/>
              <a:t>96</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838200" y="2133600"/>
            <a:ext cx="7772400" cy="1470025"/>
          </a:xfrm>
        </p:spPr>
        <p:txBody>
          <a:bodyPr/>
          <a:lstStyle/>
          <a:p>
            <a:pPr eaLnBrk="1" hangingPunct="1"/>
            <a:r>
              <a:rPr lang="en-US" altLang="el-GR" sz="4800" b="1" smtClean="0">
                <a:latin typeface="Century Gothic" panose="020B0502020202020204" pitchFamily="34" charset="0"/>
              </a:rPr>
              <a:t/>
            </a:r>
            <a:br>
              <a:rPr lang="en-US" altLang="el-GR" sz="4800" b="1" smtClean="0">
                <a:latin typeface="Century Gothic" panose="020B0502020202020204" pitchFamily="34" charset="0"/>
              </a:rPr>
            </a:br>
            <a:r>
              <a:rPr lang="en-US" altLang="el-GR" sz="3600" b="1" smtClean="0">
                <a:latin typeface="Century Gothic" panose="020B0502020202020204" pitchFamily="34" charset="0"/>
              </a:rPr>
              <a:t>Marketing</a:t>
            </a:r>
            <a:r>
              <a:rPr lang="el-GR" altLang="el-GR" sz="3600" b="1" smtClean="0">
                <a:latin typeface="Century Gothic" panose="020B0502020202020204" pitchFamily="34" charset="0"/>
              </a:rPr>
              <a:t> =</a:t>
            </a:r>
            <a:r>
              <a:rPr lang="en-US" altLang="el-GR" sz="3600" b="1" smtClean="0">
                <a:latin typeface="Century Gothic" panose="020B0502020202020204" pitchFamily="34" charset="0"/>
              </a:rPr>
              <a:t> Managing Profitable Customer Relationships</a:t>
            </a:r>
          </a:p>
        </p:txBody>
      </p:sp>
      <p:sp>
        <p:nvSpPr>
          <p:cNvPr id="112643" name="Rectangle 3"/>
          <p:cNvSpPr>
            <a:spLocks noGrp="1" noChangeArrowheads="1"/>
          </p:cNvSpPr>
          <p:nvPr>
            <p:ph type="subTitle" idx="1"/>
          </p:nvPr>
        </p:nvSpPr>
        <p:spPr>
          <a:xfrm>
            <a:off x="1371600" y="4724400"/>
            <a:ext cx="6400800" cy="914400"/>
          </a:xfrm>
        </p:spPr>
        <p:txBody>
          <a:bodyPr/>
          <a:lstStyle/>
          <a:p>
            <a:pPr eaLnBrk="1" hangingPunct="1"/>
            <a:endParaRPr lang="el-GR" altLang="el-GR" sz="2800" b="1" smtClean="0">
              <a:solidFill>
                <a:srgbClr val="8945C1"/>
              </a:solidFill>
              <a:latin typeface="Century Gothic" panose="020B0502020202020204" pitchFamily="34" charset="0"/>
            </a:endParaRPr>
          </a:p>
        </p:txBody>
      </p:sp>
      <p:sp>
        <p:nvSpPr>
          <p:cNvPr id="112644" name="Rectangle 3"/>
          <p:cNvSpPr>
            <a:spLocks noChangeArrowheads="1"/>
          </p:cNvSpPr>
          <p:nvPr/>
        </p:nvSpPr>
        <p:spPr bwMode="auto">
          <a:xfrm>
            <a:off x="8604250" y="6334125"/>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eaLnBrk="1" hangingPunct="1">
              <a:lnSpc>
                <a:spcPct val="100000"/>
              </a:lnSpc>
              <a:spcBef>
                <a:spcPct val="0"/>
              </a:spcBef>
            </a:pPr>
            <a:fld id="{841758AF-8F69-4AB6-A733-D34CFDBD12DC}" type="slidenum">
              <a:rPr lang="en-US" altLang="el-GR" b="0">
                <a:latin typeface="Century Gothic" panose="020B0502020202020204" pitchFamily="34" charset="0"/>
              </a:rPr>
              <a:pPr algn="l" eaLnBrk="1" hangingPunct="1">
                <a:lnSpc>
                  <a:spcPct val="100000"/>
                </a:lnSpc>
                <a:spcBef>
                  <a:spcPct val="0"/>
                </a:spcBef>
              </a:pPr>
              <a:t>97</a:t>
            </a:fld>
            <a:endParaRPr lang="en-US" altLang="el-GR" b="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11188" y="260350"/>
            <a:ext cx="7772400" cy="1143000"/>
          </a:xfrm>
        </p:spPr>
        <p:txBody>
          <a:bodyPr/>
          <a:lstStyle/>
          <a:p>
            <a:pPr eaLnBrk="1" hangingPunct="1"/>
            <a:r>
              <a:rPr lang="el-GR" altLang="el-GR" sz="3200" smtClean="0">
                <a:latin typeface="Century Gothic" panose="020B0502020202020204" pitchFamily="34" charset="0"/>
              </a:rPr>
              <a:t>Διατήρηση της ικανοποίησης των πελατών</a:t>
            </a:r>
            <a:endParaRPr lang="en-US" altLang="el-GR" sz="3200" smtClean="0">
              <a:latin typeface="Century Gothic" panose="020B0502020202020204" pitchFamily="34" charset="0"/>
            </a:endParaRPr>
          </a:p>
        </p:txBody>
      </p:sp>
      <p:sp>
        <p:nvSpPr>
          <p:cNvPr id="25604" name="Rectangle 4"/>
          <p:cNvSpPr>
            <a:spLocks noChangeArrowheads="1"/>
          </p:cNvSpPr>
          <p:nvPr/>
        </p:nvSpPr>
        <p:spPr bwMode="auto">
          <a:xfrm>
            <a:off x="611188" y="1557338"/>
            <a:ext cx="815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gn="l">
              <a:lnSpc>
                <a:spcPct val="100000"/>
              </a:lnSpc>
              <a:buClr>
                <a:srgbClr val="C0C0C0"/>
              </a:buClr>
              <a:buSzPct val="80000"/>
              <a:buFont typeface="Wingdings" panose="05000000000000000000" pitchFamily="2" charset="2"/>
              <a:buChar char="u"/>
            </a:pPr>
            <a:r>
              <a:rPr lang="el-GR" altLang="el-GR" sz="3000">
                <a:solidFill>
                  <a:schemeClr val="tx1"/>
                </a:solidFill>
                <a:latin typeface="Century Gothic" panose="020B0502020202020204" pitchFamily="34" charset="0"/>
              </a:rPr>
              <a:t>Εκπλήρωση και υπέρβαση των προσδοκιών των καταναλωτών</a:t>
            </a:r>
            <a:endParaRPr lang="en-US" altLang="el-GR" sz="3000">
              <a:solidFill>
                <a:schemeClr val="tx1"/>
              </a:solidFill>
              <a:latin typeface="Century Gothic" panose="020B0502020202020204" pitchFamily="34" charset="0"/>
            </a:endParaRPr>
          </a:p>
          <a:p>
            <a:pPr algn="l">
              <a:lnSpc>
                <a:spcPct val="100000"/>
              </a:lnSpc>
              <a:buClr>
                <a:srgbClr val="C0C0C0"/>
              </a:buClr>
              <a:buSzPct val="80000"/>
              <a:buFont typeface="Wingdings" panose="05000000000000000000" pitchFamily="2" charset="2"/>
              <a:buChar char="u"/>
            </a:pPr>
            <a:r>
              <a:rPr lang="el-GR" altLang="el-GR" sz="3000">
                <a:solidFill>
                  <a:schemeClr val="tx1"/>
                </a:solidFill>
                <a:latin typeface="Century Gothic" panose="020B0502020202020204" pitchFamily="34" charset="0"/>
              </a:rPr>
              <a:t>Επικέντρωση στην συνεχή ικανοποίηση των πελατών </a:t>
            </a:r>
          </a:p>
          <a:p>
            <a:pPr algn="l">
              <a:lnSpc>
                <a:spcPct val="100000"/>
              </a:lnSpc>
              <a:buClr>
                <a:srgbClr val="C0C0C0"/>
              </a:buClr>
              <a:buSzPct val="80000"/>
              <a:buFont typeface="Wingdings" panose="05000000000000000000" pitchFamily="2" charset="2"/>
              <a:buChar char="u"/>
            </a:pPr>
            <a:r>
              <a:rPr lang="el-GR" altLang="el-GR" sz="3000">
                <a:solidFill>
                  <a:schemeClr val="tx1"/>
                </a:solidFill>
                <a:latin typeface="Century Gothic" panose="020B0502020202020204" pitchFamily="34" charset="0"/>
              </a:rPr>
              <a:t>Παροχή λύσεων στα προβλήματα του πελάτη</a:t>
            </a:r>
            <a:endParaRPr lang="en-US" altLang="el-GR" sz="3000">
              <a:solidFill>
                <a:schemeClr val="tx1"/>
              </a:solidFill>
              <a:latin typeface="Century Gothic" panose="020B0502020202020204" pitchFamily="34" charset="0"/>
            </a:endParaRPr>
          </a:p>
        </p:txBody>
      </p:sp>
      <p:sp>
        <p:nvSpPr>
          <p:cNvPr id="113668" name="Rectangle 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528941D2-93E5-4CED-A090-66456AF56231}" type="slidenum">
              <a:rPr lang="en-US" altLang="el-GR" b="0">
                <a:solidFill>
                  <a:schemeClr val="tx1"/>
                </a:solidFill>
                <a:latin typeface="Century Gothic" panose="020B0502020202020204" pitchFamily="34" charset="0"/>
              </a:rPr>
              <a:pPr/>
              <a:t>98</a:t>
            </a:fld>
            <a:endParaRPr lang="en-US" altLang="el-GR" b="0">
              <a:solidFill>
                <a:schemeClr val="tx1"/>
              </a:solidFill>
              <a:latin typeface="Century Gothic" panose="020B0502020202020204" pitchFamily="34" charset="0"/>
            </a:endParaRPr>
          </a:p>
        </p:txBody>
      </p:sp>
      <p:pic>
        <p:nvPicPr>
          <p:cNvPr id="3079" name="Picture 7" descr="http://eastcoastmetrology.com/wp-content/uploads/2014/01/Customer-Satisfaction.jpg"/>
          <p:cNvPicPr>
            <a:picLocks noChangeAspect="1" noChangeArrowheads="1"/>
          </p:cNvPicPr>
          <p:nvPr/>
        </p:nvPicPr>
        <p:blipFill>
          <a:blip r:embed="rId3" cstate="print"/>
          <a:srcRect/>
          <a:stretch>
            <a:fillRect/>
          </a:stretch>
        </p:blipFill>
        <p:spPr bwMode="auto">
          <a:xfrm>
            <a:off x="1619672" y="4725144"/>
            <a:ext cx="5814864" cy="1867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5604">
                                            <p:txEl>
                                              <p:pRg st="0" end="0"/>
                                            </p:txEl>
                                          </p:spTgt>
                                        </p:tgtEl>
                                        <p:attrNameLst>
                                          <p:attrName>ppt_c</p:attrName>
                                        </p:attrNameLst>
                                      </p:cBhvr>
                                      <p:to>
                                        <a:srgbClr val="C0C0C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5604">
                                            <p:txEl>
                                              <p:pRg st="1" end="1"/>
                                            </p:txEl>
                                          </p:spTgt>
                                        </p:tgtEl>
                                        <p:attrNameLst>
                                          <p:attrName>ppt_c</p:attrName>
                                        </p:attrNameLst>
                                      </p:cBhvr>
                                      <p:to>
                                        <a:srgbClr val="C0C0C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5604">
                                            <p:txEl>
                                              <p:pRg st="2" end="2"/>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4213" y="188913"/>
            <a:ext cx="7772400" cy="1143000"/>
          </a:xfrm>
        </p:spPr>
        <p:txBody>
          <a:bodyPr/>
          <a:lstStyle/>
          <a:p>
            <a:pPr eaLnBrk="1" hangingPunct="1"/>
            <a:r>
              <a:rPr lang="el-GR" altLang="el-GR" sz="3200" smtClean="0">
                <a:latin typeface="Century Gothic" panose="020B0502020202020204" pitchFamily="34" charset="0"/>
              </a:rPr>
              <a:t>Το Μάρκετινγκ των Διαχρονικών Σχέσεων (</a:t>
            </a:r>
            <a:r>
              <a:rPr lang="en-US" altLang="el-GR" sz="3200" smtClean="0">
                <a:latin typeface="Century Gothic" panose="020B0502020202020204" pitchFamily="34" charset="0"/>
              </a:rPr>
              <a:t>Relationship Marketing</a:t>
            </a:r>
            <a:r>
              <a:rPr lang="el-GR" altLang="el-GR" sz="3200" smtClean="0">
                <a:latin typeface="Century Gothic" panose="020B0502020202020204" pitchFamily="34" charset="0"/>
              </a:rPr>
              <a:t>)</a:t>
            </a:r>
            <a:endParaRPr lang="en-US" altLang="el-GR" sz="3200" smtClean="0">
              <a:latin typeface="Century Gothic" panose="020B0502020202020204" pitchFamily="34" charset="0"/>
            </a:endParaRPr>
          </a:p>
        </p:txBody>
      </p:sp>
      <p:sp>
        <p:nvSpPr>
          <p:cNvPr id="26627" name="AutoShape 3"/>
          <p:cNvSpPr>
            <a:spLocks noChangeArrowheads="1"/>
          </p:cNvSpPr>
          <p:nvPr/>
        </p:nvSpPr>
        <p:spPr bwMode="auto">
          <a:xfrm>
            <a:off x="323850" y="1628775"/>
            <a:ext cx="3505200" cy="3657600"/>
          </a:xfrm>
          <a:prstGeom prst="curvedRightArrow">
            <a:avLst>
              <a:gd name="adj1" fmla="val 20870"/>
              <a:gd name="adj2" fmla="val 41739"/>
              <a:gd name="adj3" fmla="val 33333"/>
            </a:avLst>
          </a:prstGeom>
          <a:solidFill>
            <a:srgbClr val="FF9999"/>
          </a:solidFill>
          <a:ln w="9525">
            <a:solidFill>
              <a:srgbClr val="000000"/>
            </a:solidFill>
            <a:miter lim="800000"/>
            <a:headEnd/>
            <a:tailEnd/>
          </a:ln>
          <a:effectLst>
            <a:outerShdw dist="135003" dir="2928844" algn="ctr" rotWithShape="0">
              <a:srgbClr val="808080"/>
            </a:outerShdw>
          </a:effectLst>
        </p:spPr>
        <p:txBody>
          <a:bodyPr wrap="none" anchor="ctr"/>
          <a:lstStyle/>
          <a:p>
            <a:pPr>
              <a:lnSpc>
                <a:spcPct val="100000"/>
              </a:lnSpc>
              <a:spcBef>
                <a:spcPct val="0"/>
              </a:spcBef>
              <a:defRPr/>
            </a:pPr>
            <a:endParaRPr lang="el-GR" sz="2400">
              <a:solidFill>
                <a:schemeClr val="tx1"/>
              </a:solidFill>
              <a:latin typeface="Century Gothic" pitchFamily="34" charset="0"/>
            </a:endParaRPr>
          </a:p>
        </p:txBody>
      </p:sp>
      <p:sp>
        <p:nvSpPr>
          <p:cNvPr id="114692" name="Rectangle 4"/>
          <p:cNvSpPr>
            <a:spLocks noChangeArrowheads="1"/>
          </p:cNvSpPr>
          <p:nvPr/>
        </p:nvSpPr>
        <p:spPr bwMode="auto">
          <a:xfrm>
            <a:off x="3635375" y="2420938"/>
            <a:ext cx="530701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pPr>
              <a:lnSpc>
                <a:spcPct val="120000"/>
              </a:lnSpc>
              <a:buClr>
                <a:srgbClr val="C0C0C0"/>
              </a:buClr>
              <a:buSzPct val="80000"/>
              <a:buFont typeface="Wingdings" panose="05000000000000000000" pitchFamily="2" charset="2"/>
              <a:buNone/>
            </a:pPr>
            <a:r>
              <a:rPr lang="el-GR" altLang="el-GR" b="0">
                <a:solidFill>
                  <a:schemeClr val="tx1"/>
                </a:solidFill>
                <a:latin typeface="Century Gothic" panose="020B0502020202020204" pitchFamily="34" charset="0"/>
              </a:rPr>
              <a:t>Η στρατηγική που εμπεριέχει την πραγματοποίηση μιας μακροχρόνιας και αμοιβαίας σχέσης  με τους πελάτες, τελικούς και εμπορικούς</a:t>
            </a:r>
            <a:r>
              <a:rPr lang="en-US" altLang="el-GR" b="0">
                <a:solidFill>
                  <a:schemeClr val="tx1"/>
                </a:solidFill>
                <a:latin typeface="Century Gothic" panose="020B0502020202020204" pitchFamily="34" charset="0"/>
              </a:rPr>
              <a:t>.</a:t>
            </a:r>
          </a:p>
        </p:txBody>
      </p:sp>
      <p:sp>
        <p:nvSpPr>
          <p:cNvPr id="114693" name="Rectangle 5"/>
          <p:cNvSpPr>
            <a:spLocks noChangeArrowheads="1"/>
          </p:cNvSpPr>
          <p:nvPr/>
        </p:nvSpPr>
        <p:spPr bwMode="auto">
          <a:xfrm>
            <a:off x="8462963" y="6378575"/>
            <a:ext cx="581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000000"/>
                </a:solidFill>
                <a:latin typeface="Arial" panose="020B0604020202020204" pitchFamily="34" charset="0"/>
              </a:defRPr>
            </a:lvl1pPr>
            <a:lvl2pPr marL="742950" indent="-285750">
              <a:defRPr sz="2800" b="1">
                <a:solidFill>
                  <a:srgbClr val="000000"/>
                </a:solidFill>
                <a:latin typeface="Arial" panose="020B0604020202020204" pitchFamily="34" charset="0"/>
              </a:defRPr>
            </a:lvl2pPr>
            <a:lvl3pPr marL="1143000" indent="-228600">
              <a:defRPr sz="2800" b="1">
                <a:solidFill>
                  <a:srgbClr val="000000"/>
                </a:solidFill>
                <a:latin typeface="Arial" panose="020B0604020202020204" pitchFamily="34" charset="0"/>
              </a:defRPr>
            </a:lvl3pPr>
            <a:lvl4pPr marL="1600200" indent="-228600">
              <a:defRPr sz="2800" b="1">
                <a:solidFill>
                  <a:srgbClr val="000000"/>
                </a:solidFill>
                <a:latin typeface="Arial" panose="020B0604020202020204" pitchFamily="34" charset="0"/>
              </a:defRPr>
            </a:lvl4pPr>
            <a:lvl5pPr marL="2057400" indent="-228600">
              <a:defRPr sz="2800" b="1">
                <a:solidFill>
                  <a:srgbClr val="000000"/>
                </a:solidFill>
                <a:latin typeface="Arial" panose="020B0604020202020204" pitchFamily="34" charset="0"/>
              </a:defRPr>
            </a:lvl5pPr>
            <a:lvl6pPr marL="25146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6pPr>
            <a:lvl7pPr marL="29718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7pPr>
            <a:lvl8pPr marL="34290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8pPr>
            <a:lvl9pPr marL="3886200" indent="-228600" algn="ctr" eaLnBrk="0" fontAlgn="base" hangingPunct="0">
              <a:lnSpc>
                <a:spcPct val="90000"/>
              </a:lnSpc>
              <a:spcBef>
                <a:spcPct val="20000"/>
              </a:spcBef>
              <a:spcAft>
                <a:spcPct val="0"/>
              </a:spcAft>
              <a:defRPr sz="2800" b="1">
                <a:solidFill>
                  <a:srgbClr val="000000"/>
                </a:solidFill>
                <a:latin typeface="Arial" panose="020B0604020202020204" pitchFamily="34" charset="0"/>
              </a:defRPr>
            </a:lvl9pPr>
          </a:lstStyle>
          <a:p>
            <a:fld id="{732E29CC-2F81-4699-923E-B80FAE75E65F}" type="slidenum">
              <a:rPr lang="en-US" altLang="el-GR" b="0">
                <a:solidFill>
                  <a:schemeClr val="tx1"/>
                </a:solidFill>
                <a:latin typeface="Century Gothic" panose="020B0502020202020204" pitchFamily="34" charset="0"/>
              </a:rPr>
              <a:pPr/>
              <a:t>99</a:t>
            </a:fld>
            <a:endParaRPr lang="en-US" altLang="el-GR" b="0">
              <a:solidFill>
                <a:schemeClr val="tx1"/>
              </a:solidFill>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mstrong_pp_temp1">
  <a:themeElements>
    <a:clrScheme name="armstrong_pp_temp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mstrong_pp_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mstrong_pp_temp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rmstrong_pp_temp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mstrong_pp_temp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mstrong_pp_temp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rmstrong_pp_temp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mstrong_pp_temp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rmstrong_pp_temp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6608</TotalTime>
  <Words>2592</Words>
  <Application>Microsoft Office PowerPoint</Application>
  <PresentationFormat>On-screen Show (4:3)</PresentationFormat>
  <Paragraphs>1033</Paragraphs>
  <Slides>135</Slides>
  <Notes>60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135</vt:i4>
      </vt:variant>
    </vt:vector>
  </HeadingPairs>
  <TitlesOfParts>
    <vt:vector size="146" baseType="lpstr">
      <vt:lpstr>Arial</vt:lpstr>
      <vt:lpstr>Calibri</vt:lpstr>
      <vt:lpstr>Times New Roman</vt:lpstr>
      <vt:lpstr>Century Gothic</vt:lpstr>
      <vt:lpstr>Wingdings</vt:lpstr>
      <vt:lpstr>Times New Roman Greek</vt:lpstr>
      <vt:lpstr>ＭＳ Ｐゴシック</vt:lpstr>
      <vt:lpstr>Tahoma</vt:lpstr>
      <vt:lpstr>Office Theme</vt:lpstr>
      <vt:lpstr>armstrong_pp_temp1</vt:lpstr>
      <vt:lpstr>Image</vt:lpstr>
      <vt:lpstr>Αρχές Μάρκετινγκ</vt:lpstr>
      <vt:lpstr>Χρηματοδότηση</vt:lpstr>
      <vt:lpstr>Άδειες Χρήσης</vt:lpstr>
      <vt:lpstr>Σκοποί ενότητας</vt:lpstr>
      <vt:lpstr>Περιεχόμενα ενότητας</vt:lpstr>
      <vt:lpstr>Ειςαγωγη</vt:lpstr>
      <vt:lpstr>PowerPoint Presentation</vt:lpstr>
      <vt:lpstr>Περιεχόμενα</vt:lpstr>
      <vt:lpstr>PowerPoint Presentation</vt:lpstr>
      <vt:lpstr>PowerPoint Presentation</vt:lpstr>
      <vt:lpstr>Τι είναι το MARKETING ;;;</vt:lpstr>
      <vt:lpstr>PowerPoint Presentation</vt:lpstr>
      <vt:lpstr>1. Τι είναι μάρκετινγκ;</vt:lpstr>
      <vt:lpstr>PowerPoint Presentation</vt:lpstr>
      <vt:lpstr>PowerPoint Presentation</vt:lpstr>
      <vt:lpstr>Τι είναι το μάρκετινγκ ;</vt:lpstr>
      <vt:lpstr>Η Φιλοσοφία της Ανταλλαγής</vt:lpstr>
      <vt:lpstr>PowerPoint Presentation</vt:lpstr>
      <vt:lpstr>PowerPoint Presentation</vt:lpstr>
      <vt:lpstr>PowerPoint Presentation</vt:lpstr>
      <vt:lpstr>Μίγμα Μάρκετινγκ…</vt:lpstr>
      <vt:lpstr>PowerPoint Presentation</vt:lpstr>
      <vt:lpstr>PowerPoint Presentation</vt:lpstr>
      <vt:lpstr>Το σύγχρονο μάρκετινγκ περιλαμβάνει….</vt:lpstr>
      <vt:lpstr>Τι είναι λοιπόν το μάρκετινγκ ;</vt:lpstr>
      <vt:lpstr>PowerPoint Presentation</vt:lpstr>
      <vt:lpstr>Σημαντικότερες Αγορές</vt:lpstr>
      <vt:lpstr>Επέκταση του Μάρκετινγκ σε μη παραδοσιακούς κλάδους</vt:lpstr>
      <vt:lpstr>2. Η φιλοσοφία μάρκετινγκ   (The marketing concept)</vt:lpstr>
      <vt:lpstr>Οι αρχές της  φιλοσοφίας – παιδείας μάρκετινγκ</vt:lpstr>
      <vt:lpstr>Το αντικείμενο της ανταλλαγής</vt:lpstr>
      <vt:lpstr>Τι είναι το μάρκετινγκ ;</vt:lpstr>
      <vt:lpstr>Ο Ορισμός του Kotler…</vt:lpstr>
      <vt:lpstr>Και πού εφαρμόζεται…</vt:lpstr>
      <vt:lpstr>Και αποσκοπεί στη: </vt:lpstr>
      <vt:lpstr>Ορισμός του Μάρκετινγκ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 Σχεδιασμός στρατηγικής μάρκετινγκ  (Marketing strategy planning)  </vt:lpstr>
      <vt:lpstr>Σχεδιασμός στρατηγικής μάρκετινγκ </vt:lpstr>
      <vt:lpstr>PowerPoint Presentation</vt:lpstr>
      <vt:lpstr>PowerPoint Presentation</vt:lpstr>
      <vt:lpstr>PowerPoint Presentation</vt:lpstr>
      <vt:lpstr>Το περιβάλλον marketing</vt:lpstr>
      <vt:lpstr>PowerPoint Presentation</vt:lpstr>
      <vt:lpstr>Πρόγραμμα δράσης</vt:lpstr>
      <vt:lpstr>ΔΥΟ ΕΙΔΩΝ ΠΕΛΑΤΕΣ</vt:lpstr>
      <vt:lpstr>Η ΕΦΑΡΜΟΓΗ ΤΗΣ ΠΟΛΙΤΙΚΗΣ ΜΑΡΚΕΤΙΝΓΚ ΣΥΝΕΠΑΓΕΤΑΙ ΟΡΓΑΝΩΤΙΚΕΣ ΑΛΛΑΓΕΣ</vt:lpstr>
      <vt:lpstr>PowerPoint Presentation</vt:lpstr>
      <vt:lpstr>The Marketing Concept</vt:lpstr>
      <vt:lpstr>PowerPoint Presentation</vt:lpstr>
      <vt:lpstr>Επομένως το μάρκετινγκ είναι…</vt:lpstr>
      <vt:lpstr>4. Target vs. Mass Marketing</vt:lpstr>
      <vt:lpstr>PowerPoint Presentation</vt:lpstr>
      <vt:lpstr>Τμηματοποίηση &amp; Στόχευση</vt:lpstr>
      <vt:lpstr>Αξία και Ικανοποίηση</vt:lpstr>
      <vt:lpstr>Αξία για τους πελάτες</vt:lpstr>
      <vt:lpstr>Προϋποθέσεις αξίας για τους πελάτες</vt:lpstr>
      <vt:lpstr>Ιεράρχηση Αναγκών κατά Maslow</vt:lpstr>
      <vt:lpstr>Ικανοποίηση του πελάτη</vt:lpstr>
      <vt:lpstr>Τι είναι το Μάρκετινγκ; </vt:lpstr>
      <vt:lpstr> Marketing = Managing Profitable Customer Relationships</vt:lpstr>
      <vt:lpstr>Διατήρηση της ικανοποίησης των πελατών</vt:lpstr>
      <vt:lpstr>Το Μάρκετινγκ των Διαχρονικών Σχέσεων (Relationship Marketing)</vt:lpstr>
      <vt:lpstr>Η σημασία του Relationship Marketing</vt:lpstr>
      <vt:lpstr>Ενίσχυση μακροχρόνιων σχέσεων </vt:lpstr>
      <vt:lpstr>5. Τα 4 P’s</vt:lpstr>
      <vt:lpstr>Μίγμα Μάρκετινγκ</vt:lpstr>
      <vt:lpstr>Μίγμα μάρκετινγκ</vt:lpstr>
      <vt:lpstr>Μίγμα Μάρκετινγκ</vt:lpstr>
      <vt:lpstr>6. Η λειτουργία μάρκετινγκ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Σύγχρονο Marketing </vt:lpstr>
      <vt:lpstr>PowerPoint Presentation</vt:lpstr>
      <vt:lpstr>PowerPoint Presentation</vt:lpstr>
      <vt:lpstr>PowerPoint Presentation</vt:lpstr>
      <vt:lpstr>Τι είναι το Marketing;</vt:lpstr>
      <vt:lpstr>PowerPoint Presentation</vt:lpstr>
      <vt:lpstr>PowerPoint Presentation</vt:lpstr>
      <vt:lpstr>Διαστάσεις της Ολιστικής Προσέγγισης</vt:lpstr>
      <vt:lpstr>Marketing</vt:lpstr>
      <vt:lpstr>Η Προσέγγιση του Κοινωνικού Μάρκετινγκ - Societal Marketing Concept</vt:lpstr>
      <vt:lpstr>PowerPoint Presentation</vt:lpstr>
      <vt:lpstr>Η ΠΑΙΔΕΙΑ ΠΩΛΗΣΕΩΝ ΠΡΟΫΠΟΘΕΤΕΙ</vt:lpstr>
      <vt:lpstr>PowerPoint Presentation</vt:lpstr>
      <vt:lpstr>Η ιδεολογία του Μάρκετινγκ</vt:lpstr>
      <vt:lpstr>Τροφή για σκέψη...</vt:lpstr>
      <vt:lpstr>Τροφή για σκέψη...</vt:lpstr>
      <vt:lpstr>Τροφή για σκέψη...</vt:lpstr>
      <vt:lpstr>Τροφή για σκέψη...</vt:lpstr>
      <vt:lpstr>You are what you buy</vt:lpstr>
      <vt:lpstr>Βιβλιογραφία</vt:lpstr>
      <vt:lpstr>Τέλος Ενότητας #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Marketing</dc:title>
  <dc:creator>Deb Baker</dc:creator>
  <cp:lastModifiedBy>georgex</cp:lastModifiedBy>
  <cp:revision>329</cp:revision>
  <dcterms:created xsi:type="dcterms:W3CDTF">2000-11-23T16:21:28Z</dcterms:created>
  <dcterms:modified xsi:type="dcterms:W3CDTF">2015-11-26T08:23:14Z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4</vt:i4>
  </property>
  <property fmtid="{D5CDD505-2E9C-101B-9397-08002B2CF9AE}" pid="6" name="ScreenUsage">
    <vt:i4>4</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2</vt:i4>
  </property>
  <property fmtid="{D5CDD505-2E9C-101B-9397-08002B2CF9AE}" pid="21" name="OutputDir">
    <vt:lpwstr>H:\lamb\Lamb 6E PPT</vt:lpwstr>
  </property>
</Properties>
</file>