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46281CE1-8AF1-4AD3-9362-C810D7C172FA}">
          <p14:sldIdLst/>
        </p14:section>
        <p14:section name="Ενότητα χωρίς τίτλο" id="{D801268E-7DC4-4567-B66F-243BC3F80872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  <a:endParaRPr lang="en-GB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8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31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70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67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6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1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06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52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69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9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GB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4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A3D9-A9E2-4960-B6D4-F7A35BFFA14D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7AB62-E943-40F5-9B56-FD92AC7CE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64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6BC3C-9392-4C0E-938D-6551F7C5DFF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Tests of Joint Hypotheses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782764" y="1582738"/>
          <a:ext cx="8461375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Έγγραφο" r:id="rId3" imgW="8712225" imgH="5234563" progId="Word.Document.8">
                  <p:embed/>
                </p:oleObj>
              </mc:Choice>
              <mc:Fallback>
                <p:oleObj name="Έγγραφο" r:id="rId3" imgW="8712225" imgH="52345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4" y="1582738"/>
                        <a:ext cx="8461375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03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15608-E2BB-487E-ADF7-D484FC2E808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Tests of joint hypotheses, ctd.</a:t>
            </a:r>
            <a:r>
              <a:rPr lang="en-US" altLang="en-US"/>
              <a:t> </a:t>
            </a:r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674814" y="1392238"/>
          <a:ext cx="8461375" cy="518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Έγγραφο" r:id="rId3" imgW="8712225" imgH="5316768" progId="Word.Document.8">
                  <p:embed/>
                </p:oleObj>
              </mc:Choice>
              <mc:Fallback>
                <p:oleObj name="Έγγραφο" r:id="rId3" imgW="8712225" imgH="53167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4" y="1392238"/>
                        <a:ext cx="8461375" cy="518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29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0D494-F138-4EB2-912F-262A00703DF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i="1"/>
              <a:t>Why can’t we just test the coefficients one at a time?</a:t>
            </a:r>
            <a:r>
              <a:rPr lang="en-US" altLang="en-US" sz="4000"/>
              <a:t> </a:t>
            </a: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779588" y="1524000"/>
          <a:ext cx="8578850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3" imgW="8699858" imgH="5441300" progId="Word.Document.8">
                  <p:embed/>
                </p:oleObj>
              </mc:Choice>
              <mc:Fallback>
                <p:oleObj name="Document" r:id="rId3" imgW="8699858" imgH="54413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1524000"/>
                        <a:ext cx="8578850" cy="537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8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D5D81-9C06-430D-AB87-205EC25B951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i="1"/>
              <a:t>Suppose t</a:t>
            </a:r>
            <a:r>
              <a:rPr lang="en-US" altLang="en-US" sz="3600" baseline="-25000"/>
              <a:t>1</a:t>
            </a:r>
            <a:r>
              <a:rPr lang="en-US" altLang="en-US" sz="3600"/>
              <a:t> </a:t>
            </a:r>
            <a:r>
              <a:rPr lang="en-US" altLang="en-US" sz="3600" i="1"/>
              <a:t>and t</a:t>
            </a:r>
            <a:r>
              <a:rPr lang="en-US" altLang="en-US" sz="3600" baseline="-25000"/>
              <a:t>2</a:t>
            </a:r>
            <a:r>
              <a:rPr lang="en-US" altLang="en-US" sz="3600" i="1"/>
              <a:t> are independent</a:t>
            </a:r>
            <a:r>
              <a:rPr lang="en-US" altLang="en-US" sz="3600"/>
              <a:t> (for this calculation). 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779588" y="1524001"/>
          <a:ext cx="8578850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3" imgW="8699858" imgH="5380785" progId="Word.Document.8">
                  <p:embed/>
                </p:oleObj>
              </mc:Choice>
              <mc:Fallback>
                <p:oleObj name="Document" r:id="rId3" imgW="8699858" imgH="53807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1524001"/>
                        <a:ext cx="8578850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378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48C84-F66E-46E4-8EC4-6B527FE3A1CC}" type="slidenum">
              <a:rPr lang="en-US" altLang="en-US"/>
              <a:pPr/>
              <a:t>5</a:t>
            </a:fld>
            <a:endParaRPr lang="en-US" altLang="en-US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781175" y="628651"/>
          <a:ext cx="8515350" cy="557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3" imgW="8714004" imgH="5692719" progId="Word.Document.8">
                  <p:embed/>
                </p:oleObj>
              </mc:Choice>
              <mc:Fallback>
                <p:oleObj name="Document" r:id="rId3" imgW="8714004" imgH="569271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628651"/>
                        <a:ext cx="8515350" cy="557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333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1FE32-B195-468D-B0CA-4EA22E3B5BB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i="1" dirty="0"/>
              <a:t>F</a:t>
            </a:r>
            <a:r>
              <a:rPr lang="en-US" altLang="en-US" dirty="0"/>
              <a:t>-statistic </a:t>
            </a: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779588" y="1471614"/>
          <a:ext cx="8578850" cy="538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cument" r:id="rId3" imgW="8699858" imgH="5457149" progId="Word.Document.8">
                  <p:embed/>
                </p:oleObj>
              </mc:Choice>
              <mc:Fallback>
                <p:oleObj name="Document" r:id="rId3" imgW="8699858" imgH="54571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1471614"/>
                        <a:ext cx="8578850" cy="538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486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339A-A1F7-4874-8C09-8CA2A6879A7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F</a:t>
            </a:r>
            <a:r>
              <a:rPr lang="en-US" altLang="en-US"/>
              <a:t>-statistic testing </a:t>
            </a:r>
            <a:r>
              <a:rPr lang="en-US" altLang="en-US" i="1">
                <a:sym typeface="Symbol" panose="05050102010706020507" pitchFamily="18" charset="2"/>
              </a:rPr>
              <a:t></a:t>
            </a:r>
            <a:r>
              <a:rPr lang="en-US" altLang="en-US" b="0" baseline="-25000"/>
              <a:t>1</a:t>
            </a:r>
            <a:r>
              <a:rPr lang="en-US" altLang="en-US"/>
              <a:t> and </a:t>
            </a:r>
            <a:r>
              <a:rPr lang="en-US" altLang="en-US" i="1">
                <a:sym typeface="Symbol" panose="05050102010706020507" pitchFamily="18" charset="2"/>
              </a:rPr>
              <a:t></a:t>
            </a:r>
            <a:r>
              <a:rPr lang="en-US" altLang="en-US" b="0" baseline="-25000"/>
              <a:t>2</a:t>
            </a:r>
            <a:r>
              <a:rPr lang="en-US" altLang="en-US"/>
              <a:t>: 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779589" y="1587500"/>
          <a:ext cx="8593137" cy="515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3" imgW="8709233" imgH="5225896" progId="Word.Document.8">
                  <p:embed/>
                </p:oleObj>
              </mc:Choice>
              <mc:Fallback>
                <p:oleObj name="Document" r:id="rId3" imgW="8709233" imgH="52258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9" y="1587500"/>
                        <a:ext cx="8593137" cy="515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39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C8C61-27D3-4358-8AC0-865E6A4CDA4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Large-sample distribution of the </a:t>
            </a:r>
            <a:br>
              <a:rPr lang="en-US" altLang="en-US" sz="4000"/>
            </a:br>
            <a:r>
              <a:rPr lang="en-US" altLang="en-US" sz="4000" i="1"/>
              <a:t>F</a:t>
            </a:r>
            <a:r>
              <a:rPr lang="en-US" altLang="en-US" sz="4000"/>
              <a:t>-statistic </a:t>
            </a: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1779588" y="1447801"/>
          <a:ext cx="8578850" cy="523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ocument" r:id="rId3" imgW="8699858" imgH="5296136" progId="Word.Document.8">
                  <p:embed/>
                </p:oleObj>
              </mc:Choice>
              <mc:Fallback>
                <p:oleObj name="Document" r:id="rId3" imgW="8699858" imgH="52961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1447801"/>
                        <a:ext cx="8578850" cy="523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851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F5F9-A39C-46DE-99BD-804E724A71C4}" type="slidenum">
              <a:rPr lang="en-US" altLang="en-US"/>
              <a:pPr/>
              <a:t>9</a:t>
            </a:fld>
            <a:endParaRPr lang="en-US" altLang="en-US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779588" y="290514"/>
          <a:ext cx="8578850" cy="656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Document" r:id="rId3" imgW="8699858" imgH="6657362" progId="Word.Document.8">
                  <p:embed/>
                </p:oleObj>
              </mc:Choice>
              <mc:Fallback>
                <p:oleObj name="Document" r:id="rId3" imgW="8699858" imgH="66573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290514"/>
                        <a:ext cx="8578850" cy="656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30099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Θέμα του Office</vt:lpstr>
      <vt:lpstr>Έγγραφο</vt:lpstr>
      <vt:lpstr>Document</vt:lpstr>
      <vt:lpstr>Tests of Joint Hypotheses</vt:lpstr>
      <vt:lpstr>Tests of joint hypotheses, ctd. </vt:lpstr>
      <vt:lpstr>Why can’t we just test the coefficients one at a time? </vt:lpstr>
      <vt:lpstr>Suppose t1 and t2 are independent (for this calculation). </vt:lpstr>
      <vt:lpstr>PowerPoint Presentation</vt:lpstr>
      <vt:lpstr>The F-statistic </vt:lpstr>
      <vt:lpstr>The F-statistic testing 1 and 2: </vt:lpstr>
      <vt:lpstr>Large-sample distribution of the  F-statistic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Kostas Drakos</dc:creator>
  <cp:lastModifiedBy>KONSTANTINOS DRAKOS</cp:lastModifiedBy>
  <cp:revision>2</cp:revision>
  <dcterms:created xsi:type="dcterms:W3CDTF">2015-10-13T13:33:02Z</dcterms:created>
  <dcterms:modified xsi:type="dcterms:W3CDTF">2019-10-21T11:43:00Z</dcterms:modified>
</cp:coreProperties>
</file>