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Προεπιλεγμένη ενότητα" id="{46281CE1-8AF1-4AD3-9362-C810D7C172FA}">
          <p14:sldIdLst/>
        </p14:section>
        <p14:section name="Ενότητα χωρίς τίτλο" id="{D801268E-7DC4-4567-B66F-243BC3F80872}">
          <p14:sldIdLst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156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Στυλ κύριου τίτλου</a:t>
            </a:r>
            <a:endParaRPr lang="en-GB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Στυλ κύριου υπότιτλου</a:t>
            </a:r>
            <a:endParaRPr lang="en-GB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2A3D9-A9E2-4960-B6D4-F7A35BFFA14D}" type="datetimeFigureOut">
              <a:rPr lang="en-GB" smtClean="0"/>
              <a:t>21/10/2019</a:t>
            </a:fld>
            <a:endParaRPr lang="en-GB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7AB62-E943-40F5-9B56-FD92AC7CE8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2788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GB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GB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2A3D9-A9E2-4960-B6D4-F7A35BFFA14D}" type="datetimeFigureOut">
              <a:rPr lang="en-GB" smtClean="0"/>
              <a:t>21/10/2019</a:t>
            </a:fld>
            <a:endParaRPr lang="en-GB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7AB62-E943-40F5-9B56-FD92AC7CE8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3311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  <a:endParaRPr lang="en-GB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GB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2A3D9-A9E2-4960-B6D4-F7A35BFFA14D}" type="datetimeFigureOut">
              <a:rPr lang="en-GB" smtClean="0"/>
              <a:t>21/10/2019</a:t>
            </a:fld>
            <a:endParaRPr lang="en-GB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7AB62-E943-40F5-9B56-FD92AC7CE8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3703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GB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GB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2A3D9-A9E2-4960-B6D4-F7A35BFFA14D}" type="datetimeFigureOut">
              <a:rPr lang="en-GB" smtClean="0"/>
              <a:t>21/10/2019</a:t>
            </a:fld>
            <a:endParaRPr lang="en-GB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7AB62-E943-40F5-9B56-FD92AC7CE8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8673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Στυλ κύριου τίτλου</a:t>
            </a:r>
            <a:endParaRPr lang="en-GB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2A3D9-A9E2-4960-B6D4-F7A35BFFA14D}" type="datetimeFigureOut">
              <a:rPr lang="en-GB" smtClean="0"/>
              <a:t>21/10/2019</a:t>
            </a:fld>
            <a:endParaRPr lang="en-GB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7AB62-E943-40F5-9B56-FD92AC7CE8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7369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GB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GB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GB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2A3D9-A9E2-4960-B6D4-F7A35BFFA14D}" type="datetimeFigureOut">
              <a:rPr lang="en-GB" smtClean="0"/>
              <a:t>21/10/2019</a:t>
            </a:fld>
            <a:endParaRPr lang="en-GB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7AB62-E943-40F5-9B56-FD92AC7CE8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4310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Στυλ κύριου τίτλου</a:t>
            </a:r>
            <a:endParaRPr lang="en-GB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GB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GB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2A3D9-A9E2-4960-B6D4-F7A35BFFA14D}" type="datetimeFigureOut">
              <a:rPr lang="en-GB" smtClean="0"/>
              <a:t>21/10/2019</a:t>
            </a:fld>
            <a:endParaRPr lang="en-GB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7AB62-E943-40F5-9B56-FD92AC7CE8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1064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GB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2A3D9-A9E2-4960-B6D4-F7A35BFFA14D}" type="datetimeFigureOut">
              <a:rPr lang="en-GB" smtClean="0"/>
              <a:t>21/10/2019</a:t>
            </a:fld>
            <a:endParaRPr lang="en-GB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7AB62-E943-40F5-9B56-FD92AC7CE8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8522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2A3D9-A9E2-4960-B6D4-F7A35BFFA14D}" type="datetimeFigureOut">
              <a:rPr lang="en-GB" smtClean="0"/>
              <a:t>21/10/2019</a:t>
            </a:fld>
            <a:endParaRPr lang="en-GB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7AB62-E943-40F5-9B56-FD92AC7CE8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6695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  <a:endParaRPr lang="en-GB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GB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2A3D9-A9E2-4960-B6D4-F7A35BFFA14D}" type="datetimeFigureOut">
              <a:rPr lang="en-GB" smtClean="0"/>
              <a:t>21/10/2019</a:t>
            </a:fld>
            <a:endParaRPr lang="en-GB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7AB62-E943-40F5-9B56-FD92AC7CE8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891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  <a:endParaRPr lang="en-GB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2A3D9-A9E2-4960-B6D4-F7A35BFFA14D}" type="datetimeFigureOut">
              <a:rPr lang="en-GB" smtClean="0"/>
              <a:t>21/10/2019</a:t>
            </a:fld>
            <a:endParaRPr lang="en-GB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7AB62-E943-40F5-9B56-FD92AC7CE8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4940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  <a:endParaRPr lang="en-GB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GB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2A3D9-A9E2-4960-B6D4-F7A35BFFA14D}" type="datetimeFigureOut">
              <a:rPr lang="en-GB" smtClean="0"/>
              <a:t>21/10/2019</a:t>
            </a:fld>
            <a:endParaRPr lang="en-GB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87AB62-E943-40F5-9B56-FD92AC7CE8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6649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8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C6BC3C-9392-4C0E-938D-6551F7C5DFF5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Tests of Joint Hypotheses</a:t>
            </a:r>
          </a:p>
        </p:txBody>
      </p:sp>
      <p:graphicFrame>
        <p:nvGraphicFramePr>
          <p:cNvPr id="58371" name="Object 3"/>
          <p:cNvGraphicFramePr>
            <a:graphicFrameLocks noChangeAspect="1"/>
          </p:cNvGraphicFramePr>
          <p:nvPr/>
        </p:nvGraphicFramePr>
        <p:xfrm>
          <a:off x="1782764" y="1582738"/>
          <a:ext cx="8461375" cy="510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Έγγραφο" r:id="rId3" imgW="8712225" imgH="5234563" progId="Word.Document.8">
                  <p:embed/>
                </p:oleObj>
              </mc:Choice>
              <mc:Fallback>
                <p:oleObj name="Έγγραφο" r:id="rId3" imgW="8712225" imgH="523456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2764" y="1582738"/>
                        <a:ext cx="8461375" cy="510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28038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715608-E2BB-487E-ADF7-D484FC2E808D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i="1"/>
              <a:t>Tests of joint hypotheses, ctd.</a:t>
            </a:r>
            <a:r>
              <a:rPr lang="en-US" altLang="en-US"/>
              <a:t> </a:t>
            </a:r>
          </a:p>
        </p:txBody>
      </p:sp>
      <p:graphicFrame>
        <p:nvGraphicFramePr>
          <p:cNvPr id="59395" name="Object 3"/>
          <p:cNvGraphicFramePr>
            <a:graphicFrameLocks noChangeAspect="1"/>
          </p:cNvGraphicFramePr>
          <p:nvPr/>
        </p:nvGraphicFramePr>
        <p:xfrm>
          <a:off x="1674814" y="1392238"/>
          <a:ext cx="8461375" cy="5186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Έγγραφο" r:id="rId3" imgW="8712225" imgH="5316768" progId="Word.Document.8">
                  <p:embed/>
                </p:oleObj>
              </mc:Choice>
              <mc:Fallback>
                <p:oleObj name="Έγγραφο" r:id="rId3" imgW="8712225" imgH="531676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4814" y="1392238"/>
                        <a:ext cx="8461375" cy="5186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44298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20D494-F138-4EB2-912F-262A00703DF2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i="1"/>
              <a:t>Why can’t we just test the coefficients one at a time?</a:t>
            </a:r>
            <a:r>
              <a:rPr lang="en-US" altLang="en-US" sz="4000"/>
              <a:t> </a:t>
            </a:r>
          </a:p>
        </p:txBody>
      </p:sp>
      <p:graphicFrame>
        <p:nvGraphicFramePr>
          <p:cNvPr id="60419" name="Object 3"/>
          <p:cNvGraphicFramePr>
            <a:graphicFrameLocks noChangeAspect="1"/>
          </p:cNvGraphicFramePr>
          <p:nvPr/>
        </p:nvGraphicFramePr>
        <p:xfrm>
          <a:off x="1779588" y="1524000"/>
          <a:ext cx="8578850" cy="537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Document" r:id="rId3" imgW="8699858" imgH="5441300" progId="Word.Document.8">
                  <p:embed/>
                </p:oleObj>
              </mc:Choice>
              <mc:Fallback>
                <p:oleObj name="Document" r:id="rId3" imgW="8699858" imgH="54413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9588" y="1524000"/>
                        <a:ext cx="8578850" cy="537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81181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2D5D81-9C06-430D-AB87-205EC25B9516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i="1"/>
              <a:t>Suppose t</a:t>
            </a:r>
            <a:r>
              <a:rPr lang="en-US" altLang="en-US" sz="3600" baseline="-25000"/>
              <a:t>1</a:t>
            </a:r>
            <a:r>
              <a:rPr lang="en-US" altLang="en-US" sz="3600"/>
              <a:t> </a:t>
            </a:r>
            <a:r>
              <a:rPr lang="en-US" altLang="en-US" sz="3600" i="1"/>
              <a:t>and t</a:t>
            </a:r>
            <a:r>
              <a:rPr lang="en-US" altLang="en-US" sz="3600" baseline="-25000"/>
              <a:t>2</a:t>
            </a:r>
            <a:r>
              <a:rPr lang="en-US" altLang="en-US" sz="3600" i="1"/>
              <a:t> are independent</a:t>
            </a:r>
            <a:r>
              <a:rPr lang="en-US" altLang="en-US" sz="3600"/>
              <a:t> (for this calculation). </a:t>
            </a:r>
          </a:p>
        </p:txBody>
      </p:sp>
      <p:graphicFrame>
        <p:nvGraphicFramePr>
          <p:cNvPr id="61443" name="Object 3"/>
          <p:cNvGraphicFramePr>
            <a:graphicFrameLocks noChangeAspect="1"/>
          </p:cNvGraphicFramePr>
          <p:nvPr/>
        </p:nvGraphicFramePr>
        <p:xfrm>
          <a:off x="1779588" y="1524001"/>
          <a:ext cx="8578850" cy="531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Document" r:id="rId3" imgW="8699858" imgH="5380785" progId="Word.Document.8">
                  <p:embed/>
                </p:oleObj>
              </mc:Choice>
              <mc:Fallback>
                <p:oleObj name="Document" r:id="rId3" imgW="8699858" imgH="538078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9588" y="1524001"/>
                        <a:ext cx="8578850" cy="5311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33781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αριθμού διαφάνειας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648C84-F66E-46E4-8EC4-6B527FE3A1CC}" type="slidenum">
              <a:rPr lang="en-US" altLang="en-US"/>
              <a:pPr/>
              <a:t>5</a:t>
            </a:fld>
            <a:endParaRPr lang="en-US" altLang="en-US"/>
          </a:p>
        </p:txBody>
      </p:sp>
      <p:graphicFrame>
        <p:nvGraphicFramePr>
          <p:cNvPr id="62467" name="Object 3"/>
          <p:cNvGraphicFramePr>
            <a:graphicFrameLocks noChangeAspect="1"/>
          </p:cNvGraphicFramePr>
          <p:nvPr/>
        </p:nvGraphicFramePr>
        <p:xfrm>
          <a:off x="1781175" y="628651"/>
          <a:ext cx="8515350" cy="557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Document" r:id="rId3" imgW="8714004" imgH="5692719" progId="Word.Document.8">
                  <p:embed/>
                </p:oleObj>
              </mc:Choice>
              <mc:Fallback>
                <p:oleObj name="Document" r:id="rId3" imgW="8714004" imgH="569271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1175" y="628651"/>
                        <a:ext cx="8515350" cy="5572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653331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91FE32-B195-468D-B0CA-4EA22E3B5BB6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</a:t>
            </a:r>
            <a:r>
              <a:rPr lang="en-US" altLang="en-US" i="1" dirty="0"/>
              <a:t>F</a:t>
            </a:r>
            <a:r>
              <a:rPr lang="en-US" altLang="en-US" dirty="0"/>
              <a:t>-statistic </a:t>
            </a:r>
          </a:p>
        </p:txBody>
      </p:sp>
      <p:graphicFrame>
        <p:nvGraphicFramePr>
          <p:cNvPr id="63491" name="Object 3"/>
          <p:cNvGraphicFramePr>
            <a:graphicFrameLocks noChangeAspect="1"/>
          </p:cNvGraphicFramePr>
          <p:nvPr/>
        </p:nvGraphicFramePr>
        <p:xfrm>
          <a:off x="1779588" y="1471614"/>
          <a:ext cx="8578850" cy="5386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Document" r:id="rId3" imgW="8699858" imgH="5457149" progId="Word.Document.8">
                  <p:embed/>
                </p:oleObj>
              </mc:Choice>
              <mc:Fallback>
                <p:oleObj name="Document" r:id="rId3" imgW="8699858" imgH="545714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9588" y="1471614"/>
                        <a:ext cx="8578850" cy="5386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34867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A7339A-A1F7-4874-8C09-8CA2A6879A71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</a:t>
            </a:r>
            <a:r>
              <a:rPr lang="en-US" altLang="en-US" i="1"/>
              <a:t>F</a:t>
            </a:r>
            <a:r>
              <a:rPr lang="en-US" altLang="en-US"/>
              <a:t>-statistic testing </a:t>
            </a:r>
            <a:r>
              <a:rPr lang="en-US" altLang="en-US" i="1">
                <a:sym typeface="Symbol" panose="05050102010706020507" pitchFamily="18" charset="2"/>
              </a:rPr>
              <a:t></a:t>
            </a:r>
            <a:r>
              <a:rPr lang="en-US" altLang="en-US" b="0" baseline="-25000"/>
              <a:t>1</a:t>
            </a:r>
            <a:r>
              <a:rPr lang="en-US" altLang="en-US"/>
              <a:t> and </a:t>
            </a:r>
            <a:r>
              <a:rPr lang="en-US" altLang="en-US" i="1">
                <a:sym typeface="Symbol" panose="05050102010706020507" pitchFamily="18" charset="2"/>
              </a:rPr>
              <a:t></a:t>
            </a:r>
            <a:r>
              <a:rPr lang="en-US" altLang="en-US" b="0" baseline="-25000"/>
              <a:t>2</a:t>
            </a:r>
            <a:r>
              <a:rPr lang="en-US" altLang="en-US"/>
              <a:t>: </a:t>
            </a:r>
          </a:p>
        </p:txBody>
      </p:sp>
      <p:graphicFrame>
        <p:nvGraphicFramePr>
          <p:cNvPr id="64515" name="Object 3"/>
          <p:cNvGraphicFramePr>
            <a:graphicFrameLocks noChangeAspect="1"/>
          </p:cNvGraphicFramePr>
          <p:nvPr/>
        </p:nvGraphicFramePr>
        <p:xfrm>
          <a:off x="1779589" y="1587500"/>
          <a:ext cx="8593137" cy="515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Document" r:id="rId3" imgW="8709233" imgH="5225896" progId="Word.Document.8">
                  <p:embed/>
                </p:oleObj>
              </mc:Choice>
              <mc:Fallback>
                <p:oleObj name="Document" r:id="rId3" imgW="8709233" imgH="522589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9589" y="1587500"/>
                        <a:ext cx="8593137" cy="5156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683965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1C8C61-27D3-4358-8AC0-865E6A4CDA4A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Large-sample distribution of the </a:t>
            </a:r>
            <a:br>
              <a:rPr lang="en-US" altLang="en-US" sz="4000"/>
            </a:br>
            <a:r>
              <a:rPr lang="en-US" altLang="en-US" sz="4000" i="1"/>
              <a:t>F</a:t>
            </a:r>
            <a:r>
              <a:rPr lang="en-US" altLang="en-US" sz="4000"/>
              <a:t>-statistic </a:t>
            </a:r>
          </a:p>
        </p:txBody>
      </p:sp>
      <p:graphicFrame>
        <p:nvGraphicFramePr>
          <p:cNvPr id="65539" name="Object 3"/>
          <p:cNvGraphicFramePr>
            <a:graphicFrameLocks noChangeAspect="1"/>
          </p:cNvGraphicFramePr>
          <p:nvPr/>
        </p:nvGraphicFramePr>
        <p:xfrm>
          <a:off x="1779588" y="1447801"/>
          <a:ext cx="8578850" cy="5230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name="Document" r:id="rId3" imgW="8699858" imgH="5296136" progId="Word.Document.8">
                  <p:embed/>
                </p:oleObj>
              </mc:Choice>
              <mc:Fallback>
                <p:oleObj name="Document" r:id="rId3" imgW="8699858" imgH="529613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9588" y="1447801"/>
                        <a:ext cx="8578850" cy="5230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785197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αριθμού διαφάνειας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F2F5F9-A39C-46DE-99BD-804E724A71C4}" type="slidenum">
              <a:rPr lang="en-US" altLang="en-US"/>
              <a:pPr/>
              <a:t>9</a:t>
            </a:fld>
            <a:endParaRPr lang="en-US" altLang="en-US"/>
          </a:p>
        </p:txBody>
      </p:sp>
      <p:graphicFrame>
        <p:nvGraphicFramePr>
          <p:cNvPr id="66563" name="Object 3"/>
          <p:cNvGraphicFramePr>
            <a:graphicFrameLocks noChangeAspect="1"/>
          </p:cNvGraphicFramePr>
          <p:nvPr/>
        </p:nvGraphicFramePr>
        <p:xfrm>
          <a:off x="1779588" y="290514"/>
          <a:ext cx="8578850" cy="6567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9" name="Document" r:id="rId3" imgW="8699858" imgH="6657362" progId="Word.Document.8">
                  <p:embed/>
                </p:oleObj>
              </mc:Choice>
              <mc:Fallback>
                <p:oleObj name="Document" r:id="rId3" imgW="8699858" imgH="665736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9588" y="290514"/>
                        <a:ext cx="8578850" cy="6567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43300991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</Words>
  <Application>Microsoft Office PowerPoint</Application>
  <PresentationFormat>Widescreen</PresentationFormat>
  <Paragraphs>16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Θέμα του Office</vt:lpstr>
      <vt:lpstr>Έγγραφο</vt:lpstr>
      <vt:lpstr>Document</vt:lpstr>
      <vt:lpstr>Tests of Joint Hypotheses</vt:lpstr>
      <vt:lpstr>Tests of joint hypotheses, ctd. </vt:lpstr>
      <vt:lpstr>Why can’t we just test the coefficients one at a time? </vt:lpstr>
      <vt:lpstr>Suppose t1 and t2 are independent (for this calculation). </vt:lpstr>
      <vt:lpstr>PowerPoint Presentation</vt:lpstr>
      <vt:lpstr>The F-statistic </vt:lpstr>
      <vt:lpstr>The F-statistic testing 1 and 2: </vt:lpstr>
      <vt:lpstr>Large-sample distribution of the  F-statistic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Kostas Drakos</dc:creator>
  <cp:lastModifiedBy>KONSTANTINOS DRAKOS</cp:lastModifiedBy>
  <cp:revision>2</cp:revision>
  <dcterms:created xsi:type="dcterms:W3CDTF">2015-10-13T13:33:02Z</dcterms:created>
  <dcterms:modified xsi:type="dcterms:W3CDTF">2019-10-21T11:43:00Z</dcterms:modified>
</cp:coreProperties>
</file>