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sldIdLst>
    <p:sldId id="375" r:id="rId3"/>
    <p:sldId id="376" r:id="rId4"/>
    <p:sldId id="377" r:id="rId5"/>
    <p:sldId id="378" r:id="rId6"/>
    <p:sldId id="379" r:id="rId7"/>
    <p:sldId id="427" r:id="rId8"/>
    <p:sldId id="408" r:id="rId9"/>
    <p:sldId id="409" r:id="rId10"/>
    <p:sldId id="381" r:id="rId11"/>
    <p:sldId id="410" r:id="rId12"/>
    <p:sldId id="411" r:id="rId13"/>
    <p:sldId id="426" r:id="rId14"/>
    <p:sldId id="412" r:id="rId15"/>
    <p:sldId id="428" r:id="rId16"/>
    <p:sldId id="421" r:id="rId17"/>
    <p:sldId id="413" r:id="rId18"/>
    <p:sldId id="414" r:id="rId19"/>
    <p:sldId id="415" r:id="rId20"/>
    <p:sldId id="417" r:id="rId21"/>
    <p:sldId id="418" r:id="rId22"/>
    <p:sldId id="422" r:id="rId23"/>
    <p:sldId id="429" r:id="rId24"/>
    <p:sldId id="416" r:id="rId25"/>
    <p:sldId id="419" r:id="rId26"/>
    <p:sldId id="423" r:id="rId27"/>
    <p:sldId id="424" r:id="rId28"/>
    <p:sldId id="425" r:id="rId29"/>
    <p:sldId id="430" r:id="rId30"/>
    <p:sldId id="406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CC"/>
    <a:srgbClr val="A50021"/>
    <a:srgbClr val="660066"/>
    <a:srgbClr val="009900"/>
    <a:srgbClr val="FF3300"/>
    <a:srgbClr val="008000"/>
    <a:srgbClr val="33CC33"/>
    <a:srgbClr val="FF505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9309" autoAdjust="0"/>
  </p:normalViewPr>
  <p:slideViewPr>
    <p:cSldViewPr>
      <p:cViewPr>
        <p:scale>
          <a:sx n="70" d="100"/>
          <a:sy n="70" d="100"/>
        </p:scale>
        <p:origin x="-246" y="-9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FB847-776B-4712-9295-0CCDD6D713B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D8A7B1A-4705-4022-94B5-36DF9637887B}">
      <dgm:prSet phldrT="[Κείμενο]"/>
      <dgm:spPr>
        <a:solidFill>
          <a:srgbClr val="FFFF00"/>
        </a:solidFill>
      </dgm:spPr>
      <dgm:t>
        <a:bodyPr/>
        <a:lstStyle/>
        <a:p>
          <a:r>
            <a:rPr lang="el-GR" b="1" dirty="0" smtClean="0"/>
            <a:t>ΠΕΛΑΤΗΣ</a:t>
          </a:r>
        </a:p>
      </dgm:t>
    </dgm:pt>
    <dgm:pt modelId="{CC671275-2750-49A4-BC62-03DBE423C8DB}" type="parTrans" cxnId="{AE32CA19-53C9-43D1-8174-43E602250573}">
      <dgm:prSet/>
      <dgm:spPr/>
      <dgm:t>
        <a:bodyPr/>
        <a:lstStyle/>
        <a:p>
          <a:endParaRPr lang="el-GR"/>
        </a:p>
      </dgm:t>
    </dgm:pt>
    <dgm:pt modelId="{6D56B976-1CC2-4D64-BBCA-CA59FE1B16ED}" type="sibTrans" cxnId="{AE32CA19-53C9-43D1-8174-43E602250573}">
      <dgm:prSet/>
      <dgm:spPr/>
      <dgm:t>
        <a:bodyPr/>
        <a:lstStyle/>
        <a:p>
          <a:endParaRPr lang="el-GR"/>
        </a:p>
      </dgm:t>
    </dgm:pt>
    <dgm:pt modelId="{5FA409F0-5983-4305-A468-DBCE36FD8954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b="1" i="0" dirty="0" smtClean="0"/>
            <a:t>ΠΡΟΪΟΝ (</a:t>
          </a:r>
          <a:r>
            <a:rPr lang="en-US" b="1" i="0" dirty="0" smtClean="0"/>
            <a:t>Product)</a:t>
          </a:r>
          <a:endParaRPr lang="el-GR" dirty="0"/>
        </a:p>
      </dgm:t>
    </dgm:pt>
    <dgm:pt modelId="{9DAF6A9D-334A-44F7-AE6B-4D451FFF09EC}" type="parTrans" cxnId="{4709495B-840A-498D-8AA7-4C45D23B3B03}">
      <dgm:prSet/>
      <dgm:spPr/>
      <dgm:t>
        <a:bodyPr/>
        <a:lstStyle/>
        <a:p>
          <a:endParaRPr lang="el-GR"/>
        </a:p>
      </dgm:t>
    </dgm:pt>
    <dgm:pt modelId="{F8D6C2CD-345A-44BB-B57E-48BA557BAD45}" type="sibTrans" cxnId="{4709495B-840A-498D-8AA7-4C45D23B3B03}">
      <dgm:prSet/>
      <dgm:spPr/>
      <dgm:t>
        <a:bodyPr/>
        <a:lstStyle/>
        <a:p>
          <a:endParaRPr lang="el-GR"/>
        </a:p>
      </dgm:t>
    </dgm:pt>
    <dgm:pt modelId="{DFAB95BF-0E31-4E20-A433-8D7E46AF0373}">
      <dgm:prSet phldrT="[Κείμενο]"/>
      <dgm:spPr>
        <a:solidFill>
          <a:srgbClr val="00B050"/>
        </a:solidFill>
      </dgm:spPr>
      <dgm:t>
        <a:bodyPr/>
        <a:lstStyle/>
        <a:p>
          <a:r>
            <a:rPr lang="el-GR" b="1" dirty="0" smtClean="0"/>
            <a:t>ΤΙΜΗ</a:t>
          </a:r>
          <a:r>
            <a:rPr lang="en-US" b="1" dirty="0" smtClean="0"/>
            <a:t> </a:t>
          </a:r>
        </a:p>
        <a:p>
          <a:r>
            <a:rPr lang="en-US" b="1" dirty="0" smtClean="0"/>
            <a:t>(Price)</a:t>
          </a:r>
          <a:endParaRPr lang="el-GR" b="1" dirty="0"/>
        </a:p>
      </dgm:t>
    </dgm:pt>
    <dgm:pt modelId="{E0C0A5CF-51EE-4D15-BD52-CA5B74D477AF}" type="parTrans" cxnId="{D7129389-2E1F-408D-AE68-F3438FC82F15}">
      <dgm:prSet/>
      <dgm:spPr/>
      <dgm:t>
        <a:bodyPr/>
        <a:lstStyle/>
        <a:p>
          <a:endParaRPr lang="el-GR"/>
        </a:p>
      </dgm:t>
    </dgm:pt>
    <dgm:pt modelId="{869422EC-B84F-43C7-BB94-0DABE1371EBE}" type="sibTrans" cxnId="{D7129389-2E1F-408D-AE68-F3438FC82F15}">
      <dgm:prSet/>
      <dgm:spPr/>
      <dgm:t>
        <a:bodyPr/>
        <a:lstStyle/>
        <a:p>
          <a:endParaRPr lang="el-GR"/>
        </a:p>
      </dgm:t>
    </dgm:pt>
    <dgm:pt modelId="{B1A76CFE-ED73-4A1C-A6BB-2796A9236818}">
      <dgm:prSet phldrT="[Κείμενο]"/>
      <dgm:spPr>
        <a:solidFill>
          <a:srgbClr val="7030A0"/>
        </a:solidFill>
      </dgm:spPr>
      <dgm:t>
        <a:bodyPr/>
        <a:lstStyle/>
        <a:p>
          <a:r>
            <a:rPr lang="el-GR" b="1" dirty="0" smtClean="0"/>
            <a:t>ΔΙΑΝΟΜΗ</a:t>
          </a:r>
          <a:r>
            <a:rPr lang="en-US" b="1" dirty="0" smtClean="0"/>
            <a:t> (Place)</a:t>
          </a:r>
          <a:endParaRPr lang="el-GR" b="1" dirty="0"/>
        </a:p>
      </dgm:t>
    </dgm:pt>
    <dgm:pt modelId="{E6F933ED-4235-4FB9-AA50-B19114066A2E}" type="parTrans" cxnId="{D4B03203-3B27-4F6D-93AA-AB33CAB87395}">
      <dgm:prSet/>
      <dgm:spPr/>
      <dgm:t>
        <a:bodyPr/>
        <a:lstStyle/>
        <a:p>
          <a:endParaRPr lang="el-GR"/>
        </a:p>
      </dgm:t>
    </dgm:pt>
    <dgm:pt modelId="{2908975B-4BEC-4CE4-A534-1EB36A8D4068}" type="sibTrans" cxnId="{D4B03203-3B27-4F6D-93AA-AB33CAB87395}">
      <dgm:prSet/>
      <dgm:spPr/>
      <dgm:t>
        <a:bodyPr/>
        <a:lstStyle/>
        <a:p>
          <a:endParaRPr lang="el-GR"/>
        </a:p>
      </dgm:t>
    </dgm:pt>
    <dgm:pt modelId="{652C02C3-A5B1-4A2F-9FF2-1E3B048C1DBE}">
      <dgm:prSet phldrT="[Κείμενο]"/>
      <dgm:spPr>
        <a:solidFill>
          <a:srgbClr val="0000FF"/>
        </a:solidFill>
      </dgm:spPr>
      <dgm:t>
        <a:bodyPr/>
        <a:lstStyle/>
        <a:p>
          <a:r>
            <a:rPr lang="el-GR" b="1" dirty="0" smtClean="0"/>
            <a:t>ΠΡΟΩΘΗΣΗ</a:t>
          </a:r>
          <a:r>
            <a:rPr lang="en-US" b="1" dirty="0" smtClean="0"/>
            <a:t> (Promotion)</a:t>
          </a:r>
          <a:endParaRPr lang="el-GR" b="1" dirty="0"/>
        </a:p>
      </dgm:t>
    </dgm:pt>
    <dgm:pt modelId="{7FF60BE6-5565-4212-94F4-88FD70A75710}" type="parTrans" cxnId="{DCEE26CF-4AF0-42D9-8FF3-1DE3CFB23F95}">
      <dgm:prSet/>
      <dgm:spPr/>
      <dgm:t>
        <a:bodyPr/>
        <a:lstStyle/>
        <a:p>
          <a:endParaRPr lang="el-GR"/>
        </a:p>
      </dgm:t>
    </dgm:pt>
    <dgm:pt modelId="{070902D9-59BD-4B49-B2AE-979ADAFCDF26}" type="sibTrans" cxnId="{DCEE26CF-4AF0-42D9-8FF3-1DE3CFB23F95}">
      <dgm:prSet/>
      <dgm:spPr/>
      <dgm:t>
        <a:bodyPr/>
        <a:lstStyle/>
        <a:p>
          <a:endParaRPr lang="el-GR"/>
        </a:p>
      </dgm:t>
    </dgm:pt>
    <dgm:pt modelId="{6BE39951-C40C-4DE9-B656-AA1A54D7DDB4}" type="pres">
      <dgm:prSet presAssocID="{319FB847-776B-4712-9295-0CCDD6D713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52E76FD-FC54-440C-A0B2-47D12FCDAD9D}" type="pres">
      <dgm:prSet presAssocID="{319FB847-776B-4712-9295-0CCDD6D713BE}" presName="matrix" presStyleCnt="0"/>
      <dgm:spPr/>
    </dgm:pt>
    <dgm:pt modelId="{92AEC220-2DFD-45A2-87EE-782AA9001C5A}" type="pres">
      <dgm:prSet presAssocID="{319FB847-776B-4712-9295-0CCDD6D713BE}" presName="tile1" presStyleLbl="node1" presStyleIdx="0" presStyleCnt="4"/>
      <dgm:spPr/>
      <dgm:t>
        <a:bodyPr/>
        <a:lstStyle/>
        <a:p>
          <a:endParaRPr lang="el-GR"/>
        </a:p>
      </dgm:t>
    </dgm:pt>
    <dgm:pt modelId="{B6D131B0-DA38-468C-8F06-D7B93D559E04}" type="pres">
      <dgm:prSet presAssocID="{319FB847-776B-4712-9295-0CCDD6D713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54E0F3-F8CA-4E87-9042-5786ECD4A7F9}" type="pres">
      <dgm:prSet presAssocID="{319FB847-776B-4712-9295-0CCDD6D713BE}" presName="tile2" presStyleLbl="node1" presStyleIdx="1" presStyleCnt="4"/>
      <dgm:spPr/>
      <dgm:t>
        <a:bodyPr/>
        <a:lstStyle/>
        <a:p>
          <a:endParaRPr lang="el-GR"/>
        </a:p>
      </dgm:t>
    </dgm:pt>
    <dgm:pt modelId="{F395328B-9919-40BC-87A3-F4282B872FA0}" type="pres">
      <dgm:prSet presAssocID="{319FB847-776B-4712-9295-0CCDD6D713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44E749-79A9-4F76-B67D-6CAF4F6430F7}" type="pres">
      <dgm:prSet presAssocID="{319FB847-776B-4712-9295-0CCDD6D713BE}" presName="tile3" presStyleLbl="node1" presStyleIdx="2" presStyleCnt="4"/>
      <dgm:spPr/>
      <dgm:t>
        <a:bodyPr/>
        <a:lstStyle/>
        <a:p>
          <a:endParaRPr lang="el-GR"/>
        </a:p>
      </dgm:t>
    </dgm:pt>
    <dgm:pt modelId="{2EE4D331-D0F7-4D7F-9C71-662C3DBF4C8E}" type="pres">
      <dgm:prSet presAssocID="{319FB847-776B-4712-9295-0CCDD6D713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8DCD94-8185-48E7-AE8B-E6EB36C8042A}" type="pres">
      <dgm:prSet presAssocID="{319FB847-776B-4712-9295-0CCDD6D713BE}" presName="tile4" presStyleLbl="node1" presStyleIdx="3" presStyleCnt="4"/>
      <dgm:spPr/>
      <dgm:t>
        <a:bodyPr/>
        <a:lstStyle/>
        <a:p>
          <a:endParaRPr lang="el-GR"/>
        </a:p>
      </dgm:t>
    </dgm:pt>
    <dgm:pt modelId="{49C7FD73-0CCF-4036-9772-CBA9C9126972}" type="pres">
      <dgm:prSet presAssocID="{319FB847-776B-4712-9295-0CCDD6D713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FC4E81-E1F8-41DF-80E7-ABC778A605DF}" type="pres">
      <dgm:prSet presAssocID="{319FB847-776B-4712-9295-0CCDD6D713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D7129389-2E1F-408D-AE68-F3438FC82F15}" srcId="{0D8A7B1A-4705-4022-94B5-36DF9637887B}" destId="{DFAB95BF-0E31-4E20-A433-8D7E46AF0373}" srcOrd="1" destOrd="0" parTransId="{E0C0A5CF-51EE-4D15-BD52-CA5B74D477AF}" sibTransId="{869422EC-B84F-43C7-BB94-0DABE1371EBE}"/>
    <dgm:cxn modelId="{5716F479-6ED2-413A-8FDE-01A12BA47F43}" type="presOf" srcId="{B1A76CFE-ED73-4A1C-A6BB-2796A9236818}" destId="{6044E749-79A9-4F76-B67D-6CAF4F6430F7}" srcOrd="0" destOrd="0" presId="urn:microsoft.com/office/officeart/2005/8/layout/matrix1"/>
    <dgm:cxn modelId="{D4B03203-3B27-4F6D-93AA-AB33CAB87395}" srcId="{0D8A7B1A-4705-4022-94B5-36DF9637887B}" destId="{B1A76CFE-ED73-4A1C-A6BB-2796A9236818}" srcOrd="2" destOrd="0" parTransId="{E6F933ED-4235-4FB9-AA50-B19114066A2E}" sibTransId="{2908975B-4BEC-4CE4-A534-1EB36A8D4068}"/>
    <dgm:cxn modelId="{DD281ED5-082D-4BDA-A40F-D365BDE5527E}" type="presOf" srcId="{DFAB95BF-0E31-4E20-A433-8D7E46AF0373}" destId="{F395328B-9919-40BC-87A3-F4282B872FA0}" srcOrd="1" destOrd="0" presId="urn:microsoft.com/office/officeart/2005/8/layout/matrix1"/>
    <dgm:cxn modelId="{40120933-3695-4C02-8842-9B23DAC34F9C}" type="presOf" srcId="{652C02C3-A5B1-4A2F-9FF2-1E3B048C1DBE}" destId="{49C7FD73-0CCF-4036-9772-CBA9C9126972}" srcOrd="1" destOrd="0" presId="urn:microsoft.com/office/officeart/2005/8/layout/matrix1"/>
    <dgm:cxn modelId="{C232AFD5-9D0C-4F69-9914-E3FB4ED205F6}" type="presOf" srcId="{B1A76CFE-ED73-4A1C-A6BB-2796A9236818}" destId="{2EE4D331-D0F7-4D7F-9C71-662C3DBF4C8E}" srcOrd="1" destOrd="0" presId="urn:microsoft.com/office/officeart/2005/8/layout/matrix1"/>
    <dgm:cxn modelId="{1171FF84-4980-4CF7-9EDE-6DA5363B4F6B}" type="presOf" srcId="{5FA409F0-5983-4305-A468-DBCE36FD8954}" destId="{B6D131B0-DA38-468C-8F06-D7B93D559E04}" srcOrd="1" destOrd="0" presId="urn:microsoft.com/office/officeart/2005/8/layout/matrix1"/>
    <dgm:cxn modelId="{DCEE26CF-4AF0-42D9-8FF3-1DE3CFB23F95}" srcId="{0D8A7B1A-4705-4022-94B5-36DF9637887B}" destId="{652C02C3-A5B1-4A2F-9FF2-1E3B048C1DBE}" srcOrd="3" destOrd="0" parTransId="{7FF60BE6-5565-4212-94F4-88FD70A75710}" sibTransId="{070902D9-59BD-4B49-B2AE-979ADAFCDF26}"/>
    <dgm:cxn modelId="{4709495B-840A-498D-8AA7-4C45D23B3B03}" srcId="{0D8A7B1A-4705-4022-94B5-36DF9637887B}" destId="{5FA409F0-5983-4305-A468-DBCE36FD8954}" srcOrd="0" destOrd="0" parTransId="{9DAF6A9D-334A-44F7-AE6B-4D451FFF09EC}" sibTransId="{F8D6C2CD-345A-44BB-B57E-48BA557BAD45}"/>
    <dgm:cxn modelId="{AE32CA19-53C9-43D1-8174-43E602250573}" srcId="{319FB847-776B-4712-9295-0CCDD6D713BE}" destId="{0D8A7B1A-4705-4022-94B5-36DF9637887B}" srcOrd="0" destOrd="0" parTransId="{CC671275-2750-49A4-BC62-03DBE423C8DB}" sibTransId="{6D56B976-1CC2-4D64-BBCA-CA59FE1B16ED}"/>
    <dgm:cxn modelId="{551EBC41-106F-48E3-8C73-CC3E32A8A0AA}" type="presOf" srcId="{319FB847-776B-4712-9295-0CCDD6D713BE}" destId="{6BE39951-C40C-4DE9-B656-AA1A54D7DDB4}" srcOrd="0" destOrd="0" presId="urn:microsoft.com/office/officeart/2005/8/layout/matrix1"/>
    <dgm:cxn modelId="{3AC9D436-F4E4-4537-B2A7-B4C85BEC769A}" type="presOf" srcId="{0D8A7B1A-4705-4022-94B5-36DF9637887B}" destId="{05FC4E81-E1F8-41DF-80E7-ABC778A605DF}" srcOrd="0" destOrd="0" presId="urn:microsoft.com/office/officeart/2005/8/layout/matrix1"/>
    <dgm:cxn modelId="{86C1C457-09F0-4678-9B56-D2DC22C0E4AC}" type="presOf" srcId="{652C02C3-A5B1-4A2F-9FF2-1E3B048C1DBE}" destId="{F68DCD94-8185-48E7-AE8B-E6EB36C8042A}" srcOrd="0" destOrd="0" presId="urn:microsoft.com/office/officeart/2005/8/layout/matrix1"/>
    <dgm:cxn modelId="{4C0D272C-0DC4-4224-B455-57501704C719}" type="presOf" srcId="{DFAB95BF-0E31-4E20-A433-8D7E46AF0373}" destId="{AF54E0F3-F8CA-4E87-9042-5786ECD4A7F9}" srcOrd="0" destOrd="0" presId="urn:microsoft.com/office/officeart/2005/8/layout/matrix1"/>
    <dgm:cxn modelId="{8FB275B8-9E98-4B5F-B7B6-33A19E29E8C5}" type="presOf" srcId="{5FA409F0-5983-4305-A468-DBCE36FD8954}" destId="{92AEC220-2DFD-45A2-87EE-782AA9001C5A}" srcOrd="0" destOrd="0" presId="urn:microsoft.com/office/officeart/2005/8/layout/matrix1"/>
    <dgm:cxn modelId="{62BD3778-0BF8-4DDA-801E-E3768F4EAB02}" type="presParOf" srcId="{6BE39951-C40C-4DE9-B656-AA1A54D7DDB4}" destId="{552E76FD-FC54-440C-A0B2-47D12FCDAD9D}" srcOrd="0" destOrd="0" presId="urn:microsoft.com/office/officeart/2005/8/layout/matrix1"/>
    <dgm:cxn modelId="{08B6BE17-9635-4756-82D9-CAAD64B0E8AF}" type="presParOf" srcId="{552E76FD-FC54-440C-A0B2-47D12FCDAD9D}" destId="{92AEC220-2DFD-45A2-87EE-782AA9001C5A}" srcOrd="0" destOrd="0" presId="urn:microsoft.com/office/officeart/2005/8/layout/matrix1"/>
    <dgm:cxn modelId="{40B57F22-CA23-4FEC-891D-0D966636D325}" type="presParOf" srcId="{552E76FD-FC54-440C-A0B2-47D12FCDAD9D}" destId="{B6D131B0-DA38-468C-8F06-D7B93D559E04}" srcOrd="1" destOrd="0" presId="urn:microsoft.com/office/officeart/2005/8/layout/matrix1"/>
    <dgm:cxn modelId="{106E7C3A-C780-4381-82AB-70C12511EA09}" type="presParOf" srcId="{552E76FD-FC54-440C-A0B2-47D12FCDAD9D}" destId="{AF54E0F3-F8CA-4E87-9042-5786ECD4A7F9}" srcOrd="2" destOrd="0" presId="urn:microsoft.com/office/officeart/2005/8/layout/matrix1"/>
    <dgm:cxn modelId="{85B7D24B-32D2-4C4E-8B48-13FF1DCD6347}" type="presParOf" srcId="{552E76FD-FC54-440C-A0B2-47D12FCDAD9D}" destId="{F395328B-9919-40BC-87A3-F4282B872FA0}" srcOrd="3" destOrd="0" presId="urn:microsoft.com/office/officeart/2005/8/layout/matrix1"/>
    <dgm:cxn modelId="{B8AB9DCA-3C46-48EE-A7DF-09ECBBC70402}" type="presParOf" srcId="{552E76FD-FC54-440C-A0B2-47D12FCDAD9D}" destId="{6044E749-79A9-4F76-B67D-6CAF4F6430F7}" srcOrd="4" destOrd="0" presId="urn:microsoft.com/office/officeart/2005/8/layout/matrix1"/>
    <dgm:cxn modelId="{1833F759-8673-453F-B065-433F99620B96}" type="presParOf" srcId="{552E76FD-FC54-440C-A0B2-47D12FCDAD9D}" destId="{2EE4D331-D0F7-4D7F-9C71-662C3DBF4C8E}" srcOrd="5" destOrd="0" presId="urn:microsoft.com/office/officeart/2005/8/layout/matrix1"/>
    <dgm:cxn modelId="{9B633C46-C090-4C4B-82A8-16DA3B025792}" type="presParOf" srcId="{552E76FD-FC54-440C-A0B2-47D12FCDAD9D}" destId="{F68DCD94-8185-48E7-AE8B-E6EB36C8042A}" srcOrd="6" destOrd="0" presId="urn:microsoft.com/office/officeart/2005/8/layout/matrix1"/>
    <dgm:cxn modelId="{7933ADA8-FE7D-4A64-B91C-76FA09DF52DA}" type="presParOf" srcId="{552E76FD-FC54-440C-A0B2-47D12FCDAD9D}" destId="{49C7FD73-0CCF-4036-9772-CBA9C9126972}" srcOrd="7" destOrd="0" presId="urn:microsoft.com/office/officeart/2005/8/layout/matrix1"/>
    <dgm:cxn modelId="{F9C018B2-395A-42A6-A3A5-CDB668240332}" type="presParOf" srcId="{6BE39951-C40C-4DE9-B656-AA1A54D7DDB4}" destId="{05FC4E81-E1F8-41DF-80E7-ABC778A605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EC220-2DFD-45A2-87EE-782AA9001C5A}">
      <dsp:nvSpPr>
        <dsp:cNvPr id="0" name=""/>
        <dsp:cNvSpPr/>
      </dsp:nvSpPr>
      <dsp:spPr>
        <a:xfrm rot="16200000">
          <a:off x="642942" y="-642942"/>
          <a:ext cx="2464611" cy="3750495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i="0" kern="1200" dirty="0" smtClean="0"/>
            <a:t>ΠΡΟΪΟΝ (</a:t>
          </a:r>
          <a:r>
            <a:rPr lang="en-US" sz="3700" b="1" i="0" kern="1200" dirty="0" smtClean="0"/>
            <a:t>Product)</a:t>
          </a:r>
          <a:endParaRPr lang="el-GR" sz="3700" kern="1200" dirty="0"/>
        </a:p>
      </dsp:txBody>
      <dsp:txXfrm rot="16200000">
        <a:off x="951018" y="-951018"/>
        <a:ext cx="1848458" cy="3750495"/>
      </dsp:txXfrm>
    </dsp:sp>
    <dsp:sp modelId="{AF54E0F3-F8CA-4E87-9042-5786ECD4A7F9}">
      <dsp:nvSpPr>
        <dsp:cNvPr id="0" name=""/>
        <dsp:cNvSpPr/>
      </dsp:nvSpPr>
      <dsp:spPr>
        <a:xfrm>
          <a:off x="3750495" y="0"/>
          <a:ext cx="3750495" cy="2464611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/>
            <a:t>ΤΙΜΗ</a:t>
          </a:r>
          <a:r>
            <a:rPr lang="en-US" sz="3700" b="1" kern="1200" dirty="0" smtClean="0"/>
            <a:t>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(Price)</a:t>
          </a:r>
          <a:endParaRPr lang="el-GR" sz="3700" b="1" kern="1200" dirty="0"/>
        </a:p>
      </dsp:txBody>
      <dsp:txXfrm>
        <a:off x="3750495" y="0"/>
        <a:ext cx="3750495" cy="1848458"/>
      </dsp:txXfrm>
    </dsp:sp>
    <dsp:sp modelId="{6044E749-79A9-4F76-B67D-6CAF4F6430F7}">
      <dsp:nvSpPr>
        <dsp:cNvPr id="0" name=""/>
        <dsp:cNvSpPr/>
      </dsp:nvSpPr>
      <dsp:spPr>
        <a:xfrm rot="10800000">
          <a:off x="0" y="2464611"/>
          <a:ext cx="3750495" cy="2464611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/>
            <a:t>ΔΙΑΝΟΜΗ</a:t>
          </a:r>
          <a:r>
            <a:rPr lang="en-US" sz="3700" b="1" kern="1200" dirty="0" smtClean="0"/>
            <a:t> (Place)</a:t>
          </a:r>
          <a:endParaRPr lang="el-GR" sz="3700" b="1" kern="1200" dirty="0"/>
        </a:p>
      </dsp:txBody>
      <dsp:txXfrm rot="10800000">
        <a:off x="0" y="3080763"/>
        <a:ext cx="3750495" cy="1848458"/>
      </dsp:txXfrm>
    </dsp:sp>
    <dsp:sp modelId="{F68DCD94-8185-48E7-AE8B-E6EB36C8042A}">
      <dsp:nvSpPr>
        <dsp:cNvPr id="0" name=""/>
        <dsp:cNvSpPr/>
      </dsp:nvSpPr>
      <dsp:spPr>
        <a:xfrm rot="5400000">
          <a:off x="4393437" y="1821668"/>
          <a:ext cx="2464611" cy="3750495"/>
        </a:xfrm>
        <a:prstGeom prst="round1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/>
            <a:t>ΠΡΟΩΘΗΣΗ</a:t>
          </a:r>
          <a:r>
            <a:rPr lang="en-US" sz="3700" b="1" kern="1200" dirty="0" smtClean="0"/>
            <a:t> (Promotion)</a:t>
          </a:r>
          <a:endParaRPr lang="el-GR" sz="3700" b="1" kern="1200" dirty="0"/>
        </a:p>
      </dsp:txBody>
      <dsp:txXfrm rot="5400000">
        <a:off x="4701513" y="2129745"/>
        <a:ext cx="1848458" cy="3750495"/>
      </dsp:txXfrm>
    </dsp:sp>
    <dsp:sp modelId="{05FC4E81-E1F8-41DF-80E7-ABC778A605DF}">
      <dsp:nvSpPr>
        <dsp:cNvPr id="0" name=""/>
        <dsp:cNvSpPr/>
      </dsp:nvSpPr>
      <dsp:spPr>
        <a:xfrm>
          <a:off x="2625346" y="1848458"/>
          <a:ext cx="2250297" cy="123230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/>
            <a:t>ΠΕΛΑΤΗΣ</a:t>
          </a:r>
        </a:p>
      </dsp:txBody>
      <dsp:txXfrm>
        <a:off x="2625346" y="1848458"/>
        <a:ext cx="2250297" cy="1232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23419-4926-4377-8903-976ABB7FB68F}" type="slidenum">
              <a:rPr lang="el-GR" altLang="en-US">
                <a:latin typeface="Calibri" panose="020F0502020204030204" pitchFamily="34" charset="0"/>
              </a:rPr>
              <a:pPr/>
              <a:t>1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1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7DEC7-E39D-4625-95E7-220B456BB537}" type="slidenum">
              <a:rPr lang="el-GR" altLang="en-US">
                <a:latin typeface="Calibri" panose="020F0502020204030204" pitchFamily="34" charset="0"/>
              </a:rPr>
              <a:pPr/>
              <a:t>2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2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7BBB1-081D-4CDD-8445-B5EDE532C049}" type="slidenum">
              <a:rPr lang="el-GR" altLang="en-US">
                <a:latin typeface="Calibri" panose="020F0502020204030204" pitchFamily="34" charset="0"/>
              </a:rPr>
              <a:pPr/>
              <a:t>3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05C4B-EC00-4675-BC99-4CD0229659A0}" type="slidenum">
              <a:rPr lang="el-GR" altLang="en-US">
                <a:latin typeface="Calibri" panose="020F0502020204030204" pitchFamily="34" charset="0"/>
              </a:rPr>
              <a:pPr/>
              <a:t>4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9B3A7-D4E5-47BA-B68D-64FEFB7B3347}" type="slidenum">
              <a:rPr lang="el-GR" altLang="en-US">
                <a:latin typeface="Calibri" panose="020F0502020204030204" pitchFamily="34" charset="0"/>
              </a:rPr>
              <a:pPr/>
              <a:t>5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3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F397C-8980-4EF5-9EB5-E44A729C9748}" type="slidenum">
              <a:rPr lang="el-GR" altLang="en-US">
                <a:latin typeface="Calibri" panose="020F0502020204030204" pitchFamily="34" charset="0"/>
              </a:rPr>
              <a:pPr/>
              <a:t>29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/>
          <a:lstStyle/>
          <a:p>
            <a:r>
              <a:rPr lang="el-GR" dirty="0" smtClean="0"/>
              <a:t>Διοίκηση ολοκληρωμένης </a:t>
            </a:r>
            <a:r>
              <a:rPr lang="el-GR" dirty="0" smtClean="0"/>
              <a:t>επικοινωνιακής </a:t>
            </a:r>
            <a:r>
              <a:rPr lang="el-GR" dirty="0" smtClean="0"/>
              <a:t>στρατηγικής</a:t>
            </a:r>
            <a:endParaRPr lang="el-GR" altLang="en-US" dirty="0" smtClean="0"/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800" b="1" dirty="0" smtClean="0"/>
              <a:t>Ολοκληρωμένη Επικοινωνία Μάρκετινγκ</a:t>
            </a:r>
          </a:p>
          <a:p>
            <a:pPr eaLnBrk="1" hangingPunct="1">
              <a:defRPr/>
            </a:pPr>
            <a:r>
              <a:rPr lang="el-GR" altLang="en-US" sz="2800" b="1" dirty="0" smtClean="0"/>
              <a:t>Διδάσκων: </a:t>
            </a:r>
            <a:r>
              <a:rPr lang="el-GR" altLang="en-US" sz="2800" dirty="0" smtClean="0"/>
              <a:t>Γεώργιος Πανηγυράκης</a:t>
            </a:r>
          </a:p>
          <a:p>
            <a:pPr eaLnBrk="1" hangingPunct="1">
              <a:defRPr/>
            </a:pPr>
            <a:r>
              <a:rPr lang="el-GR" altLang="en-US" sz="2800" b="1" dirty="0" smtClean="0"/>
              <a:t>Τμήμα: </a:t>
            </a:r>
            <a:r>
              <a:rPr lang="el-GR" altLang="en-US" sz="2800" dirty="0" smtClean="0"/>
              <a:t>Οργάνωση και Διοίκηση Επιχειρήσεων</a:t>
            </a:r>
          </a:p>
        </p:txBody>
      </p:sp>
      <p:pic>
        <p:nvPicPr>
          <p:cNvPr id="512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0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Τα είδη του Μάρκετινγκ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4 - Διάγραμμα ροής: Εναλλακτική διεργασία"/>
          <p:cNvSpPr/>
          <p:nvPr/>
        </p:nvSpPr>
        <p:spPr>
          <a:xfrm>
            <a:off x="142844" y="1714488"/>
            <a:ext cx="2714644" cy="1643074"/>
          </a:xfrm>
          <a:prstGeom prst="flowChartAlternateProcess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ΕΣΩΤΕΡΙΚΟ ΜΑΡΚΕΤΙΝΓΚ </a:t>
            </a:r>
            <a:r>
              <a:rPr lang="en-US" sz="2400" b="1" dirty="0" smtClean="0"/>
              <a:t>(Scandinavian, Dutch model)</a:t>
            </a:r>
            <a:endParaRPr lang="el-GR" sz="2400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786446" y="3357562"/>
            <a:ext cx="3071834" cy="1367582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ΟΛΟΚΛΗΡΩΜΕΝΟ ΜΑΡΚΕΤΙΝΓΚ</a:t>
            </a:r>
          </a:p>
          <a:p>
            <a:pPr algn="ctr"/>
            <a:r>
              <a:rPr lang="en-US" sz="2400" b="1" dirty="0" smtClean="0"/>
              <a:t>(Convergence Model</a:t>
            </a:r>
            <a:r>
              <a:rPr lang="en-US" sz="2000" b="1" dirty="0" smtClean="0"/>
              <a:t>)</a:t>
            </a:r>
            <a:endParaRPr lang="el-GR" sz="2000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42844" y="5072074"/>
            <a:ext cx="3929090" cy="1571636"/>
          </a:xfrm>
          <a:prstGeom prst="roundRect">
            <a:avLst/>
          </a:prstGeom>
          <a:solidFill>
            <a:srgbClr val="A500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ΤΑΚΤΙΚΟ ΜΑΡΚΕΤΙΝΓΚ</a:t>
            </a:r>
          </a:p>
          <a:p>
            <a:pPr algn="ctr"/>
            <a:r>
              <a:rPr lang="en-US" sz="2400" b="1" dirty="0" smtClean="0"/>
              <a:t>(U.S. model)</a:t>
            </a:r>
            <a:endParaRPr lang="el-GR" sz="2400" b="1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215074" y="5143512"/>
            <a:ext cx="2357454" cy="1214446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Ο ΟΡΓΑΝΙΣΜΟΣ ΠΟΥ ΜΑΘΑΙΝΕΙ</a:t>
            </a:r>
            <a:endParaRPr lang="el-GR" sz="2400" b="1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214810" y="1785926"/>
            <a:ext cx="4000528" cy="1000132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ΣΤΡΑΤΗΓΙΚΟ ΜΑΡΚΕΤΙΓΚ </a:t>
            </a:r>
          </a:p>
          <a:p>
            <a:pPr algn="ctr"/>
            <a:r>
              <a:rPr lang="en-US" sz="2400" b="1" dirty="0" smtClean="0"/>
              <a:t>(German, Japanese Model)</a:t>
            </a:r>
            <a:endParaRPr lang="el-GR" sz="24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2714612" y="3286124"/>
            <a:ext cx="2143140" cy="1285884"/>
          </a:xfrm>
          <a:prstGeom prst="straightConnector1">
            <a:avLst/>
          </a:prstGeom>
          <a:ln w="57150" cmpd="sng">
            <a:solidFill>
              <a:srgbClr val="0070C0"/>
            </a:solidFill>
            <a:prstDash val="solid"/>
            <a:tailEnd type="triangle" w="lg" len="lg"/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971924" cy="1868502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Tactical, Strategic, Internal Integrated Marketing mix</a:t>
            </a:r>
            <a:endParaRPr lang="el-GR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143504" y="214290"/>
            <a:ext cx="3143240" cy="1357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Tactical, Strategic, Internal Management mix</a:t>
            </a:r>
            <a:endParaRPr lang="el-GR" sz="2800" b="1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2844" y="2643182"/>
            <a:ext cx="3786214" cy="3714776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14942" y="2571744"/>
            <a:ext cx="3786214" cy="3714776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>
            <a:stCxn id="8" idx="0"/>
            <a:endCxn id="8" idx="2"/>
          </p:cNvCxnSpPr>
          <p:nvPr/>
        </p:nvCxnSpPr>
        <p:spPr>
          <a:xfrm rot="16200000" flipH="1">
            <a:off x="178563" y="4500570"/>
            <a:ext cx="3714776" cy="1588"/>
          </a:xfrm>
          <a:prstGeom prst="line">
            <a:avLst/>
          </a:prstGeom>
          <a:ln w="254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 rot="10800000" flipH="1">
            <a:off x="142844" y="4429132"/>
            <a:ext cx="3786214" cy="158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500034" y="2928934"/>
            <a:ext cx="1143008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b="1" dirty="0" smtClean="0"/>
              <a:t>Προϊόν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428860" y="2928934"/>
            <a:ext cx="1214446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b="1" dirty="0" smtClean="0"/>
              <a:t>    </a:t>
            </a:r>
            <a:r>
              <a:rPr lang="el-GR" sz="2400" b="1" dirty="0" smtClean="0"/>
              <a:t>Τιμή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85720" y="4857760"/>
            <a:ext cx="1621984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b="1" dirty="0" smtClean="0"/>
              <a:t>Προώθηση</a:t>
            </a:r>
            <a:r>
              <a:rPr lang="el-GR" sz="2400" dirty="0" smtClean="0"/>
              <a:t> 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357422" y="4857760"/>
            <a:ext cx="1285884" cy="642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  </a:t>
            </a:r>
            <a:r>
              <a:rPr lang="el-GR" sz="2400" b="1" dirty="0" smtClean="0"/>
              <a:t>Διανομή</a:t>
            </a:r>
          </a:p>
        </p:txBody>
      </p:sp>
      <p:cxnSp>
        <p:nvCxnSpPr>
          <p:cNvPr id="20" name="19 - Ευθεία γραμμή σύνδεσης"/>
          <p:cNvCxnSpPr>
            <a:stCxn id="9" idx="0"/>
            <a:endCxn id="9" idx="2"/>
          </p:cNvCxnSpPr>
          <p:nvPr/>
        </p:nvCxnSpPr>
        <p:spPr>
          <a:xfrm rot="16200000" flipH="1">
            <a:off x="5250661" y="4429132"/>
            <a:ext cx="3714776" cy="1588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>
            <a:stCxn id="9" idx="1"/>
            <a:endCxn id="9" idx="3"/>
          </p:cNvCxnSpPr>
          <p:nvPr/>
        </p:nvCxnSpPr>
        <p:spPr>
          <a:xfrm rot="10800000" flipH="1">
            <a:off x="5214942" y="4429132"/>
            <a:ext cx="3786214" cy="1588"/>
          </a:xfrm>
          <a:prstGeom prst="line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5286380" y="3143248"/>
            <a:ext cx="1708812" cy="642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b="1" dirty="0" smtClean="0"/>
              <a:t>Σχεδιασμός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7286644" y="3143248"/>
            <a:ext cx="1500198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sz="2400" b="1" dirty="0" smtClean="0"/>
              <a:t>Οργάνωση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5572132" y="4857760"/>
            <a:ext cx="1214446" cy="571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400" b="1" dirty="0" smtClean="0"/>
              <a:t>Έλεγχος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7286644" y="4714884"/>
            <a:ext cx="1571636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b="1" dirty="0" smtClean="0"/>
              <a:t>Εφαρμογή ηγεσίας</a:t>
            </a:r>
          </a:p>
        </p:txBody>
      </p:sp>
      <p:sp>
        <p:nvSpPr>
          <p:cNvPr id="27" name="26 - Επεξήγηση με σύννεφο"/>
          <p:cNvSpPr/>
          <p:nvPr/>
        </p:nvSpPr>
        <p:spPr>
          <a:xfrm>
            <a:off x="4500562" y="71414"/>
            <a:ext cx="4643438" cy="213345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Τακτικό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Στρατηγικό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Εσωτερικό, μείγμα μάνατζμεντ </a:t>
            </a:r>
            <a:endParaRPr lang="el-G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27 - Επεξήγηση με σύννεφο"/>
          <p:cNvSpPr/>
          <p:nvPr/>
        </p:nvSpPr>
        <p:spPr>
          <a:xfrm>
            <a:off x="0" y="142852"/>
            <a:ext cx="4429124" cy="213402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Τακτικό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Στρατηγικό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Εσωτερικό, Ολοκληρωμένο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l-G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μείγμα μάρκετινγκ </a:t>
            </a:r>
            <a:endParaRPr lang="el-G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Τα 4 </a:t>
            </a:r>
            <a:r>
              <a:rPr lang="en-US" dirty="0" smtClean="0">
                <a:solidFill>
                  <a:srgbClr val="660066"/>
                </a:solidFill>
              </a:rPr>
              <a:t>P </a:t>
            </a:r>
            <a:r>
              <a:rPr lang="el-GR" dirty="0" smtClean="0">
                <a:solidFill>
                  <a:srgbClr val="660066"/>
                </a:solidFill>
              </a:rPr>
              <a:t>του μείγματος μάρκετινγκ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785786" y="1357298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660066"/>
                </a:solidFill>
              </a:rPr>
              <a:t>International Marketing Communication  -Management</a:t>
            </a:r>
            <a:r>
              <a:rPr lang="el-GR" dirty="0" smtClean="0">
                <a:solidFill>
                  <a:srgbClr val="000066"/>
                </a:solidFill>
                <a:latin typeface="Times New Roman Greek" pitchFamily="18" charset="0"/>
              </a:rPr>
              <a:t/>
            </a:r>
            <a:br>
              <a:rPr lang="el-GR" dirty="0" smtClean="0">
                <a:solidFill>
                  <a:srgbClr val="000066"/>
                </a:solidFill>
                <a:latin typeface="Times New Roman Greek" pitchFamily="18" charset="0"/>
              </a:rPr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95536" y="1052736"/>
            <a:ext cx="8229600" cy="12572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CE2E4"/>
            </a:extrusionClr>
          </a:sp3d>
        </p:spPr>
        <p:txBody>
          <a:bodyPr wrap="none" anchor="ctr">
            <a:normAutofit/>
            <a:flatTx/>
          </a:bodyPr>
          <a:lstStyle/>
          <a:p>
            <a:pPr algn="ctr" eaLnBrk="0" hangingPunct="0"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Ανταλλαγές πέραν των εθνικών συνόρων για την ικανοποίηση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buNone/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 των ανθρώπινων αναγκών και  επιθυμιών</a:t>
            </a:r>
            <a:endParaRPr lang="el-G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57290" y="2428868"/>
            <a:ext cx="2846388" cy="21240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Πελάτης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Ανταγωνιστής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Οργανισμός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2400" b="1" dirty="0" smtClean="0">
                <a:solidFill>
                  <a:schemeClr val="bg1"/>
                </a:solidFill>
                <a:latin typeface="+mj-lt"/>
              </a:rPr>
              <a:t>Κουλτούρα</a:t>
            </a:r>
            <a:endParaRPr lang="el-G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- Δεξιό βέλος"/>
          <p:cNvSpPr/>
          <p:nvPr/>
        </p:nvSpPr>
        <p:spPr>
          <a:xfrm>
            <a:off x="4214810" y="4214818"/>
            <a:ext cx="214314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372200" y="4149080"/>
            <a:ext cx="2571768" cy="2214578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2"/>
                </a:solidFill>
              </a:rPr>
              <a:t>Στόχος να ικανοποιήσουμε τον καταναλωτή καλύτερα από τον ανταγωνιστή</a:t>
            </a:r>
            <a:r>
              <a:rPr lang="en-US" sz="2400" b="1" dirty="0" smtClean="0">
                <a:solidFill>
                  <a:schemeClr val="bg2"/>
                </a:solidFill>
              </a:rPr>
              <a:t>!</a:t>
            </a:r>
            <a:endParaRPr lang="el-GR" sz="2400" b="1" dirty="0">
              <a:solidFill>
                <a:schemeClr val="bg2"/>
              </a:solidFill>
            </a:endParaRPr>
          </a:p>
        </p:txBody>
      </p:sp>
      <p:pic>
        <p:nvPicPr>
          <p:cNvPr id="10" name="9 - Εικόνα" descr="todays-global-job-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72008"/>
            <a:ext cx="2857520" cy="2143140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3131840" y="6597352"/>
            <a:ext cx="5832648" cy="2606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endParaRPr lang="el-GR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3275856" y="6604084"/>
            <a:ext cx="54360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http://www.careerealism.com/wp-content/uploads/2013/09/todays-global-job-market.jpg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Αλλαγές του περιβάλλοντος που λειτουργούν οι επιχειρήσεις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5" name="Picture 4" descr="http://www.tagfinearts.com/media/catalog/product/cache/1/image/9df78eab33525d08d6e5fb8d27136e95/s/m/smith_-_money_map_of_the_world_courtesy_of_tag_fine_arts_full_image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58311" cy="521497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429396"/>
            <a:ext cx="9144000" cy="4286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dirty="0" smtClean="0"/>
              <a:t>http://www.tagfinearts.com/media/catalog/product/cache/1/image/9df78eab33525d08d6e5fb8d27136e95/s/m/smith_-_money_map_of_the_world_courtesy_of_tag_fine_arts_full_image_.jpg</a:t>
            </a:r>
            <a:endParaRPr lang="el-G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3" name="2 - Εικόνα" descr="bigstock-Thinking-outside-the-box-26275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179512" y="2996952"/>
            <a:ext cx="3923928" cy="33843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Μείωση του κόστους και τιμών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Αφαίμαξη</a:t>
            </a:r>
            <a:r>
              <a:rPr kumimoji="0" lang="el-GR" sz="2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ανταγωνισμού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«Επιχειρησιακή αριστεία»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«Στρατηγικές διαφοροποίησης»</a:t>
            </a:r>
            <a:endParaRPr kumimoji="0" lang="el-GR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3 - Θέση περιεχομένου"/>
          <p:cNvSpPr txBox="1">
            <a:spLocks/>
          </p:cNvSpPr>
          <p:nvPr/>
        </p:nvSpPr>
        <p:spPr>
          <a:xfrm>
            <a:off x="5076056" y="2924944"/>
            <a:ext cx="3600400" cy="36724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Ξεχάστε τις λέξεις: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Βιώσιμο ανταγωνιστικό πλεονέκτημα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Βιομηχανία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Μερίδιο αγοράς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Εταιρεία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Μάρκετινγκ κυνηγιού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Ορισμός της  επιχείρησης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4726A-630D-4CB4-B088-BAB00F4188E9}" type="slidenum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660066"/>
                </a:solidFill>
              </a:rPr>
              <a:t>ΚΕΡΔΟΣ= ΕΣΟΔΑ-ΣΥΝΟΛΙΚΟ ΚΟΣΤΟΣ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14348" y="1142984"/>
            <a:ext cx="7597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PROFIT = [(Q</a:t>
            </a:r>
            <a:r>
              <a:rPr lang="el-GR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x</a:t>
            </a:r>
            <a:r>
              <a:rPr lang="el-GR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P)-(F.C+V.C)]</a:t>
            </a:r>
            <a:endParaRPr lang="el-GR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0034" y="3714752"/>
            <a:ext cx="3500462" cy="250033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Μη χρήστες </a:t>
            </a:r>
            <a:r>
              <a:rPr lang="el-GR" sz="2400" b="1" dirty="0" smtClean="0">
                <a:sym typeface="Wingdings" pitchFamily="2" charset="2"/>
              </a:rPr>
              <a:t> Χρήστες</a:t>
            </a:r>
          </a:p>
          <a:p>
            <a:pPr algn="ctr"/>
            <a:endParaRPr lang="el-GR" sz="2400" b="1" dirty="0" smtClean="0">
              <a:sym typeface="Wingdings" pitchFamily="2" charset="2"/>
            </a:endParaRPr>
          </a:p>
          <a:p>
            <a:pPr algn="ctr"/>
            <a:r>
              <a:rPr lang="el-GR" sz="2400" b="1" dirty="0" smtClean="0">
                <a:sym typeface="Wingdings" pitchFamily="2" charset="2"/>
              </a:rPr>
              <a:t>Είσοδος σε νέες αγορές</a:t>
            </a:r>
          </a:p>
          <a:p>
            <a:pPr algn="ctr"/>
            <a:endParaRPr lang="el-GR" sz="2400" b="1" dirty="0" smtClean="0">
              <a:sym typeface="Wingdings" pitchFamily="2" charset="2"/>
            </a:endParaRPr>
          </a:p>
          <a:p>
            <a:pPr algn="ctr"/>
            <a:r>
              <a:rPr lang="el-GR" sz="2400" b="1" dirty="0" smtClean="0">
                <a:sym typeface="Wingdings" pitchFamily="2" charset="2"/>
              </a:rPr>
              <a:t>Να κερδίσουμε πελάτες ανταγωνιστών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4929190" y="3714752"/>
            <a:ext cx="3500462" cy="250033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Συχνότερη χρήση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Μεγαλύτερη χρηστικότητα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Καινούριες χρήσεις</a:t>
            </a:r>
            <a:endParaRPr lang="el-GR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428596" y="2500306"/>
            <a:ext cx="2786082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2857496"/>
            <a:ext cx="3500462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Περισσότεροι χρήστες</a:t>
            </a:r>
            <a:endParaRPr lang="el-GR" sz="28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4929190" y="2857496"/>
            <a:ext cx="3500462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Περισσότερη χρήση</a:t>
            </a:r>
            <a:endParaRPr lang="el-GR" sz="2800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1928794" y="1785926"/>
            <a:ext cx="1500198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5357818" y="1785926"/>
            <a:ext cx="1428760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660066"/>
                </a:solidFill>
              </a:rPr>
              <a:t>Ο καταναλωτής σήμερα δεν είναι μόνος του…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14488"/>
            <a:ext cx="6829444" cy="4257692"/>
          </a:xfrm>
          <a:solidFill>
            <a:srgbClr val="A50021"/>
          </a:solidFill>
        </p:spPr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Είναι συνδεδεμένος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Έχει εξουσία και απαιτεί πιο πολλά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Είναι οπλισμένος με πληροφορίες από το διαδίκτυο και το κινητό τηλέφωνο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Είναι μέλος μίας κοινότητας ψηφιακά συνδεδεμένων καταναλωτών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Δεν είναι πιστός σε μία μάρκα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15362" name="Picture 2" descr="http://www.triethocduongpho.com/wp-content/uploads/2014/02/intellectual-prop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500306"/>
            <a:ext cx="2285984" cy="221457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6643686"/>
            <a:ext cx="5214974" cy="2143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dirty="0" smtClean="0"/>
              <a:t>http://www.triethocduongpho.com/wp-content/uploads/2014/02/intellectual-property.jpg</a:t>
            </a:r>
            <a:endParaRPr lang="el-G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43985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660066"/>
                </a:solidFill>
              </a:rPr>
              <a:t>Το ταχέως μεταβαλλόμενο περιβάλλον των </a:t>
            </a:r>
            <a:r>
              <a:rPr lang="en-US" sz="3600" dirty="0" smtClean="0">
                <a:solidFill>
                  <a:srgbClr val="660066"/>
                </a:solidFill>
              </a:rPr>
              <a:t>Media</a:t>
            </a:r>
            <a:endParaRPr lang="el-GR" sz="3600" dirty="0">
              <a:solidFill>
                <a:srgbClr val="6600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257560"/>
          </a:xfrm>
          <a:solidFill>
            <a:srgbClr val="A50021"/>
          </a:solidFill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Όλο και πιο δύσκολη η αποτελεσματική στόχευση και επικοινωνία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Οι καταναλωτές δεν είναι πλέον παθητικοί αποδέκτες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Απαιτούν όλο και περισσότερες πληροφορίες από μία πληθώρα πηγών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4 - Εικόνα" descr="thumb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570"/>
            <a:ext cx="9144000" cy="26138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0" y="6858000"/>
            <a:ext cx="7500958" cy="285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dirty="0" smtClean="0"/>
              <a:t>https://encrypted-tbn1.gstatic.com/images?q=tbn:ANd9GcQ8GOM3FWOlBJ7FRNKXNxRMGKioNsHEnaTm2BsgsRDVFx95uwuK</a:t>
            </a:r>
            <a:endParaRPr lang="el-GR" sz="1000" dirty="0" smtClean="0"/>
          </a:p>
        </p:txBody>
      </p:sp>
      <p:sp>
        <p:nvSpPr>
          <p:cNvPr id="7" name="3 - Θέση αριθμού διαφάνειας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4726A-630D-4CB4-B088-BAB00F4188E9}" type="slidenum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Η αλλαγή στις επιχειρήσεις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286280" cy="5025170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Ολοκλήρωση λειτουργιών εσωτερικά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Αυτοβελτίωση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Έμφαση στις λειτουργίες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Έμφαση στην εγχώρια αγορά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Με επίκεντρο το προϊόν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Βιώσιμο ανταγωνιστικό πλεονέκτημα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Χρήση πολλών προμηθευτών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358224" y="1500174"/>
            <a:ext cx="4571494" cy="5025170"/>
          </a:xfrm>
          <a:solidFill>
            <a:srgbClr val="009900"/>
          </a:solidFill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Εξωτερική ανάθεση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Συγκριτική αξιολόγηση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Δίκτυο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Έμφαση στην ομάδα 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Λειτουργία στην παγκόσμια και τοπική αγορά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Με έμφαση στην αγορά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Συνεχής εύρεση ανταγωνιστικών πλεονεκτημάτων</a:t>
            </a:r>
          </a:p>
          <a:p>
            <a:r>
              <a:rPr lang="el-GR" sz="2400" b="1" dirty="0" smtClean="0">
                <a:solidFill>
                  <a:schemeClr val="bg1"/>
                </a:solidFill>
              </a:rPr>
              <a:t>Χρήση λίγων προμηθευτών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Χρηματοδότηση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Το έργο «</a:t>
            </a:r>
            <a:r>
              <a:rPr lang="el-GR" altLang="en-US" sz="2400" b="1" dirty="0" smtClean="0"/>
              <a:t>Ανοικτά Ακαδημαϊκά Μαθήματα στο Οικονομικό Πανεπιστήμιο Αθηνών</a:t>
            </a:r>
            <a:r>
              <a:rPr lang="el-GR" altLang="en-US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n-US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17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724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Η αλλαγή στο Μάρκετινγκ 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286280" cy="4953162"/>
          </a:xfrm>
          <a:solidFill>
            <a:srgbClr val="FF3300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Πωλήσεις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Απόκτηση πελατών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Έμφαση στις συναλλαγές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Κέρδος ανά πώληση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Διαφήμιση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Δεδομένα πωλήσεων 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Τιμολόγηση βασισμένη στο κόστος </a:t>
            </a:r>
            <a:endParaRPr lang="el-GR" sz="24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chemeClr val="bg1"/>
                </a:solidFill>
              </a:rPr>
              <a:t>Αποφάσεις βασισμένες σε δεδομένα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572032" cy="4953162"/>
          </a:xfrm>
          <a:solidFill>
            <a:srgbClr val="009900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Μάρκετινγκ</a:t>
            </a:r>
            <a:r>
              <a:rPr lang="en-US" sz="9600" b="1" dirty="0" smtClean="0">
                <a:solidFill>
                  <a:schemeClr val="bg1"/>
                </a:solidFill>
              </a:rPr>
              <a:t>, </a:t>
            </a:r>
            <a:r>
              <a:rPr lang="el-GR" sz="9600" b="1" dirty="0" smtClean="0">
                <a:solidFill>
                  <a:schemeClr val="bg1"/>
                </a:solidFill>
              </a:rPr>
              <a:t>πωλήσεις</a:t>
            </a:r>
            <a:r>
              <a:rPr lang="en-US" sz="9600" b="1" dirty="0" smtClean="0">
                <a:solidFill>
                  <a:schemeClr val="bg1"/>
                </a:solidFill>
              </a:rPr>
              <a:t>,</a:t>
            </a:r>
            <a:r>
              <a:rPr lang="el-GR" sz="9600" b="1" dirty="0" smtClean="0">
                <a:solidFill>
                  <a:schemeClr val="bg1"/>
                </a:solidFill>
              </a:rPr>
              <a:t> και εξυπηρέτηση πελατών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Διατήρηση υπαρχόντων πελατών</a:t>
            </a: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Διαχρονική αξία πελάτη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Ολοκληρωμένη επικοινωνία μάρκετινγκ</a:t>
            </a: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Πελατειακή βάση δεδομένων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Τιμολόγηση βασισμένη στην αντιληπτή αξία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9600" b="1" dirty="0" smtClean="0">
                <a:solidFill>
                  <a:schemeClr val="bg1"/>
                </a:solidFill>
              </a:rPr>
              <a:t>Αποφάσεις βασισμένες σε μοντέλα</a:t>
            </a:r>
            <a:endParaRPr lang="en-US" sz="96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4" name="3 - Εικόνα" descr="Sign-Right-Wrong-Depends-980-X-450-98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6896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51520" y="3717032"/>
            <a:ext cx="8712968" cy="2664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Η μείωση των τιμών δεν είναι η απάντηση, εκτός αν μη κρίσιμα έξοδα μπορούν να μειωθούν ακόμη περισσότερο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70C0"/>
                </a:solidFill>
              </a:rPr>
              <a:t> Η παροχή περισσότερων οφελών στους πελάτες δεν είναι αρκετή</a:t>
            </a:r>
          </a:p>
          <a:p>
            <a:pPr>
              <a:lnSpc>
                <a:spcPct val="150000"/>
              </a:lnSpc>
            </a:pPr>
            <a:r>
              <a:rPr lang="el-GR" sz="2400" b="1" u="sng" dirty="0" smtClean="0">
                <a:solidFill>
                  <a:srgbClr val="009900"/>
                </a:solidFill>
              </a:rPr>
              <a:t>Οι  προμηθευτές σήμερα πρέπει να είναι σε θέση να αποδείξουν: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>
                <a:solidFill>
                  <a:srgbClr val="009900"/>
                </a:solidFill>
              </a:rPr>
              <a:t>πώς τα προϊόντα/υπηρεσίες του προσθέτουν αξία στον πελάτη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b="1" dirty="0" smtClean="0">
                <a:solidFill>
                  <a:srgbClr val="009900"/>
                </a:solidFill>
              </a:rPr>
              <a:t>πόσο ανώτερη είναι η προσφορά τους από την επόμενη καλύτερη εναλλακτική λύση</a:t>
            </a:r>
            <a:endParaRPr lang="el-GR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3. Ορισμός και κατανόηση θεωρητικού υποβάθρου της Ολοκληρωμένης Επικοινωνίας Μάρκετινγκ </a:t>
            </a:r>
            <a:endParaRPr lang="el-GR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10242" name="Picture 2" descr="http://www.imcadagency.com/images/slider-img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144000" cy="391477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42844" y="6643710"/>
            <a:ext cx="6643734" cy="2142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dirty="0" smtClean="0"/>
              <a:t>http://www.imcadagency.com/images/slider-img-1.png</a:t>
            </a:r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660066"/>
                </a:solidFill>
              </a:rPr>
              <a:t>Προσέγγιση Ολοκληρωμένου προγράμματος Μάρκετινγκ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72272"/>
            <a:ext cx="2133600" cy="285728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412776"/>
            <a:ext cx="3357586" cy="922424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Παραδοσιακά Μ.Μ.Ε</a:t>
            </a:r>
          </a:p>
          <a:p>
            <a:pPr algn="ctr"/>
            <a:r>
              <a:rPr lang="el-GR" dirty="0" smtClean="0"/>
              <a:t>(τηλεόραση, ραδιόφωνο, περιοδικά, εφημερίδες κτλ.)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580112" y="1412776"/>
            <a:ext cx="2714644" cy="928694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Ιστοσελίδες</a:t>
            </a:r>
            <a:endParaRPr lang="el-GR" sz="2400" b="1" dirty="0"/>
          </a:p>
        </p:txBody>
      </p:sp>
      <p:sp>
        <p:nvSpPr>
          <p:cNvPr id="9" name="8 - Δεξιό βέλος"/>
          <p:cNvSpPr/>
          <p:nvPr/>
        </p:nvSpPr>
        <p:spPr>
          <a:xfrm>
            <a:off x="3923928" y="1844824"/>
            <a:ext cx="15716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211960" y="1268760"/>
            <a:ext cx="1071570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οδηγούν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0" y="2636912"/>
            <a:ext cx="5572132" cy="38164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chemeClr val="bg1"/>
                </a:solidFill>
              </a:rPr>
              <a:t>Οι </a:t>
            </a:r>
            <a:r>
              <a:rPr lang="en-US" sz="2200" b="1" dirty="0" smtClean="0">
                <a:solidFill>
                  <a:schemeClr val="bg1"/>
                </a:solidFill>
              </a:rPr>
              <a:t>online </a:t>
            </a:r>
            <a:r>
              <a:rPr lang="el-GR" sz="2200" b="1" dirty="0" smtClean="0">
                <a:solidFill>
                  <a:schemeClr val="bg1"/>
                </a:solidFill>
              </a:rPr>
              <a:t>στρατηγικές</a:t>
            </a: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solidFill>
                  <a:schemeClr val="bg1"/>
                </a:solidFill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</a:rPr>
              <a:t>Παρέχουν λεπτομερείς πληροφορίες</a:t>
            </a:r>
          </a:p>
          <a:p>
            <a:endParaRPr lang="el-GR" sz="2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1" dirty="0" smtClean="0">
                <a:solidFill>
                  <a:schemeClr val="bg1"/>
                </a:solidFill>
              </a:rPr>
              <a:t> Είναι βιωματικές, διασκεδαστικές, διαδραστικές </a:t>
            </a:r>
          </a:p>
          <a:p>
            <a:endParaRPr lang="el-GR" sz="2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</a:rPr>
              <a:t>MySpace, το YouTube, το Facebook, ασύρματες συσκευές κινητών μέσων μαζικής ενημέρωσης,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l-GR" sz="2200" b="1" dirty="0" smtClean="0">
                <a:solidFill>
                  <a:schemeClr val="bg1"/>
                </a:solidFill>
              </a:rPr>
              <a:t>e-</a:t>
            </a:r>
            <a:r>
              <a:rPr lang="el-GR" sz="2200" b="1" dirty="0" err="1" smtClean="0">
                <a:solidFill>
                  <a:schemeClr val="bg1"/>
                </a:solidFill>
              </a:rPr>
              <a:t>mail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8286776" y="2357430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pic>
        <p:nvPicPr>
          <p:cNvPr id="9218" name="Picture 2" descr="https://s-media-cache-ak0.pinimg.com/236x/93/5a/36/935a36ea4c794d2ad38a745796db0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636912"/>
            <a:ext cx="3571868" cy="3816424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0" y="6643686"/>
            <a:ext cx="5429288" cy="2143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dirty="0" smtClean="0"/>
              <a:t>https://s-media-cache-ak0.pinimg.com/236x/93/5a/36/935a36ea4c794d2ad38a745796db0bad.jpg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660066"/>
                </a:solidFill>
              </a:rPr>
              <a:t>Η παραδοσιακή προσέγγιση Μάρκετινγκ </a:t>
            </a:r>
            <a:endParaRPr lang="el-GR" sz="3600" dirty="0">
              <a:solidFill>
                <a:srgbClr val="660066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1066800"/>
            <a:ext cx="2100263" cy="2024063"/>
            <a:chOff x="156" y="1367"/>
            <a:chExt cx="1323" cy="127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56" y="1367"/>
              <a:ext cx="1323" cy="1275"/>
            </a:xfrm>
            <a:custGeom>
              <a:avLst/>
              <a:gdLst>
                <a:gd name="T0" fmla="*/ 63 w 1894"/>
                <a:gd name="T1" fmla="*/ 992 h 1396"/>
                <a:gd name="T2" fmla="*/ 88 w 1894"/>
                <a:gd name="T3" fmla="*/ 1028 h 1396"/>
                <a:gd name="T4" fmla="*/ 112 w 1894"/>
                <a:gd name="T5" fmla="*/ 1138 h 1396"/>
                <a:gd name="T6" fmla="*/ 152 w 1894"/>
                <a:gd name="T7" fmla="*/ 1228 h 1396"/>
                <a:gd name="T8" fmla="*/ 207 w 1894"/>
                <a:gd name="T9" fmla="*/ 1268 h 1396"/>
                <a:gd name="T10" fmla="*/ 261 w 1894"/>
                <a:gd name="T11" fmla="*/ 1273 h 1396"/>
                <a:gd name="T12" fmla="*/ 313 w 1894"/>
                <a:gd name="T13" fmla="*/ 1249 h 1396"/>
                <a:gd name="T14" fmla="*/ 363 w 1894"/>
                <a:gd name="T15" fmla="*/ 1185 h 1396"/>
                <a:gd name="T16" fmla="*/ 402 w 1894"/>
                <a:gd name="T17" fmla="*/ 1136 h 1396"/>
                <a:gd name="T18" fmla="*/ 479 w 1894"/>
                <a:gd name="T19" fmla="*/ 1133 h 1396"/>
                <a:gd name="T20" fmla="*/ 563 w 1894"/>
                <a:gd name="T21" fmla="*/ 1156 h 1396"/>
                <a:gd name="T22" fmla="*/ 669 w 1894"/>
                <a:gd name="T23" fmla="*/ 1202 h 1396"/>
                <a:gd name="T24" fmla="*/ 752 w 1894"/>
                <a:gd name="T25" fmla="*/ 1184 h 1396"/>
                <a:gd name="T26" fmla="*/ 807 w 1894"/>
                <a:gd name="T27" fmla="*/ 1118 h 1396"/>
                <a:gd name="T28" fmla="*/ 861 w 1894"/>
                <a:gd name="T29" fmla="*/ 979 h 1396"/>
                <a:gd name="T30" fmla="*/ 909 w 1894"/>
                <a:gd name="T31" fmla="*/ 873 h 1396"/>
                <a:gd name="T32" fmla="*/ 997 w 1894"/>
                <a:gd name="T33" fmla="*/ 762 h 1396"/>
                <a:gd name="T34" fmla="*/ 1049 w 1894"/>
                <a:gd name="T35" fmla="*/ 736 h 1396"/>
                <a:gd name="T36" fmla="*/ 1139 w 1894"/>
                <a:gd name="T37" fmla="*/ 725 h 1396"/>
                <a:gd name="T38" fmla="*/ 1125 w 1894"/>
                <a:gd name="T39" fmla="*/ 656 h 1396"/>
                <a:gd name="T40" fmla="*/ 1196 w 1894"/>
                <a:gd name="T41" fmla="*/ 648 h 1396"/>
                <a:gd name="T42" fmla="*/ 1287 w 1894"/>
                <a:gd name="T43" fmla="*/ 605 h 1396"/>
                <a:gd name="T44" fmla="*/ 1315 w 1894"/>
                <a:gd name="T45" fmla="*/ 568 h 1396"/>
                <a:gd name="T46" fmla="*/ 1317 w 1894"/>
                <a:gd name="T47" fmla="*/ 559 h 1396"/>
                <a:gd name="T48" fmla="*/ 1317 w 1894"/>
                <a:gd name="T49" fmla="*/ 422 h 1396"/>
                <a:gd name="T50" fmla="*/ 1294 w 1894"/>
                <a:gd name="T51" fmla="*/ 265 h 1396"/>
                <a:gd name="T52" fmla="*/ 1241 w 1894"/>
                <a:gd name="T53" fmla="*/ 97 h 1396"/>
                <a:gd name="T54" fmla="*/ 1161 w 1894"/>
                <a:gd name="T55" fmla="*/ 181 h 1396"/>
                <a:gd name="T56" fmla="*/ 1104 w 1894"/>
                <a:gd name="T57" fmla="*/ 199 h 1396"/>
                <a:gd name="T58" fmla="*/ 1041 w 1894"/>
                <a:gd name="T59" fmla="*/ 181 h 1396"/>
                <a:gd name="T60" fmla="*/ 926 w 1894"/>
                <a:gd name="T61" fmla="*/ 95 h 1396"/>
                <a:gd name="T62" fmla="*/ 833 w 1894"/>
                <a:gd name="T63" fmla="*/ 49 h 1396"/>
                <a:gd name="T64" fmla="*/ 746 w 1894"/>
                <a:gd name="T65" fmla="*/ 44 h 1396"/>
                <a:gd name="T66" fmla="*/ 703 w 1894"/>
                <a:gd name="T67" fmla="*/ 60 h 1396"/>
                <a:gd name="T68" fmla="*/ 686 w 1894"/>
                <a:gd name="T69" fmla="*/ 102 h 1396"/>
                <a:gd name="T70" fmla="*/ 703 w 1894"/>
                <a:gd name="T71" fmla="*/ 184 h 1396"/>
                <a:gd name="T72" fmla="*/ 699 w 1894"/>
                <a:gd name="T73" fmla="*/ 237 h 1396"/>
                <a:gd name="T74" fmla="*/ 644 w 1894"/>
                <a:gd name="T75" fmla="*/ 309 h 1396"/>
                <a:gd name="T76" fmla="*/ 571 w 1894"/>
                <a:gd name="T77" fmla="*/ 321 h 1396"/>
                <a:gd name="T78" fmla="*/ 545 w 1894"/>
                <a:gd name="T79" fmla="*/ 296 h 1396"/>
                <a:gd name="T80" fmla="*/ 535 w 1894"/>
                <a:gd name="T81" fmla="*/ 259 h 1396"/>
                <a:gd name="T82" fmla="*/ 557 w 1894"/>
                <a:gd name="T83" fmla="*/ 181 h 1396"/>
                <a:gd name="T84" fmla="*/ 570 w 1894"/>
                <a:gd name="T85" fmla="*/ 104 h 1396"/>
                <a:gd name="T86" fmla="*/ 532 w 1894"/>
                <a:gd name="T87" fmla="*/ 37 h 1396"/>
                <a:gd name="T88" fmla="*/ 469 w 1894"/>
                <a:gd name="T89" fmla="*/ 7 h 1396"/>
                <a:gd name="T90" fmla="*/ 370 w 1894"/>
                <a:gd name="T91" fmla="*/ 5 h 1396"/>
                <a:gd name="T92" fmla="*/ 235 w 1894"/>
                <a:gd name="T93" fmla="*/ 40 h 1396"/>
                <a:gd name="T94" fmla="*/ 28 w 1894"/>
                <a:gd name="T95" fmla="*/ 82 h 1396"/>
                <a:gd name="T96" fmla="*/ 0 w 1894"/>
                <a:gd name="T97" fmla="*/ 1131 h 1396"/>
                <a:gd name="T98" fmla="*/ 14 w 1894"/>
                <a:gd name="T99" fmla="*/ 1059 h 1396"/>
                <a:gd name="T100" fmla="*/ 32 w 1894"/>
                <a:gd name="T101" fmla="*/ 999 h 13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94"/>
                <a:gd name="T154" fmla="*/ 0 h 1396"/>
                <a:gd name="T155" fmla="*/ 1894 w 1894"/>
                <a:gd name="T156" fmla="*/ 1396 h 13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94" h="1396">
                  <a:moveTo>
                    <a:pt x="54" y="1090"/>
                  </a:moveTo>
                  <a:lnTo>
                    <a:pt x="54" y="1090"/>
                  </a:lnTo>
                  <a:lnTo>
                    <a:pt x="68" y="1086"/>
                  </a:lnTo>
                  <a:lnTo>
                    <a:pt x="78" y="1084"/>
                  </a:lnTo>
                  <a:lnTo>
                    <a:pt x="90" y="1086"/>
                  </a:lnTo>
                  <a:lnTo>
                    <a:pt x="98" y="1090"/>
                  </a:lnTo>
                  <a:lnTo>
                    <a:pt x="108" y="1096"/>
                  </a:lnTo>
                  <a:lnTo>
                    <a:pt x="114" y="1106"/>
                  </a:lnTo>
                  <a:lnTo>
                    <a:pt x="120" y="1116"/>
                  </a:lnTo>
                  <a:lnTo>
                    <a:pt x="126" y="1126"/>
                  </a:lnTo>
                  <a:lnTo>
                    <a:pt x="136" y="1152"/>
                  </a:lnTo>
                  <a:lnTo>
                    <a:pt x="142" y="1178"/>
                  </a:lnTo>
                  <a:lnTo>
                    <a:pt x="152" y="1220"/>
                  </a:lnTo>
                  <a:lnTo>
                    <a:pt x="160" y="1246"/>
                  </a:lnTo>
                  <a:lnTo>
                    <a:pt x="168" y="1270"/>
                  </a:lnTo>
                  <a:lnTo>
                    <a:pt x="176" y="1292"/>
                  </a:lnTo>
                  <a:lnTo>
                    <a:pt x="188" y="1310"/>
                  </a:lnTo>
                  <a:lnTo>
                    <a:pt x="202" y="1328"/>
                  </a:lnTo>
                  <a:lnTo>
                    <a:pt x="218" y="1344"/>
                  </a:lnTo>
                  <a:lnTo>
                    <a:pt x="238" y="1358"/>
                  </a:lnTo>
                  <a:lnTo>
                    <a:pt x="264" y="1374"/>
                  </a:lnTo>
                  <a:lnTo>
                    <a:pt x="280" y="1382"/>
                  </a:lnTo>
                  <a:lnTo>
                    <a:pt x="296" y="1388"/>
                  </a:lnTo>
                  <a:lnTo>
                    <a:pt x="312" y="1392"/>
                  </a:lnTo>
                  <a:lnTo>
                    <a:pt x="326" y="1394"/>
                  </a:lnTo>
                  <a:lnTo>
                    <a:pt x="342" y="1396"/>
                  </a:lnTo>
                  <a:lnTo>
                    <a:pt x="358" y="1396"/>
                  </a:lnTo>
                  <a:lnTo>
                    <a:pt x="374" y="1394"/>
                  </a:lnTo>
                  <a:lnTo>
                    <a:pt x="388" y="1392"/>
                  </a:lnTo>
                  <a:lnTo>
                    <a:pt x="404" y="1388"/>
                  </a:lnTo>
                  <a:lnTo>
                    <a:pt x="418" y="1382"/>
                  </a:lnTo>
                  <a:lnTo>
                    <a:pt x="434" y="1376"/>
                  </a:lnTo>
                  <a:lnTo>
                    <a:pt x="448" y="1368"/>
                  </a:lnTo>
                  <a:lnTo>
                    <a:pt x="476" y="1348"/>
                  </a:lnTo>
                  <a:lnTo>
                    <a:pt x="502" y="1322"/>
                  </a:lnTo>
                  <a:lnTo>
                    <a:pt x="512" y="1310"/>
                  </a:lnTo>
                  <a:lnTo>
                    <a:pt x="520" y="1298"/>
                  </a:lnTo>
                  <a:lnTo>
                    <a:pt x="532" y="1278"/>
                  </a:lnTo>
                  <a:lnTo>
                    <a:pt x="540" y="1268"/>
                  </a:lnTo>
                  <a:lnTo>
                    <a:pt x="548" y="1258"/>
                  </a:lnTo>
                  <a:lnTo>
                    <a:pt x="560" y="1250"/>
                  </a:lnTo>
                  <a:lnTo>
                    <a:pt x="576" y="1244"/>
                  </a:lnTo>
                  <a:lnTo>
                    <a:pt x="590" y="1240"/>
                  </a:lnTo>
                  <a:lnTo>
                    <a:pt x="606" y="1238"/>
                  </a:lnTo>
                  <a:lnTo>
                    <a:pt x="646" y="1238"/>
                  </a:lnTo>
                  <a:lnTo>
                    <a:pt x="686" y="1240"/>
                  </a:lnTo>
                  <a:lnTo>
                    <a:pt x="720" y="1244"/>
                  </a:lnTo>
                  <a:lnTo>
                    <a:pt x="750" y="1250"/>
                  </a:lnTo>
                  <a:lnTo>
                    <a:pt x="780" y="1256"/>
                  </a:lnTo>
                  <a:lnTo>
                    <a:pt x="806" y="1266"/>
                  </a:lnTo>
                  <a:lnTo>
                    <a:pt x="834" y="1274"/>
                  </a:lnTo>
                  <a:lnTo>
                    <a:pt x="886" y="1294"/>
                  </a:lnTo>
                  <a:lnTo>
                    <a:pt x="910" y="1302"/>
                  </a:lnTo>
                  <a:lnTo>
                    <a:pt x="934" y="1310"/>
                  </a:lnTo>
                  <a:lnTo>
                    <a:pt x="958" y="1316"/>
                  </a:lnTo>
                  <a:lnTo>
                    <a:pt x="982" y="1318"/>
                  </a:lnTo>
                  <a:lnTo>
                    <a:pt x="1006" y="1318"/>
                  </a:lnTo>
                  <a:lnTo>
                    <a:pt x="1028" y="1316"/>
                  </a:lnTo>
                  <a:lnTo>
                    <a:pt x="1052" y="1308"/>
                  </a:lnTo>
                  <a:lnTo>
                    <a:pt x="1076" y="1296"/>
                  </a:lnTo>
                  <a:lnTo>
                    <a:pt x="1100" y="1280"/>
                  </a:lnTo>
                  <a:lnTo>
                    <a:pt x="1126" y="1258"/>
                  </a:lnTo>
                  <a:lnTo>
                    <a:pt x="1142" y="1240"/>
                  </a:lnTo>
                  <a:lnTo>
                    <a:pt x="1156" y="1224"/>
                  </a:lnTo>
                  <a:lnTo>
                    <a:pt x="1168" y="1206"/>
                  </a:lnTo>
                  <a:lnTo>
                    <a:pt x="1180" y="1186"/>
                  </a:lnTo>
                  <a:lnTo>
                    <a:pt x="1198" y="1150"/>
                  </a:lnTo>
                  <a:lnTo>
                    <a:pt x="1216" y="1112"/>
                  </a:lnTo>
                  <a:lnTo>
                    <a:pt x="1232" y="1072"/>
                  </a:lnTo>
                  <a:lnTo>
                    <a:pt x="1252" y="1032"/>
                  </a:lnTo>
                  <a:lnTo>
                    <a:pt x="1274" y="994"/>
                  </a:lnTo>
                  <a:lnTo>
                    <a:pt x="1286" y="974"/>
                  </a:lnTo>
                  <a:lnTo>
                    <a:pt x="1302" y="956"/>
                  </a:lnTo>
                  <a:lnTo>
                    <a:pt x="1334" y="918"/>
                  </a:lnTo>
                  <a:lnTo>
                    <a:pt x="1368" y="880"/>
                  </a:lnTo>
                  <a:lnTo>
                    <a:pt x="1386" y="864"/>
                  </a:lnTo>
                  <a:lnTo>
                    <a:pt x="1406" y="848"/>
                  </a:lnTo>
                  <a:lnTo>
                    <a:pt x="1428" y="834"/>
                  </a:lnTo>
                  <a:lnTo>
                    <a:pt x="1450" y="822"/>
                  </a:lnTo>
                  <a:lnTo>
                    <a:pt x="1462" y="816"/>
                  </a:lnTo>
                  <a:lnTo>
                    <a:pt x="1476" y="812"/>
                  </a:lnTo>
                  <a:lnTo>
                    <a:pt x="1502" y="806"/>
                  </a:lnTo>
                  <a:lnTo>
                    <a:pt x="1528" y="804"/>
                  </a:lnTo>
                  <a:lnTo>
                    <a:pt x="1554" y="802"/>
                  </a:lnTo>
                  <a:lnTo>
                    <a:pt x="1578" y="802"/>
                  </a:lnTo>
                  <a:lnTo>
                    <a:pt x="1604" y="800"/>
                  </a:lnTo>
                  <a:lnTo>
                    <a:pt x="1630" y="794"/>
                  </a:lnTo>
                  <a:lnTo>
                    <a:pt x="1656" y="786"/>
                  </a:lnTo>
                  <a:lnTo>
                    <a:pt x="1630" y="752"/>
                  </a:lnTo>
                  <a:lnTo>
                    <a:pt x="1618" y="736"/>
                  </a:lnTo>
                  <a:lnTo>
                    <a:pt x="1610" y="718"/>
                  </a:lnTo>
                  <a:lnTo>
                    <a:pt x="1662" y="714"/>
                  </a:lnTo>
                  <a:lnTo>
                    <a:pt x="1686" y="714"/>
                  </a:lnTo>
                  <a:lnTo>
                    <a:pt x="1712" y="710"/>
                  </a:lnTo>
                  <a:lnTo>
                    <a:pt x="1750" y="700"/>
                  </a:lnTo>
                  <a:lnTo>
                    <a:pt x="1774" y="692"/>
                  </a:lnTo>
                  <a:lnTo>
                    <a:pt x="1798" y="684"/>
                  </a:lnTo>
                  <a:lnTo>
                    <a:pt x="1822" y="674"/>
                  </a:lnTo>
                  <a:lnTo>
                    <a:pt x="1842" y="662"/>
                  </a:lnTo>
                  <a:lnTo>
                    <a:pt x="1860" y="650"/>
                  </a:lnTo>
                  <a:lnTo>
                    <a:pt x="1872" y="638"/>
                  </a:lnTo>
                  <a:lnTo>
                    <a:pt x="1882" y="622"/>
                  </a:lnTo>
                  <a:lnTo>
                    <a:pt x="1880" y="612"/>
                  </a:lnTo>
                  <a:lnTo>
                    <a:pt x="1882" y="622"/>
                  </a:lnTo>
                  <a:lnTo>
                    <a:pt x="1886" y="612"/>
                  </a:lnTo>
                  <a:lnTo>
                    <a:pt x="1888" y="600"/>
                  </a:lnTo>
                  <a:lnTo>
                    <a:pt x="1892" y="574"/>
                  </a:lnTo>
                  <a:lnTo>
                    <a:pt x="1894" y="546"/>
                  </a:lnTo>
                  <a:lnTo>
                    <a:pt x="1892" y="518"/>
                  </a:lnTo>
                  <a:lnTo>
                    <a:pt x="1886" y="462"/>
                  </a:lnTo>
                  <a:lnTo>
                    <a:pt x="1880" y="412"/>
                  </a:lnTo>
                  <a:lnTo>
                    <a:pt x="1874" y="368"/>
                  </a:lnTo>
                  <a:lnTo>
                    <a:pt x="1864" y="328"/>
                  </a:lnTo>
                  <a:lnTo>
                    <a:pt x="1852" y="290"/>
                  </a:lnTo>
                  <a:lnTo>
                    <a:pt x="1838" y="252"/>
                  </a:lnTo>
                  <a:lnTo>
                    <a:pt x="1808" y="180"/>
                  </a:lnTo>
                  <a:lnTo>
                    <a:pt x="1792" y="144"/>
                  </a:lnTo>
                  <a:lnTo>
                    <a:pt x="1776" y="106"/>
                  </a:lnTo>
                  <a:lnTo>
                    <a:pt x="1750" y="128"/>
                  </a:lnTo>
                  <a:lnTo>
                    <a:pt x="1726" y="150"/>
                  </a:lnTo>
                  <a:lnTo>
                    <a:pt x="1702" y="172"/>
                  </a:lnTo>
                  <a:lnTo>
                    <a:pt x="1676" y="190"/>
                  </a:lnTo>
                  <a:lnTo>
                    <a:pt x="1662" y="198"/>
                  </a:lnTo>
                  <a:lnTo>
                    <a:pt x="1648" y="206"/>
                  </a:lnTo>
                  <a:lnTo>
                    <a:pt x="1634" y="210"/>
                  </a:lnTo>
                  <a:lnTo>
                    <a:pt x="1616" y="214"/>
                  </a:lnTo>
                  <a:lnTo>
                    <a:pt x="1600" y="218"/>
                  </a:lnTo>
                  <a:lnTo>
                    <a:pt x="1580" y="218"/>
                  </a:lnTo>
                  <a:lnTo>
                    <a:pt x="1558" y="216"/>
                  </a:lnTo>
                  <a:lnTo>
                    <a:pt x="1536" y="212"/>
                  </a:lnTo>
                  <a:lnTo>
                    <a:pt x="1512" y="206"/>
                  </a:lnTo>
                  <a:lnTo>
                    <a:pt x="1490" y="198"/>
                  </a:lnTo>
                  <a:lnTo>
                    <a:pt x="1468" y="190"/>
                  </a:lnTo>
                  <a:lnTo>
                    <a:pt x="1446" y="178"/>
                  </a:lnTo>
                  <a:lnTo>
                    <a:pt x="1406" y="156"/>
                  </a:lnTo>
                  <a:lnTo>
                    <a:pt x="1366" y="130"/>
                  </a:lnTo>
                  <a:lnTo>
                    <a:pt x="1326" y="104"/>
                  </a:lnTo>
                  <a:lnTo>
                    <a:pt x="1284" y="82"/>
                  </a:lnTo>
                  <a:lnTo>
                    <a:pt x="1262" y="72"/>
                  </a:lnTo>
                  <a:lnTo>
                    <a:pt x="1240" y="64"/>
                  </a:lnTo>
                  <a:lnTo>
                    <a:pt x="1216" y="58"/>
                  </a:lnTo>
                  <a:lnTo>
                    <a:pt x="1192" y="54"/>
                  </a:lnTo>
                  <a:lnTo>
                    <a:pt x="1150" y="50"/>
                  </a:lnTo>
                  <a:lnTo>
                    <a:pt x="1122" y="48"/>
                  </a:lnTo>
                  <a:lnTo>
                    <a:pt x="1094" y="48"/>
                  </a:lnTo>
                  <a:lnTo>
                    <a:pt x="1068" y="48"/>
                  </a:lnTo>
                  <a:lnTo>
                    <a:pt x="1042" y="52"/>
                  </a:lnTo>
                  <a:lnTo>
                    <a:pt x="1022" y="56"/>
                  </a:lnTo>
                  <a:lnTo>
                    <a:pt x="1012" y="60"/>
                  </a:lnTo>
                  <a:lnTo>
                    <a:pt x="1006" y="66"/>
                  </a:lnTo>
                  <a:lnTo>
                    <a:pt x="998" y="74"/>
                  </a:lnTo>
                  <a:lnTo>
                    <a:pt x="990" y="84"/>
                  </a:lnTo>
                  <a:lnTo>
                    <a:pt x="986" y="94"/>
                  </a:lnTo>
                  <a:lnTo>
                    <a:pt x="984" y="102"/>
                  </a:lnTo>
                  <a:lnTo>
                    <a:pt x="982" y="112"/>
                  </a:lnTo>
                  <a:lnTo>
                    <a:pt x="984" y="122"/>
                  </a:lnTo>
                  <a:lnTo>
                    <a:pt x="986" y="142"/>
                  </a:lnTo>
                  <a:lnTo>
                    <a:pt x="994" y="162"/>
                  </a:lnTo>
                  <a:lnTo>
                    <a:pt x="1000" y="182"/>
                  </a:lnTo>
                  <a:lnTo>
                    <a:pt x="1006" y="202"/>
                  </a:lnTo>
                  <a:lnTo>
                    <a:pt x="1008" y="220"/>
                  </a:lnTo>
                  <a:lnTo>
                    <a:pt x="1008" y="230"/>
                  </a:lnTo>
                  <a:lnTo>
                    <a:pt x="1006" y="240"/>
                  </a:lnTo>
                  <a:lnTo>
                    <a:pt x="1000" y="260"/>
                  </a:lnTo>
                  <a:lnTo>
                    <a:pt x="990" y="278"/>
                  </a:lnTo>
                  <a:lnTo>
                    <a:pt x="976" y="296"/>
                  </a:lnTo>
                  <a:lnTo>
                    <a:pt x="960" y="312"/>
                  </a:lnTo>
                  <a:lnTo>
                    <a:pt x="942" y="326"/>
                  </a:lnTo>
                  <a:lnTo>
                    <a:pt x="922" y="338"/>
                  </a:lnTo>
                  <a:lnTo>
                    <a:pt x="900" y="346"/>
                  </a:lnTo>
                  <a:lnTo>
                    <a:pt x="878" y="352"/>
                  </a:lnTo>
                  <a:lnTo>
                    <a:pt x="858" y="356"/>
                  </a:lnTo>
                  <a:lnTo>
                    <a:pt x="836" y="356"/>
                  </a:lnTo>
                  <a:lnTo>
                    <a:pt x="818" y="352"/>
                  </a:lnTo>
                  <a:lnTo>
                    <a:pt x="810" y="348"/>
                  </a:lnTo>
                  <a:lnTo>
                    <a:pt x="800" y="344"/>
                  </a:lnTo>
                  <a:lnTo>
                    <a:pt x="794" y="338"/>
                  </a:lnTo>
                  <a:lnTo>
                    <a:pt x="786" y="332"/>
                  </a:lnTo>
                  <a:lnTo>
                    <a:pt x="780" y="324"/>
                  </a:lnTo>
                  <a:lnTo>
                    <a:pt x="774" y="314"/>
                  </a:lnTo>
                  <a:lnTo>
                    <a:pt x="770" y="304"/>
                  </a:lnTo>
                  <a:lnTo>
                    <a:pt x="768" y="292"/>
                  </a:lnTo>
                  <a:lnTo>
                    <a:pt x="766" y="284"/>
                  </a:lnTo>
                  <a:lnTo>
                    <a:pt x="766" y="274"/>
                  </a:lnTo>
                  <a:lnTo>
                    <a:pt x="770" y="256"/>
                  </a:lnTo>
                  <a:lnTo>
                    <a:pt x="778" y="238"/>
                  </a:lnTo>
                  <a:lnTo>
                    <a:pt x="788" y="218"/>
                  </a:lnTo>
                  <a:lnTo>
                    <a:pt x="798" y="198"/>
                  </a:lnTo>
                  <a:lnTo>
                    <a:pt x="806" y="178"/>
                  </a:lnTo>
                  <a:lnTo>
                    <a:pt x="814" y="160"/>
                  </a:lnTo>
                  <a:lnTo>
                    <a:pt x="816" y="140"/>
                  </a:lnTo>
                  <a:lnTo>
                    <a:pt x="816" y="114"/>
                  </a:lnTo>
                  <a:lnTo>
                    <a:pt x="810" y="94"/>
                  </a:lnTo>
                  <a:lnTo>
                    <a:pt x="802" y="76"/>
                  </a:lnTo>
                  <a:lnTo>
                    <a:pt x="792" y="62"/>
                  </a:lnTo>
                  <a:lnTo>
                    <a:pt x="778" y="50"/>
                  </a:lnTo>
                  <a:lnTo>
                    <a:pt x="762" y="40"/>
                  </a:lnTo>
                  <a:lnTo>
                    <a:pt x="742" y="32"/>
                  </a:lnTo>
                  <a:lnTo>
                    <a:pt x="720" y="22"/>
                  </a:lnTo>
                  <a:lnTo>
                    <a:pt x="696" y="14"/>
                  </a:lnTo>
                  <a:lnTo>
                    <a:pt x="672" y="8"/>
                  </a:lnTo>
                  <a:lnTo>
                    <a:pt x="648" y="4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8" y="2"/>
                  </a:lnTo>
                  <a:lnTo>
                    <a:pt x="530" y="6"/>
                  </a:lnTo>
                  <a:lnTo>
                    <a:pt x="482" y="14"/>
                  </a:lnTo>
                  <a:lnTo>
                    <a:pt x="432" y="24"/>
                  </a:lnTo>
                  <a:lnTo>
                    <a:pt x="384" y="36"/>
                  </a:lnTo>
                  <a:lnTo>
                    <a:pt x="336" y="44"/>
                  </a:lnTo>
                  <a:lnTo>
                    <a:pt x="250" y="56"/>
                  </a:lnTo>
                  <a:lnTo>
                    <a:pt x="164" y="66"/>
                  </a:lnTo>
                  <a:lnTo>
                    <a:pt x="122" y="72"/>
                  </a:lnTo>
                  <a:lnTo>
                    <a:pt x="80" y="80"/>
                  </a:lnTo>
                  <a:lnTo>
                    <a:pt x="40" y="90"/>
                  </a:lnTo>
                  <a:lnTo>
                    <a:pt x="0" y="102"/>
                  </a:lnTo>
                  <a:lnTo>
                    <a:pt x="0" y="1238"/>
                  </a:lnTo>
                  <a:lnTo>
                    <a:pt x="6" y="1232"/>
                  </a:lnTo>
                  <a:lnTo>
                    <a:pt x="10" y="1222"/>
                  </a:lnTo>
                  <a:lnTo>
                    <a:pt x="16" y="1204"/>
                  </a:lnTo>
                  <a:lnTo>
                    <a:pt x="18" y="1182"/>
                  </a:lnTo>
                  <a:lnTo>
                    <a:pt x="20" y="1160"/>
                  </a:lnTo>
                  <a:lnTo>
                    <a:pt x="24" y="1138"/>
                  </a:lnTo>
                  <a:lnTo>
                    <a:pt x="28" y="1118"/>
                  </a:lnTo>
                  <a:lnTo>
                    <a:pt x="34" y="1108"/>
                  </a:lnTo>
                  <a:lnTo>
                    <a:pt x="38" y="1102"/>
                  </a:lnTo>
                  <a:lnTo>
                    <a:pt x="46" y="1094"/>
                  </a:lnTo>
                  <a:lnTo>
                    <a:pt x="54" y="1090"/>
                  </a:lnTo>
                  <a:close/>
                </a:path>
              </a:pathLst>
            </a:cu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5" y="1824"/>
              <a:ext cx="1012" cy="194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Σημεία αγοράς</a:t>
              </a:r>
              <a:endParaRPr lang="en-US" sz="2000" b="1" dirty="0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28603" y="3048000"/>
            <a:ext cx="2014539" cy="2833688"/>
            <a:chOff x="2708" y="1394"/>
            <a:chExt cx="1269" cy="1785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708" y="1394"/>
              <a:ext cx="1269" cy="1785"/>
            </a:xfrm>
            <a:custGeom>
              <a:avLst/>
              <a:gdLst>
                <a:gd name="T0" fmla="*/ 1076 w 1818"/>
                <a:gd name="T1" fmla="*/ 84 h 1954"/>
                <a:gd name="T2" fmla="*/ 990 w 1818"/>
                <a:gd name="T3" fmla="*/ 64 h 1954"/>
                <a:gd name="T4" fmla="*/ 914 w 1818"/>
                <a:gd name="T5" fmla="*/ 90 h 1954"/>
                <a:gd name="T6" fmla="*/ 891 w 1818"/>
                <a:gd name="T7" fmla="*/ 122 h 1954"/>
                <a:gd name="T8" fmla="*/ 892 w 1818"/>
                <a:gd name="T9" fmla="*/ 155 h 1954"/>
                <a:gd name="T10" fmla="*/ 926 w 1818"/>
                <a:gd name="T11" fmla="*/ 219 h 1954"/>
                <a:gd name="T12" fmla="*/ 928 w 1818"/>
                <a:gd name="T13" fmla="*/ 261 h 1954"/>
                <a:gd name="T14" fmla="*/ 910 w 1818"/>
                <a:gd name="T15" fmla="*/ 311 h 1954"/>
                <a:gd name="T16" fmla="*/ 878 w 1818"/>
                <a:gd name="T17" fmla="*/ 333 h 1954"/>
                <a:gd name="T18" fmla="*/ 818 w 1818"/>
                <a:gd name="T19" fmla="*/ 320 h 1954"/>
                <a:gd name="T20" fmla="*/ 787 w 1818"/>
                <a:gd name="T21" fmla="*/ 285 h 1954"/>
                <a:gd name="T22" fmla="*/ 766 w 1818"/>
                <a:gd name="T23" fmla="*/ 188 h 1954"/>
                <a:gd name="T24" fmla="*/ 740 w 1818"/>
                <a:gd name="T25" fmla="*/ 135 h 1954"/>
                <a:gd name="T26" fmla="*/ 697 w 1818"/>
                <a:gd name="T27" fmla="*/ 106 h 1954"/>
                <a:gd name="T28" fmla="*/ 604 w 1818"/>
                <a:gd name="T29" fmla="*/ 115 h 1954"/>
                <a:gd name="T30" fmla="*/ 480 w 1818"/>
                <a:gd name="T31" fmla="*/ 163 h 1954"/>
                <a:gd name="T32" fmla="*/ 374 w 1818"/>
                <a:gd name="T33" fmla="*/ 164 h 1954"/>
                <a:gd name="T34" fmla="*/ 286 w 1818"/>
                <a:gd name="T35" fmla="*/ 135 h 1954"/>
                <a:gd name="T36" fmla="*/ 212 w 1818"/>
                <a:gd name="T37" fmla="*/ 71 h 1954"/>
                <a:gd name="T38" fmla="*/ 158 w 1818"/>
                <a:gd name="T39" fmla="*/ 68 h 1954"/>
                <a:gd name="T40" fmla="*/ 107 w 1818"/>
                <a:gd name="T41" fmla="*/ 141 h 1954"/>
                <a:gd name="T42" fmla="*/ 102 w 1818"/>
                <a:gd name="T43" fmla="*/ 206 h 1954"/>
                <a:gd name="T44" fmla="*/ 126 w 1818"/>
                <a:gd name="T45" fmla="*/ 398 h 1954"/>
                <a:gd name="T46" fmla="*/ 161 w 1818"/>
                <a:gd name="T47" fmla="*/ 486 h 1954"/>
                <a:gd name="T48" fmla="*/ 193 w 1818"/>
                <a:gd name="T49" fmla="*/ 576 h 1954"/>
                <a:gd name="T50" fmla="*/ 221 w 1818"/>
                <a:gd name="T51" fmla="*/ 749 h 1954"/>
                <a:gd name="T52" fmla="*/ 211 w 1818"/>
                <a:gd name="T53" fmla="*/ 819 h 1954"/>
                <a:gd name="T54" fmla="*/ 173 w 1818"/>
                <a:gd name="T55" fmla="*/ 873 h 1954"/>
                <a:gd name="T56" fmla="*/ 87 w 1818"/>
                <a:gd name="T57" fmla="*/ 957 h 1954"/>
                <a:gd name="T58" fmla="*/ 29 w 1818"/>
                <a:gd name="T59" fmla="*/ 1076 h 1954"/>
                <a:gd name="T60" fmla="*/ 1 w 1818"/>
                <a:gd name="T61" fmla="*/ 1195 h 1954"/>
                <a:gd name="T62" fmla="*/ 17 w 1818"/>
                <a:gd name="T63" fmla="*/ 1312 h 1954"/>
                <a:gd name="T64" fmla="*/ 56 w 1818"/>
                <a:gd name="T65" fmla="*/ 1399 h 1954"/>
                <a:gd name="T66" fmla="*/ 71 w 1818"/>
                <a:gd name="T67" fmla="*/ 1480 h 1954"/>
                <a:gd name="T68" fmla="*/ 99 w 1818"/>
                <a:gd name="T69" fmla="*/ 1542 h 1954"/>
                <a:gd name="T70" fmla="*/ 135 w 1818"/>
                <a:gd name="T71" fmla="*/ 1573 h 1954"/>
                <a:gd name="T72" fmla="*/ 209 w 1818"/>
                <a:gd name="T73" fmla="*/ 1600 h 1954"/>
                <a:gd name="T74" fmla="*/ 251 w 1818"/>
                <a:gd name="T75" fmla="*/ 1679 h 1954"/>
                <a:gd name="T76" fmla="*/ 303 w 1818"/>
                <a:gd name="T77" fmla="*/ 1705 h 1954"/>
                <a:gd name="T78" fmla="*/ 374 w 1818"/>
                <a:gd name="T79" fmla="*/ 1705 h 1954"/>
                <a:gd name="T80" fmla="*/ 504 w 1818"/>
                <a:gd name="T81" fmla="*/ 1759 h 1954"/>
                <a:gd name="T82" fmla="*/ 611 w 1818"/>
                <a:gd name="T83" fmla="*/ 1785 h 1954"/>
                <a:gd name="T84" fmla="*/ 676 w 1818"/>
                <a:gd name="T85" fmla="*/ 1769 h 1954"/>
                <a:gd name="T86" fmla="*/ 698 w 1818"/>
                <a:gd name="T87" fmla="*/ 1730 h 1954"/>
                <a:gd name="T88" fmla="*/ 694 w 1818"/>
                <a:gd name="T89" fmla="*/ 1685 h 1954"/>
                <a:gd name="T90" fmla="*/ 651 w 1818"/>
                <a:gd name="T91" fmla="*/ 1619 h 1954"/>
                <a:gd name="T92" fmla="*/ 614 w 1818"/>
                <a:gd name="T93" fmla="*/ 1540 h 1954"/>
                <a:gd name="T94" fmla="*/ 617 w 1818"/>
                <a:gd name="T95" fmla="*/ 1493 h 1954"/>
                <a:gd name="T96" fmla="*/ 646 w 1818"/>
                <a:gd name="T97" fmla="*/ 1465 h 1954"/>
                <a:gd name="T98" fmla="*/ 694 w 1818"/>
                <a:gd name="T99" fmla="*/ 1485 h 1954"/>
                <a:gd name="T100" fmla="*/ 759 w 1818"/>
                <a:gd name="T101" fmla="*/ 1577 h 1954"/>
                <a:gd name="T102" fmla="*/ 839 w 1818"/>
                <a:gd name="T103" fmla="*/ 1674 h 1954"/>
                <a:gd name="T104" fmla="*/ 889 w 1818"/>
                <a:gd name="T105" fmla="*/ 1695 h 1954"/>
                <a:gd name="T106" fmla="*/ 951 w 1818"/>
                <a:gd name="T107" fmla="*/ 1670 h 1954"/>
                <a:gd name="T108" fmla="*/ 1034 w 1818"/>
                <a:gd name="T109" fmla="*/ 1615 h 1954"/>
                <a:gd name="T110" fmla="*/ 1121 w 1818"/>
                <a:gd name="T111" fmla="*/ 1602 h 1954"/>
                <a:gd name="T112" fmla="*/ 1191 w 1818"/>
                <a:gd name="T113" fmla="*/ 1630 h 1954"/>
                <a:gd name="T114" fmla="*/ 1269 w 1818"/>
                <a:gd name="T115" fmla="*/ 0 h 1954"/>
                <a:gd name="T116" fmla="*/ 1185 w 1818"/>
                <a:gd name="T117" fmla="*/ 73 h 1954"/>
                <a:gd name="T118" fmla="*/ 1129 w 1818"/>
                <a:gd name="T119" fmla="*/ 93 h 19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8"/>
                <a:gd name="T181" fmla="*/ 0 h 1954"/>
                <a:gd name="T182" fmla="*/ 1818 w 1818"/>
                <a:gd name="T183" fmla="*/ 1954 h 19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8" h="1954">
                  <a:moveTo>
                    <a:pt x="1618" y="102"/>
                  </a:moveTo>
                  <a:lnTo>
                    <a:pt x="1618" y="102"/>
                  </a:lnTo>
                  <a:lnTo>
                    <a:pt x="1592" y="102"/>
                  </a:lnTo>
                  <a:lnTo>
                    <a:pt x="1568" y="98"/>
                  </a:lnTo>
                  <a:lnTo>
                    <a:pt x="1542" y="92"/>
                  </a:lnTo>
                  <a:lnTo>
                    <a:pt x="1518" y="86"/>
                  </a:lnTo>
                  <a:lnTo>
                    <a:pt x="1494" y="78"/>
                  </a:lnTo>
                  <a:lnTo>
                    <a:pt x="1468" y="74"/>
                  </a:lnTo>
                  <a:lnTo>
                    <a:pt x="1444" y="70"/>
                  </a:lnTo>
                  <a:lnTo>
                    <a:pt x="1418" y="70"/>
                  </a:lnTo>
                  <a:lnTo>
                    <a:pt x="1378" y="76"/>
                  </a:lnTo>
                  <a:lnTo>
                    <a:pt x="1354" y="80"/>
                  </a:lnTo>
                  <a:lnTo>
                    <a:pt x="1332" y="88"/>
                  </a:lnTo>
                  <a:lnTo>
                    <a:pt x="1310" y="98"/>
                  </a:lnTo>
                  <a:lnTo>
                    <a:pt x="1300" y="104"/>
                  </a:lnTo>
                  <a:lnTo>
                    <a:pt x="1292" y="110"/>
                  </a:lnTo>
                  <a:lnTo>
                    <a:pt x="1284" y="116"/>
                  </a:lnTo>
                  <a:lnTo>
                    <a:pt x="1278" y="124"/>
                  </a:lnTo>
                  <a:lnTo>
                    <a:pt x="1276" y="134"/>
                  </a:lnTo>
                  <a:lnTo>
                    <a:pt x="1274" y="142"/>
                  </a:lnTo>
                  <a:lnTo>
                    <a:pt x="1274" y="152"/>
                  </a:lnTo>
                  <a:lnTo>
                    <a:pt x="1276" y="162"/>
                  </a:lnTo>
                  <a:lnTo>
                    <a:pt x="1278" y="170"/>
                  </a:lnTo>
                  <a:lnTo>
                    <a:pt x="1282" y="178"/>
                  </a:lnTo>
                  <a:lnTo>
                    <a:pt x="1294" y="192"/>
                  </a:lnTo>
                  <a:lnTo>
                    <a:pt x="1306" y="206"/>
                  </a:lnTo>
                  <a:lnTo>
                    <a:pt x="1318" y="222"/>
                  </a:lnTo>
                  <a:lnTo>
                    <a:pt x="1326" y="240"/>
                  </a:lnTo>
                  <a:lnTo>
                    <a:pt x="1330" y="250"/>
                  </a:lnTo>
                  <a:lnTo>
                    <a:pt x="1332" y="262"/>
                  </a:lnTo>
                  <a:lnTo>
                    <a:pt x="1332" y="272"/>
                  </a:lnTo>
                  <a:lnTo>
                    <a:pt x="1330" y="286"/>
                  </a:lnTo>
                  <a:lnTo>
                    <a:pt x="1328" y="300"/>
                  </a:lnTo>
                  <a:lnTo>
                    <a:pt x="1322" y="312"/>
                  </a:lnTo>
                  <a:lnTo>
                    <a:pt x="1318" y="322"/>
                  </a:lnTo>
                  <a:lnTo>
                    <a:pt x="1312" y="332"/>
                  </a:lnTo>
                  <a:lnTo>
                    <a:pt x="1304" y="340"/>
                  </a:lnTo>
                  <a:lnTo>
                    <a:pt x="1296" y="348"/>
                  </a:lnTo>
                  <a:lnTo>
                    <a:pt x="1288" y="354"/>
                  </a:lnTo>
                  <a:lnTo>
                    <a:pt x="1278" y="358"/>
                  </a:lnTo>
                  <a:lnTo>
                    <a:pt x="1268" y="362"/>
                  </a:lnTo>
                  <a:lnTo>
                    <a:pt x="1258" y="364"/>
                  </a:lnTo>
                  <a:lnTo>
                    <a:pt x="1234" y="366"/>
                  </a:lnTo>
                  <a:lnTo>
                    <a:pt x="1210" y="364"/>
                  </a:lnTo>
                  <a:lnTo>
                    <a:pt x="1186" y="356"/>
                  </a:lnTo>
                  <a:lnTo>
                    <a:pt x="1172" y="350"/>
                  </a:lnTo>
                  <a:lnTo>
                    <a:pt x="1158" y="344"/>
                  </a:lnTo>
                  <a:lnTo>
                    <a:pt x="1148" y="336"/>
                  </a:lnTo>
                  <a:lnTo>
                    <a:pt x="1140" y="330"/>
                  </a:lnTo>
                  <a:lnTo>
                    <a:pt x="1134" y="322"/>
                  </a:lnTo>
                  <a:lnTo>
                    <a:pt x="1128" y="312"/>
                  </a:lnTo>
                  <a:lnTo>
                    <a:pt x="1120" y="294"/>
                  </a:lnTo>
                  <a:lnTo>
                    <a:pt x="1116" y="274"/>
                  </a:lnTo>
                  <a:lnTo>
                    <a:pt x="1112" y="252"/>
                  </a:lnTo>
                  <a:lnTo>
                    <a:pt x="1106" y="230"/>
                  </a:lnTo>
                  <a:lnTo>
                    <a:pt x="1098" y="206"/>
                  </a:lnTo>
                  <a:lnTo>
                    <a:pt x="1090" y="188"/>
                  </a:lnTo>
                  <a:lnTo>
                    <a:pt x="1080" y="174"/>
                  </a:lnTo>
                  <a:lnTo>
                    <a:pt x="1070" y="160"/>
                  </a:lnTo>
                  <a:lnTo>
                    <a:pt x="1060" y="148"/>
                  </a:lnTo>
                  <a:lnTo>
                    <a:pt x="1048" y="140"/>
                  </a:lnTo>
                  <a:lnTo>
                    <a:pt x="1038" y="132"/>
                  </a:lnTo>
                  <a:lnTo>
                    <a:pt x="1024" y="124"/>
                  </a:lnTo>
                  <a:lnTo>
                    <a:pt x="1012" y="120"/>
                  </a:lnTo>
                  <a:lnTo>
                    <a:pt x="998" y="116"/>
                  </a:lnTo>
                  <a:lnTo>
                    <a:pt x="986" y="114"/>
                  </a:lnTo>
                  <a:lnTo>
                    <a:pt x="956" y="112"/>
                  </a:lnTo>
                  <a:lnTo>
                    <a:pt x="928" y="114"/>
                  </a:lnTo>
                  <a:lnTo>
                    <a:pt x="896" y="118"/>
                  </a:lnTo>
                  <a:lnTo>
                    <a:pt x="866" y="126"/>
                  </a:lnTo>
                  <a:lnTo>
                    <a:pt x="834" y="136"/>
                  </a:lnTo>
                  <a:lnTo>
                    <a:pt x="774" y="156"/>
                  </a:lnTo>
                  <a:lnTo>
                    <a:pt x="744" y="166"/>
                  </a:lnTo>
                  <a:lnTo>
                    <a:pt x="714" y="174"/>
                  </a:lnTo>
                  <a:lnTo>
                    <a:pt x="688" y="178"/>
                  </a:lnTo>
                  <a:lnTo>
                    <a:pt x="662" y="182"/>
                  </a:lnTo>
                  <a:lnTo>
                    <a:pt x="594" y="184"/>
                  </a:lnTo>
                  <a:lnTo>
                    <a:pt x="564" y="182"/>
                  </a:lnTo>
                  <a:lnTo>
                    <a:pt x="536" y="180"/>
                  </a:lnTo>
                  <a:lnTo>
                    <a:pt x="508" y="176"/>
                  </a:lnTo>
                  <a:lnTo>
                    <a:pt x="482" y="172"/>
                  </a:lnTo>
                  <a:lnTo>
                    <a:pt x="456" y="166"/>
                  </a:lnTo>
                  <a:lnTo>
                    <a:pt x="432" y="158"/>
                  </a:lnTo>
                  <a:lnTo>
                    <a:pt x="410" y="148"/>
                  </a:lnTo>
                  <a:lnTo>
                    <a:pt x="388" y="138"/>
                  </a:lnTo>
                  <a:lnTo>
                    <a:pt x="366" y="126"/>
                  </a:lnTo>
                  <a:lnTo>
                    <a:pt x="344" y="112"/>
                  </a:lnTo>
                  <a:lnTo>
                    <a:pt x="324" y="96"/>
                  </a:lnTo>
                  <a:lnTo>
                    <a:pt x="304" y="78"/>
                  </a:lnTo>
                  <a:lnTo>
                    <a:pt x="282" y="58"/>
                  </a:lnTo>
                  <a:lnTo>
                    <a:pt x="262" y="36"/>
                  </a:lnTo>
                  <a:lnTo>
                    <a:pt x="244" y="56"/>
                  </a:lnTo>
                  <a:lnTo>
                    <a:pt x="226" y="74"/>
                  </a:lnTo>
                  <a:lnTo>
                    <a:pt x="188" y="106"/>
                  </a:lnTo>
                  <a:lnTo>
                    <a:pt x="174" y="122"/>
                  </a:lnTo>
                  <a:lnTo>
                    <a:pt x="166" y="132"/>
                  </a:lnTo>
                  <a:lnTo>
                    <a:pt x="160" y="144"/>
                  </a:lnTo>
                  <a:lnTo>
                    <a:pt x="154" y="154"/>
                  </a:lnTo>
                  <a:lnTo>
                    <a:pt x="150" y="168"/>
                  </a:lnTo>
                  <a:lnTo>
                    <a:pt x="148" y="182"/>
                  </a:lnTo>
                  <a:lnTo>
                    <a:pt x="146" y="198"/>
                  </a:lnTo>
                  <a:lnTo>
                    <a:pt x="146" y="226"/>
                  </a:lnTo>
                  <a:lnTo>
                    <a:pt x="146" y="256"/>
                  </a:lnTo>
                  <a:lnTo>
                    <a:pt x="148" y="288"/>
                  </a:lnTo>
                  <a:lnTo>
                    <a:pt x="154" y="318"/>
                  </a:lnTo>
                  <a:lnTo>
                    <a:pt x="164" y="380"/>
                  </a:lnTo>
                  <a:lnTo>
                    <a:pt x="180" y="436"/>
                  </a:lnTo>
                  <a:lnTo>
                    <a:pt x="190" y="464"/>
                  </a:lnTo>
                  <a:lnTo>
                    <a:pt x="202" y="488"/>
                  </a:lnTo>
                  <a:lnTo>
                    <a:pt x="216" y="510"/>
                  </a:lnTo>
                  <a:lnTo>
                    <a:pt x="230" y="532"/>
                  </a:lnTo>
                  <a:lnTo>
                    <a:pt x="244" y="554"/>
                  </a:lnTo>
                  <a:lnTo>
                    <a:pt x="256" y="576"/>
                  </a:lnTo>
                  <a:lnTo>
                    <a:pt x="268" y="602"/>
                  </a:lnTo>
                  <a:lnTo>
                    <a:pt x="276" y="630"/>
                  </a:lnTo>
                  <a:lnTo>
                    <a:pt x="290" y="688"/>
                  </a:lnTo>
                  <a:lnTo>
                    <a:pt x="298" y="720"/>
                  </a:lnTo>
                  <a:lnTo>
                    <a:pt x="306" y="754"/>
                  </a:lnTo>
                  <a:lnTo>
                    <a:pt x="312" y="788"/>
                  </a:lnTo>
                  <a:lnTo>
                    <a:pt x="316" y="820"/>
                  </a:lnTo>
                  <a:lnTo>
                    <a:pt x="314" y="852"/>
                  </a:lnTo>
                  <a:lnTo>
                    <a:pt x="312" y="866"/>
                  </a:lnTo>
                  <a:lnTo>
                    <a:pt x="308" y="880"/>
                  </a:lnTo>
                  <a:lnTo>
                    <a:pt x="302" y="896"/>
                  </a:lnTo>
                  <a:lnTo>
                    <a:pt x="294" y="910"/>
                  </a:lnTo>
                  <a:lnTo>
                    <a:pt x="284" y="922"/>
                  </a:lnTo>
                  <a:lnTo>
                    <a:pt x="274" y="934"/>
                  </a:lnTo>
                  <a:lnTo>
                    <a:pt x="262" y="946"/>
                  </a:lnTo>
                  <a:lnTo>
                    <a:pt x="248" y="956"/>
                  </a:lnTo>
                  <a:lnTo>
                    <a:pt x="220" y="976"/>
                  </a:lnTo>
                  <a:lnTo>
                    <a:pt x="192" y="994"/>
                  </a:lnTo>
                  <a:lnTo>
                    <a:pt x="162" y="1014"/>
                  </a:lnTo>
                  <a:lnTo>
                    <a:pt x="136" y="1036"/>
                  </a:lnTo>
                  <a:lnTo>
                    <a:pt x="124" y="1048"/>
                  </a:lnTo>
                  <a:lnTo>
                    <a:pt x="114" y="1062"/>
                  </a:lnTo>
                  <a:lnTo>
                    <a:pt x="84" y="1106"/>
                  </a:lnTo>
                  <a:lnTo>
                    <a:pt x="56" y="1154"/>
                  </a:lnTo>
                  <a:lnTo>
                    <a:pt x="42" y="1178"/>
                  </a:lnTo>
                  <a:lnTo>
                    <a:pt x="30" y="1204"/>
                  </a:lnTo>
                  <a:lnTo>
                    <a:pt x="20" y="1230"/>
                  </a:lnTo>
                  <a:lnTo>
                    <a:pt x="12" y="1256"/>
                  </a:lnTo>
                  <a:lnTo>
                    <a:pt x="6" y="1282"/>
                  </a:lnTo>
                  <a:lnTo>
                    <a:pt x="2" y="1308"/>
                  </a:lnTo>
                  <a:lnTo>
                    <a:pt x="0" y="1334"/>
                  </a:lnTo>
                  <a:lnTo>
                    <a:pt x="2" y="1360"/>
                  </a:lnTo>
                  <a:lnTo>
                    <a:pt x="6" y="1386"/>
                  </a:lnTo>
                  <a:lnTo>
                    <a:pt x="14" y="1412"/>
                  </a:lnTo>
                  <a:lnTo>
                    <a:pt x="24" y="1436"/>
                  </a:lnTo>
                  <a:lnTo>
                    <a:pt x="40" y="1462"/>
                  </a:lnTo>
                  <a:lnTo>
                    <a:pt x="58" y="1490"/>
                  </a:lnTo>
                  <a:lnTo>
                    <a:pt x="70" y="1512"/>
                  </a:lnTo>
                  <a:lnTo>
                    <a:pt x="80" y="1532"/>
                  </a:lnTo>
                  <a:lnTo>
                    <a:pt x="88" y="1556"/>
                  </a:lnTo>
                  <a:lnTo>
                    <a:pt x="94" y="1582"/>
                  </a:lnTo>
                  <a:lnTo>
                    <a:pt x="98" y="1608"/>
                  </a:lnTo>
                  <a:lnTo>
                    <a:pt x="102" y="1620"/>
                  </a:lnTo>
                  <a:lnTo>
                    <a:pt x="106" y="1632"/>
                  </a:lnTo>
                  <a:lnTo>
                    <a:pt x="112" y="1646"/>
                  </a:lnTo>
                  <a:lnTo>
                    <a:pt x="122" y="1662"/>
                  </a:lnTo>
                  <a:lnTo>
                    <a:pt x="142" y="1688"/>
                  </a:lnTo>
                  <a:lnTo>
                    <a:pt x="152" y="1698"/>
                  </a:lnTo>
                  <a:lnTo>
                    <a:pt x="160" y="1706"/>
                  </a:lnTo>
                  <a:lnTo>
                    <a:pt x="168" y="1712"/>
                  </a:lnTo>
                  <a:lnTo>
                    <a:pt x="178" y="1716"/>
                  </a:lnTo>
                  <a:lnTo>
                    <a:pt x="194" y="1722"/>
                  </a:lnTo>
                  <a:lnTo>
                    <a:pt x="232" y="1728"/>
                  </a:lnTo>
                  <a:lnTo>
                    <a:pt x="256" y="1732"/>
                  </a:lnTo>
                  <a:lnTo>
                    <a:pt x="282" y="1742"/>
                  </a:lnTo>
                  <a:lnTo>
                    <a:pt x="300" y="1752"/>
                  </a:lnTo>
                  <a:lnTo>
                    <a:pt x="318" y="1764"/>
                  </a:lnTo>
                  <a:lnTo>
                    <a:pt x="332" y="1780"/>
                  </a:lnTo>
                  <a:lnTo>
                    <a:pt x="342" y="1798"/>
                  </a:lnTo>
                  <a:lnTo>
                    <a:pt x="352" y="1816"/>
                  </a:lnTo>
                  <a:lnTo>
                    <a:pt x="360" y="1838"/>
                  </a:lnTo>
                  <a:lnTo>
                    <a:pt x="364" y="1860"/>
                  </a:lnTo>
                  <a:lnTo>
                    <a:pt x="366" y="1882"/>
                  </a:lnTo>
                  <a:lnTo>
                    <a:pt x="400" y="1874"/>
                  </a:lnTo>
                  <a:lnTo>
                    <a:pt x="434" y="1866"/>
                  </a:lnTo>
                  <a:lnTo>
                    <a:pt x="470" y="1862"/>
                  </a:lnTo>
                  <a:lnTo>
                    <a:pt x="488" y="1860"/>
                  </a:lnTo>
                  <a:lnTo>
                    <a:pt x="506" y="1862"/>
                  </a:lnTo>
                  <a:lnTo>
                    <a:pt x="536" y="1866"/>
                  </a:lnTo>
                  <a:lnTo>
                    <a:pt x="568" y="1874"/>
                  </a:lnTo>
                  <a:lnTo>
                    <a:pt x="598" y="1882"/>
                  </a:lnTo>
                  <a:lnTo>
                    <a:pt x="630" y="1894"/>
                  </a:lnTo>
                  <a:lnTo>
                    <a:pt x="692" y="1916"/>
                  </a:lnTo>
                  <a:lnTo>
                    <a:pt x="722" y="1926"/>
                  </a:lnTo>
                  <a:lnTo>
                    <a:pt x="754" y="1934"/>
                  </a:lnTo>
                  <a:lnTo>
                    <a:pt x="808" y="1946"/>
                  </a:lnTo>
                  <a:lnTo>
                    <a:pt x="842" y="1950"/>
                  </a:lnTo>
                  <a:lnTo>
                    <a:pt x="876" y="1954"/>
                  </a:lnTo>
                  <a:lnTo>
                    <a:pt x="910" y="1954"/>
                  </a:lnTo>
                  <a:lnTo>
                    <a:pt x="928" y="1952"/>
                  </a:lnTo>
                  <a:lnTo>
                    <a:pt x="942" y="1948"/>
                  </a:lnTo>
                  <a:lnTo>
                    <a:pt x="956" y="1944"/>
                  </a:lnTo>
                  <a:lnTo>
                    <a:pt x="968" y="1936"/>
                  </a:lnTo>
                  <a:lnTo>
                    <a:pt x="980" y="1928"/>
                  </a:lnTo>
                  <a:lnTo>
                    <a:pt x="988" y="1918"/>
                  </a:lnTo>
                  <a:lnTo>
                    <a:pt x="996" y="1906"/>
                  </a:lnTo>
                  <a:lnTo>
                    <a:pt x="1000" y="1894"/>
                  </a:lnTo>
                  <a:lnTo>
                    <a:pt x="1002" y="1884"/>
                  </a:lnTo>
                  <a:lnTo>
                    <a:pt x="1002" y="1874"/>
                  </a:lnTo>
                  <a:lnTo>
                    <a:pt x="1002" y="1862"/>
                  </a:lnTo>
                  <a:lnTo>
                    <a:pt x="998" y="1854"/>
                  </a:lnTo>
                  <a:lnTo>
                    <a:pt x="994" y="1844"/>
                  </a:lnTo>
                  <a:lnTo>
                    <a:pt x="988" y="1834"/>
                  </a:lnTo>
                  <a:lnTo>
                    <a:pt x="976" y="1818"/>
                  </a:lnTo>
                  <a:lnTo>
                    <a:pt x="960" y="1802"/>
                  </a:lnTo>
                  <a:lnTo>
                    <a:pt x="944" y="1786"/>
                  </a:lnTo>
                  <a:lnTo>
                    <a:pt x="932" y="1772"/>
                  </a:lnTo>
                  <a:lnTo>
                    <a:pt x="906" y="1738"/>
                  </a:lnTo>
                  <a:lnTo>
                    <a:pt x="894" y="1718"/>
                  </a:lnTo>
                  <a:lnTo>
                    <a:pt x="884" y="1696"/>
                  </a:lnTo>
                  <a:lnTo>
                    <a:pt x="880" y="1686"/>
                  </a:lnTo>
                  <a:lnTo>
                    <a:pt x="878" y="1676"/>
                  </a:lnTo>
                  <a:lnTo>
                    <a:pt x="876" y="1664"/>
                  </a:lnTo>
                  <a:lnTo>
                    <a:pt x="878" y="1654"/>
                  </a:lnTo>
                  <a:lnTo>
                    <a:pt x="880" y="1644"/>
                  </a:lnTo>
                  <a:lnTo>
                    <a:pt x="884" y="1634"/>
                  </a:lnTo>
                  <a:lnTo>
                    <a:pt x="890" y="1624"/>
                  </a:lnTo>
                  <a:lnTo>
                    <a:pt x="900" y="1616"/>
                  </a:lnTo>
                  <a:lnTo>
                    <a:pt x="912" y="1608"/>
                  </a:lnTo>
                  <a:lnTo>
                    <a:pt x="926" y="1604"/>
                  </a:lnTo>
                  <a:lnTo>
                    <a:pt x="940" y="1604"/>
                  </a:lnTo>
                  <a:lnTo>
                    <a:pt x="954" y="1606"/>
                  </a:lnTo>
                  <a:lnTo>
                    <a:pt x="966" y="1610"/>
                  </a:lnTo>
                  <a:lnTo>
                    <a:pt x="980" y="1616"/>
                  </a:lnTo>
                  <a:lnTo>
                    <a:pt x="994" y="1626"/>
                  </a:lnTo>
                  <a:lnTo>
                    <a:pt x="1006" y="1636"/>
                  </a:lnTo>
                  <a:lnTo>
                    <a:pt x="1032" y="1660"/>
                  </a:lnTo>
                  <a:lnTo>
                    <a:pt x="1054" y="1684"/>
                  </a:lnTo>
                  <a:lnTo>
                    <a:pt x="1088" y="1726"/>
                  </a:lnTo>
                  <a:lnTo>
                    <a:pt x="1106" y="1748"/>
                  </a:lnTo>
                  <a:lnTo>
                    <a:pt x="1128" y="1772"/>
                  </a:lnTo>
                  <a:lnTo>
                    <a:pt x="1150" y="1794"/>
                  </a:lnTo>
                  <a:lnTo>
                    <a:pt x="1176" y="1816"/>
                  </a:lnTo>
                  <a:lnTo>
                    <a:pt x="1202" y="1832"/>
                  </a:lnTo>
                  <a:lnTo>
                    <a:pt x="1216" y="1840"/>
                  </a:lnTo>
                  <a:lnTo>
                    <a:pt x="1230" y="1846"/>
                  </a:lnTo>
                  <a:lnTo>
                    <a:pt x="1246" y="1850"/>
                  </a:lnTo>
                  <a:lnTo>
                    <a:pt x="1260" y="1854"/>
                  </a:lnTo>
                  <a:lnTo>
                    <a:pt x="1274" y="1856"/>
                  </a:lnTo>
                  <a:lnTo>
                    <a:pt x="1290" y="1854"/>
                  </a:lnTo>
                  <a:lnTo>
                    <a:pt x="1314" y="1850"/>
                  </a:lnTo>
                  <a:lnTo>
                    <a:pt x="1338" y="1840"/>
                  </a:lnTo>
                  <a:lnTo>
                    <a:pt x="1362" y="1828"/>
                  </a:lnTo>
                  <a:lnTo>
                    <a:pt x="1386" y="1816"/>
                  </a:lnTo>
                  <a:lnTo>
                    <a:pt x="1434" y="1788"/>
                  </a:lnTo>
                  <a:lnTo>
                    <a:pt x="1458" y="1776"/>
                  </a:lnTo>
                  <a:lnTo>
                    <a:pt x="1482" y="1768"/>
                  </a:lnTo>
                  <a:lnTo>
                    <a:pt x="1510" y="1760"/>
                  </a:lnTo>
                  <a:lnTo>
                    <a:pt x="1536" y="1756"/>
                  </a:lnTo>
                  <a:lnTo>
                    <a:pt x="1560" y="1752"/>
                  </a:lnTo>
                  <a:lnTo>
                    <a:pt x="1584" y="1752"/>
                  </a:lnTo>
                  <a:lnTo>
                    <a:pt x="1606" y="1754"/>
                  </a:lnTo>
                  <a:lnTo>
                    <a:pt x="1628" y="1756"/>
                  </a:lnTo>
                  <a:lnTo>
                    <a:pt x="1648" y="1762"/>
                  </a:lnTo>
                  <a:lnTo>
                    <a:pt x="1668" y="1768"/>
                  </a:lnTo>
                  <a:lnTo>
                    <a:pt x="1688" y="1776"/>
                  </a:lnTo>
                  <a:lnTo>
                    <a:pt x="1706" y="1784"/>
                  </a:lnTo>
                  <a:lnTo>
                    <a:pt x="1744" y="1806"/>
                  </a:lnTo>
                  <a:lnTo>
                    <a:pt x="1780" y="1830"/>
                  </a:lnTo>
                  <a:lnTo>
                    <a:pt x="1818" y="1856"/>
                  </a:lnTo>
                  <a:lnTo>
                    <a:pt x="1818" y="0"/>
                  </a:lnTo>
                  <a:lnTo>
                    <a:pt x="1768" y="36"/>
                  </a:lnTo>
                  <a:lnTo>
                    <a:pt x="1732" y="60"/>
                  </a:lnTo>
                  <a:lnTo>
                    <a:pt x="1716" y="70"/>
                  </a:lnTo>
                  <a:lnTo>
                    <a:pt x="1698" y="80"/>
                  </a:lnTo>
                  <a:lnTo>
                    <a:pt x="1678" y="88"/>
                  </a:lnTo>
                  <a:lnTo>
                    <a:pt x="1660" y="94"/>
                  </a:lnTo>
                  <a:lnTo>
                    <a:pt x="1640" y="100"/>
                  </a:lnTo>
                  <a:lnTo>
                    <a:pt x="1618" y="10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969" y="1949"/>
              <a:ext cx="855" cy="3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Δημόσιες σχέσεις</a:t>
              </a:r>
              <a:endParaRPr lang="en-US" sz="2000" b="1" dirty="0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905000" y="4419600"/>
            <a:ext cx="2787650" cy="1676400"/>
            <a:chOff x="1205" y="2784"/>
            <a:chExt cx="1756" cy="1056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205" y="2784"/>
              <a:ext cx="1756" cy="1056"/>
            </a:xfrm>
            <a:custGeom>
              <a:avLst/>
              <a:gdLst>
                <a:gd name="T0" fmla="*/ 1678 w 2516"/>
                <a:gd name="T1" fmla="*/ 756 h 1156"/>
                <a:gd name="T2" fmla="*/ 1662 w 2516"/>
                <a:gd name="T3" fmla="*/ 709 h 1156"/>
                <a:gd name="T4" fmla="*/ 1633 w 2516"/>
                <a:gd name="T5" fmla="*/ 687 h 1156"/>
                <a:gd name="T6" fmla="*/ 1537 w 2516"/>
                <a:gd name="T7" fmla="*/ 692 h 1156"/>
                <a:gd name="T8" fmla="*/ 1489 w 2516"/>
                <a:gd name="T9" fmla="*/ 685 h 1156"/>
                <a:gd name="T10" fmla="*/ 1474 w 2516"/>
                <a:gd name="T11" fmla="*/ 658 h 1156"/>
                <a:gd name="T12" fmla="*/ 1474 w 2516"/>
                <a:gd name="T13" fmla="*/ 621 h 1156"/>
                <a:gd name="T14" fmla="*/ 1491 w 2516"/>
                <a:gd name="T15" fmla="*/ 581 h 1156"/>
                <a:gd name="T16" fmla="*/ 1547 w 2516"/>
                <a:gd name="T17" fmla="*/ 541 h 1156"/>
                <a:gd name="T18" fmla="*/ 1665 w 2516"/>
                <a:gd name="T19" fmla="*/ 510 h 1156"/>
                <a:gd name="T20" fmla="*/ 1699 w 2516"/>
                <a:gd name="T21" fmla="*/ 493 h 1156"/>
                <a:gd name="T22" fmla="*/ 1732 w 2516"/>
                <a:gd name="T23" fmla="*/ 451 h 1156"/>
                <a:gd name="T24" fmla="*/ 1756 w 2516"/>
                <a:gd name="T25" fmla="*/ 354 h 1156"/>
                <a:gd name="T26" fmla="*/ 1729 w 2516"/>
                <a:gd name="T27" fmla="*/ 333 h 1156"/>
                <a:gd name="T28" fmla="*/ 1655 w 2516"/>
                <a:gd name="T29" fmla="*/ 331 h 1156"/>
                <a:gd name="T30" fmla="*/ 1568 w 2516"/>
                <a:gd name="T31" fmla="*/ 305 h 1156"/>
                <a:gd name="T32" fmla="*/ 1466 w 2516"/>
                <a:gd name="T33" fmla="*/ 245 h 1156"/>
                <a:gd name="T34" fmla="*/ 1350 w 2516"/>
                <a:gd name="T35" fmla="*/ 148 h 1156"/>
                <a:gd name="T36" fmla="*/ 1205 w 2516"/>
                <a:gd name="T37" fmla="*/ 68 h 1156"/>
                <a:gd name="T38" fmla="*/ 1057 w 2516"/>
                <a:gd name="T39" fmla="*/ 15 h 1156"/>
                <a:gd name="T40" fmla="*/ 984 w 2516"/>
                <a:gd name="T41" fmla="*/ 7 h 1156"/>
                <a:gd name="T42" fmla="*/ 944 w 2516"/>
                <a:gd name="T43" fmla="*/ 22 h 1156"/>
                <a:gd name="T44" fmla="*/ 896 w 2516"/>
                <a:gd name="T45" fmla="*/ 69 h 1156"/>
                <a:gd name="T46" fmla="*/ 853 w 2516"/>
                <a:gd name="T47" fmla="*/ 88 h 1156"/>
                <a:gd name="T48" fmla="*/ 779 w 2516"/>
                <a:gd name="T49" fmla="*/ 99 h 1156"/>
                <a:gd name="T50" fmla="*/ 653 w 2516"/>
                <a:gd name="T51" fmla="*/ 75 h 1156"/>
                <a:gd name="T52" fmla="*/ 563 w 2516"/>
                <a:gd name="T53" fmla="*/ 27 h 1156"/>
                <a:gd name="T54" fmla="*/ 455 w 2516"/>
                <a:gd name="T55" fmla="*/ 0 h 1156"/>
                <a:gd name="T56" fmla="*/ 373 w 2516"/>
                <a:gd name="T57" fmla="*/ 9 h 1156"/>
                <a:gd name="T58" fmla="*/ 297 w 2516"/>
                <a:gd name="T59" fmla="*/ 46 h 1156"/>
                <a:gd name="T60" fmla="*/ 237 w 2516"/>
                <a:gd name="T61" fmla="*/ 95 h 1156"/>
                <a:gd name="T62" fmla="*/ 191 w 2516"/>
                <a:gd name="T63" fmla="*/ 161 h 1156"/>
                <a:gd name="T64" fmla="*/ 172 w 2516"/>
                <a:gd name="T65" fmla="*/ 216 h 1156"/>
                <a:gd name="T66" fmla="*/ 174 w 2516"/>
                <a:gd name="T67" fmla="*/ 303 h 1156"/>
                <a:gd name="T68" fmla="*/ 177 w 2516"/>
                <a:gd name="T69" fmla="*/ 391 h 1156"/>
                <a:gd name="T70" fmla="*/ 158 w 2516"/>
                <a:gd name="T71" fmla="*/ 449 h 1156"/>
                <a:gd name="T72" fmla="*/ 101 w 2516"/>
                <a:gd name="T73" fmla="*/ 502 h 1156"/>
                <a:gd name="T74" fmla="*/ 45 w 2516"/>
                <a:gd name="T75" fmla="*/ 563 h 1156"/>
                <a:gd name="T76" fmla="*/ 4 w 2516"/>
                <a:gd name="T77" fmla="*/ 661 h 1156"/>
                <a:gd name="T78" fmla="*/ 1 w 2516"/>
                <a:gd name="T79" fmla="*/ 707 h 1156"/>
                <a:gd name="T80" fmla="*/ 17 w 2516"/>
                <a:gd name="T81" fmla="*/ 776 h 1156"/>
                <a:gd name="T82" fmla="*/ 50 w 2516"/>
                <a:gd name="T83" fmla="*/ 888 h 1156"/>
                <a:gd name="T84" fmla="*/ 49 w 2516"/>
                <a:gd name="T85" fmla="*/ 976 h 1156"/>
                <a:gd name="T86" fmla="*/ 1594 w 2516"/>
                <a:gd name="T87" fmla="*/ 1056 h 1156"/>
                <a:gd name="T88" fmla="*/ 1602 w 2516"/>
                <a:gd name="T89" fmla="*/ 998 h 1156"/>
                <a:gd name="T90" fmla="*/ 1615 w 2516"/>
                <a:gd name="T91" fmla="*/ 956 h 1156"/>
                <a:gd name="T92" fmla="*/ 1671 w 2516"/>
                <a:gd name="T93" fmla="*/ 850 h 1156"/>
                <a:gd name="T94" fmla="*/ 1679 w 2516"/>
                <a:gd name="T95" fmla="*/ 793 h 11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6"/>
                <a:gd name="T145" fmla="*/ 0 h 1156"/>
                <a:gd name="T146" fmla="*/ 2516 w 2516"/>
                <a:gd name="T147" fmla="*/ 1156 h 11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6" h="1156">
                  <a:moveTo>
                    <a:pt x="2406" y="868"/>
                  </a:moveTo>
                  <a:lnTo>
                    <a:pt x="2406" y="868"/>
                  </a:lnTo>
                  <a:lnTo>
                    <a:pt x="2406" y="846"/>
                  </a:lnTo>
                  <a:lnTo>
                    <a:pt x="2404" y="828"/>
                  </a:lnTo>
                  <a:lnTo>
                    <a:pt x="2402" y="810"/>
                  </a:lnTo>
                  <a:lnTo>
                    <a:pt x="2396" y="796"/>
                  </a:lnTo>
                  <a:lnTo>
                    <a:pt x="2390" y="786"/>
                  </a:lnTo>
                  <a:lnTo>
                    <a:pt x="2382" y="776"/>
                  </a:lnTo>
                  <a:lnTo>
                    <a:pt x="2372" y="768"/>
                  </a:lnTo>
                  <a:lnTo>
                    <a:pt x="2362" y="760"/>
                  </a:lnTo>
                  <a:lnTo>
                    <a:pt x="2352" y="756"/>
                  </a:lnTo>
                  <a:lnTo>
                    <a:pt x="2340" y="752"/>
                  </a:lnTo>
                  <a:lnTo>
                    <a:pt x="2314" y="750"/>
                  </a:lnTo>
                  <a:lnTo>
                    <a:pt x="2286" y="750"/>
                  </a:lnTo>
                  <a:lnTo>
                    <a:pt x="2258" y="752"/>
                  </a:lnTo>
                  <a:lnTo>
                    <a:pt x="2202" y="758"/>
                  </a:lnTo>
                  <a:lnTo>
                    <a:pt x="2176" y="758"/>
                  </a:lnTo>
                  <a:lnTo>
                    <a:pt x="2154" y="756"/>
                  </a:lnTo>
                  <a:lnTo>
                    <a:pt x="2144" y="754"/>
                  </a:lnTo>
                  <a:lnTo>
                    <a:pt x="2134" y="750"/>
                  </a:lnTo>
                  <a:lnTo>
                    <a:pt x="2126" y="746"/>
                  </a:lnTo>
                  <a:lnTo>
                    <a:pt x="2120" y="738"/>
                  </a:lnTo>
                  <a:lnTo>
                    <a:pt x="2116" y="730"/>
                  </a:lnTo>
                  <a:lnTo>
                    <a:pt x="2112" y="720"/>
                  </a:lnTo>
                  <a:lnTo>
                    <a:pt x="2110" y="706"/>
                  </a:lnTo>
                  <a:lnTo>
                    <a:pt x="2110" y="692"/>
                  </a:lnTo>
                  <a:lnTo>
                    <a:pt x="2112" y="680"/>
                  </a:lnTo>
                  <a:lnTo>
                    <a:pt x="2114" y="670"/>
                  </a:lnTo>
                  <a:lnTo>
                    <a:pt x="2118" y="660"/>
                  </a:lnTo>
                  <a:lnTo>
                    <a:pt x="2124" y="652"/>
                  </a:lnTo>
                  <a:lnTo>
                    <a:pt x="2136" y="636"/>
                  </a:lnTo>
                  <a:lnTo>
                    <a:pt x="2152" y="622"/>
                  </a:lnTo>
                  <a:lnTo>
                    <a:pt x="2172" y="610"/>
                  </a:lnTo>
                  <a:lnTo>
                    <a:pt x="2192" y="600"/>
                  </a:lnTo>
                  <a:lnTo>
                    <a:pt x="2216" y="592"/>
                  </a:lnTo>
                  <a:lnTo>
                    <a:pt x="2240" y="586"/>
                  </a:lnTo>
                  <a:lnTo>
                    <a:pt x="2292" y="576"/>
                  </a:lnTo>
                  <a:lnTo>
                    <a:pt x="2342" y="566"/>
                  </a:lnTo>
                  <a:lnTo>
                    <a:pt x="2386" y="558"/>
                  </a:lnTo>
                  <a:lnTo>
                    <a:pt x="2406" y="552"/>
                  </a:lnTo>
                  <a:lnTo>
                    <a:pt x="2422" y="546"/>
                  </a:lnTo>
                  <a:lnTo>
                    <a:pt x="2434" y="540"/>
                  </a:lnTo>
                  <a:lnTo>
                    <a:pt x="2444" y="532"/>
                  </a:lnTo>
                  <a:lnTo>
                    <a:pt x="2456" y="524"/>
                  </a:lnTo>
                  <a:lnTo>
                    <a:pt x="2464" y="514"/>
                  </a:lnTo>
                  <a:lnTo>
                    <a:pt x="2482" y="494"/>
                  </a:lnTo>
                  <a:lnTo>
                    <a:pt x="2496" y="470"/>
                  </a:lnTo>
                  <a:lnTo>
                    <a:pt x="2506" y="444"/>
                  </a:lnTo>
                  <a:lnTo>
                    <a:pt x="2512" y="416"/>
                  </a:lnTo>
                  <a:lnTo>
                    <a:pt x="2516" y="388"/>
                  </a:lnTo>
                  <a:lnTo>
                    <a:pt x="2516" y="360"/>
                  </a:lnTo>
                  <a:lnTo>
                    <a:pt x="2498" y="362"/>
                  </a:lnTo>
                  <a:lnTo>
                    <a:pt x="2478" y="364"/>
                  </a:lnTo>
                  <a:lnTo>
                    <a:pt x="2442" y="366"/>
                  </a:lnTo>
                  <a:lnTo>
                    <a:pt x="2408" y="364"/>
                  </a:lnTo>
                  <a:lnTo>
                    <a:pt x="2372" y="362"/>
                  </a:lnTo>
                  <a:lnTo>
                    <a:pt x="2340" y="358"/>
                  </a:lnTo>
                  <a:lnTo>
                    <a:pt x="2308" y="352"/>
                  </a:lnTo>
                  <a:lnTo>
                    <a:pt x="2276" y="344"/>
                  </a:lnTo>
                  <a:lnTo>
                    <a:pt x="2246" y="334"/>
                  </a:lnTo>
                  <a:lnTo>
                    <a:pt x="2216" y="324"/>
                  </a:lnTo>
                  <a:lnTo>
                    <a:pt x="2186" y="312"/>
                  </a:lnTo>
                  <a:lnTo>
                    <a:pt x="2158" y="298"/>
                  </a:lnTo>
                  <a:lnTo>
                    <a:pt x="2100" y="268"/>
                  </a:lnTo>
                  <a:lnTo>
                    <a:pt x="2042" y="232"/>
                  </a:lnTo>
                  <a:lnTo>
                    <a:pt x="1982" y="194"/>
                  </a:lnTo>
                  <a:lnTo>
                    <a:pt x="1934" y="162"/>
                  </a:lnTo>
                  <a:lnTo>
                    <a:pt x="1884" y="136"/>
                  </a:lnTo>
                  <a:lnTo>
                    <a:pt x="1832" y="112"/>
                  </a:lnTo>
                  <a:lnTo>
                    <a:pt x="1780" y="92"/>
                  </a:lnTo>
                  <a:lnTo>
                    <a:pt x="1726" y="74"/>
                  </a:lnTo>
                  <a:lnTo>
                    <a:pt x="1672" y="56"/>
                  </a:lnTo>
                  <a:lnTo>
                    <a:pt x="1560" y="26"/>
                  </a:lnTo>
                  <a:lnTo>
                    <a:pt x="1514" y="16"/>
                  </a:lnTo>
                  <a:lnTo>
                    <a:pt x="1488" y="12"/>
                  </a:lnTo>
                  <a:lnTo>
                    <a:pt x="1462" y="8"/>
                  </a:lnTo>
                  <a:lnTo>
                    <a:pt x="1436" y="8"/>
                  </a:lnTo>
                  <a:lnTo>
                    <a:pt x="1410" y="8"/>
                  </a:lnTo>
                  <a:lnTo>
                    <a:pt x="1386" y="12"/>
                  </a:lnTo>
                  <a:lnTo>
                    <a:pt x="1366" y="18"/>
                  </a:lnTo>
                  <a:lnTo>
                    <a:pt x="1352" y="24"/>
                  </a:lnTo>
                  <a:lnTo>
                    <a:pt x="1338" y="34"/>
                  </a:lnTo>
                  <a:lnTo>
                    <a:pt x="1312" y="54"/>
                  </a:lnTo>
                  <a:lnTo>
                    <a:pt x="1298" y="66"/>
                  </a:lnTo>
                  <a:lnTo>
                    <a:pt x="1284" y="76"/>
                  </a:lnTo>
                  <a:lnTo>
                    <a:pt x="1266" y="84"/>
                  </a:lnTo>
                  <a:lnTo>
                    <a:pt x="1248" y="90"/>
                  </a:lnTo>
                  <a:lnTo>
                    <a:pt x="1222" y="96"/>
                  </a:lnTo>
                  <a:lnTo>
                    <a:pt x="1196" y="102"/>
                  </a:lnTo>
                  <a:lnTo>
                    <a:pt x="1170" y="104"/>
                  </a:lnTo>
                  <a:lnTo>
                    <a:pt x="1142" y="106"/>
                  </a:lnTo>
                  <a:lnTo>
                    <a:pt x="1116" y="108"/>
                  </a:lnTo>
                  <a:lnTo>
                    <a:pt x="1090" y="108"/>
                  </a:lnTo>
                  <a:lnTo>
                    <a:pt x="1038" y="102"/>
                  </a:lnTo>
                  <a:lnTo>
                    <a:pt x="986" y="94"/>
                  </a:lnTo>
                  <a:lnTo>
                    <a:pt x="936" y="82"/>
                  </a:lnTo>
                  <a:lnTo>
                    <a:pt x="888" y="64"/>
                  </a:lnTo>
                  <a:lnTo>
                    <a:pt x="840" y="44"/>
                  </a:lnTo>
                  <a:lnTo>
                    <a:pt x="806" y="30"/>
                  </a:lnTo>
                  <a:lnTo>
                    <a:pt x="768" y="18"/>
                  </a:lnTo>
                  <a:lnTo>
                    <a:pt x="730" y="8"/>
                  </a:lnTo>
                  <a:lnTo>
                    <a:pt x="692" y="2"/>
                  </a:lnTo>
                  <a:lnTo>
                    <a:pt x="652" y="0"/>
                  </a:lnTo>
                  <a:lnTo>
                    <a:pt x="612" y="0"/>
                  </a:lnTo>
                  <a:lnTo>
                    <a:pt x="572" y="4"/>
                  </a:lnTo>
                  <a:lnTo>
                    <a:pt x="534" y="10"/>
                  </a:lnTo>
                  <a:lnTo>
                    <a:pt x="514" y="16"/>
                  </a:lnTo>
                  <a:lnTo>
                    <a:pt x="492" y="22"/>
                  </a:lnTo>
                  <a:lnTo>
                    <a:pt x="448" y="38"/>
                  </a:lnTo>
                  <a:lnTo>
                    <a:pt x="426" y="50"/>
                  </a:lnTo>
                  <a:lnTo>
                    <a:pt x="404" y="62"/>
                  </a:lnTo>
                  <a:lnTo>
                    <a:pt x="382" y="74"/>
                  </a:lnTo>
                  <a:lnTo>
                    <a:pt x="362" y="90"/>
                  </a:lnTo>
                  <a:lnTo>
                    <a:pt x="340" y="104"/>
                  </a:lnTo>
                  <a:lnTo>
                    <a:pt x="322" y="120"/>
                  </a:lnTo>
                  <a:lnTo>
                    <a:pt x="304" y="138"/>
                  </a:lnTo>
                  <a:lnTo>
                    <a:pt x="288" y="156"/>
                  </a:lnTo>
                  <a:lnTo>
                    <a:pt x="274" y="176"/>
                  </a:lnTo>
                  <a:lnTo>
                    <a:pt x="262" y="194"/>
                  </a:lnTo>
                  <a:lnTo>
                    <a:pt x="252" y="216"/>
                  </a:lnTo>
                  <a:lnTo>
                    <a:pt x="246" y="236"/>
                  </a:lnTo>
                  <a:lnTo>
                    <a:pt x="242" y="260"/>
                  </a:lnTo>
                  <a:lnTo>
                    <a:pt x="242" y="284"/>
                  </a:lnTo>
                  <a:lnTo>
                    <a:pt x="246" y="308"/>
                  </a:lnTo>
                  <a:lnTo>
                    <a:pt x="250" y="332"/>
                  </a:lnTo>
                  <a:lnTo>
                    <a:pt x="254" y="356"/>
                  </a:lnTo>
                  <a:lnTo>
                    <a:pt x="256" y="380"/>
                  </a:lnTo>
                  <a:lnTo>
                    <a:pt x="258" y="404"/>
                  </a:lnTo>
                  <a:lnTo>
                    <a:pt x="254" y="428"/>
                  </a:lnTo>
                  <a:lnTo>
                    <a:pt x="248" y="454"/>
                  </a:lnTo>
                  <a:lnTo>
                    <a:pt x="238" y="474"/>
                  </a:lnTo>
                  <a:lnTo>
                    <a:pt x="226" y="492"/>
                  </a:lnTo>
                  <a:lnTo>
                    <a:pt x="214" y="506"/>
                  </a:lnTo>
                  <a:lnTo>
                    <a:pt x="198" y="518"/>
                  </a:lnTo>
                  <a:lnTo>
                    <a:pt x="182" y="528"/>
                  </a:lnTo>
                  <a:lnTo>
                    <a:pt x="144" y="550"/>
                  </a:lnTo>
                  <a:lnTo>
                    <a:pt x="100" y="584"/>
                  </a:lnTo>
                  <a:lnTo>
                    <a:pt x="64" y="616"/>
                  </a:lnTo>
                  <a:lnTo>
                    <a:pt x="44" y="642"/>
                  </a:lnTo>
                  <a:lnTo>
                    <a:pt x="28" y="670"/>
                  </a:lnTo>
                  <a:lnTo>
                    <a:pt x="14" y="696"/>
                  </a:lnTo>
                  <a:lnTo>
                    <a:pt x="6" y="724"/>
                  </a:lnTo>
                  <a:lnTo>
                    <a:pt x="2" y="742"/>
                  </a:lnTo>
                  <a:lnTo>
                    <a:pt x="0" y="758"/>
                  </a:lnTo>
                  <a:lnTo>
                    <a:pt x="2" y="774"/>
                  </a:lnTo>
                  <a:lnTo>
                    <a:pt x="4" y="790"/>
                  </a:lnTo>
                  <a:lnTo>
                    <a:pt x="8" y="806"/>
                  </a:lnTo>
                  <a:lnTo>
                    <a:pt x="12" y="820"/>
                  </a:lnTo>
                  <a:lnTo>
                    <a:pt x="24" y="850"/>
                  </a:lnTo>
                  <a:lnTo>
                    <a:pt x="52" y="910"/>
                  </a:lnTo>
                  <a:lnTo>
                    <a:pt x="64" y="940"/>
                  </a:lnTo>
                  <a:lnTo>
                    <a:pt x="72" y="972"/>
                  </a:lnTo>
                  <a:lnTo>
                    <a:pt x="76" y="998"/>
                  </a:lnTo>
                  <a:lnTo>
                    <a:pt x="78" y="1022"/>
                  </a:lnTo>
                  <a:lnTo>
                    <a:pt x="76" y="1046"/>
                  </a:lnTo>
                  <a:lnTo>
                    <a:pt x="70" y="1068"/>
                  </a:lnTo>
                  <a:lnTo>
                    <a:pt x="64" y="1090"/>
                  </a:lnTo>
                  <a:lnTo>
                    <a:pt x="56" y="1110"/>
                  </a:lnTo>
                  <a:lnTo>
                    <a:pt x="36" y="1156"/>
                  </a:lnTo>
                  <a:lnTo>
                    <a:pt x="2284" y="1156"/>
                  </a:lnTo>
                  <a:lnTo>
                    <a:pt x="2286" y="1134"/>
                  </a:lnTo>
                  <a:lnTo>
                    <a:pt x="2290" y="1112"/>
                  </a:lnTo>
                  <a:lnTo>
                    <a:pt x="2296" y="1092"/>
                  </a:lnTo>
                  <a:lnTo>
                    <a:pt x="2300" y="1074"/>
                  </a:lnTo>
                  <a:lnTo>
                    <a:pt x="2308" y="1060"/>
                  </a:lnTo>
                  <a:lnTo>
                    <a:pt x="2314" y="1046"/>
                  </a:lnTo>
                  <a:lnTo>
                    <a:pt x="2330" y="1020"/>
                  </a:lnTo>
                  <a:lnTo>
                    <a:pt x="2364" y="976"/>
                  </a:lnTo>
                  <a:lnTo>
                    <a:pt x="2380" y="954"/>
                  </a:lnTo>
                  <a:lnTo>
                    <a:pt x="2394" y="930"/>
                  </a:lnTo>
                  <a:lnTo>
                    <a:pt x="2398" y="916"/>
                  </a:lnTo>
                  <a:lnTo>
                    <a:pt x="2402" y="902"/>
                  </a:lnTo>
                  <a:lnTo>
                    <a:pt x="2406" y="886"/>
                  </a:lnTo>
                  <a:lnTo>
                    <a:pt x="2406" y="868"/>
                  </a:lnTo>
                  <a:close/>
                </a:path>
              </a:pathLst>
            </a:custGeom>
            <a:solidFill>
              <a:srgbClr val="CCCC5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445" y="3240"/>
              <a:ext cx="12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Άμεσο μάρκετινγκ</a:t>
              </a:r>
              <a:endParaRPr lang="en-US" sz="2000" b="1" dirty="0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2133600" y="990600"/>
            <a:ext cx="1944690" cy="2354263"/>
            <a:chOff x="156" y="2357"/>
            <a:chExt cx="1225" cy="1483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56" y="2357"/>
              <a:ext cx="1225" cy="1483"/>
            </a:xfrm>
            <a:custGeom>
              <a:avLst/>
              <a:gdLst>
                <a:gd name="T0" fmla="*/ 848 w 1754"/>
                <a:gd name="T1" fmla="*/ 396 h 1624"/>
                <a:gd name="T2" fmla="*/ 813 w 1754"/>
                <a:gd name="T3" fmla="*/ 363 h 1624"/>
                <a:gd name="T4" fmla="*/ 775 w 1754"/>
                <a:gd name="T5" fmla="*/ 307 h 1624"/>
                <a:gd name="T6" fmla="*/ 746 w 1754"/>
                <a:gd name="T7" fmla="*/ 259 h 1624"/>
                <a:gd name="T8" fmla="*/ 703 w 1754"/>
                <a:gd name="T9" fmla="*/ 214 h 1624"/>
                <a:gd name="T10" fmla="*/ 666 w 1754"/>
                <a:gd name="T11" fmla="*/ 210 h 1624"/>
                <a:gd name="T12" fmla="*/ 589 w 1754"/>
                <a:gd name="T13" fmla="*/ 177 h 1624"/>
                <a:gd name="T14" fmla="*/ 518 w 1754"/>
                <a:gd name="T15" fmla="*/ 150 h 1624"/>
                <a:gd name="T16" fmla="*/ 479 w 1754"/>
                <a:gd name="T17" fmla="*/ 142 h 1624"/>
                <a:gd name="T18" fmla="*/ 412 w 1754"/>
                <a:gd name="T19" fmla="*/ 142 h 1624"/>
                <a:gd name="T20" fmla="*/ 391 w 1754"/>
                <a:gd name="T21" fmla="*/ 152 h 1624"/>
                <a:gd name="T22" fmla="*/ 372 w 1754"/>
                <a:gd name="T23" fmla="*/ 177 h 1624"/>
                <a:gd name="T24" fmla="*/ 351 w 1754"/>
                <a:gd name="T25" fmla="*/ 217 h 1624"/>
                <a:gd name="T26" fmla="*/ 313 w 1754"/>
                <a:gd name="T27" fmla="*/ 259 h 1624"/>
                <a:gd name="T28" fmla="*/ 282 w 1754"/>
                <a:gd name="T29" fmla="*/ 278 h 1624"/>
                <a:gd name="T30" fmla="*/ 250 w 1754"/>
                <a:gd name="T31" fmla="*/ 285 h 1624"/>
                <a:gd name="T32" fmla="*/ 218 w 1754"/>
                <a:gd name="T33" fmla="*/ 281 h 1624"/>
                <a:gd name="T34" fmla="*/ 184 w 1754"/>
                <a:gd name="T35" fmla="*/ 265 h 1624"/>
                <a:gd name="T36" fmla="*/ 152 w 1754"/>
                <a:gd name="T37" fmla="*/ 237 h 1624"/>
                <a:gd name="T38" fmla="*/ 123 w 1754"/>
                <a:gd name="T39" fmla="*/ 190 h 1624"/>
                <a:gd name="T40" fmla="*/ 106 w 1754"/>
                <a:gd name="T41" fmla="*/ 124 h 1624"/>
                <a:gd name="T42" fmla="*/ 95 w 1754"/>
                <a:gd name="T43" fmla="*/ 62 h 1624"/>
                <a:gd name="T44" fmla="*/ 80 w 1754"/>
                <a:gd name="T45" fmla="*/ 20 h 1624"/>
                <a:gd name="T46" fmla="*/ 63 w 1754"/>
                <a:gd name="T47" fmla="*/ 2 h 1624"/>
                <a:gd name="T48" fmla="*/ 38 w 1754"/>
                <a:gd name="T49" fmla="*/ 5 h 1624"/>
                <a:gd name="T50" fmla="*/ 27 w 1754"/>
                <a:gd name="T51" fmla="*/ 16 h 1624"/>
                <a:gd name="T52" fmla="*/ 17 w 1754"/>
                <a:gd name="T53" fmla="*/ 49 h 1624"/>
                <a:gd name="T54" fmla="*/ 11 w 1754"/>
                <a:gd name="T55" fmla="*/ 110 h 1624"/>
                <a:gd name="T56" fmla="*/ 0 w 1754"/>
                <a:gd name="T57" fmla="*/ 141 h 1624"/>
                <a:gd name="T58" fmla="*/ 0 w 1754"/>
                <a:gd name="T59" fmla="*/ 1483 h 1624"/>
                <a:gd name="T60" fmla="*/ 1090 w 1754"/>
                <a:gd name="T61" fmla="*/ 1441 h 1624"/>
                <a:gd name="T62" fmla="*/ 1103 w 1754"/>
                <a:gd name="T63" fmla="*/ 1383 h 1624"/>
                <a:gd name="T64" fmla="*/ 1102 w 1754"/>
                <a:gd name="T65" fmla="*/ 1315 h 1624"/>
                <a:gd name="T66" fmla="*/ 1087 w 1754"/>
                <a:gd name="T67" fmla="*/ 1258 h 1624"/>
                <a:gd name="T68" fmla="*/ 1056 w 1754"/>
                <a:gd name="T69" fmla="*/ 1163 h 1624"/>
                <a:gd name="T70" fmla="*/ 1052 w 1754"/>
                <a:gd name="T71" fmla="*/ 1120 h 1624"/>
                <a:gd name="T72" fmla="*/ 1055 w 1754"/>
                <a:gd name="T73" fmla="*/ 1089 h 1624"/>
                <a:gd name="T74" fmla="*/ 1083 w 1754"/>
                <a:gd name="T75" fmla="*/ 1014 h 1624"/>
                <a:gd name="T76" fmla="*/ 1106 w 1754"/>
                <a:gd name="T77" fmla="*/ 977 h 1624"/>
                <a:gd name="T78" fmla="*/ 1138 w 1754"/>
                <a:gd name="T79" fmla="*/ 941 h 1624"/>
                <a:gd name="T80" fmla="*/ 1152 w 1754"/>
                <a:gd name="T81" fmla="*/ 930 h 1624"/>
                <a:gd name="T82" fmla="*/ 1197 w 1754"/>
                <a:gd name="T83" fmla="*/ 893 h 1624"/>
                <a:gd name="T84" fmla="*/ 1219 w 1754"/>
                <a:gd name="T85" fmla="*/ 855 h 1624"/>
                <a:gd name="T86" fmla="*/ 1207 w 1754"/>
                <a:gd name="T87" fmla="*/ 833 h 1624"/>
                <a:gd name="T88" fmla="*/ 1179 w 1754"/>
                <a:gd name="T89" fmla="*/ 826 h 1624"/>
                <a:gd name="T90" fmla="*/ 1141 w 1754"/>
                <a:gd name="T91" fmla="*/ 805 h 1624"/>
                <a:gd name="T92" fmla="*/ 1108 w 1754"/>
                <a:gd name="T93" fmla="*/ 774 h 1624"/>
                <a:gd name="T94" fmla="*/ 1050 w 1754"/>
                <a:gd name="T95" fmla="*/ 690 h 1624"/>
                <a:gd name="T96" fmla="*/ 982 w 1754"/>
                <a:gd name="T97" fmla="*/ 559 h 1624"/>
                <a:gd name="T98" fmla="*/ 926 w 1754"/>
                <a:gd name="T99" fmla="*/ 469 h 1624"/>
                <a:gd name="T100" fmla="*/ 881 w 1754"/>
                <a:gd name="T101" fmla="*/ 424 h 16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4"/>
                <a:gd name="T154" fmla="*/ 0 h 1624"/>
                <a:gd name="T155" fmla="*/ 1754 w 1754"/>
                <a:gd name="T156" fmla="*/ 1624 h 16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4" h="1624">
                  <a:moveTo>
                    <a:pt x="1262" y="464"/>
                  </a:moveTo>
                  <a:lnTo>
                    <a:pt x="1262" y="464"/>
                  </a:lnTo>
                  <a:lnTo>
                    <a:pt x="1214" y="434"/>
                  </a:lnTo>
                  <a:lnTo>
                    <a:pt x="1196" y="422"/>
                  </a:lnTo>
                  <a:lnTo>
                    <a:pt x="1178" y="410"/>
                  </a:lnTo>
                  <a:lnTo>
                    <a:pt x="1164" y="398"/>
                  </a:lnTo>
                  <a:lnTo>
                    <a:pt x="1148" y="380"/>
                  </a:lnTo>
                  <a:lnTo>
                    <a:pt x="1130" y="360"/>
                  </a:lnTo>
                  <a:lnTo>
                    <a:pt x="1110" y="336"/>
                  </a:lnTo>
                  <a:lnTo>
                    <a:pt x="1090" y="310"/>
                  </a:lnTo>
                  <a:lnTo>
                    <a:pt x="1068" y="284"/>
                  </a:lnTo>
                  <a:lnTo>
                    <a:pt x="1022" y="232"/>
                  </a:lnTo>
                  <a:lnTo>
                    <a:pt x="1006" y="234"/>
                  </a:lnTo>
                  <a:lnTo>
                    <a:pt x="988" y="234"/>
                  </a:lnTo>
                  <a:lnTo>
                    <a:pt x="970" y="234"/>
                  </a:lnTo>
                  <a:lnTo>
                    <a:pt x="954" y="230"/>
                  </a:lnTo>
                  <a:lnTo>
                    <a:pt x="918" y="222"/>
                  </a:lnTo>
                  <a:lnTo>
                    <a:pt x="882" y="208"/>
                  </a:lnTo>
                  <a:lnTo>
                    <a:pt x="844" y="194"/>
                  </a:lnTo>
                  <a:lnTo>
                    <a:pt x="806" y="180"/>
                  </a:lnTo>
                  <a:lnTo>
                    <a:pt x="764" y="168"/>
                  </a:lnTo>
                  <a:lnTo>
                    <a:pt x="742" y="164"/>
                  </a:lnTo>
                  <a:lnTo>
                    <a:pt x="720" y="160"/>
                  </a:lnTo>
                  <a:lnTo>
                    <a:pt x="686" y="156"/>
                  </a:lnTo>
                  <a:lnTo>
                    <a:pt x="646" y="154"/>
                  </a:lnTo>
                  <a:lnTo>
                    <a:pt x="606" y="154"/>
                  </a:lnTo>
                  <a:lnTo>
                    <a:pt x="590" y="156"/>
                  </a:lnTo>
                  <a:lnTo>
                    <a:pt x="576" y="160"/>
                  </a:lnTo>
                  <a:lnTo>
                    <a:pt x="560" y="166"/>
                  </a:lnTo>
                  <a:lnTo>
                    <a:pt x="548" y="174"/>
                  </a:lnTo>
                  <a:lnTo>
                    <a:pt x="540" y="184"/>
                  </a:lnTo>
                  <a:lnTo>
                    <a:pt x="532" y="194"/>
                  </a:lnTo>
                  <a:lnTo>
                    <a:pt x="520" y="214"/>
                  </a:lnTo>
                  <a:lnTo>
                    <a:pt x="512" y="226"/>
                  </a:lnTo>
                  <a:lnTo>
                    <a:pt x="502" y="238"/>
                  </a:lnTo>
                  <a:lnTo>
                    <a:pt x="476" y="264"/>
                  </a:lnTo>
                  <a:lnTo>
                    <a:pt x="448" y="284"/>
                  </a:lnTo>
                  <a:lnTo>
                    <a:pt x="434" y="292"/>
                  </a:lnTo>
                  <a:lnTo>
                    <a:pt x="418" y="298"/>
                  </a:lnTo>
                  <a:lnTo>
                    <a:pt x="404" y="304"/>
                  </a:lnTo>
                  <a:lnTo>
                    <a:pt x="388" y="308"/>
                  </a:lnTo>
                  <a:lnTo>
                    <a:pt x="374" y="310"/>
                  </a:lnTo>
                  <a:lnTo>
                    <a:pt x="358" y="312"/>
                  </a:lnTo>
                  <a:lnTo>
                    <a:pt x="342" y="312"/>
                  </a:lnTo>
                  <a:lnTo>
                    <a:pt x="326" y="310"/>
                  </a:lnTo>
                  <a:lnTo>
                    <a:pt x="312" y="308"/>
                  </a:lnTo>
                  <a:lnTo>
                    <a:pt x="296" y="304"/>
                  </a:lnTo>
                  <a:lnTo>
                    <a:pt x="280" y="298"/>
                  </a:lnTo>
                  <a:lnTo>
                    <a:pt x="264" y="290"/>
                  </a:lnTo>
                  <a:lnTo>
                    <a:pt x="238" y="274"/>
                  </a:lnTo>
                  <a:lnTo>
                    <a:pt x="218" y="260"/>
                  </a:lnTo>
                  <a:lnTo>
                    <a:pt x="202" y="244"/>
                  </a:lnTo>
                  <a:lnTo>
                    <a:pt x="188" y="226"/>
                  </a:lnTo>
                  <a:lnTo>
                    <a:pt x="176" y="208"/>
                  </a:lnTo>
                  <a:lnTo>
                    <a:pt x="168" y="186"/>
                  </a:lnTo>
                  <a:lnTo>
                    <a:pt x="160" y="162"/>
                  </a:lnTo>
                  <a:lnTo>
                    <a:pt x="152" y="136"/>
                  </a:lnTo>
                  <a:lnTo>
                    <a:pt x="142" y="94"/>
                  </a:lnTo>
                  <a:lnTo>
                    <a:pt x="136" y="68"/>
                  </a:lnTo>
                  <a:lnTo>
                    <a:pt x="126" y="42"/>
                  </a:lnTo>
                  <a:lnTo>
                    <a:pt x="120" y="32"/>
                  </a:lnTo>
                  <a:lnTo>
                    <a:pt x="114" y="22"/>
                  </a:lnTo>
                  <a:lnTo>
                    <a:pt x="108" y="12"/>
                  </a:lnTo>
                  <a:lnTo>
                    <a:pt x="98" y="6"/>
                  </a:lnTo>
                  <a:lnTo>
                    <a:pt x="90" y="2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4"/>
                  </a:lnTo>
                  <a:lnTo>
                    <a:pt x="24" y="54"/>
                  </a:lnTo>
                  <a:lnTo>
                    <a:pt x="20" y="76"/>
                  </a:lnTo>
                  <a:lnTo>
                    <a:pt x="18" y="98"/>
                  </a:lnTo>
                  <a:lnTo>
                    <a:pt x="16" y="120"/>
                  </a:lnTo>
                  <a:lnTo>
                    <a:pt x="10" y="138"/>
                  </a:lnTo>
                  <a:lnTo>
                    <a:pt x="6" y="148"/>
                  </a:lnTo>
                  <a:lnTo>
                    <a:pt x="0" y="154"/>
                  </a:lnTo>
                  <a:lnTo>
                    <a:pt x="0" y="1624"/>
                  </a:lnTo>
                  <a:lnTo>
                    <a:pt x="1542" y="1624"/>
                  </a:lnTo>
                  <a:lnTo>
                    <a:pt x="1560" y="1578"/>
                  </a:lnTo>
                  <a:lnTo>
                    <a:pt x="1568" y="1558"/>
                  </a:lnTo>
                  <a:lnTo>
                    <a:pt x="1576" y="1536"/>
                  </a:lnTo>
                  <a:lnTo>
                    <a:pt x="1580" y="1514"/>
                  </a:lnTo>
                  <a:lnTo>
                    <a:pt x="1582" y="1490"/>
                  </a:lnTo>
                  <a:lnTo>
                    <a:pt x="1582" y="1466"/>
                  </a:lnTo>
                  <a:lnTo>
                    <a:pt x="1578" y="1440"/>
                  </a:lnTo>
                  <a:lnTo>
                    <a:pt x="1568" y="1408"/>
                  </a:lnTo>
                  <a:lnTo>
                    <a:pt x="1556" y="1378"/>
                  </a:lnTo>
                  <a:lnTo>
                    <a:pt x="1530" y="1318"/>
                  </a:lnTo>
                  <a:lnTo>
                    <a:pt x="1518" y="1288"/>
                  </a:lnTo>
                  <a:lnTo>
                    <a:pt x="1512" y="1274"/>
                  </a:lnTo>
                  <a:lnTo>
                    <a:pt x="1510" y="1258"/>
                  </a:lnTo>
                  <a:lnTo>
                    <a:pt x="1506" y="1242"/>
                  </a:lnTo>
                  <a:lnTo>
                    <a:pt x="1506" y="1226"/>
                  </a:lnTo>
                  <a:lnTo>
                    <a:pt x="1508" y="1210"/>
                  </a:lnTo>
                  <a:lnTo>
                    <a:pt x="1510" y="1192"/>
                  </a:lnTo>
                  <a:lnTo>
                    <a:pt x="1520" y="1164"/>
                  </a:lnTo>
                  <a:lnTo>
                    <a:pt x="1532" y="1138"/>
                  </a:lnTo>
                  <a:lnTo>
                    <a:pt x="1550" y="1110"/>
                  </a:lnTo>
                  <a:lnTo>
                    <a:pt x="1568" y="1084"/>
                  </a:lnTo>
                  <a:lnTo>
                    <a:pt x="1584" y="1070"/>
                  </a:lnTo>
                  <a:lnTo>
                    <a:pt x="1598" y="1054"/>
                  </a:lnTo>
                  <a:lnTo>
                    <a:pt x="1614" y="1042"/>
                  </a:lnTo>
                  <a:lnTo>
                    <a:pt x="1630" y="1030"/>
                  </a:lnTo>
                  <a:lnTo>
                    <a:pt x="1650" y="1018"/>
                  </a:lnTo>
                  <a:lnTo>
                    <a:pt x="1684" y="998"/>
                  </a:lnTo>
                  <a:lnTo>
                    <a:pt x="1700" y="988"/>
                  </a:lnTo>
                  <a:lnTo>
                    <a:pt x="1714" y="978"/>
                  </a:lnTo>
                  <a:lnTo>
                    <a:pt x="1726" y="966"/>
                  </a:lnTo>
                  <a:lnTo>
                    <a:pt x="1738" y="952"/>
                  </a:lnTo>
                  <a:lnTo>
                    <a:pt x="1746" y="936"/>
                  </a:lnTo>
                  <a:lnTo>
                    <a:pt x="1754" y="914"/>
                  </a:lnTo>
                  <a:lnTo>
                    <a:pt x="1728" y="912"/>
                  </a:lnTo>
                  <a:lnTo>
                    <a:pt x="1708" y="910"/>
                  </a:lnTo>
                  <a:lnTo>
                    <a:pt x="1688" y="904"/>
                  </a:lnTo>
                  <a:lnTo>
                    <a:pt x="1668" y="898"/>
                  </a:lnTo>
                  <a:lnTo>
                    <a:pt x="1650" y="890"/>
                  </a:lnTo>
                  <a:lnTo>
                    <a:pt x="1634" y="882"/>
                  </a:lnTo>
                  <a:lnTo>
                    <a:pt x="1618" y="872"/>
                  </a:lnTo>
                  <a:lnTo>
                    <a:pt x="1602" y="860"/>
                  </a:lnTo>
                  <a:lnTo>
                    <a:pt x="1586" y="848"/>
                  </a:lnTo>
                  <a:lnTo>
                    <a:pt x="1558" y="820"/>
                  </a:lnTo>
                  <a:lnTo>
                    <a:pt x="1530" y="788"/>
                  </a:lnTo>
                  <a:lnTo>
                    <a:pt x="1504" y="756"/>
                  </a:lnTo>
                  <a:lnTo>
                    <a:pt x="1480" y="720"/>
                  </a:lnTo>
                  <a:lnTo>
                    <a:pt x="1430" y="648"/>
                  </a:lnTo>
                  <a:lnTo>
                    <a:pt x="1406" y="612"/>
                  </a:lnTo>
                  <a:lnTo>
                    <a:pt x="1380" y="576"/>
                  </a:lnTo>
                  <a:lnTo>
                    <a:pt x="1354" y="544"/>
                  </a:lnTo>
                  <a:lnTo>
                    <a:pt x="1326" y="514"/>
                  </a:lnTo>
                  <a:lnTo>
                    <a:pt x="1296" y="486"/>
                  </a:lnTo>
                  <a:lnTo>
                    <a:pt x="1280" y="474"/>
                  </a:lnTo>
                  <a:lnTo>
                    <a:pt x="1262" y="464"/>
                  </a:lnTo>
                  <a:close/>
                </a:path>
              </a:pathLst>
            </a:custGeom>
            <a:solidFill>
              <a:srgbClr val="FF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04" y="3072"/>
              <a:ext cx="993" cy="38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Διαδραστικό μάρκετινγκ</a:t>
              </a:r>
              <a:endParaRPr lang="en-US" sz="2000" b="1" dirty="0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786189" y="928688"/>
            <a:ext cx="2057401" cy="1557338"/>
            <a:chOff x="2666" y="2868"/>
            <a:chExt cx="1296" cy="981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666" y="2868"/>
              <a:ext cx="1296" cy="981"/>
            </a:xfrm>
            <a:custGeom>
              <a:avLst/>
              <a:gdLst>
                <a:gd name="T0" fmla="*/ 1045 w 1856"/>
                <a:gd name="T1" fmla="*/ 157 h 1074"/>
                <a:gd name="T2" fmla="*/ 978 w 1856"/>
                <a:gd name="T3" fmla="*/ 205 h 1074"/>
                <a:gd name="T4" fmla="*/ 927 w 1856"/>
                <a:gd name="T5" fmla="*/ 228 h 1074"/>
                <a:gd name="T6" fmla="*/ 906 w 1856"/>
                <a:gd name="T7" fmla="*/ 228 h 1074"/>
                <a:gd name="T8" fmla="*/ 876 w 1856"/>
                <a:gd name="T9" fmla="*/ 216 h 1074"/>
                <a:gd name="T10" fmla="*/ 830 w 1856"/>
                <a:gd name="T11" fmla="*/ 174 h 1074"/>
                <a:gd name="T12" fmla="*/ 786 w 1856"/>
                <a:gd name="T13" fmla="*/ 111 h 1074"/>
                <a:gd name="T14" fmla="*/ 747 w 1856"/>
                <a:gd name="T15" fmla="*/ 51 h 1074"/>
                <a:gd name="T16" fmla="*/ 711 w 1856"/>
                <a:gd name="T17" fmla="*/ 11 h 1074"/>
                <a:gd name="T18" fmla="*/ 683 w 1856"/>
                <a:gd name="T19" fmla="*/ 0 h 1074"/>
                <a:gd name="T20" fmla="*/ 655 w 1856"/>
                <a:gd name="T21" fmla="*/ 11 h 1074"/>
                <a:gd name="T22" fmla="*/ 644 w 1856"/>
                <a:gd name="T23" fmla="*/ 27 h 1074"/>
                <a:gd name="T24" fmla="*/ 638 w 1856"/>
                <a:gd name="T25" fmla="*/ 55 h 1074"/>
                <a:gd name="T26" fmla="*/ 644 w 1856"/>
                <a:gd name="T27" fmla="*/ 84 h 1074"/>
                <a:gd name="T28" fmla="*/ 677 w 1856"/>
                <a:gd name="T29" fmla="*/ 153 h 1074"/>
                <a:gd name="T30" fmla="*/ 697 w 1856"/>
                <a:gd name="T31" fmla="*/ 181 h 1074"/>
                <a:gd name="T32" fmla="*/ 721 w 1856"/>
                <a:gd name="T33" fmla="*/ 219 h 1074"/>
                <a:gd name="T34" fmla="*/ 726 w 1856"/>
                <a:gd name="T35" fmla="*/ 247 h 1074"/>
                <a:gd name="T36" fmla="*/ 722 w 1856"/>
                <a:gd name="T37" fmla="*/ 276 h 1074"/>
                <a:gd name="T38" fmla="*/ 711 w 1856"/>
                <a:gd name="T39" fmla="*/ 296 h 1074"/>
                <a:gd name="T40" fmla="*/ 684 w 1856"/>
                <a:gd name="T41" fmla="*/ 314 h 1074"/>
                <a:gd name="T42" fmla="*/ 638 w 1856"/>
                <a:gd name="T43" fmla="*/ 320 h 1074"/>
                <a:gd name="T44" fmla="*/ 553 w 1856"/>
                <a:gd name="T45" fmla="*/ 301 h 1074"/>
                <a:gd name="T46" fmla="*/ 510 w 1856"/>
                <a:gd name="T47" fmla="*/ 285 h 1074"/>
                <a:gd name="T48" fmla="*/ 423 w 1856"/>
                <a:gd name="T49" fmla="*/ 247 h 1074"/>
                <a:gd name="T50" fmla="*/ 380 w 1856"/>
                <a:gd name="T51" fmla="*/ 236 h 1074"/>
                <a:gd name="T52" fmla="*/ 330 w 1856"/>
                <a:gd name="T53" fmla="*/ 239 h 1074"/>
                <a:gd name="T54" fmla="*/ 282 w 1856"/>
                <a:gd name="T55" fmla="*/ 254 h 1074"/>
                <a:gd name="T56" fmla="*/ 275 w 1856"/>
                <a:gd name="T57" fmla="*/ 331 h 1074"/>
                <a:gd name="T58" fmla="*/ 247 w 1856"/>
                <a:gd name="T59" fmla="*/ 395 h 1074"/>
                <a:gd name="T60" fmla="*/ 225 w 1856"/>
                <a:gd name="T61" fmla="*/ 418 h 1074"/>
                <a:gd name="T62" fmla="*/ 205 w 1856"/>
                <a:gd name="T63" fmla="*/ 429 h 1074"/>
                <a:gd name="T64" fmla="*/ 126 w 1856"/>
                <a:gd name="T65" fmla="*/ 451 h 1074"/>
                <a:gd name="T66" fmla="*/ 57 w 1856"/>
                <a:gd name="T67" fmla="*/ 473 h 1074"/>
                <a:gd name="T68" fmla="*/ 18 w 1856"/>
                <a:gd name="T69" fmla="*/ 506 h 1074"/>
                <a:gd name="T70" fmla="*/ 3 w 1856"/>
                <a:gd name="T71" fmla="*/ 537 h 1074"/>
                <a:gd name="T72" fmla="*/ 0 w 1856"/>
                <a:gd name="T73" fmla="*/ 557 h 1074"/>
                <a:gd name="T74" fmla="*/ 3 w 1856"/>
                <a:gd name="T75" fmla="*/ 592 h 1074"/>
                <a:gd name="T76" fmla="*/ 17 w 1856"/>
                <a:gd name="T77" fmla="*/ 610 h 1074"/>
                <a:gd name="T78" fmla="*/ 46 w 1856"/>
                <a:gd name="T79" fmla="*/ 617 h 1074"/>
                <a:gd name="T80" fmla="*/ 123 w 1856"/>
                <a:gd name="T81" fmla="*/ 610 h 1074"/>
                <a:gd name="T82" fmla="*/ 168 w 1856"/>
                <a:gd name="T83" fmla="*/ 616 h 1074"/>
                <a:gd name="T84" fmla="*/ 189 w 1856"/>
                <a:gd name="T85" fmla="*/ 634 h 1074"/>
                <a:gd name="T86" fmla="*/ 203 w 1856"/>
                <a:gd name="T87" fmla="*/ 665 h 1074"/>
                <a:gd name="T88" fmla="*/ 207 w 1856"/>
                <a:gd name="T89" fmla="*/ 718 h 1074"/>
                <a:gd name="T90" fmla="*/ 204 w 1856"/>
                <a:gd name="T91" fmla="*/ 749 h 1074"/>
                <a:gd name="T92" fmla="*/ 189 w 1856"/>
                <a:gd name="T93" fmla="*/ 796 h 1074"/>
                <a:gd name="T94" fmla="*/ 142 w 1856"/>
                <a:gd name="T95" fmla="*/ 881 h 1074"/>
                <a:gd name="T96" fmla="*/ 133 w 1856"/>
                <a:gd name="T97" fmla="*/ 906 h 1074"/>
                <a:gd name="T98" fmla="*/ 123 w 1856"/>
                <a:gd name="T99" fmla="*/ 961 h 1074"/>
                <a:gd name="T100" fmla="*/ 1296 w 1856"/>
                <a:gd name="T101" fmla="*/ 230 h 1074"/>
                <a:gd name="T102" fmla="*/ 1244 w 1856"/>
                <a:gd name="T103" fmla="*/ 185 h 1074"/>
                <a:gd name="T104" fmla="*/ 1191 w 1856"/>
                <a:gd name="T105" fmla="*/ 150 h 1074"/>
                <a:gd name="T106" fmla="*/ 1148 w 1856"/>
                <a:gd name="T107" fmla="*/ 137 h 1074"/>
                <a:gd name="T108" fmla="*/ 1099 w 1856"/>
                <a:gd name="T109" fmla="*/ 139 h 1074"/>
                <a:gd name="T110" fmla="*/ 1061 w 1856"/>
                <a:gd name="T111" fmla="*/ 150 h 10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56"/>
                <a:gd name="T169" fmla="*/ 0 h 1074"/>
                <a:gd name="T170" fmla="*/ 1856 w 1856"/>
                <a:gd name="T171" fmla="*/ 1074 h 10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56" h="1074">
                  <a:moveTo>
                    <a:pt x="1520" y="164"/>
                  </a:moveTo>
                  <a:lnTo>
                    <a:pt x="1520" y="164"/>
                  </a:lnTo>
                  <a:lnTo>
                    <a:pt x="1496" y="172"/>
                  </a:lnTo>
                  <a:lnTo>
                    <a:pt x="1472" y="184"/>
                  </a:lnTo>
                  <a:lnTo>
                    <a:pt x="1424" y="212"/>
                  </a:lnTo>
                  <a:lnTo>
                    <a:pt x="1400" y="224"/>
                  </a:lnTo>
                  <a:lnTo>
                    <a:pt x="1376" y="236"/>
                  </a:lnTo>
                  <a:lnTo>
                    <a:pt x="1352" y="246"/>
                  </a:lnTo>
                  <a:lnTo>
                    <a:pt x="1328" y="250"/>
                  </a:lnTo>
                  <a:lnTo>
                    <a:pt x="1312" y="252"/>
                  </a:lnTo>
                  <a:lnTo>
                    <a:pt x="1298" y="250"/>
                  </a:lnTo>
                  <a:lnTo>
                    <a:pt x="1284" y="246"/>
                  </a:lnTo>
                  <a:lnTo>
                    <a:pt x="1268" y="242"/>
                  </a:lnTo>
                  <a:lnTo>
                    <a:pt x="1254" y="236"/>
                  </a:lnTo>
                  <a:lnTo>
                    <a:pt x="1240" y="228"/>
                  </a:lnTo>
                  <a:lnTo>
                    <a:pt x="1214" y="212"/>
                  </a:lnTo>
                  <a:lnTo>
                    <a:pt x="1188" y="190"/>
                  </a:lnTo>
                  <a:lnTo>
                    <a:pt x="1166" y="168"/>
                  </a:lnTo>
                  <a:lnTo>
                    <a:pt x="1144" y="144"/>
                  </a:lnTo>
                  <a:lnTo>
                    <a:pt x="1126" y="122"/>
                  </a:lnTo>
                  <a:lnTo>
                    <a:pt x="1092" y="80"/>
                  </a:lnTo>
                  <a:lnTo>
                    <a:pt x="1070" y="56"/>
                  </a:lnTo>
                  <a:lnTo>
                    <a:pt x="1044" y="32"/>
                  </a:lnTo>
                  <a:lnTo>
                    <a:pt x="1032" y="22"/>
                  </a:lnTo>
                  <a:lnTo>
                    <a:pt x="1018" y="12"/>
                  </a:lnTo>
                  <a:lnTo>
                    <a:pt x="1004" y="6"/>
                  </a:lnTo>
                  <a:lnTo>
                    <a:pt x="992" y="2"/>
                  </a:lnTo>
                  <a:lnTo>
                    <a:pt x="978" y="0"/>
                  </a:lnTo>
                  <a:lnTo>
                    <a:pt x="964" y="0"/>
                  </a:lnTo>
                  <a:lnTo>
                    <a:pt x="950" y="4"/>
                  </a:lnTo>
                  <a:lnTo>
                    <a:pt x="938" y="12"/>
                  </a:lnTo>
                  <a:lnTo>
                    <a:pt x="928" y="20"/>
                  </a:lnTo>
                  <a:lnTo>
                    <a:pt x="922" y="30"/>
                  </a:lnTo>
                  <a:lnTo>
                    <a:pt x="918" y="40"/>
                  </a:lnTo>
                  <a:lnTo>
                    <a:pt x="916" y="50"/>
                  </a:lnTo>
                  <a:lnTo>
                    <a:pt x="914" y="60"/>
                  </a:lnTo>
                  <a:lnTo>
                    <a:pt x="916" y="72"/>
                  </a:lnTo>
                  <a:lnTo>
                    <a:pt x="918" y="82"/>
                  </a:lnTo>
                  <a:lnTo>
                    <a:pt x="922" y="92"/>
                  </a:lnTo>
                  <a:lnTo>
                    <a:pt x="932" y="114"/>
                  </a:lnTo>
                  <a:lnTo>
                    <a:pt x="944" y="134"/>
                  </a:lnTo>
                  <a:lnTo>
                    <a:pt x="970" y="168"/>
                  </a:lnTo>
                  <a:lnTo>
                    <a:pt x="982" y="182"/>
                  </a:lnTo>
                  <a:lnTo>
                    <a:pt x="998" y="198"/>
                  </a:lnTo>
                  <a:lnTo>
                    <a:pt x="1014" y="214"/>
                  </a:lnTo>
                  <a:lnTo>
                    <a:pt x="1026" y="230"/>
                  </a:lnTo>
                  <a:lnTo>
                    <a:pt x="1032" y="240"/>
                  </a:lnTo>
                  <a:lnTo>
                    <a:pt x="1036" y="250"/>
                  </a:lnTo>
                  <a:lnTo>
                    <a:pt x="1040" y="258"/>
                  </a:lnTo>
                  <a:lnTo>
                    <a:pt x="1040" y="270"/>
                  </a:lnTo>
                  <a:lnTo>
                    <a:pt x="1040" y="280"/>
                  </a:lnTo>
                  <a:lnTo>
                    <a:pt x="1038" y="290"/>
                  </a:lnTo>
                  <a:lnTo>
                    <a:pt x="1034" y="302"/>
                  </a:lnTo>
                  <a:lnTo>
                    <a:pt x="1026" y="314"/>
                  </a:lnTo>
                  <a:lnTo>
                    <a:pt x="1018" y="324"/>
                  </a:lnTo>
                  <a:lnTo>
                    <a:pt x="1006" y="332"/>
                  </a:lnTo>
                  <a:lnTo>
                    <a:pt x="994" y="340"/>
                  </a:lnTo>
                  <a:lnTo>
                    <a:pt x="980" y="344"/>
                  </a:lnTo>
                  <a:lnTo>
                    <a:pt x="966" y="348"/>
                  </a:lnTo>
                  <a:lnTo>
                    <a:pt x="948" y="350"/>
                  </a:lnTo>
                  <a:lnTo>
                    <a:pt x="914" y="350"/>
                  </a:lnTo>
                  <a:lnTo>
                    <a:pt x="880" y="346"/>
                  </a:lnTo>
                  <a:lnTo>
                    <a:pt x="846" y="342"/>
                  </a:lnTo>
                  <a:lnTo>
                    <a:pt x="792" y="330"/>
                  </a:lnTo>
                  <a:lnTo>
                    <a:pt x="760" y="322"/>
                  </a:lnTo>
                  <a:lnTo>
                    <a:pt x="730" y="312"/>
                  </a:lnTo>
                  <a:lnTo>
                    <a:pt x="668" y="290"/>
                  </a:lnTo>
                  <a:lnTo>
                    <a:pt x="636" y="278"/>
                  </a:lnTo>
                  <a:lnTo>
                    <a:pt x="606" y="270"/>
                  </a:lnTo>
                  <a:lnTo>
                    <a:pt x="574" y="262"/>
                  </a:lnTo>
                  <a:lnTo>
                    <a:pt x="544" y="258"/>
                  </a:lnTo>
                  <a:lnTo>
                    <a:pt x="526" y="256"/>
                  </a:lnTo>
                  <a:lnTo>
                    <a:pt x="508" y="258"/>
                  </a:lnTo>
                  <a:lnTo>
                    <a:pt x="472" y="262"/>
                  </a:lnTo>
                  <a:lnTo>
                    <a:pt x="438" y="270"/>
                  </a:lnTo>
                  <a:lnTo>
                    <a:pt x="404" y="278"/>
                  </a:lnTo>
                  <a:lnTo>
                    <a:pt x="404" y="306"/>
                  </a:lnTo>
                  <a:lnTo>
                    <a:pt x="402" y="334"/>
                  </a:lnTo>
                  <a:lnTo>
                    <a:pt x="394" y="362"/>
                  </a:lnTo>
                  <a:lnTo>
                    <a:pt x="384" y="388"/>
                  </a:lnTo>
                  <a:lnTo>
                    <a:pt x="370" y="412"/>
                  </a:lnTo>
                  <a:lnTo>
                    <a:pt x="354" y="432"/>
                  </a:lnTo>
                  <a:lnTo>
                    <a:pt x="344" y="442"/>
                  </a:lnTo>
                  <a:lnTo>
                    <a:pt x="334" y="450"/>
                  </a:lnTo>
                  <a:lnTo>
                    <a:pt x="322" y="458"/>
                  </a:lnTo>
                  <a:lnTo>
                    <a:pt x="310" y="464"/>
                  </a:lnTo>
                  <a:lnTo>
                    <a:pt x="294" y="470"/>
                  </a:lnTo>
                  <a:lnTo>
                    <a:pt x="276" y="476"/>
                  </a:lnTo>
                  <a:lnTo>
                    <a:pt x="230" y="484"/>
                  </a:lnTo>
                  <a:lnTo>
                    <a:pt x="180" y="494"/>
                  </a:lnTo>
                  <a:lnTo>
                    <a:pt x="130" y="504"/>
                  </a:lnTo>
                  <a:lnTo>
                    <a:pt x="106" y="510"/>
                  </a:lnTo>
                  <a:lnTo>
                    <a:pt x="82" y="518"/>
                  </a:lnTo>
                  <a:lnTo>
                    <a:pt x="60" y="528"/>
                  </a:lnTo>
                  <a:lnTo>
                    <a:pt x="42" y="540"/>
                  </a:lnTo>
                  <a:lnTo>
                    <a:pt x="26" y="554"/>
                  </a:lnTo>
                  <a:lnTo>
                    <a:pt x="12" y="570"/>
                  </a:lnTo>
                  <a:lnTo>
                    <a:pt x="8" y="578"/>
                  </a:lnTo>
                  <a:lnTo>
                    <a:pt x="4" y="588"/>
                  </a:lnTo>
                  <a:lnTo>
                    <a:pt x="2" y="598"/>
                  </a:lnTo>
                  <a:lnTo>
                    <a:pt x="0" y="610"/>
                  </a:lnTo>
                  <a:lnTo>
                    <a:pt x="0" y="624"/>
                  </a:lnTo>
                  <a:lnTo>
                    <a:pt x="2" y="638"/>
                  </a:lnTo>
                  <a:lnTo>
                    <a:pt x="4" y="648"/>
                  </a:lnTo>
                  <a:lnTo>
                    <a:pt x="10" y="656"/>
                  </a:lnTo>
                  <a:lnTo>
                    <a:pt x="16" y="664"/>
                  </a:lnTo>
                  <a:lnTo>
                    <a:pt x="24" y="668"/>
                  </a:lnTo>
                  <a:lnTo>
                    <a:pt x="32" y="672"/>
                  </a:lnTo>
                  <a:lnTo>
                    <a:pt x="42" y="674"/>
                  </a:lnTo>
                  <a:lnTo>
                    <a:pt x="66" y="676"/>
                  </a:lnTo>
                  <a:lnTo>
                    <a:pt x="90" y="676"/>
                  </a:lnTo>
                  <a:lnTo>
                    <a:pt x="146" y="670"/>
                  </a:lnTo>
                  <a:lnTo>
                    <a:pt x="176" y="668"/>
                  </a:lnTo>
                  <a:lnTo>
                    <a:pt x="204" y="668"/>
                  </a:lnTo>
                  <a:lnTo>
                    <a:pt x="228" y="670"/>
                  </a:lnTo>
                  <a:lnTo>
                    <a:pt x="240" y="674"/>
                  </a:lnTo>
                  <a:lnTo>
                    <a:pt x="252" y="678"/>
                  </a:lnTo>
                  <a:lnTo>
                    <a:pt x="262" y="686"/>
                  </a:lnTo>
                  <a:lnTo>
                    <a:pt x="270" y="694"/>
                  </a:lnTo>
                  <a:lnTo>
                    <a:pt x="278" y="704"/>
                  </a:lnTo>
                  <a:lnTo>
                    <a:pt x="286" y="714"/>
                  </a:lnTo>
                  <a:lnTo>
                    <a:pt x="290" y="728"/>
                  </a:lnTo>
                  <a:lnTo>
                    <a:pt x="294" y="746"/>
                  </a:lnTo>
                  <a:lnTo>
                    <a:pt x="296" y="764"/>
                  </a:lnTo>
                  <a:lnTo>
                    <a:pt x="296" y="786"/>
                  </a:lnTo>
                  <a:lnTo>
                    <a:pt x="294" y="804"/>
                  </a:lnTo>
                  <a:lnTo>
                    <a:pt x="292" y="820"/>
                  </a:lnTo>
                  <a:lnTo>
                    <a:pt x="288" y="834"/>
                  </a:lnTo>
                  <a:lnTo>
                    <a:pt x="282" y="848"/>
                  </a:lnTo>
                  <a:lnTo>
                    <a:pt x="270" y="872"/>
                  </a:lnTo>
                  <a:lnTo>
                    <a:pt x="254" y="894"/>
                  </a:lnTo>
                  <a:lnTo>
                    <a:pt x="220" y="938"/>
                  </a:lnTo>
                  <a:lnTo>
                    <a:pt x="204" y="964"/>
                  </a:lnTo>
                  <a:lnTo>
                    <a:pt x="196" y="978"/>
                  </a:lnTo>
                  <a:lnTo>
                    <a:pt x="190" y="992"/>
                  </a:lnTo>
                  <a:lnTo>
                    <a:pt x="184" y="1010"/>
                  </a:lnTo>
                  <a:lnTo>
                    <a:pt x="180" y="1030"/>
                  </a:lnTo>
                  <a:lnTo>
                    <a:pt x="176" y="1052"/>
                  </a:lnTo>
                  <a:lnTo>
                    <a:pt x="174" y="1074"/>
                  </a:lnTo>
                  <a:lnTo>
                    <a:pt x="1856" y="1074"/>
                  </a:lnTo>
                  <a:lnTo>
                    <a:pt x="1856" y="252"/>
                  </a:lnTo>
                  <a:lnTo>
                    <a:pt x="1818" y="226"/>
                  </a:lnTo>
                  <a:lnTo>
                    <a:pt x="1782" y="202"/>
                  </a:lnTo>
                  <a:lnTo>
                    <a:pt x="1744" y="180"/>
                  </a:lnTo>
                  <a:lnTo>
                    <a:pt x="1726" y="172"/>
                  </a:lnTo>
                  <a:lnTo>
                    <a:pt x="1706" y="164"/>
                  </a:lnTo>
                  <a:lnTo>
                    <a:pt x="1686" y="158"/>
                  </a:lnTo>
                  <a:lnTo>
                    <a:pt x="1666" y="152"/>
                  </a:lnTo>
                  <a:lnTo>
                    <a:pt x="1644" y="150"/>
                  </a:lnTo>
                  <a:lnTo>
                    <a:pt x="1622" y="148"/>
                  </a:lnTo>
                  <a:lnTo>
                    <a:pt x="1598" y="148"/>
                  </a:lnTo>
                  <a:lnTo>
                    <a:pt x="1574" y="152"/>
                  </a:lnTo>
                  <a:lnTo>
                    <a:pt x="1548" y="156"/>
                  </a:lnTo>
                  <a:lnTo>
                    <a:pt x="1520" y="164"/>
                  </a:lnTo>
                  <a:close/>
                </a:path>
              </a:pathLst>
            </a:custGeom>
            <a:solidFill>
              <a:srgbClr val="FF505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936" y="3318"/>
              <a:ext cx="793" cy="194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Εκδηλώσεις</a:t>
              </a:r>
              <a:endParaRPr lang="en-US" sz="2000" b="1" dirty="0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6477000" y="2895600"/>
            <a:ext cx="2084388" cy="1600200"/>
            <a:chOff x="156" y="684"/>
            <a:chExt cx="1313" cy="1008"/>
          </a:xfrm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56" y="684"/>
              <a:ext cx="1313" cy="1008"/>
            </a:xfrm>
            <a:custGeom>
              <a:avLst/>
              <a:gdLst>
                <a:gd name="T0" fmla="*/ 518 w 1880"/>
                <a:gd name="T1" fmla="*/ 712 h 1104"/>
                <a:gd name="T2" fmla="*/ 553 w 1880"/>
                <a:gd name="T3" fmla="*/ 740 h 1104"/>
                <a:gd name="T4" fmla="*/ 570 w 1880"/>
                <a:gd name="T5" fmla="*/ 787 h 1104"/>
                <a:gd name="T6" fmla="*/ 569 w 1880"/>
                <a:gd name="T7" fmla="*/ 829 h 1104"/>
                <a:gd name="T8" fmla="*/ 550 w 1880"/>
                <a:gd name="T9" fmla="*/ 882 h 1104"/>
                <a:gd name="T10" fmla="*/ 535 w 1880"/>
                <a:gd name="T11" fmla="*/ 933 h 1104"/>
                <a:gd name="T12" fmla="*/ 536 w 1880"/>
                <a:gd name="T13" fmla="*/ 950 h 1104"/>
                <a:gd name="T14" fmla="*/ 545 w 1880"/>
                <a:gd name="T15" fmla="*/ 979 h 1104"/>
                <a:gd name="T16" fmla="*/ 559 w 1880"/>
                <a:gd name="T17" fmla="*/ 997 h 1104"/>
                <a:gd name="T18" fmla="*/ 584 w 1880"/>
                <a:gd name="T19" fmla="*/ 1008 h 1104"/>
                <a:gd name="T20" fmla="*/ 629 w 1880"/>
                <a:gd name="T21" fmla="*/ 999 h 1104"/>
                <a:gd name="T22" fmla="*/ 670 w 1880"/>
                <a:gd name="T23" fmla="*/ 968 h 1104"/>
                <a:gd name="T24" fmla="*/ 698 w 1880"/>
                <a:gd name="T25" fmla="*/ 920 h 1104"/>
                <a:gd name="T26" fmla="*/ 704 w 1880"/>
                <a:gd name="T27" fmla="*/ 884 h 1104"/>
                <a:gd name="T28" fmla="*/ 698 w 1880"/>
                <a:gd name="T29" fmla="*/ 849 h 1104"/>
                <a:gd name="T30" fmla="*/ 687 w 1880"/>
                <a:gd name="T31" fmla="*/ 794 h 1104"/>
                <a:gd name="T32" fmla="*/ 689 w 1880"/>
                <a:gd name="T33" fmla="*/ 769 h 1104"/>
                <a:gd name="T34" fmla="*/ 703 w 1880"/>
                <a:gd name="T35" fmla="*/ 743 h 1104"/>
                <a:gd name="T36" fmla="*/ 714 w 1880"/>
                <a:gd name="T37" fmla="*/ 734 h 1104"/>
                <a:gd name="T38" fmla="*/ 764 w 1880"/>
                <a:gd name="T39" fmla="*/ 727 h 1104"/>
                <a:gd name="T40" fmla="*/ 832 w 1880"/>
                <a:gd name="T41" fmla="*/ 732 h 1104"/>
                <a:gd name="T42" fmla="*/ 866 w 1880"/>
                <a:gd name="T43" fmla="*/ 741 h 1104"/>
                <a:gd name="T44" fmla="*/ 926 w 1880"/>
                <a:gd name="T45" fmla="*/ 778 h 1104"/>
                <a:gd name="T46" fmla="*/ 1010 w 1880"/>
                <a:gd name="T47" fmla="*/ 845 h 1104"/>
                <a:gd name="T48" fmla="*/ 1056 w 1880"/>
                <a:gd name="T49" fmla="*/ 871 h 1104"/>
                <a:gd name="T50" fmla="*/ 1088 w 1880"/>
                <a:gd name="T51" fmla="*/ 880 h 1104"/>
                <a:gd name="T52" fmla="*/ 1129 w 1880"/>
                <a:gd name="T53" fmla="*/ 878 h 1104"/>
                <a:gd name="T54" fmla="*/ 1161 w 1880"/>
                <a:gd name="T55" fmla="*/ 864 h 1104"/>
                <a:gd name="T56" fmla="*/ 1205 w 1880"/>
                <a:gd name="T57" fmla="*/ 820 h 1104"/>
                <a:gd name="T58" fmla="*/ 1240 w 1880"/>
                <a:gd name="T59" fmla="*/ 780 h 1104"/>
                <a:gd name="T60" fmla="*/ 1224 w 1880"/>
                <a:gd name="T61" fmla="*/ 716 h 1104"/>
                <a:gd name="T62" fmla="*/ 1215 w 1880"/>
                <a:gd name="T63" fmla="*/ 635 h 1104"/>
                <a:gd name="T64" fmla="*/ 1222 w 1880"/>
                <a:gd name="T65" fmla="*/ 548 h 1104"/>
                <a:gd name="T66" fmla="*/ 1236 w 1880"/>
                <a:gd name="T67" fmla="*/ 497 h 1104"/>
                <a:gd name="T68" fmla="*/ 1260 w 1880"/>
                <a:gd name="T69" fmla="*/ 457 h 1104"/>
                <a:gd name="T70" fmla="*/ 1295 w 1880"/>
                <a:gd name="T71" fmla="*/ 416 h 1104"/>
                <a:gd name="T72" fmla="*/ 1307 w 1880"/>
                <a:gd name="T73" fmla="*/ 391 h 1104"/>
                <a:gd name="T74" fmla="*/ 1313 w 1880"/>
                <a:gd name="T75" fmla="*/ 351 h 1104"/>
                <a:gd name="T76" fmla="*/ 1313 w 1880"/>
                <a:gd name="T77" fmla="*/ 321 h 1104"/>
                <a:gd name="T78" fmla="*/ 1295 w 1880"/>
                <a:gd name="T79" fmla="*/ 248 h 1104"/>
                <a:gd name="T80" fmla="*/ 1263 w 1880"/>
                <a:gd name="T81" fmla="*/ 183 h 1104"/>
                <a:gd name="T82" fmla="*/ 1246 w 1880"/>
                <a:gd name="T83" fmla="*/ 141 h 1104"/>
                <a:gd name="T84" fmla="*/ 1235 w 1880"/>
                <a:gd name="T85" fmla="*/ 86 h 1104"/>
                <a:gd name="T86" fmla="*/ 1232 w 1880"/>
                <a:gd name="T87" fmla="*/ 0 h 1104"/>
                <a:gd name="T88" fmla="*/ 0 w 1880"/>
                <a:gd name="T89" fmla="*/ 776 h 1104"/>
                <a:gd name="T90" fmla="*/ 85 w 1880"/>
                <a:gd name="T91" fmla="*/ 749 h 1104"/>
                <a:gd name="T92" fmla="*/ 235 w 1880"/>
                <a:gd name="T93" fmla="*/ 723 h 1104"/>
                <a:gd name="T94" fmla="*/ 302 w 1880"/>
                <a:gd name="T95" fmla="*/ 705 h 1104"/>
                <a:gd name="T96" fmla="*/ 404 w 1880"/>
                <a:gd name="T97" fmla="*/ 685 h 1104"/>
                <a:gd name="T98" fmla="*/ 453 w 1880"/>
                <a:gd name="T99" fmla="*/ 687 h 1104"/>
                <a:gd name="T100" fmla="*/ 503 w 1880"/>
                <a:gd name="T101" fmla="*/ 703 h 11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0"/>
                <a:gd name="T154" fmla="*/ 0 h 1104"/>
                <a:gd name="T155" fmla="*/ 1880 w 1880"/>
                <a:gd name="T156" fmla="*/ 1104 h 11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0" h="1104">
                  <a:moveTo>
                    <a:pt x="720" y="770"/>
                  </a:moveTo>
                  <a:lnTo>
                    <a:pt x="720" y="770"/>
                  </a:lnTo>
                  <a:lnTo>
                    <a:pt x="742" y="780"/>
                  </a:lnTo>
                  <a:lnTo>
                    <a:pt x="762" y="788"/>
                  </a:lnTo>
                  <a:lnTo>
                    <a:pt x="778" y="798"/>
                  </a:lnTo>
                  <a:lnTo>
                    <a:pt x="792" y="810"/>
                  </a:lnTo>
                  <a:lnTo>
                    <a:pt x="802" y="824"/>
                  </a:lnTo>
                  <a:lnTo>
                    <a:pt x="810" y="842"/>
                  </a:lnTo>
                  <a:lnTo>
                    <a:pt x="816" y="862"/>
                  </a:lnTo>
                  <a:lnTo>
                    <a:pt x="816" y="888"/>
                  </a:lnTo>
                  <a:lnTo>
                    <a:pt x="814" y="908"/>
                  </a:lnTo>
                  <a:lnTo>
                    <a:pt x="806" y="926"/>
                  </a:lnTo>
                  <a:lnTo>
                    <a:pt x="798" y="946"/>
                  </a:lnTo>
                  <a:lnTo>
                    <a:pt x="788" y="966"/>
                  </a:lnTo>
                  <a:lnTo>
                    <a:pt x="778" y="986"/>
                  </a:lnTo>
                  <a:lnTo>
                    <a:pt x="770" y="1004"/>
                  </a:lnTo>
                  <a:lnTo>
                    <a:pt x="766" y="1022"/>
                  </a:lnTo>
                  <a:lnTo>
                    <a:pt x="766" y="1032"/>
                  </a:lnTo>
                  <a:lnTo>
                    <a:pt x="768" y="1040"/>
                  </a:lnTo>
                  <a:lnTo>
                    <a:pt x="770" y="1052"/>
                  </a:lnTo>
                  <a:lnTo>
                    <a:pt x="774" y="1062"/>
                  </a:lnTo>
                  <a:lnTo>
                    <a:pt x="780" y="1072"/>
                  </a:lnTo>
                  <a:lnTo>
                    <a:pt x="786" y="1080"/>
                  </a:lnTo>
                  <a:lnTo>
                    <a:pt x="794" y="1086"/>
                  </a:lnTo>
                  <a:lnTo>
                    <a:pt x="800" y="1092"/>
                  </a:lnTo>
                  <a:lnTo>
                    <a:pt x="810" y="1096"/>
                  </a:lnTo>
                  <a:lnTo>
                    <a:pt x="818" y="1100"/>
                  </a:lnTo>
                  <a:lnTo>
                    <a:pt x="836" y="1104"/>
                  </a:lnTo>
                  <a:lnTo>
                    <a:pt x="858" y="1104"/>
                  </a:lnTo>
                  <a:lnTo>
                    <a:pt x="878" y="1100"/>
                  </a:lnTo>
                  <a:lnTo>
                    <a:pt x="900" y="1094"/>
                  </a:lnTo>
                  <a:lnTo>
                    <a:pt x="922" y="1086"/>
                  </a:lnTo>
                  <a:lnTo>
                    <a:pt x="942" y="1074"/>
                  </a:lnTo>
                  <a:lnTo>
                    <a:pt x="960" y="1060"/>
                  </a:lnTo>
                  <a:lnTo>
                    <a:pt x="976" y="1044"/>
                  </a:lnTo>
                  <a:lnTo>
                    <a:pt x="990" y="1026"/>
                  </a:lnTo>
                  <a:lnTo>
                    <a:pt x="1000" y="1008"/>
                  </a:lnTo>
                  <a:lnTo>
                    <a:pt x="1006" y="988"/>
                  </a:lnTo>
                  <a:lnTo>
                    <a:pt x="1008" y="978"/>
                  </a:lnTo>
                  <a:lnTo>
                    <a:pt x="1008" y="968"/>
                  </a:lnTo>
                  <a:lnTo>
                    <a:pt x="1006" y="950"/>
                  </a:lnTo>
                  <a:lnTo>
                    <a:pt x="1000" y="930"/>
                  </a:lnTo>
                  <a:lnTo>
                    <a:pt x="994" y="910"/>
                  </a:lnTo>
                  <a:lnTo>
                    <a:pt x="986" y="890"/>
                  </a:lnTo>
                  <a:lnTo>
                    <a:pt x="984" y="870"/>
                  </a:lnTo>
                  <a:lnTo>
                    <a:pt x="982" y="860"/>
                  </a:lnTo>
                  <a:lnTo>
                    <a:pt x="984" y="850"/>
                  </a:lnTo>
                  <a:lnTo>
                    <a:pt x="986" y="842"/>
                  </a:lnTo>
                  <a:lnTo>
                    <a:pt x="990" y="832"/>
                  </a:lnTo>
                  <a:lnTo>
                    <a:pt x="998" y="822"/>
                  </a:lnTo>
                  <a:lnTo>
                    <a:pt x="1006" y="814"/>
                  </a:lnTo>
                  <a:lnTo>
                    <a:pt x="1012" y="808"/>
                  </a:lnTo>
                  <a:lnTo>
                    <a:pt x="1022" y="804"/>
                  </a:lnTo>
                  <a:lnTo>
                    <a:pt x="1042" y="800"/>
                  </a:lnTo>
                  <a:lnTo>
                    <a:pt x="1068" y="796"/>
                  </a:lnTo>
                  <a:lnTo>
                    <a:pt x="1094" y="796"/>
                  </a:lnTo>
                  <a:lnTo>
                    <a:pt x="1122" y="796"/>
                  </a:lnTo>
                  <a:lnTo>
                    <a:pt x="1150" y="798"/>
                  </a:lnTo>
                  <a:lnTo>
                    <a:pt x="1192" y="802"/>
                  </a:lnTo>
                  <a:lnTo>
                    <a:pt x="1216" y="806"/>
                  </a:lnTo>
                  <a:lnTo>
                    <a:pt x="1240" y="812"/>
                  </a:lnTo>
                  <a:lnTo>
                    <a:pt x="1262" y="820"/>
                  </a:lnTo>
                  <a:lnTo>
                    <a:pt x="1284" y="830"/>
                  </a:lnTo>
                  <a:lnTo>
                    <a:pt x="1326" y="852"/>
                  </a:lnTo>
                  <a:lnTo>
                    <a:pt x="1366" y="878"/>
                  </a:lnTo>
                  <a:lnTo>
                    <a:pt x="1406" y="904"/>
                  </a:lnTo>
                  <a:lnTo>
                    <a:pt x="1446" y="926"/>
                  </a:lnTo>
                  <a:lnTo>
                    <a:pt x="1468" y="938"/>
                  </a:lnTo>
                  <a:lnTo>
                    <a:pt x="1490" y="946"/>
                  </a:lnTo>
                  <a:lnTo>
                    <a:pt x="1512" y="954"/>
                  </a:lnTo>
                  <a:lnTo>
                    <a:pt x="1536" y="960"/>
                  </a:lnTo>
                  <a:lnTo>
                    <a:pt x="1558" y="964"/>
                  </a:lnTo>
                  <a:lnTo>
                    <a:pt x="1580" y="966"/>
                  </a:lnTo>
                  <a:lnTo>
                    <a:pt x="1600" y="966"/>
                  </a:lnTo>
                  <a:lnTo>
                    <a:pt x="1616" y="962"/>
                  </a:lnTo>
                  <a:lnTo>
                    <a:pt x="1634" y="958"/>
                  </a:lnTo>
                  <a:lnTo>
                    <a:pt x="1648" y="954"/>
                  </a:lnTo>
                  <a:lnTo>
                    <a:pt x="1662" y="946"/>
                  </a:lnTo>
                  <a:lnTo>
                    <a:pt x="1676" y="938"/>
                  </a:lnTo>
                  <a:lnTo>
                    <a:pt x="1702" y="920"/>
                  </a:lnTo>
                  <a:lnTo>
                    <a:pt x="1726" y="898"/>
                  </a:lnTo>
                  <a:lnTo>
                    <a:pt x="1750" y="876"/>
                  </a:lnTo>
                  <a:lnTo>
                    <a:pt x="1776" y="854"/>
                  </a:lnTo>
                  <a:lnTo>
                    <a:pt x="1764" y="820"/>
                  </a:lnTo>
                  <a:lnTo>
                    <a:pt x="1752" y="784"/>
                  </a:lnTo>
                  <a:lnTo>
                    <a:pt x="1746" y="756"/>
                  </a:lnTo>
                  <a:lnTo>
                    <a:pt x="1742" y="726"/>
                  </a:lnTo>
                  <a:lnTo>
                    <a:pt x="1740" y="696"/>
                  </a:lnTo>
                  <a:lnTo>
                    <a:pt x="1740" y="662"/>
                  </a:lnTo>
                  <a:lnTo>
                    <a:pt x="1744" y="630"/>
                  </a:lnTo>
                  <a:lnTo>
                    <a:pt x="1750" y="600"/>
                  </a:lnTo>
                  <a:lnTo>
                    <a:pt x="1758" y="570"/>
                  </a:lnTo>
                  <a:lnTo>
                    <a:pt x="1770" y="544"/>
                  </a:lnTo>
                  <a:lnTo>
                    <a:pt x="1778" y="530"/>
                  </a:lnTo>
                  <a:lnTo>
                    <a:pt x="1786" y="518"/>
                  </a:lnTo>
                  <a:lnTo>
                    <a:pt x="1804" y="500"/>
                  </a:lnTo>
                  <a:lnTo>
                    <a:pt x="1822" y="484"/>
                  </a:lnTo>
                  <a:lnTo>
                    <a:pt x="1838" y="470"/>
                  </a:lnTo>
                  <a:lnTo>
                    <a:pt x="1854" y="456"/>
                  </a:lnTo>
                  <a:lnTo>
                    <a:pt x="1860" y="448"/>
                  </a:lnTo>
                  <a:lnTo>
                    <a:pt x="1866" y="438"/>
                  </a:lnTo>
                  <a:lnTo>
                    <a:pt x="1872" y="428"/>
                  </a:lnTo>
                  <a:lnTo>
                    <a:pt x="1876" y="416"/>
                  </a:lnTo>
                  <a:lnTo>
                    <a:pt x="1878" y="400"/>
                  </a:lnTo>
                  <a:lnTo>
                    <a:pt x="1880" y="384"/>
                  </a:lnTo>
                  <a:lnTo>
                    <a:pt x="1880" y="368"/>
                  </a:lnTo>
                  <a:lnTo>
                    <a:pt x="1880" y="352"/>
                  </a:lnTo>
                  <a:lnTo>
                    <a:pt x="1874" y="322"/>
                  </a:lnTo>
                  <a:lnTo>
                    <a:pt x="1866" y="296"/>
                  </a:lnTo>
                  <a:lnTo>
                    <a:pt x="1854" y="272"/>
                  </a:lnTo>
                  <a:lnTo>
                    <a:pt x="1840" y="248"/>
                  </a:lnTo>
                  <a:lnTo>
                    <a:pt x="1824" y="224"/>
                  </a:lnTo>
                  <a:lnTo>
                    <a:pt x="1808" y="200"/>
                  </a:lnTo>
                  <a:lnTo>
                    <a:pt x="1792" y="172"/>
                  </a:lnTo>
                  <a:lnTo>
                    <a:pt x="1784" y="154"/>
                  </a:lnTo>
                  <a:lnTo>
                    <a:pt x="1778" y="136"/>
                  </a:lnTo>
                  <a:lnTo>
                    <a:pt x="1772" y="116"/>
                  </a:lnTo>
                  <a:lnTo>
                    <a:pt x="1768" y="94"/>
                  </a:lnTo>
                  <a:lnTo>
                    <a:pt x="1766" y="70"/>
                  </a:lnTo>
                  <a:lnTo>
                    <a:pt x="1764" y="48"/>
                  </a:lnTo>
                  <a:lnTo>
                    <a:pt x="1764" y="0"/>
                  </a:lnTo>
                  <a:lnTo>
                    <a:pt x="0" y="0"/>
                  </a:lnTo>
                  <a:lnTo>
                    <a:pt x="0" y="850"/>
                  </a:lnTo>
                  <a:lnTo>
                    <a:pt x="40" y="838"/>
                  </a:lnTo>
                  <a:lnTo>
                    <a:pt x="80" y="828"/>
                  </a:lnTo>
                  <a:lnTo>
                    <a:pt x="122" y="820"/>
                  </a:lnTo>
                  <a:lnTo>
                    <a:pt x="164" y="814"/>
                  </a:lnTo>
                  <a:lnTo>
                    <a:pt x="250" y="804"/>
                  </a:lnTo>
                  <a:lnTo>
                    <a:pt x="336" y="792"/>
                  </a:lnTo>
                  <a:lnTo>
                    <a:pt x="384" y="784"/>
                  </a:lnTo>
                  <a:lnTo>
                    <a:pt x="432" y="772"/>
                  </a:lnTo>
                  <a:lnTo>
                    <a:pt x="482" y="762"/>
                  </a:lnTo>
                  <a:lnTo>
                    <a:pt x="530" y="754"/>
                  </a:lnTo>
                  <a:lnTo>
                    <a:pt x="578" y="750"/>
                  </a:lnTo>
                  <a:lnTo>
                    <a:pt x="600" y="748"/>
                  </a:lnTo>
                  <a:lnTo>
                    <a:pt x="624" y="748"/>
                  </a:lnTo>
                  <a:lnTo>
                    <a:pt x="648" y="752"/>
                  </a:lnTo>
                  <a:lnTo>
                    <a:pt x="672" y="756"/>
                  </a:lnTo>
                  <a:lnTo>
                    <a:pt x="696" y="762"/>
                  </a:lnTo>
                  <a:lnTo>
                    <a:pt x="720" y="770"/>
                  </a:lnTo>
                  <a:close/>
                </a:path>
              </a:pathLst>
            </a:custGeom>
            <a:solidFill>
              <a:schemeClr val="hlink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417" y="965"/>
              <a:ext cx="8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Συσκευασία</a:t>
              </a:r>
              <a:endParaRPr lang="en-US" sz="2000" b="1" dirty="0"/>
            </a:p>
          </p:txBody>
        </p:sp>
      </p:grp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6019800" y="1219200"/>
            <a:ext cx="2460625" cy="1330325"/>
            <a:chOff x="1371" y="684"/>
            <a:chExt cx="1550" cy="838"/>
          </a:xfrm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371" y="684"/>
              <a:ext cx="1550" cy="838"/>
            </a:xfrm>
            <a:custGeom>
              <a:avLst/>
              <a:gdLst>
                <a:gd name="T0" fmla="*/ 47 w 2220"/>
                <a:gd name="T1" fmla="*/ 183 h 918"/>
                <a:gd name="T2" fmla="*/ 80 w 2220"/>
                <a:gd name="T3" fmla="*/ 248 h 918"/>
                <a:gd name="T4" fmla="*/ 98 w 2220"/>
                <a:gd name="T5" fmla="*/ 321 h 918"/>
                <a:gd name="T6" fmla="*/ 98 w 2220"/>
                <a:gd name="T7" fmla="*/ 351 h 918"/>
                <a:gd name="T8" fmla="*/ 92 w 2220"/>
                <a:gd name="T9" fmla="*/ 391 h 918"/>
                <a:gd name="T10" fmla="*/ 80 w 2220"/>
                <a:gd name="T11" fmla="*/ 416 h 918"/>
                <a:gd name="T12" fmla="*/ 45 w 2220"/>
                <a:gd name="T13" fmla="*/ 456 h 918"/>
                <a:gd name="T14" fmla="*/ 21 w 2220"/>
                <a:gd name="T15" fmla="*/ 497 h 918"/>
                <a:gd name="T16" fmla="*/ 7 w 2220"/>
                <a:gd name="T17" fmla="*/ 548 h 918"/>
                <a:gd name="T18" fmla="*/ 0 w 2220"/>
                <a:gd name="T19" fmla="*/ 635 h 918"/>
                <a:gd name="T20" fmla="*/ 8 w 2220"/>
                <a:gd name="T21" fmla="*/ 716 h 918"/>
                <a:gd name="T22" fmla="*/ 25 w 2220"/>
                <a:gd name="T23" fmla="*/ 780 h 918"/>
                <a:gd name="T24" fmla="*/ 47 w 2220"/>
                <a:gd name="T25" fmla="*/ 759 h 918"/>
                <a:gd name="T26" fmla="*/ 75 w 2220"/>
                <a:gd name="T27" fmla="*/ 745 h 918"/>
                <a:gd name="T28" fmla="*/ 140 w 2220"/>
                <a:gd name="T29" fmla="*/ 728 h 918"/>
                <a:gd name="T30" fmla="*/ 207 w 2220"/>
                <a:gd name="T31" fmla="*/ 728 h 918"/>
                <a:gd name="T32" fmla="*/ 296 w 2220"/>
                <a:gd name="T33" fmla="*/ 749 h 918"/>
                <a:gd name="T34" fmla="*/ 423 w 2220"/>
                <a:gd name="T35" fmla="*/ 794 h 918"/>
                <a:gd name="T36" fmla="*/ 563 w 2220"/>
                <a:gd name="T37" fmla="*/ 831 h 918"/>
                <a:gd name="T38" fmla="*/ 707 w 2220"/>
                <a:gd name="T39" fmla="*/ 836 h 918"/>
                <a:gd name="T40" fmla="*/ 802 w 2220"/>
                <a:gd name="T41" fmla="*/ 825 h 918"/>
                <a:gd name="T42" fmla="*/ 896 w 2220"/>
                <a:gd name="T43" fmla="*/ 794 h 918"/>
                <a:gd name="T44" fmla="*/ 989 w 2220"/>
                <a:gd name="T45" fmla="*/ 754 h 918"/>
                <a:gd name="T46" fmla="*/ 1053 w 2220"/>
                <a:gd name="T47" fmla="*/ 736 h 918"/>
                <a:gd name="T48" fmla="*/ 1149 w 2220"/>
                <a:gd name="T49" fmla="*/ 714 h 918"/>
                <a:gd name="T50" fmla="*/ 1218 w 2220"/>
                <a:gd name="T51" fmla="*/ 681 h 918"/>
                <a:gd name="T52" fmla="*/ 1237 w 2220"/>
                <a:gd name="T53" fmla="*/ 665 h 918"/>
                <a:gd name="T54" fmla="*/ 1283 w 2220"/>
                <a:gd name="T55" fmla="*/ 606 h 918"/>
                <a:gd name="T56" fmla="*/ 1308 w 2220"/>
                <a:gd name="T57" fmla="*/ 581 h 918"/>
                <a:gd name="T58" fmla="*/ 1335 w 2220"/>
                <a:gd name="T59" fmla="*/ 577 h 918"/>
                <a:gd name="T60" fmla="*/ 1375 w 2220"/>
                <a:gd name="T61" fmla="*/ 590 h 918"/>
                <a:gd name="T62" fmla="*/ 1409 w 2220"/>
                <a:gd name="T63" fmla="*/ 610 h 918"/>
                <a:gd name="T64" fmla="*/ 1456 w 2220"/>
                <a:gd name="T65" fmla="*/ 654 h 918"/>
                <a:gd name="T66" fmla="*/ 1496 w 2220"/>
                <a:gd name="T67" fmla="*/ 708 h 918"/>
                <a:gd name="T68" fmla="*/ 1519 w 2220"/>
                <a:gd name="T69" fmla="*/ 743 h 918"/>
                <a:gd name="T70" fmla="*/ 1539 w 2220"/>
                <a:gd name="T71" fmla="*/ 699 h 918"/>
                <a:gd name="T72" fmla="*/ 1550 w 2220"/>
                <a:gd name="T73" fmla="*/ 617 h 918"/>
                <a:gd name="T74" fmla="*/ 1544 w 2220"/>
                <a:gd name="T75" fmla="*/ 535 h 918"/>
                <a:gd name="T76" fmla="*/ 1533 w 2220"/>
                <a:gd name="T77" fmla="*/ 491 h 918"/>
                <a:gd name="T78" fmla="*/ 1512 w 2220"/>
                <a:gd name="T79" fmla="*/ 438 h 918"/>
                <a:gd name="T80" fmla="*/ 1456 w 2220"/>
                <a:gd name="T81" fmla="*/ 345 h 918"/>
                <a:gd name="T82" fmla="*/ 1423 w 2220"/>
                <a:gd name="T83" fmla="*/ 278 h 918"/>
                <a:gd name="T84" fmla="*/ 1410 w 2220"/>
                <a:gd name="T85" fmla="*/ 239 h 918"/>
                <a:gd name="T86" fmla="*/ 1402 w 2220"/>
                <a:gd name="T87" fmla="*/ 155 h 918"/>
                <a:gd name="T88" fmla="*/ 1409 w 2220"/>
                <a:gd name="T89" fmla="*/ 62 h 918"/>
                <a:gd name="T90" fmla="*/ 17 w 2220"/>
                <a:gd name="T91" fmla="*/ 0 h 918"/>
                <a:gd name="T92" fmla="*/ 18 w 2220"/>
                <a:gd name="T93" fmla="*/ 64 h 918"/>
                <a:gd name="T94" fmla="*/ 27 w 2220"/>
                <a:gd name="T95" fmla="*/ 124 h 918"/>
                <a:gd name="T96" fmla="*/ 36 w 2220"/>
                <a:gd name="T97" fmla="*/ 157 h 9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0"/>
                <a:gd name="T148" fmla="*/ 0 h 918"/>
                <a:gd name="T149" fmla="*/ 2220 w 2220"/>
                <a:gd name="T150" fmla="*/ 918 h 9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0" h="918">
                  <a:moveTo>
                    <a:pt x="52" y="172"/>
                  </a:moveTo>
                  <a:lnTo>
                    <a:pt x="52" y="172"/>
                  </a:lnTo>
                  <a:lnTo>
                    <a:pt x="68" y="200"/>
                  </a:lnTo>
                  <a:lnTo>
                    <a:pt x="84" y="224"/>
                  </a:lnTo>
                  <a:lnTo>
                    <a:pt x="100" y="248"/>
                  </a:lnTo>
                  <a:lnTo>
                    <a:pt x="114" y="272"/>
                  </a:lnTo>
                  <a:lnTo>
                    <a:pt x="126" y="296"/>
                  </a:lnTo>
                  <a:lnTo>
                    <a:pt x="134" y="322"/>
                  </a:lnTo>
                  <a:lnTo>
                    <a:pt x="140" y="352"/>
                  </a:lnTo>
                  <a:lnTo>
                    <a:pt x="140" y="368"/>
                  </a:lnTo>
                  <a:lnTo>
                    <a:pt x="140" y="384"/>
                  </a:lnTo>
                  <a:lnTo>
                    <a:pt x="138" y="400"/>
                  </a:lnTo>
                  <a:lnTo>
                    <a:pt x="136" y="416"/>
                  </a:lnTo>
                  <a:lnTo>
                    <a:pt x="132" y="428"/>
                  </a:lnTo>
                  <a:lnTo>
                    <a:pt x="126" y="438"/>
                  </a:lnTo>
                  <a:lnTo>
                    <a:pt x="120" y="448"/>
                  </a:lnTo>
                  <a:lnTo>
                    <a:pt x="114" y="456"/>
                  </a:lnTo>
                  <a:lnTo>
                    <a:pt x="98" y="470"/>
                  </a:lnTo>
                  <a:lnTo>
                    <a:pt x="82" y="484"/>
                  </a:lnTo>
                  <a:lnTo>
                    <a:pt x="64" y="500"/>
                  </a:lnTo>
                  <a:lnTo>
                    <a:pt x="46" y="518"/>
                  </a:lnTo>
                  <a:lnTo>
                    <a:pt x="38" y="530"/>
                  </a:lnTo>
                  <a:lnTo>
                    <a:pt x="30" y="544"/>
                  </a:lnTo>
                  <a:lnTo>
                    <a:pt x="18" y="570"/>
                  </a:lnTo>
                  <a:lnTo>
                    <a:pt x="10" y="600"/>
                  </a:lnTo>
                  <a:lnTo>
                    <a:pt x="4" y="630"/>
                  </a:lnTo>
                  <a:lnTo>
                    <a:pt x="0" y="662"/>
                  </a:lnTo>
                  <a:lnTo>
                    <a:pt x="0" y="696"/>
                  </a:lnTo>
                  <a:lnTo>
                    <a:pt x="2" y="726"/>
                  </a:lnTo>
                  <a:lnTo>
                    <a:pt x="6" y="756"/>
                  </a:lnTo>
                  <a:lnTo>
                    <a:pt x="12" y="784"/>
                  </a:lnTo>
                  <a:lnTo>
                    <a:pt x="24" y="820"/>
                  </a:lnTo>
                  <a:lnTo>
                    <a:pt x="36" y="854"/>
                  </a:lnTo>
                  <a:lnTo>
                    <a:pt x="52" y="844"/>
                  </a:lnTo>
                  <a:lnTo>
                    <a:pt x="68" y="832"/>
                  </a:lnTo>
                  <a:lnTo>
                    <a:pt x="88" y="824"/>
                  </a:lnTo>
                  <a:lnTo>
                    <a:pt x="108" y="816"/>
                  </a:lnTo>
                  <a:lnTo>
                    <a:pt x="138" y="806"/>
                  </a:lnTo>
                  <a:lnTo>
                    <a:pt x="168" y="800"/>
                  </a:lnTo>
                  <a:lnTo>
                    <a:pt x="200" y="798"/>
                  </a:lnTo>
                  <a:lnTo>
                    <a:pt x="232" y="796"/>
                  </a:lnTo>
                  <a:lnTo>
                    <a:pt x="264" y="796"/>
                  </a:lnTo>
                  <a:lnTo>
                    <a:pt x="296" y="798"/>
                  </a:lnTo>
                  <a:lnTo>
                    <a:pt x="328" y="802"/>
                  </a:lnTo>
                  <a:lnTo>
                    <a:pt x="360" y="806"/>
                  </a:lnTo>
                  <a:lnTo>
                    <a:pt x="424" y="820"/>
                  </a:lnTo>
                  <a:lnTo>
                    <a:pt x="488" y="836"/>
                  </a:lnTo>
                  <a:lnTo>
                    <a:pt x="606" y="870"/>
                  </a:lnTo>
                  <a:lnTo>
                    <a:pt x="672" y="886"/>
                  </a:lnTo>
                  <a:lnTo>
                    <a:pt x="738" y="900"/>
                  </a:lnTo>
                  <a:lnTo>
                    <a:pt x="806" y="910"/>
                  </a:lnTo>
                  <a:lnTo>
                    <a:pt x="874" y="916"/>
                  </a:lnTo>
                  <a:lnTo>
                    <a:pt x="942" y="918"/>
                  </a:lnTo>
                  <a:lnTo>
                    <a:pt x="1012" y="916"/>
                  </a:lnTo>
                  <a:lnTo>
                    <a:pt x="1080" y="912"/>
                  </a:lnTo>
                  <a:lnTo>
                    <a:pt x="1148" y="904"/>
                  </a:lnTo>
                  <a:lnTo>
                    <a:pt x="1194" y="896"/>
                  </a:lnTo>
                  <a:lnTo>
                    <a:pt x="1240" y="884"/>
                  </a:lnTo>
                  <a:lnTo>
                    <a:pt x="1284" y="870"/>
                  </a:lnTo>
                  <a:lnTo>
                    <a:pt x="1328" y="854"/>
                  </a:lnTo>
                  <a:lnTo>
                    <a:pt x="1372" y="840"/>
                  </a:lnTo>
                  <a:lnTo>
                    <a:pt x="1416" y="826"/>
                  </a:lnTo>
                  <a:lnTo>
                    <a:pt x="1460" y="814"/>
                  </a:lnTo>
                  <a:lnTo>
                    <a:pt x="1508" y="806"/>
                  </a:lnTo>
                  <a:lnTo>
                    <a:pt x="1574" y="796"/>
                  </a:lnTo>
                  <a:lnTo>
                    <a:pt x="1610" y="790"/>
                  </a:lnTo>
                  <a:lnTo>
                    <a:pt x="1646" y="782"/>
                  </a:lnTo>
                  <a:lnTo>
                    <a:pt x="1682" y="772"/>
                  </a:lnTo>
                  <a:lnTo>
                    <a:pt x="1714" y="760"/>
                  </a:lnTo>
                  <a:lnTo>
                    <a:pt x="1744" y="746"/>
                  </a:lnTo>
                  <a:lnTo>
                    <a:pt x="1758" y="738"/>
                  </a:lnTo>
                  <a:lnTo>
                    <a:pt x="1772" y="728"/>
                  </a:lnTo>
                  <a:lnTo>
                    <a:pt x="1798" y="704"/>
                  </a:lnTo>
                  <a:lnTo>
                    <a:pt x="1820" y="682"/>
                  </a:lnTo>
                  <a:lnTo>
                    <a:pt x="1838" y="664"/>
                  </a:lnTo>
                  <a:lnTo>
                    <a:pt x="1854" y="648"/>
                  </a:lnTo>
                  <a:lnTo>
                    <a:pt x="1864" y="642"/>
                  </a:lnTo>
                  <a:lnTo>
                    <a:pt x="1874" y="636"/>
                  </a:lnTo>
                  <a:lnTo>
                    <a:pt x="1884" y="634"/>
                  </a:lnTo>
                  <a:lnTo>
                    <a:pt x="1898" y="632"/>
                  </a:lnTo>
                  <a:lnTo>
                    <a:pt x="1912" y="632"/>
                  </a:lnTo>
                  <a:lnTo>
                    <a:pt x="1930" y="634"/>
                  </a:lnTo>
                  <a:lnTo>
                    <a:pt x="1948" y="640"/>
                  </a:lnTo>
                  <a:lnTo>
                    <a:pt x="1970" y="646"/>
                  </a:lnTo>
                  <a:lnTo>
                    <a:pt x="1994" y="656"/>
                  </a:lnTo>
                  <a:lnTo>
                    <a:pt x="2018" y="668"/>
                  </a:lnTo>
                  <a:lnTo>
                    <a:pt x="2042" y="682"/>
                  </a:lnTo>
                  <a:lnTo>
                    <a:pt x="2064" y="700"/>
                  </a:lnTo>
                  <a:lnTo>
                    <a:pt x="2086" y="716"/>
                  </a:lnTo>
                  <a:lnTo>
                    <a:pt x="2106" y="736"/>
                  </a:lnTo>
                  <a:lnTo>
                    <a:pt x="2124" y="756"/>
                  </a:lnTo>
                  <a:lnTo>
                    <a:pt x="2142" y="776"/>
                  </a:lnTo>
                  <a:lnTo>
                    <a:pt x="2176" y="814"/>
                  </a:lnTo>
                  <a:lnTo>
                    <a:pt x="2190" y="792"/>
                  </a:lnTo>
                  <a:lnTo>
                    <a:pt x="2204" y="766"/>
                  </a:lnTo>
                  <a:lnTo>
                    <a:pt x="2212" y="736"/>
                  </a:lnTo>
                  <a:lnTo>
                    <a:pt x="2218" y="706"/>
                  </a:lnTo>
                  <a:lnTo>
                    <a:pt x="2220" y="676"/>
                  </a:lnTo>
                  <a:lnTo>
                    <a:pt x="2220" y="646"/>
                  </a:lnTo>
                  <a:lnTo>
                    <a:pt x="2216" y="616"/>
                  </a:lnTo>
                  <a:lnTo>
                    <a:pt x="2212" y="586"/>
                  </a:lnTo>
                  <a:lnTo>
                    <a:pt x="2204" y="558"/>
                  </a:lnTo>
                  <a:lnTo>
                    <a:pt x="2196" y="538"/>
                  </a:lnTo>
                  <a:lnTo>
                    <a:pt x="2188" y="518"/>
                  </a:lnTo>
                  <a:lnTo>
                    <a:pt x="2178" y="498"/>
                  </a:lnTo>
                  <a:lnTo>
                    <a:pt x="2166" y="480"/>
                  </a:lnTo>
                  <a:lnTo>
                    <a:pt x="2142" y="446"/>
                  </a:lnTo>
                  <a:lnTo>
                    <a:pt x="2114" y="412"/>
                  </a:lnTo>
                  <a:lnTo>
                    <a:pt x="2086" y="378"/>
                  </a:lnTo>
                  <a:lnTo>
                    <a:pt x="2060" y="342"/>
                  </a:lnTo>
                  <a:lnTo>
                    <a:pt x="2048" y="324"/>
                  </a:lnTo>
                  <a:lnTo>
                    <a:pt x="2038" y="304"/>
                  </a:lnTo>
                  <a:lnTo>
                    <a:pt x="2028" y="284"/>
                  </a:lnTo>
                  <a:lnTo>
                    <a:pt x="2020" y="262"/>
                  </a:lnTo>
                  <a:lnTo>
                    <a:pt x="2012" y="234"/>
                  </a:lnTo>
                  <a:lnTo>
                    <a:pt x="2008" y="202"/>
                  </a:lnTo>
                  <a:lnTo>
                    <a:pt x="2008" y="170"/>
                  </a:lnTo>
                  <a:lnTo>
                    <a:pt x="2010" y="138"/>
                  </a:lnTo>
                  <a:lnTo>
                    <a:pt x="2012" y="102"/>
                  </a:lnTo>
                  <a:lnTo>
                    <a:pt x="2018" y="68"/>
                  </a:lnTo>
                  <a:lnTo>
                    <a:pt x="2026" y="34"/>
                  </a:lnTo>
                  <a:lnTo>
                    <a:pt x="2034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6" y="70"/>
                  </a:lnTo>
                  <a:lnTo>
                    <a:pt x="28" y="94"/>
                  </a:lnTo>
                  <a:lnTo>
                    <a:pt x="32" y="116"/>
                  </a:lnTo>
                  <a:lnTo>
                    <a:pt x="38" y="136"/>
                  </a:lnTo>
                  <a:lnTo>
                    <a:pt x="44" y="154"/>
                  </a:lnTo>
                  <a:lnTo>
                    <a:pt x="52" y="172"/>
                  </a:lnTo>
                  <a:close/>
                </a:path>
              </a:pathLst>
            </a:custGeom>
            <a:solidFill>
              <a:srgbClr val="FF9966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716" y="864"/>
              <a:ext cx="99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Προώθηση πωλήσεων</a:t>
              </a:r>
              <a:endParaRPr lang="en-US" sz="2000" b="1" dirty="0"/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6629404" y="4800600"/>
            <a:ext cx="2000252" cy="1658938"/>
            <a:chOff x="2773" y="684"/>
            <a:chExt cx="1260" cy="1045"/>
          </a:xfrm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773" y="684"/>
              <a:ext cx="1204" cy="1045"/>
            </a:xfrm>
            <a:custGeom>
              <a:avLst/>
              <a:gdLst>
                <a:gd name="T0" fmla="*/ 13 w 1724"/>
                <a:gd name="T1" fmla="*/ 31 h 1144"/>
                <a:gd name="T2" fmla="*/ 1 w 1724"/>
                <a:gd name="T3" fmla="*/ 126 h 1144"/>
                <a:gd name="T4" fmla="*/ 3 w 1724"/>
                <a:gd name="T5" fmla="*/ 214 h 1144"/>
                <a:gd name="T6" fmla="*/ 14 w 1724"/>
                <a:gd name="T7" fmla="*/ 259 h 1144"/>
                <a:gd name="T8" fmla="*/ 36 w 1724"/>
                <a:gd name="T9" fmla="*/ 312 h 1144"/>
                <a:gd name="T10" fmla="*/ 94 w 1724"/>
                <a:gd name="T11" fmla="*/ 407 h 1144"/>
                <a:gd name="T12" fmla="*/ 126 w 1724"/>
                <a:gd name="T13" fmla="*/ 473 h 1144"/>
                <a:gd name="T14" fmla="*/ 137 w 1724"/>
                <a:gd name="T15" fmla="*/ 510 h 1144"/>
                <a:gd name="T16" fmla="*/ 148 w 1724"/>
                <a:gd name="T17" fmla="*/ 590 h 1144"/>
                <a:gd name="T18" fmla="*/ 142 w 1724"/>
                <a:gd name="T19" fmla="*/ 672 h 1144"/>
                <a:gd name="T20" fmla="*/ 127 w 1724"/>
                <a:gd name="T21" fmla="*/ 723 h 1144"/>
                <a:gd name="T22" fmla="*/ 131 w 1724"/>
                <a:gd name="T23" fmla="*/ 764 h 1144"/>
                <a:gd name="T24" fmla="*/ 175 w 1724"/>
                <a:gd name="T25" fmla="*/ 813 h 1144"/>
                <a:gd name="T26" fmla="*/ 221 w 1724"/>
                <a:gd name="T27" fmla="*/ 846 h 1144"/>
                <a:gd name="T28" fmla="*/ 271 w 1724"/>
                <a:gd name="T29" fmla="*/ 868 h 1144"/>
                <a:gd name="T30" fmla="*/ 328 w 1724"/>
                <a:gd name="T31" fmla="*/ 877 h 1144"/>
                <a:gd name="T32" fmla="*/ 397 w 1724"/>
                <a:gd name="T33" fmla="*/ 877 h 1144"/>
                <a:gd name="T34" fmla="*/ 454 w 1724"/>
                <a:gd name="T35" fmla="*/ 862 h 1144"/>
                <a:gd name="T36" fmla="*/ 539 w 1724"/>
                <a:gd name="T37" fmla="*/ 826 h 1144"/>
                <a:gd name="T38" fmla="*/ 602 w 1724"/>
                <a:gd name="T39" fmla="*/ 813 h 1144"/>
                <a:gd name="T40" fmla="*/ 641 w 1724"/>
                <a:gd name="T41" fmla="*/ 820 h 1144"/>
                <a:gd name="T42" fmla="*/ 666 w 1724"/>
                <a:gd name="T43" fmla="*/ 839 h 1144"/>
                <a:gd name="T44" fmla="*/ 689 w 1724"/>
                <a:gd name="T45" fmla="*/ 870 h 1144"/>
                <a:gd name="T46" fmla="*/ 701 w 1724"/>
                <a:gd name="T47" fmla="*/ 899 h 1144"/>
                <a:gd name="T48" fmla="*/ 714 w 1724"/>
                <a:gd name="T49" fmla="*/ 961 h 1144"/>
                <a:gd name="T50" fmla="*/ 726 w 1724"/>
                <a:gd name="T51" fmla="*/ 1005 h 1144"/>
                <a:gd name="T52" fmla="*/ 743 w 1724"/>
                <a:gd name="T53" fmla="*/ 1025 h 1144"/>
                <a:gd name="T54" fmla="*/ 763 w 1724"/>
                <a:gd name="T55" fmla="*/ 1036 h 1144"/>
                <a:gd name="T56" fmla="*/ 813 w 1724"/>
                <a:gd name="T57" fmla="*/ 1043 h 1144"/>
                <a:gd name="T58" fmla="*/ 834 w 1724"/>
                <a:gd name="T59" fmla="*/ 1034 h 1144"/>
                <a:gd name="T60" fmla="*/ 851 w 1724"/>
                <a:gd name="T61" fmla="*/ 1014 h 1144"/>
                <a:gd name="T62" fmla="*/ 862 w 1724"/>
                <a:gd name="T63" fmla="*/ 985 h 1144"/>
                <a:gd name="T64" fmla="*/ 865 w 1724"/>
                <a:gd name="T65" fmla="*/ 959 h 1144"/>
                <a:gd name="T66" fmla="*/ 860 w 1724"/>
                <a:gd name="T67" fmla="*/ 930 h 1144"/>
                <a:gd name="T68" fmla="*/ 838 w 1724"/>
                <a:gd name="T69" fmla="*/ 886 h 1144"/>
                <a:gd name="T70" fmla="*/ 825 w 1724"/>
                <a:gd name="T71" fmla="*/ 859 h 1144"/>
                <a:gd name="T72" fmla="*/ 824 w 1724"/>
                <a:gd name="T73" fmla="*/ 840 h 1144"/>
                <a:gd name="T74" fmla="*/ 831 w 1724"/>
                <a:gd name="T75" fmla="*/ 817 h 1144"/>
                <a:gd name="T76" fmla="*/ 849 w 1724"/>
                <a:gd name="T77" fmla="*/ 800 h 1144"/>
                <a:gd name="T78" fmla="*/ 897 w 1724"/>
                <a:gd name="T79" fmla="*/ 780 h 1144"/>
                <a:gd name="T80" fmla="*/ 943 w 1724"/>
                <a:gd name="T81" fmla="*/ 775 h 1144"/>
                <a:gd name="T82" fmla="*/ 994 w 1724"/>
                <a:gd name="T83" fmla="*/ 789 h 1144"/>
                <a:gd name="T84" fmla="*/ 1046 w 1724"/>
                <a:gd name="T85" fmla="*/ 804 h 1144"/>
                <a:gd name="T86" fmla="*/ 1080 w 1724"/>
                <a:gd name="T87" fmla="*/ 802 h 1144"/>
                <a:gd name="T88" fmla="*/ 1120 w 1724"/>
                <a:gd name="T89" fmla="*/ 784 h 1144"/>
                <a:gd name="T90" fmla="*/ 1169 w 1724"/>
                <a:gd name="T91" fmla="*/ 744 h 1144"/>
                <a:gd name="T92" fmla="*/ 1204 w 1724"/>
                <a:gd name="T93" fmla="*/ 0 h 1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24"/>
                <a:gd name="T142" fmla="*/ 0 h 1144"/>
                <a:gd name="T143" fmla="*/ 1724 w 1724"/>
                <a:gd name="T144" fmla="*/ 1144 h 1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24" h="1144">
                  <a:moveTo>
                    <a:pt x="26" y="0"/>
                  </a:moveTo>
                  <a:lnTo>
                    <a:pt x="26" y="0"/>
                  </a:lnTo>
                  <a:lnTo>
                    <a:pt x="18" y="34"/>
                  </a:lnTo>
                  <a:lnTo>
                    <a:pt x="10" y="68"/>
                  </a:lnTo>
                  <a:lnTo>
                    <a:pt x="4" y="102"/>
                  </a:lnTo>
                  <a:lnTo>
                    <a:pt x="2" y="138"/>
                  </a:lnTo>
                  <a:lnTo>
                    <a:pt x="0" y="170"/>
                  </a:lnTo>
                  <a:lnTo>
                    <a:pt x="0" y="202"/>
                  </a:lnTo>
                  <a:lnTo>
                    <a:pt x="4" y="234"/>
                  </a:lnTo>
                  <a:lnTo>
                    <a:pt x="12" y="262"/>
                  </a:lnTo>
                  <a:lnTo>
                    <a:pt x="20" y="284"/>
                  </a:lnTo>
                  <a:lnTo>
                    <a:pt x="30" y="304"/>
                  </a:lnTo>
                  <a:lnTo>
                    <a:pt x="40" y="324"/>
                  </a:lnTo>
                  <a:lnTo>
                    <a:pt x="52" y="342"/>
                  </a:lnTo>
                  <a:lnTo>
                    <a:pt x="78" y="378"/>
                  </a:lnTo>
                  <a:lnTo>
                    <a:pt x="106" y="412"/>
                  </a:lnTo>
                  <a:lnTo>
                    <a:pt x="134" y="446"/>
                  </a:lnTo>
                  <a:lnTo>
                    <a:pt x="158" y="480"/>
                  </a:lnTo>
                  <a:lnTo>
                    <a:pt x="170" y="498"/>
                  </a:lnTo>
                  <a:lnTo>
                    <a:pt x="180" y="518"/>
                  </a:lnTo>
                  <a:lnTo>
                    <a:pt x="188" y="538"/>
                  </a:lnTo>
                  <a:lnTo>
                    <a:pt x="196" y="558"/>
                  </a:lnTo>
                  <a:lnTo>
                    <a:pt x="204" y="586"/>
                  </a:lnTo>
                  <a:lnTo>
                    <a:pt x="208" y="616"/>
                  </a:lnTo>
                  <a:lnTo>
                    <a:pt x="212" y="646"/>
                  </a:lnTo>
                  <a:lnTo>
                    <a:pt x="212" y="676"/>
                  </a:lnTo>
                  <a:lnTo>
                    <a:pt x="210" y="706"/>
                  </a:lnTo>
                  <a:lnTo>
                    <a:pt x="204" y="736"/>
                  </a:lnTo>
                  <a:lnTo>
                    <a:pt x="196" y="766"/>
                  </a:lnTo>
                  <a:lnTo>
                    <a:pt x="182" y="792"/>
                  </a:lnTo>
                  <a:lnTo>
                    <a:pt x="168" y="814"/>
                  </a:lnTo>
                  <a:lnTo>
                    <a:pt x="188" y="836"/>
                  </a:lnTo>
                  <a:lnTo>
                    <a:pt x="210" y="856"/>
                  </a:lnTo>
                  <a:lnTo>
                    <a:pt x="230" y="874"/>
                  </a:lnTo>
                  <a:lnTo>
                    <a:pt x="250" y="890"/>
                  </a:lnTo>
                  <a:lnTo>
                    <a:pt x="272" y="904"/>
                  </a:lnTo>
                  <a:lnTo>
                    <a:pt x="294" y="916"/>
                  </a:lnTo>
                  <a:lnTo>
                    <a:pt x="316" y="926"/>
                  </a:lnTo>
                  <a:lnTo>
                    <a:pt x="338" y="936"/>
                  </a:lnTo>
                  <a:lnTo>
                    <a:pt x="362" y="944"/>
                  </a:lnTo>
                  <a:lnTo>
                    <a:pt x="388" y="950"/>
                  </a:lnTo>
                  <a:lnTo>
                    <a:pt x="414" y="954"/>
                  </a:lnTo>
                  <a:lnTo>
                    <a:pt x="442" y="958"/>
                  </a:lnTo>
                  <a:lnTo>
                    <a:pt x="470" y="960"/>
                  </a:lnTo>
                  <a:lnTo>
                    <a:pt x="500" y="962"/>
                  </a:lnTo>
                  <a:lnTo>
                    <a:pt x="568" y="960"/>
                  </a:lnTo>
                  <a:lnTo>
                    <a:pt x="594" y="956"/>
                  </a:lnTo>
                  <a:lnTo>
                    <a:pt x="620" y="952"/>
                  </a:lnTo>
                  <a:lnTo>
                    <a:pt x="650" y="944"/>
                  </a:lnTo>
                  <a:lnTo>
                    <a:pt x="680" y="934"/>
                  </a:lnTo>
                  <a:lnTo>
                    <a:pt x="740" y="914"/>
                  </a:lnTo>
                  <a:lnTo>
                    <a:pt x="772" y="904"/>
                  </a:lnTo>
                  <a:lnTo>
                    <a:pt x="802" y="896"/>
                  </a:lnTo>
                  <a:lnTo>
                    <a:pt x="834" y="892"/>
                  </a:lnTo>
                  <a:lnTo>
                    <a:pt x="862" y="890"/>
                  </a:lnTo>
                  <a:lnTo>
                    <a:pt x="892" y="892"/>
                  </a:lnTo>
                  <a:lnTo>
                    <a:pt x="904" y="894"/>
                  </a:lnTo>
                  <a:lnTo>
                    <a:pt x="918" y="898"/>
                  </a:lnTo>
                  <a:lnTo>
                    <a:pt x="930" y="902"/>
                  </a:lnTo>
                  <a:lnTo>
                    <a:pt x="944" y="910"/>
                  </a:lnTo>
                  <a:lnTo>
                    <a:pt x="954" y="918"/>
                  </a:lnTo>
                  <a:lnTo>
                    <a:pt x="966" y="926"/>
                  </a:lnTo>
                  <a:lnTo>
                    <a:pt x="976" y="938"/>
                  </a:lnTo>
                  <a:lnTo>
                    <a:pt x="986" y="952"/>
                  </a:lnTo>
                  <a:lnTo>
                    <a:pt x="996" y="966"/>
                  </a:lnTo>
                  <a:lnTo>
                    <a:pt x="1004" y="984"/>
                  </a:lnTo>
                  <a:lnTo>
                    <a:pt x="1012" y="1008"/>
                  </a:lnTo>
                  <a:lnTo>
                    <a:pt x="1018" y="1030"/>
                  </a:lnTo>
                  <a:lnTo>
                    <a:pt x="1022" y="1052"/>
                  </a:lnTo>
                  <a:lnTo>
                    <a:pt x="1026" y="1072"/>
                  </a:lnTo>
                  <a:lnTo>
                    <a:pt x="1034" y="1090"/>
                  </a:lnTo>
                  <a:lnTo>
                    <a:pt x="1040" y="1100"/>
                  </a:lnTo>
                  <a:lnTo>
                    <a:pt x="1046" y="1108"/>
                  </a:lnTo>
                  <a:lnTo>
                    <a:pt x="1054" y="1114"/>
                  </a:lnTo>
                  <a:lnTo>
                    <a:pt x="1064" y="1122"/>
                  </a:lnTo>
                  <a:lnTo>
                    <a:pt x="1078" y="1128"/>
                  </a:lnTo>
                  <a:lnTo>
                    <a:pt x="1092" y="1134"/>
                  </a:lnTo>
                  <a:lnTo>
                    <a:pt x="1116" y="1142"/>
                  </a:lnTo>
                  <a:lnTo>
                    <a:pt x="1140" y="1144"/>
                  </a:lnTo>
                  <a:lnTo>
                    <a:pt x="1164" y="1142"/>
                  </a:lnTo>
                  <a:lnTo>
                    <a:pt x="1174" y="1140"/>
                  </a:lnTo>
                  <a:lnTo>
                    <a:pt x="1184" y="1136"/>
                  </a:lnTo>
                  <a:lnTo>
                    <a:pt x="1194" y="1132"/>
                  </a:lnTo>
                  <a:lnTo>
                    <a:pt x="1202" y="1126"/>
                  </a:lnTo>
                  <a:lnTo>
                    <a:pt x="1210" y="1118"/>
                  </a:lnTo>
                  <a:lnTo>
                    <a:pt x="1218" y="1110"/>
                  </a:lnTo>
                  <a:lnTo>
                    <a:pt x="1224" y="1100"/>
                  </a:lnTo>
                  <a:lnTo>
                    <a:pt x="1228" y="1090"/>
                  </a:lnTo>
                  <a:lnTo>
                    <a:pt x="1234" y="1078"/>
                  </a:lnTo>
                  <a:lnTo>
                    <a:pt x="1236" y="1064"/>
                  </a:lnTo>
                  <a:lnTo>
                    <a:pt x="1238" y="1050"/>
                  </a:lnTo>
                  <a:lnTo>
                    <a:pt x="1238" y="1040"/>
                  </a:lnTo>
                  <a:lnTo>
                    <a:pt x="1236" y="1028"/>
                  </a:lnTo>
                  <a:lnTo>
                    <a:pt x="1232" y="1018"/>
                  </a:lnTo>
                  <a:lnTo>
                    <a:pt x="1224" y="1000"/>
                  </a:lnTo>
                  <a:lnTo>
                    <a:pt x="1212" y="984"/>
                  </a:lnTo>
                  <a:lnTo>
                    <a:pt x="1200" y="970"/>
                  </a:lnTo>
                  <a:lnTo>
                    <a:pt x="1188" y="956"/>
                  </a:lnTo>
                  <a:lnTo>
                    <a:pt x="1184" y="948"/>
                  </a:lnTo>
                  <a:lnTo>
                    <a:pt x="1182" y="940"/>
                  </a:lnTo>
                  <a:lnTo>
                    <a:pt x="1180" y="930"/>
                  </a:lnTo>
                  <a:lnTo>
                    <a:pt x="1180" y="920"/>
                  </a:lnTo>
                  <a:lnTo>
                    <a:pt x="1182" y="912"/>
                  </a:lnTo>
                  <a:lnTo>
                    <a:pt x="1184" y="902"/>
                  </a:lnTo>
                  <a:lnTo>
                    <a:pt x="1190" y="894"/>
                  </a:lnTo>
                  <a:lnTo>
                    <a:pt x="1198" y="888"/>
                  </a:lnTo>
                  <a:lnTo>
                    <a:pt x="1206" y="882"/>
                  </a:lnTo>
                  <a:lnTo>
                    <a:pt x="1216" y="876"/>
                  </a:lnTo>
                  <a:lnTo>
                    <a:pt x="1238" y="866"/>
                  </a:lnTo>
                  <a:lnTo>
                    <a:pt x="1260" y="858"/>
                  </a:lnTo>
                  <a:lnTo>
                    <a:pt x="1284" y="854"/>
                  </a:lnTo>
                  <a:lnTo>
                    <a:pt x="1324" y="848"/>
                  </a:lnTo>
                  <a:lnTo>
                    <a:pt x="1350" y="848"/>
                  </a:lnTo>
                  <a:lnTo>
                    <a:pt x="1374" y="852"/>
                  </a:lnTo>
                  <a:lnTo>
                    <a:pt x="1400" y="856"/>
                  </a:lnTo>
                  <a:lnTo>
                    <a:pt x="1424" y="864"/>
                  </a:lnTo>
                  <a:lnTo>
                    <a:pt x="1448" y="870"/>
                  </a:lnTo>
                  <a:lnTo>
                    <a:pt x="1474" y="876"/>
                  </a:lnTo>
                  <a:lnTo>
                    <a:pt x="1498" y="880"/>
                  </a:lnTo>
                  <a:lnTo>
                    <a:pt x="1524" y="880"/>
                  </a:lnTo>
                  <a:lnTo>
                    <a:pt x="1546" y="878"/>
                  </a:lnTo>
                  <a:lnTo>
                    <a:pt x="1566" y="872"/>
                  </a:lnTo>
                  <a:lnTo>
                    <a:pt x="1584" y="866"/>
                  </a:lnTo>
                  <a:lnTo>
                    <a:pt x="1604" y="858"/>
                  </a:lnTo>
                  <a:lnTo>
                    <a:pt x="1622" y="848"/>
                  </a:lnTo>
                  <a:lnTo>
                    <a:pt x="1638" y="838"/>
                  </a:lnTo>
                  <a:lnTo>
                    <a:pt x="1674" y="814"/>
                  </a:lnTo>
                  <a:lnTo>
                    <a:pt x="1724" y="778"/>
                  </a:lnTo>
                  <a:lnTo>
                    <a:pt x="17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FCCD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872" y="900"/>
              <a:ext cx="11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Άμεση απάντηση</a:t>
              </a:r>
              <a:endParaRPr lang="en-US" sz="2000" b="1" dirty="0"/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3505200" y="2438400"/>
            <a:ext cx="2401888" cy="2847975"/>
            <a:chOff x="1396" y="1261"/>
            <a:chExt cx="1567" cy="1858"/>
          </a:xfrm>
        </p:grpSpPr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1396" y="1261"/>
              <a:ext cx="1567" cy="1858"/>
            </a:xfrm>
            <a:custGeom>
              <a:avLst/>
              <a:gdLst>
                <a:gd name="T0" fmla="*/ 1447 w 2244"/>
                <a:gd name="T1" fmla="*/ 1706 h 2034"/>
                <a:gd name="T2" fmla="*/ 1411 w 2244"/>
                <a:gd name="T3" fmla="*/ 1675 h 2034"/>
                <a:gd name="T4" fmla="*/ 1383 w 2244"/>
                <a:gd name="T5" fmla="*/ 1613 h 2034"/>
                <a:gd name="T6" fmla="*/ 1367 w 2244"/>
                <a:gd name="T7" fmla="*/ 1533 h 2034"/>
                <a:gd name="T8" fmla="*/ 1328 w 2244"/>
                <a:gd name="T9" fmla="*/ 1445 h 2034"/>
                <a:gd name="T10" fmla="*/ 1313 w 2244"/>
                <a:gd name="T11" fmla="*/ 1328 h 2034"/>
                <a:gd name="T12" fmla="*/ 1341 w 2244"/>
                <a:gd name="T13" fmla="*/ 1209 h 2034"/>
                <a:gd name="T14" fmla="*/ 1398 w 2244"/>
                <a:gd name="T15" fmla="*/ 1091 h 2034"/>
                <a:gd name="T16" fmla="*/ 1485 w 2244"/>
                <a:gd name="T17" fmla="*/ 1007 h 2034"/>
                <a:gd name="T18" fmla="*/ 1522 w 2244"/>
                <a:gd name="T19" fmla="*/ 952 h 2034"/>
                <a:gd name="T20" fmla="*/ 1532 w 2244"/>
                <a:gd name="T21" fmla="*/ 882 h 2034"/>
                <a:gd name="T22" fmla="*/ 1504 w 2244"/>
                <a:gd name="T23" fmla="*/ 709 h 2034"/>
                <a:gd name="T24" fmla="*/ 1472 w 2244"/>
                <a:gd name="T25" fmla="*/ 619 h 2034"/>
                <a:gd name="T26" fmla="*/ 1437 w 2244"/>
                <a:gd name="T27" fmla="*/ 532 h 2034"/>
                <a:gd name="T28" fmla="*/ 1413 w 2244"/>
                <a:gd name="T29" fmla="*/ 340 h 2034"/>
                <a:gd name="T30" fmla="*/ 1419 w 2244"/>
                <a:gd name="T31" fmla="*/ 274 h 2034"/>
                <a:gd name="T32" fmla="*/ 1469 w 2244"/>
                <a:gd name="T33" fmla="*/ 201 h 2034"/>
                <a:gd name="T34" fmla="*/ 1471 w 2244"/>
                <a:gd name="T35" fmla="*/ 132 h 2034"/>
                <a:gd name="T36" fmla="*/ 1401 w 2244"/>
                <a:gd name="T37" fmla="*/ 46 h 2034"/>
                <a:gd name="T38" fmla="*/ 1335 w 2244"/>
                <a:gd name="T39" fmla="*/ 7 h 2034"/>
                <a:gd name="T40" fmla="*/ 1283 w 2244"/>
                <a:gd name="T41" fmla="*/ 4 h 2034"/>
                <a:gd name="T42" fmla="*/ 1230 w 2244"/>
                <a:gd name="T43" fmla="*/ 66 h 2034"/>
                <a:gd name="T44" fmla="*/ 1172 w 2244"/>
                <a:gd name="T45" fmla="*/ 117 h 2034"/>
                <a:gd name="T46" fmla="*/ 1028 w 2244"/>
                <a:gd name="T47" fmla="*/ 159 h 2034"/>
                <a:gd name="T48" fmla="*/ 902 w 2244"/>
                <a:gd name="T49" fmla="*/ 203 h 2034"/>
                <a:gd name="T50" fmla="*/ 777 w 2244"/>
                <a:gd name="T51" fmla="*/ 248 h 2034"/>
                <a:gd name="T52" fmla="*/ 538 w 2244"/>
                <a:gd name="T53" fmla="*/ 254 h 2034"/>
                <a:gd name="T54" fmla="*/ 316 w 2244"/>
                <a:gd name="T55" fmla="*/ 186 h 2034"/>
                <a:gd name="T56" fmla="*/ 159 w 2244"/>
                <a:gd name="T57" fmla="*/ 150 h 2034"/>
                <a:gd name="T58" fmla="*/ 50 w 2244"/>
                <a:gd name="T59" fmla="*/ 168 h 2034"/>
                <a:gd name="T60" fmla="*/ 0 w 2244"/>
                <a:gd name="T61" fmla="*/ 203 h 2034"/>
                <a:gd name="T62" fmla="*/ 53 w 2244"/>
                <a:gd name="T63" fmla="*/ 371 h 2034"/>
                <a:gd name="T64" fmla="*/ 77 w 2244"/>
                <a:gd name="T65" fmla="*/ 528 h 2034"/>
                <a:gd name="T66" fmla="*/ 77 w 2244"/>
                <a:gd name="T67" fmla="*/ 663 h 2034"/>
                <a:gd name="T68" fmla="*/ 122 w 2244"/>
                <a:gd name="T69" fmla="*/ 718 h 2034"/>
                <a:gd name="T70" fmla="*/ 223 w 2244"/>
                <a:gd name="T71" fmla="*/ 840 h 2034"/>
                <a:gd name="T72" fmla="*/ 251 w 2244"/>
                <a:gd name="T73" fmla="*/ 928 h 2034"/>
                <a:gd name="T74" fmla="*/ 257 w 2244"/>
                <a:gd name="T75" fmla="*/ 1023 h 2034"/>
                <a:gd name="T76" fmla="*/ 275 w 2244"/>
                <a:gd name="T77" fmla="*/ 1098 h 2034"/>
                <a:gd name="T78" fmla="*/ 327 w 2244"/>
                <a:gd name="T79" fmla="*/ 1166 h 2034"/>
                <a:gd name="T80" fmla="*/ 402 w 2244"/>
                <a:gd name="T81" fmla="*/ 1222 h 2034"/>
                <a:gd name="T82" fmla="*/ 478 w 2244"/>
                <a:gd name="T83" fmla="*/ 1321 h 2034"/>
                <a:gd name="T84" fmla="*/ 518 w 2244"/>
                <a:gd name="T85" fmla="*/ 1443 h 2034"/>
                <a:gd name="T86" fmla="*/ 507 w 2244"/>
                <a:gd name="T87" fmla="*/ 1535 h 2034"/>
                <a:gd name="T88" fmla="*/ 475 w 2244"/>
                <a:gd name="T89" fmla="*/ 1586 h 2034"/>
                <a:gd name="T90" fmla="*/ 543 w 2244"/>
                <a:gd name="T91" fmla="*/ 1619 h 2034"/>
                <a:gd name="T92" fmla="*/ 682 w 2244"/>
                <a:gd name="T93" fmla="*/ 1606 h 2034"/>
                <a:gd name="T94" fmla="*/ 728 w 2244"/>
                <a:gd name="T95" fmla="*/ 1573 h 2034"/>
                <a:gd name="T96" fmla="*/ 779 w 2244"/>
                <a:gd name="T97" fmla="*/ 1535 h 2034"/>
                <a:gd name="T98" fmla="*/ 867 w 2244"/>
                <a:gd name="T99" fmla="*/ 1538 h 2034"/>
                <a:gd name="T100" fmla="*/ 1054 w 2244"/>
                <a:gd name="T101" fmla="*/ 1608 h 2034"/>
                <a:gd name="T102" fmla="*/ 1196 w 2244"/>
                <a:gd name="T103" fmla="*/ 1701 h 2034"/>
                <a:gd name="T104" fmla="*/ 1358 w 2244"/>
                <a:gd name="T105" fmla="*/ 1820 h 2034"/>
                <a:gd name="T106" fmla="*/ 1468 w 2244"/>
                <a:gd name="T107" fmla="*/ 1854 h 2034"/>
                <a:gd name="T108" fmla="*/ 1554 w 2244"/>
                <a:gd name="T109" fmla="*/ 1854 h 2034"/>
                <a:gd name="T110" fmla="*/ 1557 w 2244"/>
                <a:gd name="T111" fmla="*/ 1792 h 2034"/>
                <a:gd name="T112" fmla="*/ 1508 w 2244"/>
                <a:gd name="T113" fmla="*/ 1725 h 20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4"/>
                <a:gd name="T172" fmla="*/ 0 h 2034"/>
                <a:gd name="T173" fmla="*/ 2244 w 2244"/>
                <a:gd name="T174" fmla="*/ 2034 h 20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4" h="2034">
                  <a:moveTo>
                    <a:pt x="2160" y="1888"/>
                  </a:moveTo>
                  <a:lnTo>
                    <a:pt x="2160" y="1888"/>
                  </a:lnTo>
                  <a:lnTo>
                    <a:pt x="2134" y="1878"/>
                  </a:lnTo>
                  <a:lnTo>
                    <a:pt x="2110" y="1874"/>
                  </a:lnTo>
                  <a:lnTo>
                    <a:pt x="2072" y="1868"/>
                  </a:lnTo>
                  <a:lnTo>
                    <a:pt x="2056" y="1862"/>
                  </a:lnTo>
                  <a:lnTo>
                    <a:pt x="2046" y="1858"/>
                  </a:lnTo>
                  <a:lnTo>
                    <a:pt x="2038" y="1852"/>
                  </a:lnTo>
                  <a:lnTo>
                    <a:pt x="2030" y="1844"/>
                  </a:lnTo>
                  <a:lnTo>
                    <a:pt x="2020" y="1834"/>
                  </a:lnTo>
                  <a:lnTo>
                    <a:pt x="2000" y="1808"/>
                  </a:lnTo>
                  <a:lnTo>
                    <a:pt x="1990" y="1792"/>
                  </a:lnTo>
                  <a:lnTo>
                    <a:pt x="1984" y="1778"/>
                  </a:lnTo>
                  <a:lnTo>
                    <a:pt x="1980" y="1766"/>
                  </a:lnTo>
                  <a:lnTo>
                    <a:pt x="1976" y="1754"/>
                  </a:lnTo>
                  <a:lnTo>
                    <a:pt x="1972" y="1728"/>
                  </a:lnTo>
                  <a:lnTo>
                    <a:pt x="1966" y="1702"/>
                  </a:lnTo>
                  <a:lnTo>
                    <a:pt x="1958" y="1678"/>
                  </a:lnTo>
                  <a:lnTo>
                    <a:pt x="1948" y="1658"/>
                  </a:lnTo>
                  <a:lnTo>
                    <a:pt x="1936" y="1636"/>
                  </a:lnTo>
                  <a:lnTo>
                    <a:pt x="1918" y="1608"/>
                  </a:lnTo>
                  <a:lnTo>
                    <a:pt x="1902" y="1582"/>
                  </a:lnTo>
                  <a:lnTo>
                    <a:pt x="1892" y="1558"/>
                  </a:lnTo>
                  <a:lnTo>
                    <a:pt x="1884" y="1532"/>
                  </a:lnTo>
                  <a:lnTo>
                    <a:pt x="1880" y="1506"/>
                  </a:lnTo>
                  <a:lnTo>
                    <a:pt x="1878" y="1480"/>
                  </a:lnTo>
                  <a:lnTo>
                    <a:pt x="1880" y="1454"/>
                  </a:lnTo>
                  <a:lnTo>
                    <a:pt x="1884" y="1428"/>
                  </a:lnTo>
                  <a:lnTo>
                    <a:pt x="1890" y="1402"/>
                  </a:lnTo>
                  <a:lnTo>
                    <a:pt x="1898" y="1376"/>
                  </a:lnTo>
                  <a:lnTo>
                    <a:pt x="1908" y="1350"/>
                  </a:lnTo>
                  <a:lnTo>
                    <a:pt x="1920" y="1324"/>
                  </a:lnTo>
                  <a:lnTo>
                    <a:pt x="1934" y="1300"/>
                  </a:lnTo>
                  <a:lnTo>
                    <a:pt x="1962" y="1252"/>
                  </a:lnTo>
                  <a:lnTo>
                    <a:pt x="1992" y="1208"/>
                  </a:lnTo>
                  <a:lnTo>
                    <a:pt x="2002" y="1194"/>
                  </a:lnTo>
                  <a:lnTo>
                    <a:pt x="2014" y="1182"/>
                  </a:lnTo>
                  <a:lnTo>
                    <a:pt x="2040" y="1160"/>
                  </a:lnTo>
                  <a:lnTo>
                    <a:pt x="2070" y="1140"/>
                  </a:lnTo>
                  <a:lnTo>
                    <a:pt x="2098" y="1122"/>
                  </a:lnTo>
                  <a:lnTo>
                    <a:pt x="2126" y="1102"/>
                  </a:lnTo>
                  <a:lnTo>
                    <a:pt x="2140" y="1092"/>
                  </a:lnTo>
                  <a:lnTo>
                    <a:pt x="2152" y="1080"/>
                  </a:lnTo>
                  <a:lnTo>
                    <a:pt x="2162" y="1068"/>
                  </a:lnTo>
                  <a:lnTo>
                    <a:pt x="2172" y="1056"/>
                  </a:lnTo>
                  <a:lnTo>
                    <a:pt x="2180" y="1042"/>
                  </a:lnTo>
                  <a:lnTo>
                    <a:pt x="2186" y="1026"/>
                  </a:lnTo>
                  <a:lnTo>
                    <a:pt x="2190" y="1012"/>
                  </a:lnTo>
                  <a:lnTo>
                    <a:pt x="2192" y="998"/>
                  </a:lnTo>
                  <a:lnTo>
                    <a:pt x="2194" y="966"/>
                  </a:lnTo>
                  <a:lnTo>
                    <a:pt x="2190" y="934"/>
                  </a:lnTo>
                  <a:lnTo>
                    <a:pt x="2184" y="900"/>
                  </a:lnTo>
                  <a:lnTo>
                    <a:pt x="2176" y="866"/>
                  </a:lnTo>
                  <a:lnTo>
                    <a:pt x="2168" y="834"/>
                  </a:lnTo>
                  <a:lnTo>
                    <a:pt x="2154" y="776"/>
                  </a:lnTo>
                  <a:lnTo>
                    <a:pt x="2146" y="748"/>
                  </a:lnTo>
                  <a:lnTo>
                    <a:pt x="2134" y="722"/>
                  </a:lnTo>
                  <a:lnTo>
                    <a:pt x="2122" y="700"/>
                  </a:lnTo>
                  <a:lnTo>
                    <a:pt x="2108" y="678"/>
                  </a:lnTo>
                  <a:lnTo>
                    <a:pt x="2094" y="656"/>
                  </a:lnTo>
                  <a:lnTo>
                    <a:pt x="2080" y="634"/>
                  </a:lnTo>
                  <a:lnTo>
                    <a:pt x="2068" y="610"/>
                  </a:lnTo>
                  <a:lnTo>
                    <a:pt x="2058" y="582"/>
                  </a:lnTo>
                  <a:lnTo>
                    <a:pt x="2042" y="526"/>
                  </a:lnTo>
                  <a:lnTo>
                    <a:pt x="2032" y="464"/>
                  </a:lnTo>
                  <a:lnTo>
                    <a:pt x="2026" y="434"/>
                  </a:lnTo>
                  <a:lnTo>
                    <a:pt x="2024" y="402"/>
                  </a:lnTo>
                  <a:lnTo>
                    <a:pt x="2024" y="372"/>
                  </a:lnTo>
                  <a:lnTo>
                    <a:pt x="2024" y="344"/>
                  </a:lnTo>
                  <a:lnTo>
                    <a:pt x="2026" y="328"/>
                  </a:lnTo>
                  <a:lnTo>
                    <a:pt x="2028" y="314"/>
                  </a:lnTo>
                  <a:lnTo>
                    <a:pt x="2032" y="300"/>
                  </a:lnTo>
                  <a:lnTo>
                    <a:pt x="2038" y="290"/>
                  </a:lnTo>
                  <a:lnTo>
                    <a:pt x="2044" y="278"/>
                  </a:lnTo>
                  <a:lnTo>
                    <a:pt x="2052" y="268"/>
                  </a:lnTo>
                  <a:lnTo>
                    <a:pt x="2066" y="252"/>
                  </a:lnTo>
                  <a:lnTo>
                    <a:pt x="2104" y="220"/>
                  </a:lnTo>
                  <a:lnTo>
                    <a:pt x="2122" y="202"/>
                  </a:lnTo>
                  <a:lnTo>
                    <a:pt x="2140" y="182"/>
                  </a:lnTo>
                  <a:lnTo>
                    <a:pt x="2106" y="144"/>
                  </a:lnTo>
                  <a:lnTo>
                    <a:pt x="2088" y="124"/>
                  </a:lnTo>
                  <a:lnTo>
                    <a:pt x="2070" y="104"/>
                  </a:lnTo>
                  <a:lnTo>
                    <a:pt x="2050" y="84"/>
                  </a:lnTo>
                  <a:lnTo>
                    <a:pt x="2028" y="68"/>
                  </a:lnTo>
                  <a:lnTo>
                    <a:pt x="2006" y="50"/>
                  </a:lnTo>
                  <a:lnTo>
                    <a:pt x="1982" y="36"/>
                  </a:lnTo>
                  <a:lnTo>
                    <a:pt x="1958" y="24"/>
                  </a:lnTo>
                  <a:lnTo>
                    <a:pt x="1934" y="14"/>
                  </a:lnTo>
                  <a:lnTo>
                    <a:pt x="1912" y="8"/>
                  </a:lnTo>
                  <a:lnTo>
                    <a:pt x="1894" y="2"/>
                  </a:lnTo>
                  <a:lnTo>
                    <a:pt x="1876" y="0"/>
                  </a:lnTo>
                  <a:lnTo>
                    <a:pt x="1862" y="0"/>
                  </a:lnTo>
                  <a:lnTo>
                    <a:pt x="1848" y="2"/>
                  </a:lnTo>
                  <a:lnTo>
                    <a:pt x="1838" y="4"/>
                  </a:lnTo>
                  <a:lnTo>
                    <a:pt x="1828" y="10"/>
                  </a:lnTo>
                  <a:lnTo>
                    <a:pt x="1818" y="16"/>
                  </a:lnTo>
                  <a:lnTo>
                    <a:pt x="1802" y="32"/>
                  </a:lnTo>
                  <a:lnTo>
                    <a:pt x="1784" y="50"/>
                  </a:lnTo>
                  <a:lnTo>
                    <a:pt x="1762" y="72"/>
                  </a:lnTo>
                  <a:lnTo>
                    <a:pt x="1736" y="96"/>
                  </a:lnTo>
                  <a:lnTo>
                    <a:pt x="1722" y="106"/>
                  </a:lnTo>
                  <a:lnTo>
                    <a:pt x="1708" y="114"/>
                  </a:lnTo>
                  <a:lnTo>
                    <a:pt x="1678" y="128"/>
                  </a:lnTo>
                  <a:lnTo>
                    <a:pt x="1646" y="140"/>
                  </a:lnTo>
                  <a:lnTo>
                    <a:pt x="1610" y="150"/>
                  </a:lnTo>
                  <a:lnTo>
                    <a:pt x="1574" y="158"/>
                  </a:lnTo>
                  <a:lnTo>
                    <a:pt x="1538" y="164"/>
                  </a:lnTo>
                  <a:lnTo>
                    <a:pt x="1472" y="174"/>
                  </a:lnTo>
                  <a:lnTo>
                    <a:pt x="1424" y="182"/>
                  </a:lnTo>
                  <a:lnTo>
                    <a:pt x="1380" y="194"/>
                  </a:lnTo>
                  <a:lnTo>
                    <a:pt x="1336" y="208"/>
                  </a:lnTo>
                  <a:lnTo>
                    <a:pt x="1292" y="222"/>
                  </a:lnTo>
                  <a:lnTo>
                    <a:pt x="1248" y="238"/>
                  </a:lnTo>
                  <a:lnTo>
                    <a:pt x="1204" y="252"/>
                  </a:lnTo>
                  <a:lnTo>
                    <a:pt x="1158" y="264"/>
                  </a:lnTo>
                  <a:lnTo>
                    <a:pt x="1112" y="272"/>
                  </a:lnTo>
                  <a:lnTo>
                    <a:pt x="1044" y="280"/>
                  </a:lnTo>
                  <a:lnTo>
                    <a:pt x="976" y="284"/>
                  </a:lnTo>
                  <a:lnTo>
                    <a:pt x="906" y="286"/>
                  </a:lnTo>
                  <a:lnTo>
                    <a:pt x="838" y="284"/>
                  </a:lnTo>
                  <a:lnTo>
                    <a:pt x="770" y="278"/>
                  </a:lnTo>
                  <a:lnTo>
                    <a:pt x="702" y="268"/>
                  </a:lnTo>
                  <a:lnTo>
                    <a:pt x="636" y="254"/>
                  </a:lnTo>
                  <a:lnTo>
                    <a:pt x="570" y="238"/>
                  </a:lnTo>
                  <a:lnTo>
                    <a:pt x="452" y="204"/>
                  </a:lnTo>
                  <a:lnTo>
                    <a:pt x="388" y="188"/>
                  </a:lnTo>
                  <a:lnTo>
                    <a:pt x="324" y="174"/>
                  </a:lnTo>
                  <a:lnTo>
                    <a:pt x="292" y="170"/>
                  </a:lnTo>
                  <a:lnTo>
                    <a:pt x="260" y="166"/>
                  </a:lnTo>
                  <a:lnTo>
                    <a:pt x="228" y="164"/>
                  </a:lnTo>
                  <a:lnTo>
                    <a:pt x="196" y="164"/>
                  </a:lnTo>
                  <a:lnTo>
                    <a:pt x="164" y="166"/>
                  </a:lnTo>
                  <a:lnTo>
                    <a:pt x="132" y="168"/>
                  </a:lnTo>
                  <a:lnTo>
                    <a:pt x="102" y="174"/>
                  </a:lnTo>
                  <a:lnTo>
                    <a:pt x="72" y="184"/>
                  </a:lnTo>
                  <a:lnTo>
                    <a:pt x="52" y="192"/>
                  </a:lnTo>
                  <a:lnTo>
                    <a:pt x="32" y="200"/>
                  </a:lnTo>
                  <a:lnTo>
                    <a:pt x="16" y="212"/>
                  </a:lnTo>
                  <a:lnTo>
                    <a:pt x="0" y="222"/>
                  </a:lnTo>
                  <a:lnTo>
                    <a:pt x="16" y="260"/>
                  </a:lnTo>
                  <a:lnTo>
                    <a:pt x="32" y="296"/>
                  </a:lnTo>
                  <a:lnTo>
                    <a:pt x="62" y="368"/>
                  </a:lnTo>
                  <a:lnTo>
                    <a:pt x="76" y="406"/>
                  </a:lnTo>
                  <a:lnTo>
                    <a:pt x="88" y="444"/>
                  </a:lnTo>
                  <a:lnTo>
                    <a:pt x="98" y="484"/>
                  </a:lnTo>
                  <a:lnTo>
                    <a:pt x="104" y="528"/>
                  </a:lnTo>
                  <a:lnTo>
                    <a:pt x="110" y="578"/>
                  </a:lnTo>
                  <a:lnTo>
                    <a:pt x="116" y="634"/>
                  </a:lnTo>
                  <a:lnTo>
                    <a:pt x="118" y="662"/>
                  </a:lnTo>
                  <a:lnTo>
                    <a:pt x="116" y="688"/>
                  </a:lnTo>
                  <a:lnTo>
                    <a:pt x="112" y="714"/>
                  </a:lnTo>
                  <a:lnTo>
                    <a:pt x="110" y="726"/>
                  </a:lnTo>
                  <a:lnTo>
                    <a:pt x="106" y="738"/>
                  </a:lnTo>
                  <a:lnTo>
                    <a:pt x="142" y="762"/>
                  </a:lnTo>
                  <a:lnTo>
                    <a:pt x="174" y="786"/>
                  </a:lnTo>
                  <a:lnTo>
                    <a:pt x="212" y="816"/>
                  </a:lnTo>
                  <a:lnTo>
                    <a:pt x="252" y="850"/>
                  </a:lnTo>
                  <a:lnTo>
                    <a:pt x="288" y="884"/>
                  </a:lnTo>
                  <a:lnTo>
                    <a:pt x="304" y="902"/>
                  </a:lnTo>
                  <a:lnTo>
                    <a:pt x="320" y="920"/>
                  </a:lnTo>
                  <a:lnTo>
                    <a:pt x="336" y="944"/>
                  </a:lnTo>
                  <a:lnTo>
                    <a:pt x="348" y="968"/>
                  </a:lnTo>
                  <a:lnTo>
                    <a:pt x="356" y="992"/>
                  </a:lnTo>
                  <a:lnTo>
                    <a:pt x="360" y="1016"/>
                  </a:lnTo>
                  <a:lnTo>
                    <a:pt x="362" y="1040"/>
                  </a:lnTo>
                  <a:lnTo>
                    <a:pt x="364" y="1066"/>
                  </a:lnTo>
                  <a:lnTo>
                    <a:pt x="364" y="1092"/>
                  </a:lnTo>
                  <a:lnTo>
                    <a:pt x="368" y="1120"/>
                  </a:lnTo>
                  <a:lnTo>
                    <a:pt x="372" y="1140"/>
                  </a:lnTo>
                  <a:lnTo>
                    <a:pt x="376" y="1156"/>
                  </a:lnTo>
                  <a:lnTo>
                    <a:pt x="380" y="1172"/>
                  </a:lnTo>
                  <a:lnTo>
                    <a:pt x="388" y="1188"/>
                  </a:lnTo>
                  <a:lnTo>
                    <a:pt x="394" y="1202"/>
                  </a:lnTo>
                  <a:lnTo>
                    <a:pt x="402" y="1214"/>
                  </a:lnTo>
                  <a:lnTo>
                    <a:pt x="412" y="1226"/>
                  </a:lnTo>
                  <a:lnTo>
                    <a:pt x="420" y="1238"/>
                  </a:lnTo>
                  <a:lnTo>
                    <a:pt x="442" y="1258"/>
                  </a:lnTo>
                  <a:lnTo>
                    <a:pt x="468" y="1276"/>
                  </a:lnTo>
                  <a:lnTo>
                    <a:pt x="496" y="1292"/>
                  </a:lnTo>
                  <a:lnTo>
                    <a:pt x="528" y="1310"/>
                  </a:lnTo>
                  <a:lnTo>
                    <a:pt x="552" y="1324"/>
                  </a:lnTo>
                  <a:lnTo>
                    <a:pt x="576" y="1338"/>
                  </a:lnTo>
                  <a:lnTo>
                    <a:pt x="600" y="1356"/>
                  </a:lnTo>
                  <a:lnTo>
                    <a:pt x="622" y="1376"/>
                  </a:lnTo>
                  <a:lnTo>
                    <a:pt x="644" y="1398"/>
                  </a:lnTo>
                  <a:lnTo>
                    <a:pt x="666" y="1420"/>
                  </a:lnTo>
                  <a:lnTo>
                    <a:pt x="684" y="1446"/>
                  </a:lnTo>
                  <a:lnTo>
                    <a:pt x="702" y="1470"/>
                  </a:lnTo>
                  <a:lnTo>
                    <a:pt x="716" y="1498"/>
                  </a:lnTo>
                  <a:lnTo>
                    <a:pt x="728" y="1524"/>
                  </a:lnTo>
                  <a:lnTo>
                    <a:pt x="736" y="1552"/>
                  </a:lnTo>
                  <a:lnTo>
                    <a:pt x="742" y="1580"/>
                  </a:lnTo>
                  <a:lnTo>
                    <a:pt x="742" y="1610"/>
                  </a:lnTo>
                  <a:lnTo>
                    <a:pt x="740" y="1638"/>
                  </a:lnTo>
                  <a:lnTo>
                    <a:pt x="736" y="1652"/>
                  </a:lnTo>
                  <a:lnTo>
                    <a:pt x="732" y="1666"/>
                  </a:lnTo>
                  <a:lnTo>
                    <a:pt x="726" y="1680"/>
                  </a:lnTo>
                  <a:lnTo>
                    <a:pt x="718" y="1694"/>
                  </a:lnTo>
                  <a:lnTo>
                    <a:pt x="708" y="1710"/>
                  </a:lnTo>
                  <a:lnTo>
                    <a:pt x="694" y="1724"/>
                  </a:lnTo>
                  <a:lnTo>
                    <a:pt x="680" y="1736"/>
                  </a:lnTo>
                  <a:lnTo>
                    <a:pt x="664" y="1748"/>
                  </a:lnTo>
                  <a:lnTo>
                    <a:pt x="702" y="1760"/>
                  </a:lnTo>
                  <a:lnTo>
                    <a:pt x="740" y="1766"/>
                  </a:lnTo>
                  <a:lnTo>
                    <a:pt x="778" y="1772"/>
                  </a:lnTo>
                  <a:lnTo>
                    <a:pt x="818" y="1776"/>
                  </a:lnTo>
                  <a:lnTo>
                    <a:pt x="858" y="1776"/>
                  </a:lnTo>
                  <a:lnTo>
                    <a:pt x="898" y="1772"/>
                  </a:lnTo>
                  <a:lnTo>
                    <a:pt x="938" y="1766"/>
                  </a:lnTo>
                  <a:lnTo>
                    <a:pt x="976" y="1758"/>
                  </a:lnTo>
                  <a:lnTo>
                    <a:pt x="996" y="1752"/>
                  </a:lnTo>
                  <a:lnTo>
                    <a:pt x="1014" y="1744"/>
                  </a:lnTo>
                  <a:lnTo>
                    <a:pt x="1028" y="1734"/>
                  </a:lnTo>
                  <a:lnTo>
                    <a:pt x="1042" y="1722"/>
                  </a:lnTo>
                  <a:lnTo>
                    <a:pt x="1068" y="1702"/>
                  </a:lnTo>
                  <a:lnTo>
                    <a:pt x="1080" y="1692"/>
                  </a:lnTo>
                  <a:lnTo>
                    <a:pt x="1094" y="1686"/>
                  </a:lnTo>
                  <a:lnTo>
                    <a:pt x="1116" y="1680"/>
                  </a:lnTo>
                  <a:lnTo>
                    <a:pt x="1140" y="1676"/>
                  </a:lnTo>
                  <a:lnTo>
                    <a:pt x="1164" y="1676"/>
                  </a:lnTo>
                  <a:lnTo>
                    <a:pt x="1190" y="1676"/>
                  </a:lnTo>
                  <a:lnTo>
                    <a:pt x="1218" y="1680"/>
                  </a:lnTo>
                  <a:lnTo>
                    <a:pt x="1242" y="1684"/>
                  </a:lnTo>
                  <a:lnTo>
                    <a:pt x="1288" y="1694"/>
                  </a:lnTo>
                  <a:lnTo>
                    <a:pt x="1402" y="1724"/>
                  </a:lnTo>
                  <a:lnTo>
                    <a:pt x="1456" y="1742"/>
                  </a:lnTo>
                  <a:lnTo>
                    <a:pt x="1510" y="1760"/>
                  </a:lnTo>
                  <a:lnTo>
                    <a:pt x="1562" y="1780"/>
                  </a:lnTo>
                  <a:lnTo>
                    <a:pt x="1612" y="1804"/>
                  </a:lnTo>
                  <a:lnTo>
                    <a:pt x="1662" y="1830"/>
                  </a:lnTo>
                  <a:lnTo>
                    <a:pt x="1712" y="1862"/>
                  </a:lnTo>
                  <a:lnTo>
                    <a:pt x="1770" y="1900"/>
                  </a:lnTo>
                  <a:lnTo>
                    <a:pt x="1828" y="1936"/>
                  </a:lnTo>
                  <a:lnTo>
                    <a:pt x="1886" y="1966"/>
                  </a:lnTo>
                  <a:lnTo>
                    <a:pt x="1916" y="1980"/>
                  </a:lnTo>
                  <a:lnTo>
                    <a:pt x="1944" y="1992"/>
                  </a:lnTo>
                  <a:lnTo>
                    <a:pt x="1976" y="2002"/>
                  </a:lnTo>
                  <a:lnTo>
                    <a:pt x="2006" y="2012"/>
                  </a:lnTo>
                  <a:lnTo>
                    <a:pt x="2036" y="2020"/>
                  </a:lnTo>
                  <a:lnTo>
                    <a:pt x="2070" y="2026"/>
                  </a:lnTo>
                  <a:lnTo>
                    <a:pt x="2102" y="2030"/>
                  </a:lnTo>
                  <a:lnTo>
                    <a:pt x="2136" y="2032"/>
                  </a:lnTo>
                  <a:lnTo>
                    <a:pt x="2172" y="2034"/>
                  </a:lnTo>
                  <a:lnTo>
                    <a:pt x="2208" y="2032"/>
                  </a:lnTo>
                  <a:lnTo>
                    <a:pt x="2226" y="2030"/>
                  </a:lnTo>
                  <a:lnTo>
                    <a:pt x="2244" y="2028"/>
                  </a:lnTo>
                  <a:lnTo>
                    <a:pt x="2242" y="2006"/>
                  </a:lnTo>
                  <a:lnTo>
                    <a:pt x="2238" y="1984"/>
                  </a:lnTo>
                  <a:lnTo>
                    <a:pt x="2230" y="1962"/>
                  </a:lnTo>
                  <a:lnTo>
                    <a:pt x="2220" y="1944"/>
                  </a:lnTo>
                  <a:lnTo>
                    <a:pt x="2210" y="1926"/>
                  </a:lnTo>
                  <a:lnTo>
                    <a:pt x="2196" y="1910"/>
                  </a:lnTo>
                  <a:lnTo>
                    <a:pt x="2178" y="1898"/>
                  </a:lnTo>
                  <a:lnTo>
                    <a:pt x="2160" y="1888"/>
                  </a:lnTo>
                  <a:close/>
                </a:path>
              </a:pathLst>
            </a:custGeom>
            <a:solidFill>
              <a:srgbClr val="8FA9D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439" y="1674"/>
              <a:ext cx="1445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l-GR" sz="2400" b="1" dirty="0" smtClean="0"/>
                <a:t>Διαφημιστικά μέσα</a:t>
              </a:r>
              <a:endParaRPr lang="en-US" sz="2400" b="1" dirty="0"/>
            </a:p>
          </p:txBody>
        </p:sp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5000625" y="4214813"/>
            <a:ext cx="1658938" cy="1995488"/>
            <a:chOff x="851" y="1950"/>
            <a:chExt cx="1045" cy="1257"/>
          </a:xfrm>
        </p:grpSpPr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851" y="1950"/>
              <a:ext cx="1045" cy="1257"/>
            </a:xfrm>
            <a:custGeom>
              <a:avLst/>
              <a:gdLst>
                <a:gd name="T0" fmla="*/ 1034 w 1496"/>
                <a:gd name="T1" fmla="*/ 861 h 1376"/>
                <a:gd name="T2" fmla="*/ 1044 w 1496"/>
                <a:gd name="T3" fmla="*/ 822 h 1376"/>
                <a:gd name="T4" fmla="*/ 1041 w 1496"/>
                <a:gd name="T5" fmla="*/ 744 h 1376"/>
                <a:gd name="T6" fmla="*/ 1017 w 1496"/>
                <a:gd name="T7" fmla="*/ 669 h 1376"/>
                <a:gd name="T8" fmla="*/ 977 w 1496"/>
                <a:gd name="T9" fmla="*/ 603 h 1376"/>
                <a:gd name="T10" fmla="*/ 929 w 1496"/>
                <a:gd name="T11" fmla="*/ 548 h 1376"/>
                <a:gd name="T12" fmla="*/ 896 w 1496"/>
                <a:gd name="T13" fmla="*/ 523 h 1376"/>
                <a:gd name="T14" fmla="*/ 835 w 1496"/>
                <a:gd name="T15" fmla="*/ 475 h 1376"/>
                <a:gd name="T16" fmla="*/ 808 w 1496"/>
                <a:gd name="T17" fmla="*/ 435 h 1376"/>
                <a:gd name="T18" fmla="*/ 792 w 1496"/>
                <a:gd name="T19" fmla="*/ 396 h 1376"/>
                <a:gd name="T20" fmla="*/ 784 w 1496"/>
                <a:gd name="T21" fmla="*/ 349 h 1376"/>
                <a:gd name="T22" fmla="*/ 781 w 1496"/>
                <a:gd name="T23" fmla="*/ 300 h 1376"/>
                <a:gd name="T24" fmla="*/ 775 w 1496"/>
                <a:gd name="T25" fmla="*/ 232 h 1376"/>
                <a:gd name="T26" fmla="*/ 750 w 1496"/>
                <a:gd name="T27" fmla="*/ 166 h 1376"/>
                <a:gd name="T28" fmla="*/ 728 w 1496"/>
                <a:gd name="T29" fmla="*/ 133 h 1376"/>
                <a:gd name="T30" fmla="*/ 648 w 1496"/>
                <a:gd name="T31" fmla="*/ 44 h 1376"/>
                <a:gd name="T32" fmla="*/ 601 w 1496"/>
                <a:gd name="T33" fmla="*/ 0 h 1376"/>
                <a:gd name="T34" fmla="*/ 601 w 1496"/>
                <a:gd name="T35" fmla="*/ 0 h 1376"/>
                <a:gd name="T36" fmla="*/ 585 w 1496"/>
                <a:gd name="T37" fmla="*/ 26 h 1376"/>
                <a:gd name="T38" fmla="*/ 542 w 1496"/>
                <a:gd name="T39" fmla="*/ 57 h 1376"/>
                <a:gd name="T40" fmla="*/ 482 w 1496"/>
                <a:gd name="T41" fmla="*/ 80 h 1376"/>
                <a:gd name="T42" fmla="*/ 447 w 1496"/>
                <a:gd name="T43" fmla="*/ 84 h 1376"/>
                <a:gd name="T44" fmla="*/ 416 w 1496"/>
                <a:gd name="T45" fmla="*/ 104 h 1376"/>
                <a:gd name="T46" fmla="*/ 443 w 1496"/>
                <a:gd name="T47" fmla="*/ 150 h 1376"/>
                <a:gd name="T48" fmla="*/ 388 w 1496"/>
                <a:gd name="T49" fmla="*/ 164 h 1376"/>
                <a:gd name="T50" fmla="*/ 335 w 1496"/>
                <a:gd name="T51" fmla="*/ 168 h 1376"/>
                <a:gd name="T52" fmla="*/ 299 w 1496"/>
                <a:gd name="T53" fmla="*/ 183 h 1376"/>
                <a:gd name="T54" fmla="*/ 268 w 1496"/>
                <a:gd name="T55" fmla="*/ 206 h 1376"/>
                <a:gd name="T56" fmla="*/ 218 w 1496"/>
                <a:gd name="T57" fmla="*/ 270 h 1376"/>
                <a:gd name="T58" fmla="*/ 184 w 1496"/>
                <a:gd name="T59" fmla="*/ 322 h 1376"/>
                <a:gd name="T60" fmla="*/ 147 w 1496"/>
                <a:gd name="T61" fmla="*/ 411 h 1376"/>
                <a:gd name="T62" fmla="*/ 110 w 1496"/>
                <a:gd name="T63" fmla="*/ 515 h 1376"/>
                <a:gd name="T64" fmla="*/ 84 w 1496"/>
                <a:gd name="T65" fmla="*/ 565 h 1376"/>
                <a:gd name="T66" fmla="*/ 54 w 1496"/>
                <a:gd name="T67" fmla="*/ 603 h 1376"/>
                <a:gd name="T68" fmla="*/ 0 w 1496"/>
                <a:gd name="T69" fmla="*/ 634 h 1376"/>
                <a:gd name="T70" fmla="*/ 48 w 1496"/>
                <a:gd name="T71" fmla="*/ 705 h 1376"/>
                <a:gd name="T72" fmla="*/ 75 w 1496"/>
                <a:gd name="T73" fmla="*/ 751 h 1376"/>
                <a:gd name="T74" fmla="*/ 109 w 1496"/>
                <a:gd name="T75" fmla="*/ 797 h 1376"/>
                <a:gd name="T76" fmla="*/ 168 w 1496"/>
                <a:gd name="T77" fmla="*/ 846 h 1376"/>
                <a:gd name="T78" fmla="*/ 191 w 1496"/>
                <a:gd name="T79" fmla="*/ 866 h 1376"/>
                <a:gd name="T80" fmla="*/ 250 w 1496"/>
                <a:gd name="T81" fmla="*/ 948 h 1376"/>
                <a:gd name="T82" fmla="*/ 320 w 1496"/>
                <a:gd name="T83" fmla="*/ 1080 h 1376"/>
                <a:gd name="T84" fmla="*/ 374 w 1496"/>
                <a:gd name="T85" fmla="*/ 1171 h 1376"/>
                <a:gd name="T86" fmla="*/ 416 w 1496"/>
                <a:gd name="T87" fmla="*/ 1219 h 1376"/>
                <a:gd name="T88" fmla="*/ 451 w 1496"/>
                <a:gd name="T89" fmla="*/ 1242 h 1376"/>
                <a:gd name="T90" fmla="*/ 493 w 1496"/>
                <a:gd name="T91" fmla="*/ 1255 h 1376"/>
                <a:gd name="T92" fmla="*/ 511 w 1496"/>
                <a:gd name="T93" fmla="*/ 1257 h 1376"/>
                <a:gd name="T94" fmla="*/ 517 w 1496"/>
                <a:gd name="T95" fmla="*/ 1219 h 1376"/>
                <a:gd name="T96" fmla="*/ 511 w 1496"/>
                <a:gd name="T97" fmla="*/ 1153 h 1376"/>
                <a:gd name="T98" fmla="*/ 507 w 1496"/>
                <a:gd name="T99" fmla="*/ 1087 h 1376"/>
                <a:gd name="T100" fmla="*/ 514 w 1496"/>
                <a:gd name="T101" fmla="*/ 1047 h 1376"/>
                <a:gd name="T102" fmla="*/ 539 w 1496"/>
                <a:gd name="T103" fmla="*/ 992 h 1376"/>
                <a:gd name="T104" fmla="*/ 576 w 1496"/>
                <a:gd name="T105" fmla="*/ 945 h 1376"/>
                <a:gd name="T106" fmla="*/ 620 w 1496"/>
                <a:gd name="T107" fmla="*/ 906 h 1376"/>
                <a:gd name="T108" fmla="*/ 682 w 1496"/>
                <a:gd name="T109" fmla="*/ 870 h 1376"/>
                <a:gd name="T110" fmla="*/ 711 w 1496"/>
                <a:gd name="T111" fmla="*/ 859 h 1376"/>
                <a:gd name="T112" fmla="*/ 794 w 1496"/>
                <a:gd name="T113" fmla="*/ 850 h 1376"/>
                <a:gd name="T114" fmla="*/ 875 w 1496"/>
                <a:gd name="T115" fmla="*/ 866 h 1376"/>
                <a:gd name="T116" fmla="*/ 925 w 1496"/>
                <a:gd name="T117" fmla="*/ 890 h 1376"/>
                <a:gd name="T118" fmla="*/ 991 w 1496"/>
                <a:gd name="T119" fmla="*/ 923 h 1376"/>
                <a:gd name="T120" fmla="*/ 1021 w 1496"/>
                <a:gd name="T121" fmla="*/ 888 h 1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96"/>
                <a:gd name="T184" fmla="*/ 0 h 1376"/>
                <a:gd name="T185" fmla="*/ 1496 w 1496"/>
                <a:gd name="T186" fmla="*/ 1376 h 1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96" h="1376">
                  <a:moveTo>
                    <a:pt x="1472" y="956"/>
                  </a:moveTo>
                  <a:lnTo>
                    <a:pt x="1472" y="956"/>
                  </a:lnTo>
                  <a:lnTo>
                    <a:pt x="1480" y="942"/>
                  </a:lnTo>
                  <a:lnTo>
                    <a:pt x="1486" y="928"/>
                  </a:lnTo>
                  <a:lnTo>
                    <a:pt x="1490" y="914"/>
                  </a:lnTo>
                  <a:lnTo>
                    <a:pt x="1494" y="900"/>
                  </a:lnTo>
                  <a:lnTo>
                    <a:pt x="1496" y="872"/>
                  </a:lnTo>
                  <a:lnTo>
                    <a:pt x="1496" y="842"/>
                  </a:lnTo>
                  <a:lnTo>
                    <a:pt x="1490" y="814"/>
                  </a:lnTo>
                  <a:lnTo>
                    <a:pt x="1482" y="786"/>
                  </a:lnTo>
                  <a:lnTo>
                    <a:pt x="1470" y="760"/>
                  </a:lnTo>
                  <a:lnTo>
                    <a:pt x="1456" y="732"/>
                  </a:lnTo>
                  <a:lnTo>
                    <a:pt x="1438" y="708"/>
                  </a:lnTo>
                  <a:lnTo>
                    <a:pt x="1420" y="682"/>
                  </a:lnTo>
                  <a:lnTo>
                    <a:pt x="1398" y="660"/>
                  </a:lnTo>
                  <a:lnTo>
                    <a:pt x="1376" y="638"/>
                  </a:lnTo>
                  <a:lnTo>
                    <a:pt x="1354" y="618"/>
                  </a:lnTo>
                  <a:lnTo>
                    <a:pt x="1330" y="600"/>
                  </a:lnTo>
                  <a:lnTo>
                    <a:pt x="1306" y="586"/>
                  </a:lnTo>
                  <a:lnTo>
                    <a:pt x="1282" y="572"/>
                  </a:lnTo>
                  <a:lnTo>
                    <a:pt x="1250" y="554"/>
                  </a:lnTo>
                  <a:lnTo>
                    <a:pt x="1222" y="538"/>
                  </a:lnTo>
                  <a:lnTo>
                    <a:pt x="1196" y="520"/>
                  </a:lnTo>
                  <a:lnTo>
                    <a:pt x="1174" y="500"/>
                  </a:lnTo>
                  <a:lnTo>
                    <a:pt x="1166" y="488"/>
                  </a:lnTo>
                  <a:lnTo>
                    <a:pt x="1156" y="476"/>
                  </a:lnTo>
                  <a:lnTo>
                    <a:pt x="1148" y="464"/>
                  </a:lnTo>
                  <a:lnTo>
                    <a:pt x="1142" y="450"/>
                  </a:lnTo>
                  <a:lnTo>
                    <a:pt x="1134" y="434"/>
                  </a:lnTo>
                  <a:lnTo>
                    <a:pt x="1130" y="418"/>
                  </a:lnTo>
                  <a:lnTo>
                    <a:pt x="1126" y="402"/>
                  </a:lnTo>
                  <a:lnTo>
                    <a:pt x="1122" y="382"/>
                  </a:lnTo>
                  <a:lnTo>
                    <a:pt x="1118" y="354"/>
                  </a:lnTo>
                  <a:lnTo>
                    <a:pt x="1118" y="328"/>
                  </a:lnTo>
                  <a:lnTo>
                    <a:pt x="1116" y="302"/>
                  </a:lnTo>
                  <a:lnTo>
                    <a:pt x="1114" y="278"/>
                  </a:lnTo>
                  <a:lnTo>
                    <a:pt x="1110" y="254"/>
                  </a:lnTo>
                  <a:lnTo>
                    <a:pt x="1102" y="230"/>
                  </a:lnTo>
                  <a:lnTo>
                    <a:pt x="1090" y="206"/>
                  </a:lnTo>
                  <a:lnTo>
                    <a:pt x="1074" y="182"/>
                  </a:lnTo>
                  <a:lnTo>
                    <a:pt x="1058" y="164"/>
                  </a:lnTo>
                  <a:lnTo>
                    <a:pt x="1042" y="146"/>
                  </a:lnTo>
                  <a:lnTo>
                    <a:pt x="1006" y="112"/>
                  </a:lnTo>
                  <a:lnTo>
                    <a:pt x="966" y="78"/>
                  </a:lnTo>
                  <a:lnTo>
                    <a:pt x="928" y="48"/>
                  </a:lnTo>
                  <a:lnTo>
                    <a:pt x="896" y="24"/>
                  </a:lnTo>
                  <a:lnTo>
                    <a:pt x="860" y="0"/>
                  </a:lnTo>
                  <a:lnTo>
                    <a:pt x="850" y="16"/>
                  </a:lnTo>
                  <a:lnTo>
                    <a:pt x="838" y="28"/>
                  </a:lnTo>
                  <a:lnTo>
                    <a:pt x="820" y="40"/>
                  </a:lnTo>
                  <a:lnTo>
                    <a:pt x="800" y="52"/>
                  </a:lnTo>
                  <a:lnTo>
                    <a:pt x="776" y="62"/>
                  </a:lnTo>
                  <a:lnTo>
                    <a:pt x="752" y="70"/>
                  </a:lnTo>
                  <a:lnTo>
                    <a:pt x="728" y="78"/>
                  </a:lnTo>
                  <a:lnTo>
                    <a:pt x="690" y="88"/>
                  </a:lnTo>
                  <a:lnTo>
                    <a:pt x="664" y="92"/>
                  </a:lnTo>
                  <a:lnTo>
                    <a:pt x="640" y="92"/>
                  </a:lnTo>
                  <a:lnTo>
                    <a:pt x="588" y="96"/>
                  </a:lnTo>
                  <a:lnTo>
                    <a:pt x="596" y="114"/>
                  </a:lnTo>
                  <a:lnTo>
                    <a:pt x="608" y="130"/>
                  </a:lnTo>
                  <a:lnTo>
                    <a:pt x="634" y="164"/>
                  </a:lnTo>
                  <a:lnTo>
                    <a:pt x="608" y="172"/>
                  </a:lnTo>
                  <a:lnTo>
                    <a:pt x="582" y="178"/>
                  </a:lnTo>
                  <a:lnTo>
                    <a:pt x="556" y="180"/>
                  </a:lnTo>
                  <a:lnTo>
                    <a:pt x="532" y="180"/>
                  </a:lnTo>
                  <a:lnTo>
                    <a:pt x="506" y="182"/>
                  </a:lnTo>
                  <a:lnTo>
                    <a:pt x="480" y="184"/>
                  </a:lnTo>
                  <a:lnTo>
                    <a:pt x="454" y="190"/>
                  </a:lnTo>
                  <a:lnTo>
                    <a:pt x="440" y="194"/>
                  </a:lnTo>
                  <a:lnTo>
                    <a:pt x="428" y="200"/>
                  </a:lnTo>
                  <a:lnTo>
                    <a:pt x="406" y="212"/>
                  </a:lnTo>
                  <a:lnTo>
                    <a:pt x="384" y="226"/>
                  </a:lnTo>
                  <a:lnTo>
                    <a:pt x="364" y="242"/>
                  </a:lnTo>
                  <a:lnTo>
                    <a:pt x="346" y="258"/>
                  </a:lnTo>
                  <a:lnTo>
                    <a:pt x="312" y="296"/>
                  </a:lnTo>
                  <a:lnTo>
                    <a:pt x="280" y="334"/>
                  </a:lnTo>
                  <a:lnTo>
                    <a:pt x="264" y="352"/>
                  </a:lnTo>
                  <a:lnTo>
                    <a:pt x="252" y="372"/>
                  </a:lnTo>
                  <a:lnTo>
                    <a:pt x="230" y="410"/>
                  </a:lnTo>
                  <a:lnTo>
                    <a:pt x="210" y="450"/>
                  </a:lnTo>
                  <a:lnTo>
                    <a:pt x="194" y="490"/>
                  </a:lnTo>
                  <a:lnTo>
                    <a:pt x="176" y="528"/>
                  </a:lnTo>
                  <a:lnTo>
                    <a:pt x="158" y="564"/>
                  </a:lnTo>
                  <a:lnTo>
                    <a:pt x="146" y="584"/>
                  </a:lnTo>
                  <a:lnTo>
                    <a:pt x="134" y="602"/>
                  </a:lnTo>
                  <a:lnTo>
                    <a:pt x="120" y="618"/>
                  </a:lnTo>
                  <a:lnTo>
                    <a:pt x="104" y="636"/>
                  </a:lnTo>
                  <a:lnTo>
                    <a:pt x="78" y="660"/>
                  </a:lnTo>
                  <a:lnTo>
                    <a:pt x="52" y="676"/>
                  </a:lnTo>
                  <a:lnTo>
                    <a:pt x="26" y="688"/>
                  </a:lnTo>
                  <a:lnTo>
                    <a:pt x="0" y="694"/>
                  </a:lnTo>
                  <a:lnTo>
                    <a:pt x="46" y="746"/>
                  </a:lnTo>
                  <a:lnTo>
                    <a:pt x="68" y="772"/>
                  </a:lnTo>
                  <a:lnTo>
                    <a:pt x="88" y="798"/>
                  </a:lnTo>
                  <a:lnTo>
                    <a:pt x="108" y="822"/>
                  </a:lnTo>
                  <a:lnTo>
                    <a:pt x="126" y="842"/>
                  </a:lnTo>
                  <a:lnTo>
                    <a:pt x="142" y="860"/>
                  </a:lnTo>
                  <a:lnTo>
                    <a:pt x="156" y="872"/>
                  </a:lnTo>
                  <a:lnTo>
                    <a:pt x="174" y="884"/>
                  </a:lnTo>
                  <a:lnTo>
                    <a:pt x="192" y="896"/>
                  </a:lnTo>
                  <a:lnTo>
                    <a:pt x="240" y="926"/>
                  </a:lnTo>
                  <a:lnTo>
                    <a:pt x="258" y="936"/>
                  </a:lnTo>
                  <a:lnTo>
                    <a:pt x="274" y="948"/>
                  </a:lnTo>
                  <a:lnTo>
                    <a:pt x="304" y="976"/>
                  </a:lnTo>
                  <a:lnTo>
                    <a:pt x="332" y="1006"/>
                  </a:lnTo>
                  <a:lnTo>
                    <a:pt x="358" y="1038"/>
                  </a:lnTo>
                  <a:lnTo>
                    <a:pt x="384" y="1074"/>
                  </a:lnTo>
                  <a:lnTo>
                    <a:pt x="408" y="1110"/>
                  </a:lnTo>
                  <a:lnTo>
                    <a:pt x="458" y="1182"/>
                  </a:lnTo>
                  <a:lnTo>
                    <a:pt x="482" y="1218"/>
                  </a:lnTo>
                  <a:lnTo>
                    <a:pt x="508" y="1250"/>
                  </a:lnTo>
                  <a:lnTo>
                    <a:pt x="536" y="1282"/>
                  </a:lnTo>
                  <a:lnTo>
                    <a:pt x="564" y="1310"/>
                  </a:lnTo>
                  <a:lnTo>
                    <a:pt x="580" y="1322"/>
                  </a:lnTo>
                  <a:lnTo>
                    <a:pt x="596" y="1334"/>
                  </a:lnTo>
                  <a:lnTo>
                    <a:pt x="612" y="1344"/>
                  </a:lnTo>
                  <a:lnTo>
                    <a:pt x="628" y="1352"/>
                  </a:lnTo>
                  <a:lnTo>
                    <a:pt x="646" y="1360"/>
                  </a:lnTo>
                  <a:lnTo>
                    <a:pt x="666" y="1366"/>
                  </a:lnTo>
                  <a:lnTo>
                    <a:pt x="686" y="1372"/>
                  </a:lnTo>
                  <a:lnTo>
                    <a:pt x="706" y="1374"/>
                  </a:lnTo>
                  <a:lnTo>
                    <a:pt x="732" y="1376"/>
                  </a:lnTo>
                  <a:lnTo>
                    <a:pt x="738" y="1358"/>
                  </a:lnTo>
                  <a:lnTo>
                    <a:pt x="740" y="1334"/>
                  </a:lnTo>
                  <a:lnTo>
                    <a:pt x="740" y="1310"/>
                  </a:lnTo>
                  <a:lnTo>
                    <a:pt x="736" y="1286"/>
                  </a:lnTo>
                  <a:lnTo>
                    <a:pt x="732" y="1262"/>
                  </a:lnTo>
                  <a:lnTo>
                    <a:pt x="728" y="1238"/>
                  </a:lnTo>
                  <a:lnTo>
                    <a:pt x="726" y="1214"/>
                  </a:lnTo>
                  <a:lnTo>
                    <a:pt x="726" y="1190"/>
                  </a:lnTo>
                  <a:lnTo>
                    <a:pt x="730" y="1166"/>
                  </a:lnTo>
                  <a:lnTo>
                    <a:pt x="736" y="1146"/>
                  </a:lnTo>
                  <a:lnTo>
                    <a:pt x="746" y="1124"/>
                  </a:lnTo>
                  <a:lnTo>
                    <a:pt x="758" y="1106"/>
                  </a:lnTo>
                  <a:lnTo>
                    <a:pt x="772" y="1086"/>
                  </a:lnTo>
                  <a:lnTo>
                    <a:pt x="788" y="1068"/>
                  </a:lnTo>
                  <a:lnTo>
                    <a:pt x="804" y="1050"/>
                  </a:lnTo>
                  <a:lnTo>
                    <a:pt x="824" y="1034"/>
                  </a:lnTo>
                  <a:lnTo>
                    <a:pt x="844" y="1020"/>
                  </a:lnTo>
                  <a:lnTo>
                    <a:pt x="866" y="1004"/>
                  </a:lnTo>
                  <a:lnTo>
                    <a:pt x="888" y="992"/>
                  </a:lnTo>
                  <a:lnTo>
                    <a:pt x="910" y="980"/>
                  </a:lnTo>
                  <a:lnTo>
                    <a:pt x="932" y="968"/>
                  </a:lnTo>
                  <a:lnTo>
                    <a:pt x="976" y="952"/>
                  </a:lnTo>
                  <a:lnTo>
                    <a:pt x="998" y="946"/>
                  </a:lnTo>
                  <a:lnTo>
                    <a:pt x="1018" y="940"/>
                  </a:lnTo>
                  <a:lnTo>
                    <a:pt x="1056" y="934"/>
                  </a:lnTo>
                  <a:lnTo>
                    <a:pt x="1096" y="930"/>
                  </a:lnTo>
                  <a:lnTo>
                    <a:pt x="1136" y="930"/>
                  </a:lnTo>
                  <a:lnTo>
                    <a:pt x="1174" y="932"/>
                  </a:lnTo>
                  <a:lnTo>
                    <a:pt x="1214" y="938"/>
                  </a:lnTo>
                  <a:lnTo>
                    <a:pt x="1252" y="948"/>
                  </a:lnTo>
                  <a:lnTo>
                    <a:pt x="1288" y="960"/>
                  </a:lnTo>
                  <a:lnTo>
                    <a:pt x="1324" y="974"/>
                  </a:lnTo>
                  <a:lnTo>
                    <a:pt x="1370" y="994"/>
                  </a:lnTo>
                  <a:lnTo>
                    <a:pt x="1418" y="1010"/>
                  </a:lnTo>
                  <a:lnTo>
                    <a:pt x="1434" y="998"/>
                  </a:lnTo>
                  <a:lnTo>
                    <a:pt x="1448" y="986"/>
                  </a:lnTo>
                  <a:lnTo>
                    <a:pt x="1462" y="972"/>
                  </a:lnTo>
                  <a:lnTo>
                    <a:pt x="1472" y="956"/>
                  </a:lnTo>
                  <a:close/>
                </a:path>
              </a:pathLst>
            </a:custGeom>
            <a:solidFill>
              <a:srgbClr val="FF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986" y="2580"/>
              <a:ext cx="900" cy="19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Δημοσιότητα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Η σύγχρονη προσέγγιση του </a:t>
            </a:r>
            <a:r>
              <a:rPr lang="en-US" dirty="0" smtClean="0">
                <a:solidFill>
                  <a:srgbClr val="660066"/>
                </a:solidFill>
              </a:rPr>
              <a:t>IMC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930277" y="2503551"/>
            <a:ext cx="3223127" cy="2055203"/>
            <a:chOff x="156" y="1367"/>
            <a:chExt cx="1323" cy="1275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56" y="1367"/>
              <a:ext cx="1323" cy="1275"/>
            </a:xfrm>
            <a:custGeom>
              <a:avLst/>
              <a:gdLst>
                <a:gd name="T0" fmla="*/ 63 w 1894"/>
                <a:gd name="T1" fmla="*/ 992 h 1396"/>
                <a:gd name="T2" fmla="*/ 88 w 1894"/>
                <a:gd name="T3" fmla="*/ 1028 h 1396"/>
                <a:gd name="T4" fmla="*/ 112 w 1894"/>
                <a:gd name="T5" fmla="*/ 1138 h 1396"/>
                <a:gd name="T6" fmla="*/ 152 w 1894"/>
                <a:gd name="T7" fmla="*/ 1228 h 1396"/>
                <a:gd name="T8" fmla="*/ 207 w 1894"/>
                <a:gd name="T9" fmla="*/ 1268 h 1396"/>
                <a:gd name="T10" fmla="*/ 261 w 1894"/>
                <a:gd name="T11" fmla="*/ 1273 h 1396"/>
                <a:gd name="T12" fmla="*/ 313 w 1894"/>
                <a:gd name="T13" fmla="*/ 1249 h 1396"/>
                <a:gd name="T14" fmla="*/ 363 w 1894"/>
                <a:gd name="T15" fmla="*/ 1185 h 1396"/>
                <a:gd name="T16" fmla="*/ 402 w 1894"/>
                <a:gd name="T17" fmla="*/ 1136 h 1396"/>
                <a:gd name="T18" fmla="*/ 479 w 1894"/>
                <a:gd name="T19" fmla="*/ 1133 h 1396"/>
                <a:gd name="T20" fmla="*/ 563 w 1894"/>
                <a:gd name="T21" fmla="*/ 1156 h 1396"/>
                <a:gd name="T22" fmla="*/ 669 w 1894"/>
                <a:gd name="T23" fmla="*/ 1202 h 1396"/>
                <a:gd name="T24" fmla="*/ 752 w 1894"/>
                <a:gd name="T25" fmla="*/ 1184 h 1396"/>
                <a:gd name="T26" fmla="*/ 807 w 1894"/>
                <a:gd name="T27" fmla="*/ 1118 h 1396"/>
                <a:gd name="T28" fmla="*/ 861 w 1894"/>
                <a:gd name="T29" fmla="*/ 979 h 1396"/>
                <a:gd name="T30" fmla="*/ 909 w 1894"/>
                <a:gd name="T31" fmla="*/ 873 h 1396"/>
                <a:gd name="T32" fmla="*/ 997 w 1894"/>
                <a:gd name="T33" fmla="*/ 762 h 1396"/>
                <a:gd name="T34" fmla="*/ 1049 w 1894"/>
                <a:gd name="T35" fmla="*/ 736 h 1396"/>
                <a:gd name="T36" fmla="*/ 1139 w 1894"/>
                <a:gd name="T37" fmla="*/ 725 h 1396"/>
                <a:gd name="T38" fmla="*/ 1125 w 1894"/>
                <a:gd name="T39" fmla="*/ 656 h 1396"/>
                <a:gd name="T40" fmla="*/ 1196 w 1894"/>
                <a:gd name="T41" fmla="*/ 648 h 1396"/>
                <a:gd name="T42" fmla="*/ 1287 w 1894"/>
                <a:gd name="T43" fmla="*/ 605 h 1396"/>
                <a:gd name="T44" fmla="*/ 1315 w 1894"/>
                <a:gd name="T45" fmla="*/ 568 h 1396"/>
                <a:gd name="T46" fmla="*/ 1317 w 1894"/>
                <a:gd name="T47" fmla="*/ 559 h 1396"/>
                <a:gd name="T48" fmla="*/ 1317 w 1894"/>
                <a:gd name="T49" fmla="*/ 422 h 1396"/>
                <a:gd name="T50" fmla="*/ 1294 w 1894"/>
                <a:gd name="T51" fmla="*/ 265 h 1396"/>
                <a:gd name="T52" fmla="*/ 1241 w 1894"/>
                <a:gd name="T53" fmla="*/ 97 h 1396"/>
                <a:gd name="T54" fmla="*/ 1161 w 1894"/>
                <a:gd name="T55" fmla="*/ 181 h 1396"/>
                <a:gd name="T56" fmla="*/ 1104 w 1894"/>
                <a:gd name="T57" fmla="*/ 199 h 1396"/>
                <a:gd name="T58" fmla="*/ 1041 w 1894"/>
                <a:gd name="T59" fmla="*/ 181 h 1396"/>
                <a:gd name="T60" fmla="*/ 926 w 1894"/>
                <a:gd name="T61" fmla="*/ 95 h 1396"/>
                <a:gd name="T62" fmla="*/ 833 w 1894"/>
                <a:gd name="T63" fmla="*/ 49 h 1396"/>
                <a:gd name="T64" fmla="*/ 746 w 1894"/>
                <a:gd name="T65" fmla="*/ 44 h 1396"/>
                <a:gd name="T66" fmla="*/ 703 w 1894"/>
                <a:gd name="T67" fmla="*/ 60 h 1396"/>
                <a:gd name="T68" fmla="*/ 686 w 1894"/>
                <a:gd name="T69" fmla="*/ 102 h 1396"/>
                <a:gd name="T70" fmla="*/ 703 w 1894"/>
                <a:gd name="T71" fmla="*/ 184 h 1396"/>
                <a:gd name="T72" fmla="*/ 699 w 1894"/>
                <a:gd name="T73" fmla="*/ 237 h 1396"/>
                <a:gd name="T74" fmla="*/ 644 w 1894"/>
                <a:gd name="T75" fmla="*/ 309 h 1396"/>
                <a:gd name="T76" fmla="*/ 571 w 1894"/>
                <a:gd name="T77" fmla="*/ 321 h 1396"/>
                <a:gd name="T78" fmla="*/ 545 w 1894"/>
                <a:gd name="T79" fmla="*/ 296 h 1396"/>
                <a:gd name="T80" fmla="*/ 535 w 1894"/>
                <a:gd name="T81" fmla="*/ 259 h 1396"/>
                <a:gd name="T82" fmla="*/ 557 w 1894"/>
                <a:gd name="T83" fmla="*/ 181 h 1396"/>
                <a:gd name="T84" fmla="*/ 570 w 1894"/>
                <a:gd name="T85" fmla="*/ 104 h 1396"/>
                <a:gd name="T86" fmla="*/ 532 w 1894"/>
                <a:gd name="T87" fmla="*/ 37 h 1396"/>
                <a:gd name="T88" fmla="*/ 469 w 1894"/>
                <a:gd name="T89" fmla="*/ 7 h 1396"/>
                <a:gd name="T90" fmla="*/ 370 w 1894"/>
                <a:gd name="T91" fmla="*/ 5 h 1396"/>
                <a:gd name="T92" fmla="*/ 235 w 1894"/>
                <a:gd name="T93" fmla="*/ 40 h 1396"/>
                <a:gd name="T94" fmla="*/ 28 w 1894"/>
                <a:gd name="T95" fmla="*/ 82 h 1396"/>
                <a:gd name="T96" fmla="*/ 0 w 1894"/>
                <a:gd name="T97" fmla="*/ 1131 h 1396"/>
                <a:gd name="T98" fmla="*/ 14 w 1894"/>
                <a:gd name="T99" fmla="*/ 1059 h 1396"/>
                <a:gd name="T100" fmla="*/ 32 w 1894"/>
                <a:gd name="T101" fmla="*/ 999 h 13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94"/>
                <a:gd name="T154" fmla="*/ 0 h 1396"/>
                <a:gd name="T155" fmla="*/ 1894 w 1894"/>
                <a:gd name="T156" fmla="*/ 1396 h 13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94" h="1396">
                  <a:moveTo>
                    <a:pt x="54" y="1090"/>
                  </a:moveTo>
                  <a:lnTo>
                    <a:pt x="54" y="1090"/>
                  </a:lnTo>
                  <a:lnTo>
                    <a:pt x="68" y="1086"/>
                  </a:lnTo>
                  <a:lnTo>
                    <a:pt x="78" y="1084"/>
                  </a:lnTo>
                  <a:lnTo>
                    <a:pt x="90" y="1086"/>
                  </a:lnTo>
                  <a:lnTo>
                    <a:pt x="98" y="1090"/>
                  </a:lnTo>
                  <a:lnTo>
                    <a:pt x="108" y="1096"/>
                  </a:lnTo>
                  <a:lnTo>
                    <a:pt x="114" y="1106"/>
                  </a:lnTo>
                  <a:lnTo>
                    <a:pt x="120" y="1116"/>
                  </a:lnTo>
                  <a:lnTo>
                    <a:pt x="126" y="1126"/>
                  </a:lnTo>
                  <a:lnTo>
                    <a:pt x="136" y="1152"/>
                  </a:lnTo>
                  <a:lnTo>
                    <a:pt x="142" y="1178"/>
                  </a:lnTo>
                  <a:lnTo>
                    <a:pt x="152" y="1220"/>
                  </a:lnTo>
                  <a:lnTo>
                    <a:pt x="160" y="1246"/>
                  </a:lnTo>
                  <a:lnTo>
                    <a:pt x="168" y="1270"/>
                  </a:lnTo>
                  <a:lnTo>
                    <a:pt x="176" y="1292"/>
                  </a:lnTo>
                  <a:lnTo>
                    <a:pt x="188" y="1310"/>
                  </a:lnTo>
                  <a:lnTo>
                    <a:pt x="202" y="1328"/>
                  </a:lnTo>
                  <a:lnTo>
                    <a:pt x="218" y="1344"/>
                  </a:lnTo>
                  <a:lnTo>
                    <a:pt x="238" y="1358"/>
                  </a:lnTo>
                  <a:lnTo>
                    <a:pt x="264" y="1374"/>
                  </a:lnTo>
                  <a:lnTo>
                    <a:pt x="280" y="1382"/>
                  </a:lnTo>
                  <a:lnTo>
                    <a:pt x="296" y="1388"/>
                  </a:lnTo>
                  <a:lnTo>
                    <a:pt x="312" y="1392"/>
                  </a:lnTo>
                  <a:lnTo>
                    <a:pt x="326" y="1394"/>
                  </a:lnTo>
                  <a:lnTo>
                    <a:pt x="342" y="1396"/>
                  </a:lnTo>
                  <a:lnTo>
                    <a:pt x="358" y="1396"/>
                  </a:lnTo>
                  <a:lnTo>
                    <a:pt x="374" y="1394"/>
                  </a:lnTo>
                  <a:lnTo>
                    <a:pt x="388" y="1392"/>
                  </a:lnTo>
                  <a:lnTo>
                    <a:pt x="404" y="1388"/>
                  </a:lnTo>
                  <a:lnTo>
                    <a:pt x="418" y="1382"/>
                  </a:lnTo>
                  <a:lnTo>
                    <a:pt x="434" y="1376"/>
                  </a:lnTo>
                  <a:lnTo>
                    <a:pt x="448" y="1368"/>
                  </a:lnTo>
                  <a:lnTo>
                    <a:pt x="476" y="1348"/>
                  </a:lnTo>
                  <a:lnTo>
                    <a:pt x="502" y="1322"/>
                  </a:lnTo>
                  <a:lnTo>
                    <a:pt x="512" y="1310"/>
                  </a:lnTo>
                  <a:lnTo>
                    <a:pt x="520" y="1298"/>
                  </a:lnTo>
                  <a:lnTo>
                    <a:pt x="532" y="1278"/>
                  </a:lnTo>
                  <a:lnTo>
                    <a:pt x="540" y="1268"/>
                  </a:lnTo>
                  <a:lnTo>
                    <a:pt x="548" y="1258"/>
                  </a:lnTo>
                  <a:lnTo>
                    <a:pt x="560" y="1250"/>
                  </a:lnTo>
                  <a:lnTo>
                    <a:pt x="576" y="1244"/>
                  </a:lnTo>
                  <a:lnTo>
                    <a:pt x="590" y="1240"/>
                  </a:lnTo>
                  <a:lnTo>
                    <a:pt x="606" y="1238"/>
                  </a:lnTo>
                  <a:lnTo>
                    <a:pt x="646" y="1238"/>
                  </a:lnTo>
                  <a:lnTo>
                    <a:pt x="686" y="1240"/>
                  </a:lnTo>
                  <a:lnTo>
                    <a:pt x="720" y="1244"/>
                  </a:lnTo>
                  <a:lnTo>
                    <a:pt x="750" y="1250"/>
                  </a:lnTo>
                  <a:lnTo>
                    <a:pt x="780" y="1256"/>
                  </a:lnTo>
                  <a:lnTo>
                    <a:pt x="806" y="1266"/>
                  </a:lnTo>
                  <a:lnTo>
                    <a:pt x="834" y="1274"/>
                  </a:lnTo>
                  <a:lnTo>
                    <a:pt x="886" y="1294"/>
                  </a:lnTo>
                  <a:lnTo>
                    <a:pt x="910" y="1302"/>
                  </a:lnTo>
                  <a:lnTo>
                    <a:pt x="934" y="1310"/>
                  </a:lnTo>
                  <a:lnTo>
                    <a:pt x="958" y="1316"/>
                  </a:lnTo>
                  <a:lnTo>
                    <a:pt x="982" y="1318"/>
                  </a:lnTo>
                  <a:lnTo>
                    <a:pt x="1006" y="1318"/>
                  </a:lnTo>
                  <a:lnTo>
                    <a:pt x="1028" y="1316"/>
                  </a:lnTo>
                  <a:lnTo>
                    <a:pt x="1052" y="1308"/>
                  </a:lnTo>
                  <a:lnTo>
                    <a:pt x="1076" y="1296"/>
                  </a:lnTo>
                  <a:lnTo>
                    <a:pt x="1100" y="1280"/>
                  </a:lnTo>
                  <a:lnTo>
                    <a:pt x="1126" y="1258"/>
                  </a:lnTo>
                  <a:lnTo>
                    <a:pt x="1142" y="1240"/>
                  </a:lnTo>
                  <a:lnTo>
                    <a:pt x="1156" y="1224"/>
                  </a:lnTo>
                  <a:lnTo>
                    <a:pt x="1168" y="1206"/>
                  </a:lnTo>
                  <a:lnTo>
                    <a:pt x="1180" y="1186"/>
                  </a:lnTo>
                  <a:lnTo>
                    <a:pt x="1198" y="1150"/>
                  </a:lnTo>
                  <a:lnTo>
                    <a:pt x="1216" y="1112"/>
                  </a:lnTo>
                  <a:lnTo>
                    <a:pt x="1232" y="1072"/>
                  </a:lnTo>
                  <a:lnTo>
                    <a:pt x="1252" y="1032"/>
                  </a:lnTo>
                  <a:lnTo>
                    <a:pt x="1274" y="994"/>
                  </a:lnTo>
                  <a:lnTo>
                    <a:pt x="1286" y="974"/>
                  </a:lnTo>
                  <a:lnTo>
                    <a:pt x="1302" y="956"/>
                  </a:lnTo>
                  <a:lnTo>
                    <a:pt x="1334" y="918"/>
                  </a:lnTo>
                  <a:lnTo>
                    <a:pt x="1368" y="880"/>
                  </a:lnTo>
                  <a:lnTo>
                    <a:pt x="1386" y="864"/>
                  </a:lnTo>
                  <a:lnTo>
                    <a:pt x="1406" y="848"/>
                  </a:lnTo>
                  <a:lnTo>
                    <a:pt x="1428" y="834"/>
                  </a:lnTo>
                  <a:lnTo>
                    <a:pt x="1450" y="822"/>
                  </a:lnTo>
                  <a:lnTo>
                    <a:pt x="1462" y="816"/>
                  </a:lnTo>
                  <a:lnTo>
                    <a:pt x="1476" y="812"/>
                  </a:lnTo>
                  <a:lnTo>
                    <a:pt x="1502" y="806"/>
                  </a:lnTo>
                  <a:lnTo>
                    <a:pt x="1528" y="804"/>
                  </a:lnTo>
                  <a:lnTo>
                    <a:pt x="1554" y="802"/>
                  </a:lnTo>
                  <a:lnTo>
                    <a:pt x="1578" y="802"/>
                  </a:lnTo>
                  <a:lnTo>
                    <a:pt x="1604" y="800"/>
                  </a:lnTo>
                  <a:lnTo>
                    <a:pt x="1630" y="794"/>
                  </a:lnTo>
                  <a:lnTo>
                    <a:pt x="1656" y="786"/>
                  </a:lnTo>
                  <a:lnTo>
                    <a:pt x="1630" y="752"/>
                  </a:lnTo>
                  <a:lnTo>
                    <a:pt x="1618" y="736"/>
                  </a:lnTo>
                  <a:lnTo>
                    <a:pt x="1610" y="718"/>
                  </a:lnTo>
                  <a:lnTo>
                    <a:pt x="1662" y="714"/>
                  </a:lnTo>
                  <a:lnTo>
                    <a:pt x="1686" y="714"/>
                  </a:lnTo>
                  <a:lnTo>
                    <a:pt x="1712" y="710"/>
                  </a:lnTo>
                  <a:lnTo>
                    <a:pt x="1750" y="700"/>
                  </a:lnTo>
                  <a:lnTo>
                    <a:pt x="1774" y="692"/>
                  </a:lnTo>
                  <a:lnTo>
                    <a:pt x="1798" y="684"/>
                  </a:lnTo>
                  <a:lnTo>
                    <a:pt x="1822" y="674"/>
                  </a:lnTo>
                  <a:lnTo>
                    <a:pt x="1842" y="662"/>
                  </a:lnTo>
                  <a:lnTo>
                    <a:pt x="1860" y="650"/>
                  </a:lnTo>
                  <a:lnTo>
                    <a:pt x="1872" y="638"/>
                  </a:lnTo>
                  <a:lnTo>
                    <a:pt x="1882" y="622"/>
                  </a:lnTo>
                  <a:lnTo>
                    <a:pt x="1880" y="612"/>
                  </a:lnTo>
                  <a:lnTo>
                    <a:pt x="1882" y="622"/>
                  </a:lnTo>
                  <a:lnTo>
                    <a:pt x="1886" y="612"/>
                  </a:lnTo>
                  <a:lnTo>
                    <a:pt x="1888" y="600"/>
                  </a:lnTo>
                  <a:lnTo>
                    <a:pt x="1892" y="574"/>
                  </a:lnTo>
                  <a:lnTo>
                    <a:pt x="1894" y="546"/>
                  </a:lnTo>
                  <a:lnTo>
                    <a:pt x="1892" y="518"/>
                  </a:lnTo>
                  <a:lnTo>
                    <a:pt x="1886" y="462"/>
                  </a:lnTo>
                  <a:lnTo>
                    <a:pt x="1880" y="412"/>
                  </a:lnTo>
                  <a:lnTo>
                    <a:pt x="1874" y="368"/>
                  </a:lnTo>
                  <a:lnTo>
                    <a:pt x="1864" y="328"/>
                  </a:lnTo>
                  <a:lnTo>
                    <a:pt x="1852" y="290"/>
                  </a:lnTo>
                  <a:lnTo>
                    <a:pt x="1838" y="252"/>
                  </a:lnTo>
                  <a:lnTo>
                    <a:pt x="1808" y="180"/>
                  </a:lnTo>
                  <a:lnTo>
                    <a:pt x="1792" y="144"/>
                  </a:lnTo>
                  <a:lnTo>
                    <a:pt x="1776" y="106"/>
                  </a:lnTo>
                  <a:lnTo>
                    <a:pt x="1750" y="128"/>
                  </a:lnTo>
                  <a:lnTo>
                    <a:pt x="1726" y="150"/>
                  </a:lnTo>
                  <a:lnTo>
                    <a:pt x="1702" y="172"/>
                  </a:lnTo>
                  <a:lnTo>
                    <a:pt x="1676" y="190"/>
                  </a:lnTo>
                  <a:lnTo>
                    <a:pt x="1662" y="198"/>
                  </a:lnTo>
                  <a:lnTo>
                    <a:pt x="1648" y="206"/>
                  </a:lnTo>
                  <a:lnTo>
                    <a:pt x="1634" y="210"/>
                  </a:lnTo>
                  <a:lnTo>
                    <a:pt x="1616" y="214"/>
                  </a:lnTo>
                  <a:lnTo>
                    <a:pt x="1600" y="218"/>
                  </a:lnTo>
                  <a:lnTo>
                    <a:pt x="1580" y="218"/>
                  </a:lnTo>
                  <a:lnTo>
                    <a:pt x="1558" y="216"/>
                  </a:lnTo>
                  <a:lnTo>
                    <a:pt x="1536" y="212"/>
                  </a:lnTo>
                  <a:lnTo>
                    <a:pt x="1512" y="206"/>
                  </a:lnTo>
                  <a:lnTo>
                    <a:pt x="1490" y="198"/>
                  </a:lnTo>
                  <a:lnTo>
                    <a:pt x="1468" y="190"/>
                  </a:lnTo>
                  <a:lnTo>
                    <a:pt x="1446" y="178"/>
                  </a:lnTo>
                  <a:lnTo>
                    <a:pt x="1406" y="156"/>
                  </a:lnTo>
                  <a:lnTo>
                    <a:pt x="1366" y="130"/>
                  </a:lnTo>
                  <a:lnTo>
                    <a:pt x="1326" y="104"/>
                  </a:lnTo>
                  <a:lnTo>
                    <a:pt x="1284" y="82"/>
                  </a:lnTo>
                  <a:lnTo>
                    <a:pt x="1262" y="72"/>
                  </a:lnTo>
                  <a:lnTo>
                    <a:pt x="1240" y="64"/>
                  </a:lnTo>
                  <a:lnTo>
                    <a:pt x="1216" y="58"/>
                  </a:lnTo>
                  <a:lnTo>
                    <a:pt x="1192" y="54"/>
                  </a:lnTo>
                  <a:lnTo>
                    <a:pt x="1150" y="50"/>
                  </a:lnTo>
                  <a:lnTo>
                    <a:pt x="1122" y="48"/>
                  </a:lnTo>
                  <a:lnTo>
                    <a:pt x="1094" y="48"/>
                  </a:lnTo>
                  <a:lnTo>
                    <a:pt x="1068" y="48"/>
                  </a:lnTo>
                  <a:lnTo>
                    <a:pt x="1042" y="52"/>
                  </a:lnTo>
                  <a:lnTo>
                    <a:pt x="1022" y="56"/>
                  </a:lnTo>
                  <a:lnTo>
                    <a:pt x="1012" y="60"/>
                  </a:lnTo>
                  <a:lnTo>
                    <a:pt x="1006" y="66"/>
                  </a:lnTo>
                  <a:lnTo>
                    <a:pt x="998" y="74"/>
                  </a:lnTo>
                  <a:lnTo>
                    <a:pt x="990" y="84"/>
                  </a:lnTo>
                  <a:lnTo>
                    <a:pt x="986" y="94"/>
                  </a:lnTo>
                  <a:lnTo>
                    <a:pt x="984" y="102"/>
                  </a:lnTo>
                  <a:lnTo>
                    <a:pt x="982" y="112"/>
                  </a:lnTo>
                  <a:lnTo>
                    <a:pt x="984" y="122"/>
                  </a:lnTo>
                  <a:lnTo>
                    <a:pt x="986" y="142"/>
                  </a:lnTo>
                  <a:lnTo>
                    <a:pt x="994" y="162"/>
                  </a:lnTo>
                  <a:lnTo>
                    <a:pt x="1000" y="182"/>
                  </a:lnTo>
                  <a:lnTo>
                    <a:pt x="1006" y="202"/>
                  </a:lnTo>
                  <a:lnTo>
                    <a:pt x="1008" y="220"/>
                  </a:lnTo>
                  <a:lnTo>
                    <a:pt x="1008" y="230"/>
                  </a:lnTo>
                  <a:lnTo>
                    <a:pt x="1006" y="240"/>
                  </a:lnTo>
                  <a:lnTo>
                    <a:pt x="1000" y="260"/>
                  </a:lnTo>
                  <a:lnTo>
                    <a:pt x="990" y="278"/>
                  </a:lnTo>
                  <a:lnTo>
                    <a:pt x="976" y="296"/>
                  </a:lnTo>
                  <a:lnTo>
                    <a:pt x="960" y="312"/>
                  </a:lnTo>
                  <a:lnTo>
                    <a:pt x="942" y="326"/>
                  </a:lnTo>
                  <a:lnTo>
                    <a:pt x="922" y="338"/>
                  </a:lnTo>
                  <a:lnTo>
                    <a:pt x="900" y="346"/>
                  </a:lnTo>
                  <a:lnTo>
                    <a:pt x="878" y="352"/>
                  </a:lnTo>
                  <a:lnTo>
                    <a:pt x="858" y="356"/>
                  </a:lnTo>
                  <a:lnTo>
                    <a:pt x="836" y="356"/>
                  </a:lnTo>
                  <a:lnTo>
                    <a:pt x="818" y="352"/>
                  </a:lnTo>
                  <a:lnTo>
                    <a:pt x="810" y="348"/>
                  </a:lnTo>
                  <a:lnTo>
                    <a:pt x="800" y="344"/>
                  </a:lnTo>
                  <a:lnTo>
                    <a:pt x="794" y="338"/>
                  </a:lnTo>
                  <a:lnTo>
                    <a:pt x="786" y="332"/>
                  </a:lnTo>
                  <a:lnTo>
                    <a:pt x="780" y="324"/>
                  </a:lnTo>
                  <a:lnTo>
                    <a:pt x="774" y="314"/>
                  </a:lnTo>
                  <a:lnTo>
                    <a:pt x="770" y="304"/>
                  </a:lnTo>
                  <a:lnTo>
                    <a:pt x="768" y="292"/>
                  </a:lnTo>
                  <a:lnTo>
                    <a:pt x="766" y="284"/>
                  </a:lnTo>
                  <a:lnTo>
                    <a:pt x="766" y="274"/>
                  </a:lnTo>
                  <a:lnTo>
                    <a:pt x="770" y="256"/>
                  </a:lnTo>
                  <a:lnTo>
                    <a:pt x="778" y="238"/>
                  </a:lnTo>
                  <a:lnTo>
                    <a:pt x="788" y="218"/>
                  </a:lnTo>
                  <a:lnTo>
                    <a:pt x="798" y="198"/>
                  </a:lnTo>
                  <a:lnTo>
                    <a:pt x="806" y="178"/>
                  </a:lnTo>
                  <a:lnTo>
                    <a:pt x="814" y="160"/>
                  </a:lnTo>
                  <a:lnTo>
                    <a:pt x="816" y="140"/>
                  </a:lnTo>
                  <a:lnTo>
                    <a:pt x="816" y="114"/>
                  </a:lnTo>
                  <a:lnTo>
                    <a:pt x="810" y="94"/>
                  </a:lnTo>
                  <a:lnTo>
                    <a:pt x="802" y="76"/>
                  </a:lnTo>
                  <a:lnTo>
                    <a:pt x="792" y="62"/>
                  </a:lnTo>
                  <a:lnTo>
                    <a:pt x="778" y="50"/>
                  </a:lnTo>
                  <a:lnTo>
                    <a:pt x="762" y="40"/>
                  </a:lnTo>
                  <a:lnTo>
                    <a:pt x="742" y="32"/>
                  </a:lnTo>
                  <a:lnTo>
                    <a:pt x="720" y="22"/>
                  </a:lnTo>
                  <a:lnTo>
                    <a:pt x="696" y="14"/>
                  </a:lnTo>
                  <a:lnTo>
                    <a:pt x="672" y="8"/>
                  </a:lnTo>
                  <a:lnTo>
                    <a:pt x="648" y="4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8" y="2"/>
                  </a:lnTo>
                  <a:lnTo>
                    <a:pt x="530" y="6"/>
                  </a:lnTo>
                  <a:lnTo>
                    <a:pt x="482" y="14"/>
                  </a:lnTo>
                  <a:lnTo>
                    <a:pt x="432" y="24"/>
                  </a:lnTo>
                  <a:lnTo>
                    <a:pt x="384" y="36"/>
                  </a:lnTo>
                  <a:lnTo>
                    <a:pt x="336" y="44"/>
                  </a:lnTo>
                  <a:lnTo>
                    <a:pt x="250" y="56"/>
                  </a:lnTo>
                  <a:lnTo>
                    <a:pt x="164" y="66"/>
                  </a:lnTo>
                  <a:lnTo>
                    <a:pt x="122" y="72"/>
                  </a:lnTo>
                  <a:lnTo>
                    <a:pt x="80" y="80"/>
                  </a:lnTo>
                  <a:lnTo>
                    <a:pt x="40" y="90"/>
                  </a:lnTo>
                  <a:lnTo>
                    <a:pt x="0" y="102"/>
                  </a:lnTo>
                  <a:lnTo>
                    <a:pt x="0" y="1238"/>
                  </a:lnTo>
                  <a:lnTo>
                    <a:pt x="6" y="1232"/>
                  </a:lnTo>
                  <a:lnTo>
                    <a:pt x="10" y="1222"/>
                  </a:lnTo>
                  <a:lnTo>
                    <a:pt x="16" y="1204"/>
                  </a:lnTo>
                  <a:lnTo>
                    <a:pt x="18" y="1182"/>
                  </a:lnTo>
                  <a:lnTo>
                    <a:pt x="20" y="1160"/>
                  </a:lnTo>
                  <a:lnTo>
                    <a:pt x="24" y="1138"/>
                  </a:lnTo>
                  <a:lnTo>
                    <a:pt x="28" y="1118"/>
                  </a:lnTo>
                  <a:lnTo>
                    <a:pt x="34" y="1108"/>
                  </a:lnTo>
                  <a:lnTo>
                    <a:pt x="38" y="1102"/>
                  </a:lnTo>
                  <a:lnTo>
                    <a:pt x="46" y="1094"/>
                  </a:lnTo>
                  <a:lnTo>
                    <a:pt x="54" y="1090"/>
                  </a:lnTo>
                  <a:close/>
                </a:path>
              </a:pathLst>
            </a:custGeom>
            <a:solidFill>
              <a:srgbClr val="33CC3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214" y="1897"/>
              <a:ext cx="659" cy="191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Σημεία αγοράς</a:t>
              </a:r>
              <a:endParaRPr lang="en-US" sz="2000" b="1" dirty="0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139048" y="3376542"/>
            <a:ext cx="2546700" cy="2025176"/>
            <a:chOff x="869" y="1935"/>
            <a:chExt cx="1045" cy="1257"/>
          </a:xfrm>
        </p:grpSpPr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869" y="1935"/>
              <a:ext cx="1045" cy="1257"/>
            </a:xfrm>
            <a:custGeom>
              <a:avLst/>
              <a:gdLst>
                <a:gd name="T0" fmla="*/ 1034 w 1496"/>
                <a:gd name="T1" fmla="*/ 861 h 1376"/>
                <a:gd name="T2" fmla="*/ 1044 w 1496"/>
                <a:gd name="T3" fmla="*/ 822 h 1376"/>
                <a:gd name="T4" fmla="*/ 1041 w 1496"/>
                <a:gd name="T5" fmla="*/ 744 h 1376"/>
                <a:gd name="T6" fmla="*/ 1017 w 1496"/>
                <a:gd name="T7" fmla="*/ 669 h 1376"/>
                <a:gd name="T8" fmla="*/ 977 w 1496"/>
                <a:gd name="T9" fmla="*/ 603 h 1376"/>
                <a:gd name="T10" fmla="*/ 929 w 1496"/>
                <a:gd name="T11" fmla="*/ 548 h 1376"/>
                <a:gd name="T12" fmla="*/ 896 w 1496"/>
                <a:gd name="T13" fmla="*/ 523 h 1376"/>
                <a:gd name="T14" fmla="*/ 835 w 1496"/>
                <a:gd name="T15" fmla="*/ 475 h 1376"/>
                <a:gd name="T16" fmla="*/ 808 w 1496"/>
                <a:gd name="T17" fmla="*/ 435 h 1376"/>
                <a:gd name="T18" fmla="*/ 792 w 1496"/>
                <a:gd name="T19" fmla="*/ 396 h 1376"/>
                <a:gd name="T20" fmla="*/ 784 w 1496"/>
                <a:gd name="T21" fmla="*/ 349 h 1376"/>
                <a:gd name="T22" fmla="*/ 781 w 1496"/>
                <a:gd name="T23" fmla="*/ 300 h 1376"/>
                <a:gd name="T24" fmla="*/ 775 w 1496"/>
                <a:gd name="T25" fmla="*/ 232 h 1376"/>
                <a:gd name="T26" fmla="*/ 750 w 1496"/>
                <a:gd name="T27" fmla="*/ 166 h 1376"/>
                <a:gd name="T28" fmla="*/ 728 w 1496"/>
                <a:gd name="T29" fmla="*/ 133 h 1376"/>
                <a:gd name="T30" fmla="*/ 648 w 1496"/>
                <a:gd name="T31" fmla="*/ 44 h 1376"/>
                <a:gd name="T32" fmla="*/ 601 w 1496"/>
                <a:gd name="T33" fmla="*/ 0 h 1376"/>
                <a:gd name="T34" fmla="*/ 601 w 1496"/>
                <a:gd name="T35" fmla="*/ 0 h 1376"/>
                <a:gd name="T36" fmla="*/ 585 w 1496"/>
                <a:gd name="T37" fmla="*/ 26 h 1376"/>
                <a:gd name="T38" fmla="*/ 542 w 1496"/>
                <a:gd name="T39" fmla="*/ 57 h 1376"/>
                <a:gd name="T40" fmla="*/ 482 w 1496"/>
                <a:gd name="T41" fmla="*/ 80 h 1376"/>
                <a:gd name="T42" fmla="*/ 447 w 1496"/>
                <a:gd name="T43" fmla="*/ 84 h 1376"/>
                <a:gd name="T44" fmla="*/ 416 w 1496"/>
                <a:gd name="T45" fmla="*/ 104 h 1376"/>
                <a:gd name="T46" fmla="*/ 443 w 1496"/>
                <a:gd name="T47" fmla="*/ 150 h 1376"/>
                <a:gd name="T48" fmla="*/ 388 w 1496"/>
                <a:gd name="T49" fmla="*/ 164 h 1376"/>
                <a:gd name="T50" fmla="*/ 335 w 1496"/>
                <a:gd name="T51" fmla="*/ 168 h 1376"/>
                <a:gd name="T52" fmla="*/ 299 w 1496"/>
                <a:gd name="T53" fmla="*/ 183 h 1376"/>
                <a:gd name="T54" fmla="*/ 268 w 1496"/>
                <a:gd name="T55" fmla="*/ 206 h 1376"/>
                <a:gd name="T56" fmla="*/ 218 w 1496"/>
                <a:gd name="T57" fmla="*/ 270 h 1376"/>
                <a:gd name="T58" fmla="*/ 184 w 1496"/>
                <a:gd name="T59" fmla="*/ 322 h 1376"/>
                <a:gd name="T60" fmla="*/ 147 w 1496"/>
                <a:gd name="T61" fmla="*/ 411 h 1376"/>
                <a:gd name="T62" fmla="*/ 110 w 1496"/>
                <a:gd name="T63" fmla="*/ 515 h 1376"/>
                <a:gd name="T64" fmla="*/ 84 w 1496"/>
                <a:gd name="T65" fmla="*/ 565 h 1376"/>
                <a:gd name="T66" fmla="*/ 54 w 1496"/>
                <a:gd name="T67" fmla="*/ 603 h 1376"/>
                <a:gd name="T68" fmla="*/ 0 w 1496"/>
                <a:gd name="T69" fmla="*/ 634 h 1376"/>
                <a:gd name="T70" fmla="*/ 48 w 1496"/>
                <a:gd name="T71" fmla="*/ 705 h 1376"/>
                <a:gd name="T72" fmla="*/ 75 w 1496"/>
                <a:gd name="T73" fmla="*/ 751 h 1376"/>
                <a:gd name="T74" fmla="*/ 109 w 1496"/>
                <a:gd name="T75" fmla="*/ 797 h 1376"/>
                <a:gd name="T76" fmla="*/ 168 w 1496"/>
                <a:gd name="T77" fmla="*/ 846 h 1376"/>
                <a:gd name="T78" fmla="*/ 191 w 1496"/>
                <a:gd name="T79" fmla="*/ 866 h 1376"/>
                <a:gd name="T80" fmla="*/ 250 w 1496"/>
                <a:gd name="T81" fmla="*/ 948 h 1376"/>
                <a:gd name="T82" fmla="*/ 320 w 1496"/>
                <a:gd name="T83" fmla="*/ 1080 h 1376"/>
                <a:gd name="T84" fmla="*/ 374 w 1496"/>
                <a:gd name="T85" fmla="*/ 1171 h 1376"/>
                <a:gd name="T86" fmla="*/ 416 w 1496"/>
                <a:gd name="T87" fmla="*/ 1219 h 1376"/>
                <a:gd name="T88" fmla="*/ 451 w 1496"/>
                <a:gd name="T89" fmla="*/ 1242 h 1376"/>
                <a:gd name="T90" fmla="*/ 493 w 1496"/>
                <a:gd name="T91" fmla="*/ 1255 h 1376"/>
                <a:gd name="T92" fmla="*/ 511 w 1496"/>
                <a:gd name="T93" fmla="*/ 1257 h 1376"/>
                <a:gd name="T94" fmla="*/ 517 w 1496"/>
                <a:gd name="T95" fmla="*/ 1219 h 1376"/>
                <a:gd name="T96" fmla="*/ 511 w 1496"/>
                <a:gd name="T97" fmla="*/ 1153 h 1376"/>
                <a:gd name="T98" fmla="*/ 507 w 1496"/>
                <a:gd name="T99" fmla="*/ 1087 h 1376"/>
                <a:gd name="T100" fmla="*/ 514 w 1496"/>
                <a:gd name="T101" fmla="*/ 1047 h 1376"/>
                <a:gd name="T102" fmla="*/ 539 w 1496"/>
                <a:gd name="T103" fmla="*/ 992 h 1376"/>
                <a:gd name="T104" fmla="*/ 576 w 1496"/>
                <a:gd name="T105" fmla="*/ 945 h 1376"/>
                <a:gd name="T106" fmla="*/ 620 w 1496"/>
                <a:gd name="T107" fmla="*/ 906 h 1376"/>
                <a:gd name="T108" fmla="*/ 682 w 1496"/>
                <a:gd name="T109" fmla="*/ 870 h 1376"/>
                <a:gd name="T110" fmla="*/ 711 w 1496"/>
                <a:gd name="T111" fmla="*/ 859 h 1376"/>
                <a:gd name="T112" fmla="*/ 794 w 1496"/>
                <a:gd name="T113" fmla="*/ 850 h 1376"/>
                <a:gd name="T114" fmla="*/ 875 w 1496"/>
                <a:gd name="T115" fmla="*/ 866 h 1376"/>
                <a:gd name="T116" fmla="*/ 925 w 1496"/>
                <a:gd name="T117" fmla="*/ 890 h 1376"/>
                <a:gd name="T118" fmla="*/ 991 w 1496"/>
                <a:gd name="T119" fmla="*/ 923 h 1376"/>
                <a:gd name="T120" fmla="*/ 1021 w 1496"/>
                <a:gd name="T121" fmla="*/ 888 h 1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96"/>
                <a:gd name="T184" fmla="*/ 0 h 1376"/>
                <a:gd name="T185" fmla="*/ 1496 w 1496"/>
                <a:gd name="T186" fmla="*/ 1376 h 1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96" h="1376">
                  <a:moveTo>
                    <a:pt x="1472" y="956"/>
                  </a:moveTo>
                  <a:lnTo>
                    <a:pt x="1472" y="956"/>
                  </a:lnTo>
                  <a:lnTo>
                    <a:pt x="1480" y="942"/>
                  </a:lnTo>
                  <a:lnTo>
                    <a:pt x="1486" y="928"/>
                  </a:lnTo>
                  <a:lnTo>
                    <a:pt x="1490" y="914"/>
                  </a:lnTo>
                  <a:lnTo>
                    <a:pt x="1494" y="900"/>
                  </a:lnTo>
                  <a:lnTo>
                    <a:pt x="1496" y="872"/>
                  </a:lnTo>
                  <a:lnTo>
                    <a:pt x="1496" y="842"/>
                  </a:lnTo>
                  <a:lnTo>
                    <a:pt x="1490" y="814"/>
                  </a:lnTo>
                  <a:lnTo>
                    <a:pt x="1482" y="786"/>
                  </a:lnTo>
                  <a:lnTo>
                    <a:pt x="1470" y="760"/>
                  </a:lnTo>
                  <a:lnTo>
                    <a:pt x="1456" y="732"/>
                  </a:lnTo>
                  <a:lnTo>
                    <a:pt x="1438" y="708"/>
                  </a:lnTo>
                  <a:lnTo>
                    <a:pt x="1420" y="682"/>
                  </a:lnTo>
                  <a:lnTo>
                    <a:pt x="1398" y="660"/>
                  </a:lnTo>
                  <a:lnTo>
                    <a:pt x="1376" y="638"/>
                  </a:lnTo>
                  <a:lnTo>
                    <a:pt x="1354" y="618"/>
                  </a:lnTo>
                  <a:lnTo>
                    <a:pt x="1330" y="600"/>
                  </a:lnTo>
                  <a:lnTo>
                    <a:pt x="1306" y="586"/>
                  </a:lnTo>
                  <a:lnTo>
                    <a:pt x="1282" y="572"/>
                  </a:lnTo>
                  <a:lnTo>
                    <a:pt x="1250" y="554"/>
                  </a:lnTo>
                  <a:lnTo>
                    <a:pt x="1222" y="538"/>
                  </a:lnTo>
                  <a:lnTo>
                    <a:pt x="1196" y="520"/>
                  </a:lnTo>
                  <a:lnTo>
                    <a:pt x="1174" y="500"/>
                  </a:lnTo>
                  <a:lnTo>
                    <a:pt x="1166" y="488"/>
                  </a:lnTo>
                  <a:lnTo>
                    <a:pt x="1156" y="476"/>
                  </a:lnTo>
                  <a:lnTo>
                    <a:pt x="1148" y="464"/>
                  </a:lnTo>
                  <a:lnTo>
                    <a:pt x="1142" y="450"/>
                  </a:lnTo>
                  <a:lnTo>
                    <a:pt x="1134" y="434"/>
                  </a:lnTo>
                  <a:lnTo>
                    <a:pt x="1130" y="418"/>
                  </a:lnTo>
                  <a:lnTo>
                    <a:pt x="1126" y="402"/>
                  </a:lnTo>
                  <a:lnTo>
                    <a:pt x="1122" y="382"/>
                  </a:lnTo>
                  <a:lnTo>
                    <a:pt x="1118" y="354"/>
                  </a:lnTo>
                  <a:lnTo>
                    <a:pt x="1118" y="328"/>
                  </a:lnTo>
                  <a:lnTo>
                    <a:pt x="1116" y="302"/>
                  </a:lnTo>
                  <a:lnTo>
                    <a:pt x="1114" y="278"/>
                  </a:lnTo>
                  <a:lnTo>
                    <a:pt x="1110" y="254"/>
                  </a:lnTo>
                  <a:lnTo>
                    <a:pt x="1102" y="230"/>
                  </a:lnTo>
                  <a:lnTo>
                    <a:pt x="1090" y="206"/>
                  </a:lnTo>
                  <a:lnTo>
                    <a:pt x="1074" y="182"/>
                  </a:lnTo>
                  <a:lnTo>
                    <a:pt x="1058" y="164"/>
                  </a:lnTo>
                  <a:lnTo>
                    <a:pt x="1042" y="146"/>
                  </a:lnTo>
                  <a:lnTo>
                    <a:pt x="1006" y="112"/>
                  </a:lnTo>
                  <a:lnTo>
                    <a:pt x="966" y="78"/>
                  </a:lnTo>
                  <a:lnTo>
                    <a:pt x="928" y="48"/>
                  </a:lnTo>
                  <a:lnTo>
                    <a:pt x="896" y="24"/>
                  </a:lnTo>
                  <a:lnTo>
                    <a:pt x="860" y="0"/>
                  </a:lnTo>
                  <a:lnTo>
                    <a:pt x="850" y="16"/>
                  </a:lnTo>
                  <a:lnTo>
                    <a:pt x="838" y="28"/>
                  </a:lnTo>
                  <a:lnTo>
                    <a:pt x="820" y="40"/>
                  </a:lnTo>
                  <a:lnTo>
                    <a:pt x="800" y="52"/>
                  </a:lnTo>
                  <a:lnTo>
                    <a:pt x="776" y="62"/>
                  </a:lnTo>
                  <a:lnTo>
                    <a:pt x="752" y="70"/>
                  </a:lnTo>
                  <a:lnTo>
                    <a:pt x="728" y="78"/>
                  </a:lnTo>
                  <a:lnTo>
                    <a:pt x="690" y="88"/>
                  </a:lnTo>
                  <a:lnTo>
                    <a:pt x="664" y="92"/>
                  </a:lnTo>
                  <a:lnTo>
                    <a:pt x="640" y="92"/>
                  </a:lnTo>
                  <a:lnTo>
                    <a:pt x="588" y="96"/>
                  </a:lnTo>
                  <a:lnTo>
                    <a:pt x="596" y="114"/>
                  </a:lnTo>
                  <a:lnTo>
                    <a:pt x="608" y="130"/>
                  </a:lnTo>
                  <a:lnTo>
                    <a:pt x="634" y="164"/>
                  </a:lnTo>
                  <a:lnTo>
                    <a:pt x="608" y="172"/>
                  </a:lnTo>
                  <a:lnTo>
                    <a:pt x="582" y="178"/>
                  </a:lnTo>
                  <a:lnTo>
                    <a:pt x="556" y="180"/>
                  </a:lnTo>
                  <a:lnTo>
                    <a:pt x="532" y="180"/>
                  </a:lnTo>
                  <a:lnTo>
                    <a:pt x="506" y="182"/>
                  </a:lnTo>
                  <a:lnTo>
                    <a:pt x="480" y="184"/>
                  </a:lnTo>
                  <a:lnTo>
                    <a:pt x="454" y="190"/>
                  </a:lnTo>
                  <a:lnTo>
                    <a:pt x="440" y="194"/>
                  </a:lnTo>
                  <a:lnTo>
                    <a:pt x="428" y="200"/>
                  </a:lnTo>
                  <a:lnTo>
                    <a:pt x="406" y="212"/>
                  </a:lnTo>
                  <a:lnTo>
                    <a:pt x="384" y="226"/>
                  </a:lnTo>
                  <a:lnTo>
                    <a:pt x="364" y="242"/>
                  </a:lnTo>
                  <a:lnTo>
                    <a:pt x="346" y="258"/>
                  </a:lnTo>
                  <a:lnTo>
                    <a:pt x="312" y="296"/>
                  </a:lnTo>
                  <a:lnTo>
                    <a:pt x="280" y="334"/>
                  </a:lnTo>
                  <a:lnTo>
                    <a:pt x="264" y="352"/>
                  </a:lnTo>
                  <a:lnTo>
                    <a:pt x="252" y="372"/>
                  </a:lnTo>
                  <a:lnTo>
                    <a:pt x="230" y="410"/>
                  </a:lnTo>
                  <a:lnTo>
                    <a:pt x="210" y="450"/>
                  </a:lnTo>
                  <a:lnTo>
                    <a:pt x="194" y="490"/>
                  </a:lnTo>
                  <a:lnTo>
                    <a:pt x="176" y="528"/>
                  </a:lnTo>
                  <a:lnTo>
                    <a:pt x="158" y="564"/>
                  </a:lnTo>
                  <a:lnTo>
                    <a:pt x="146" y="584"/>
                  </a:lnTo>
                  <a:lnTo>
                    <a:pt x="134" y="602"/>
                  </a:lnTo>
                  <a:lnTo>
                    <a:pt x="120" y="618"/>
                  </a:lnTo>
                  <a:lnTo>
                    <a:pt x="104" y="636"/>
                  </a:lnTo>
                  <a:lnTo>
                    <a:pt x="78" y="660"/>
                  </a:lnTo>
                  <a:lnTo>
                    <a:pt x="52" y="676"/>
                  </a:lnTo>
                  <a:lnTo>
                    <a:pt x="26" y="688"/>
                  </a:lnTo>
                  <a:lnTo>
                    <a:pt x="0" y="694"/>
                  </a:lnTo>
                  <a:lnTo>
                    <a:pt x="46" y="746"/>
                  </a:lnTo>
                  <a:lnTo>
                    <a:pt x="68" y="772"/>
                  </a:lnTo>
                  <a:lnTo>
                    <a:pt x="88" y="798"/>
                  </a:lnTo>
                  <a:lnTo>
                    <a:pt x="108" y="822"/>
                  </a:lnTo>
                  <a:lnTo>
                    <a:pt x="126" y="842"/>
                  </a:lnTo>
                  <a:lnTo>
                    <a:pt x="142" y="860"/>
                  </a:lnTo>
                  <a:lnTo>
                    <a:pt x="156" y="872"/>
                  </a:lnTo>
                  <a:lnTo>
                    <a:pt x="174" y="884"/>
                  </a:lnTo>
                  <a:lnTo>
                    <a:pt x="192" y="896"/>
                  </a:lnTo>
                  <a:lnTo>
                    <a:pt x="240" y="926"/>
                  </a:lnTo>
                  <a:lnTo>
                    <a:pt x="258" y="936"/>
                  </a:lnTo>
                  <a:lnTo>
                    <a:pt x="274" y="948"/>
                  </a:lnTo>
                  <a:lnTo>
                    <a:pt x="304" y="976"/>
                  </a:lnTo>
                  <a:lnTo>
                    <a:pt x="332" y="1006"/>
                  </a:lnTo>
                  <a:lnTo>
                    <a:pt x="358" y="1038"/>
                  </a:lnTo>
                  <a:lnTo>
                    <a:pt x="384" y="1074"/>
                  </a:lnTo>
                  <a:lnTo>
                    <a:pt x="408" y="1110"/>
                  </a:lnTo>
                  <a:lnTo>
                    <a:pt x="458" y="1182"/>
                  </a:lnTo>
                  <a:lnTo>
                    <a:pt x="482" y="1218"/>
                  </a:lnTo>
                  <a:lnTo>
                    <a:pt x="508" y="1250"/>
                  </a:lnTo>
                  <a:lnTo>
                    <a:pt x="536" y="1282"/>
                  </a:lnTo>
                  <a:lnTo>
                    <a:pt x="564" y="1310"/>
                  </a:lnTo>
                  <a:lnTo>
                    <a:pt x="580" y="1322"/>
                  </a:lnTo>
                  <a:lnTo>
                    <a:pt x="596" y="1334"/>
                  </a:lnTo>
                  <a:lnTo>
                    <a:pt x="612" y="1344"/>
                  </a:lnTo>
                  <a:lnTo>
                    <a:pt x="628" y="1352"/>
                  </a:lnTo>
                  <a:lnTo>
                    <a:pt x="646" y="1360"/>
                  </a:lnTo>
                  <a:lnTo>
                    <a:pt x="666" y="1366"/>
                  </a:lnTo>
                  <a:lnTo>
                    <a:pt x="686" y="1372"/>
                  </a:lnTo>
                  <a:lnTo>
                    <a:pt x="706" y="1374"/>
                  </a:lnTo>
                  <a:lnTo>
                    <a:pt x="732" y="1376"/>
                  </a:lnTo>
                  <a:lnTo>
                    <a:pt x="738" y="1358"/>
                  </a:lnTo>
                  <a:lnTo>
                    <a:pt x="740" y="1334"/>
                  </a:lnTo>
                  <a:lnTo>
                    <a:pt x="740" y="1310"/>
                  </a:lnTo>
                  <a:lnTo>
                    <a:pt x="736" y="1286"/>
                  </a:lnTo>
                  <a:lnTo>
                    <a:pt x="732" y="1262"/>
                  </a:lnTo>
                  <a:lnTo>
                    <a:pt x="728" y="1238"/>
                  </a:lnTo>
                  <a:lnTo>
                    <a:pt x="726" y="1214"/>
                  </a:lnTo>
                  <a:lnTo>
                    <a:pt x="726" y="1190"/>
                  </a:lnTo>
                  <a:lnTo>
                    <a:pt x="730" y="1166"/>
                  </a:lnTo>
                  <a:lnTo>
                    <a:pt x="736" y="1146"/>
                  </a:lnTo>
                  <a:lnTo>
                    <a:pt x="746" y="1124"/>
                  </a:lnTo>
                  <a:lnTo>
                    <a:pt x="758" y="1106"/>
                  </a:lnTo>
                  <a:lnTo>
                    <a:pt x="772" y="1086"/>
                  </a:lnTo>
                  <a:lnTo>
                    <a:pt x="788" y="1068"/>
                  </a:lnTo>
                  <a:lnTo>
                    <a:pt x="804" y="1050"/>
                  </a:lnTo>
                  <a:lnTo>
                    <a:pt x="824" y="1034"/>
                  </a:lnTo>
                  <a:lnTo>
                    <a:pt x="844" y="1020"/>
                  </a:lnTo>
                  <a:lnTo>
                    <a:pt x="866" y="1004"/>
                  </a:lnTo>
                  <a:lnTo>
                    <a:pt x="888" y="992"/>
                  </a:lnTo>
                  <a:lnTo>
                    <a:pt x="910" y="980"/>
                  </a:lnTo>
                  <a:lnTo>
                    <a:pt x="932" y="968"/>
                  </a:lnTo>
                  <a:lnTo>
                    <a:pt x="976" y="952"/>
                  </a:lnTo>
                  <a:lnTo>
                    <a:pt x="998" y="946"/>
                  </a:lnTo>
                  <a:lnTo>
                    <a:pt x="1018" y="940"/>
                  </a:lnTo>
                  <a:lnTo>
                    <a:pt x="1056" y="934"/>
                  </a:lnTo>
                  <a:lnTo>
                    <a:pt x="1096" y="930"/>
                  </a:lnTo>
                  <a:lnTo>
                    <a:pt x="1136" y="930"/>
                  </a:lnTo>
                  <a:lnTo>
                    <a:pt x="1174" y="932"/>
                  </a:lnTo>
                  <a:lnTo>
                    <a:pt x="1214" y="938"/>
                  </a:lnTo>
                  <a:lnTo>
                    <a:pt x="1252" y="948"/>
                  </a:lnTo>
                  <a:lnTo>
                    <a:pt x="1288" y="960"/>
                  </a:lnTo>
                  <a:lnTo>
                    <a:pt x="1324" y="974"/>
                  </a:lnTo>
                  <a:lnTo>
                    <a:pt x="1370" y="994"/>
                  </a:lnTo>
                  <a:lnTo>
                    <a:pt x="1418" y="1010"/>
                  </a:lnTo>
                  <a:lnTo>
                    <a:pt x="1434" y="998"/>
                  </a:lnTo>
                  <a:lnTo>
                    <a:pt x="1448" y="986"/>
                  </a:lnTo>
                  <a:lnTo>
                    <a:pt x="1462" y="972"/>
                  </a:lnTo>
                  <a:lnTo>
                    <a:pt x="1472" y="956"/>
                  </a:lnTo>
                  <a:close/>
                </a:path>
              </a:pathLst>
            </a:custGeom>
            <a:solidFill>
              <a:srgbClr val="FF99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988" y="2367"/>
              <a:ext cx="577" cy="19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Δημοσιότητα</a:t>
              </a:r>
              <a:endParaRPr lang="en-US" sz="2000" b="1" dirty="0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928662" y="4000504"/>
            <a:ext cx="2983347" cy="2388840"/>
            <a:chOff x="156" y="2357"/>
            <a:chExt cx="1225" cy="1483"/>
          </a:xfrm>
        </p:grpSpPr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56" y="2357"/>
              <a:ext cx="1225" cy="1483"/>
            </a:xfrm>
            <a:custGeom>
              <a:avLst/>
              <a:gdLst>
                <a:gd name="T0" fmla="*/ 848 w 1754"/>
                <a:gd name="T1" fmla="*/ 396 h 1624"/>
                <a:gd name="T2" fmla="*/ 813 w 1754"/>
                <a:gd name="T3" fmla="*/ 363 h 1624"/>
                <a:gd name="T4" fmla="*/ 775 w 1754"/>
                <a:gd name="T5" fmla="*/ 307 h 1624"/>
                <a:gd name="T6" fmla="*/ 746 w 1754"/>
                <a:gd name="T7" fmla="*/ 259 h 1624"/>
                <a:gd name="T8" fmla="*/ 703 w 1754"/>
                <a:gd name="T9" fmla="*/ 214 h 1624"/>
                <a:gd name="T10" fmla="*/ 666 w 1754"/>
                <a:gd name="T11" fmla="*/ 210 h 1624"/>
                <a:gd name="T12" fmla="*/ 589 w 1754"/>
                <a:gd name="T13" fmla="*/ 177 h 1624"/>
                <a:gd name="T14" fmla="*/ 518 w 1754"/>
                <a:gd name="T15" fmla="*/ 150 h 1624"/>
                <a:gd name="T16" fmla="*/ 479 w 1754"/>
                <a:gd name="T17" fmla="*/ 142 h 1624"/>
                <a:gd name="T18" fmla="*/ 412 w 1754"/>
                <a:gd name="T19" fmla="*/ 142 h 1624"/>
                <a:gd name="T20" fmla="*/ 391 w 1754"/>
                <a:gd name="T21" fmla="*/ 152 h 1624"/>
                <a:gd name="T22" fmla="*/ 372 w 1754"/>
                <a:gd name="T23" fmla="*/ 177 h 1624"/>
                <a:gd name="T24" fmla="*/ 351 w 1754"/>
                <a:gd name="T25" fmla="*/ 217 h 1624"/>
                <a:gd name="T26" fmla="*/ 313 w 1754"/>
                <a:gd name="T27" fmla="*/ 259 h 1624"/>
                <a:gd name="T28" fmla="*/ 282 w 1754"/>
                <a:gd name="T29" fmla="*/ 278 h 1624"/>
                <a:gd name="T30" fmla="*/ 250 w 1754"/>
                <a:gd name="T31" fmla="*/ 285 h 1624"/>
                <a:gd name="T32" fmla="*/ 218 w 1754"/>
                <a:gd name="T33" fmla="*/ 281 h 1624"/>
                <a:gd name="T34" fmla="*/ 184 w 1754"/>
                <a:gd name="T35" fmla="*/ 265 h 1624"/>
                <a:gd name="T36" fmla="*/ 152 w 1754"/>
                <a:gd name="T37" fmla="*/ 237 h 1624"/>
                <a:gd name="T38" fmla="*/ 123 w 1754"/>
                <a:gd name="T39" fmla="*/ 190 h 1624"/>
                <a:gd name="T40" fmla="*/ 106 w 1754"/>
                <a:gd name="T41" fmla="*/ 124 h 1624"/>
                <a:gd name="T42" fmla="*/ 95 w 1754"/>
                <a:gd name="T43" fmla="*/ 62 h 1624"/>
                <a:gd name="T44" fmla="*/ 80 w 1754"/>
                <a:gd name="T45" fmla="*/ 20 h 1624"/>
                <a:gd name="T46" fmla="*/ 63 w 1754"/>
                <a:gd name="T47" fmla="*/ 2 h 1624"/>
                <a:gd name="T48" fmla="*/ 38 w 1754"/>
                <a:gd name="T49" fmla="*/ 5 h 1624"/>
                <a:gd name="T50" fmla="*/ 27 w 1754"/>
                <a:gd name="T51" fmla="*/ 16 h 1624"/>
                <a:gd name="T52" fmla="*/ 17 w 1754"/>
                <a:gd name="T53" fmla="*/ 49 h 1624"/>
                <a:gd name="T54" fmla="*/ 11 w 1754"/>
                <a:gd name="T55" fmla="*/ 110 h 1624"/>
                <a:gd name="T56" fmla="*/ 0 w 1754"/>
                <a:gd name="T57" fmla="*/ 141 h 1624"/>
                <a:gd name="T58" fmla="*/ 0 w 1754"/>
                <a:gd name="T59" fmla="*/ 1483 h 1624"/>
                <a:gd name="T60" fmla="*/ 1090 w 1754"/>
                <a:gd name="T61" fmla="*/ 1441 h 1624"/>
                <a:gd name="T62" fmla="*/ 1103 w 1754"/>
                <a:gd name="T63" fmla="*/ 1383 h 1624"/>
                <a:gd name="T64" fmla="*/ 1102 w 1754"/>
                <a:gd name="T65" fmla="*/ 1315 h 1624"/>
                <a:gd name="T66" fmla="*/ 1087 w 1754"/>
                <a:gd name="T67" fmla="*/ 1258 h 1624"/>
                <a:gd name="T68" fmla="*/ 1056 w 1754"/>
                <a:gd name="T69" fmla="*/ 1163 h 1624"/>
                <a:gd name="T70" fmla="*/ 1052 w 1754"/>
                <a:gd name="T71" fmla="*/ 1120 h 1624"/>
                <a:gd name="T72" fmla="*/ 1055 w 1754"/>
                <a:gd name="T73" fmla="*/ 1089 h 1624"/>
                <a:gd name="T74" fmla="*/ 1083 w 1754"/>
                <a:gd name="T75" fmla="*/ 1014 h 1624"/>
                <a:gd name="T76" fmla="*/ 1106 w 1754"/>
                <a:gd name="T77" fmla="*/ 977 h 1624"/>
                <a:gd name="T78" fmla="*/ 1138 w 1754"/>
                <a:gd name="T79" fmla="*/ 941 h 1624"/>
                <a:gd name="T80" fmla="*/ 1152 w 1754"/>
                <a:gd name="T81" fmla="*/ 930 h 1624"/>
                <a:gd name="T82" fmla="*/ 1197 w 1754"/>
                <a:gd name="T83" fmla="*/ 893 h 1624"/>
                <a:gd name="T84" fmla="*/ 1219 w 1754"/>
                <a:gd name="T85" fmla="*/ 855 h 1624"/>
                <a:gd name="T86" fmla="*/ 1207 w 1754"/>
                <a:gd name="T87" fmla="*/ 833 h 1624"/>
                <a:gd name="T88" fmla="*/ 1179 w 1754"/>
                <a:gd name="T89" fmla="*/ 826 h 1624"/>
                <a:gd name="T90" fmla="*/ 1141 w 1754"/>
                <a:gd name="T91" fmla="*/ 805 h 1624"/>
                <a:gd name="T92" fmla="*/ 1108 w 1754"/>
                <a:gd name="T93" fmla="*/ 774 h 1624"/>
                <a:gd name="T94" fmla="*/ 1050 w 1754"/>
                <a:gd name="T95" fmla="*/ 690 h 1624"/>
                <a:gd name="T96" fmla="*/ 982 w 1754"/>
                <a:gd name="T97" fmla="*/ 559 h 1624"/>
                <a:gd name="T98" fmla="*/ 926 w 1754"/>
                <a:gd name="T99" fmla="*/ 469 h 1624"/>
                <a:gd name="T100" fmla="*/ 881 w 1754"/>
                <a:gd name="T101" fmla="*/ 424 h 16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4"/>
                <a:gd name="T154" fmla="*/ 0 h 1624"/>
                <a:gd name="T155" fmla="*/ 1754 w 1754"/>
                <a:gd name="T156" fmla="*/ 1624 h 16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4" h="1624">
                  <a:moveTo>
                    <a:pt x="1262" y="464"/>
                  </a:moveTo>
                  <a:lnTo>
                    <a:pt x="1262" y="464"/>
                  </a:lnTo>
                  <a:lnTo>
                    <a:pt x="1214" y="434"/>
                  </a:lnTo>
                  <a:lnTo>
                    <a:pt x="1196" y="422"/>
                  </a:lnTo>
                  <a:lnTo>
                    <a:pt x="1178" y="410"/>
                  </a:lnTo>
                  <a:lnTo>
                    <a:pt x="1164" y="398"/>
                  </a:lnTo>
                  <a:lnTo>
                    <a:pt x="1148" y="380"/>
                  </a:lnTo>
                  <a:lnTo>
                    <a:pt x="1130" y="360"/>
                  </a:lnTo>
                  <a:lnTo>
                    <a:pt x="1110" y="336"/>
                  </a:lnTo>
                  <a:lnTo>
                    <a:pt x="1090" y="310"/>
                  </a:lnTo>
                  <a:lnTo>
                    <a:pt x="1068" y="284"/>
                  </a:lnTo>
                  <a:lnTo>
                    <a:pt x="1022" y="232"/>
                  </a:lnTo>
                  <a:lnTo>
                    <a:pt x="1006" y="234"/>
                  </a:lnTo>
                  <a:lnTo>
                    <a:pt x="988" y="234"/>
                  </a:lnTo>
                  <a:lnTo>
                    <a:pt x="970" y="234"/>
                  </a:lnTo>
                  <a:lnTo>
                    <a:pt x="954" y="230"/>
                  </a:lnTo>
                  <a:lnTo>
                    <a:pt x="918" y="222"/>
                  </a:lnTo>
                  <a:lnTo>
                    <a:pt x="882" y="208"/>
                  </a:lnTo>
                  <a:lnTo>
                    <a:pt x="844" y="194"/>
                  </a:lnTo>
                  <a:lnTo>
                    <a:pt x="806" y="180"/>
                  </a:lnTo>
                  <a:lnTo>
                    <a:pt x="764" y="168"/>
                  </a:lnTo>
                  <a:lnTo>
                    <a:pt x="742" y="164"/>
                  </a:lnTo>
                  <a:lnTo>
                    <a:pt x="720" y="160"/>
                  </a:lnTo>
                  <a:lnTo>
                    <a:pt x="686" y="156"/>
                  </a:lnTo>
                  <a:lnTo>
                    <a:pt x="646" y="154"/>
                  </a:lnTo>
                  <a:lnTo>
                    <a:pt x="606" y="154"/>
                  </a:lnTo>
                  <a:lnTo>
                    <a:pt x="590" y="156"/>
                  </a:lnTo>
                  <a:lnTo>
                    <a:pt x="576" y="160"/>
                  </a:lnTo>
                  <a:lnTo>
                    <a:pt x="560" y="166"/>
                  </a:lnTo>
                  <a:lnTo>
                    <a:pt x="548" y="174"/>
                  </a:lnTo>
                  <a:lnTo>
                    <a:pt x="540" y="184"/>
                  </a:lnTo>
                  <a:lnTo>
                    <a:pt x="532" y="194"/>
                  </a:lnTo>
                  <a:lnTo>
                    <a:pt x="520" y="214"/>
                  </a:lnTo>
                  <a:lnTo>
                    <a:pt x="512" y="226"/>
                  </a:lnTo>
                  <a:lnTo>
                    <a:pt x="502" y="238"/>
                  </a:lnTo>
                  <a:lnTo>
                    <a:pt x="476" y="264"/>
                  </a:lnTo>
                  <a:lnTo>
                    <a:pt x="448" y="284"/>
                  </a:lnTo>
                  <a:lnTo>
                    <a:pt x="434" y="292"/>
                  </a:lnTo>
                  <a:lnTo>
                    <a:pt x="418" y="298"/>
                  </a:lnTo>
                  <a:lnTo>
                    <a:pt x="404" y="304"/>
                  </a:lnTo>
                  <a:lnTo>
                    <a:pt x="388" y="308"/>
                  </a:lnTo>
                  <a:lnTo>
                    <a:pt x="374" y="310"/>
                  </a:lnTo>
                  <a:lnTo>
                    <a:pt x="358" y="312"/>
                  </a:lnTo>
                  <a:lnTo>
                    <a:pt x="342" y="312"/>
                  </a:lnTo>
                  <a:lnTo>
                    <a:pt x="326" y="310"/>
                  </a:lnTo>
                  <a:lnTo>
                    <a:pt x="312" y="308"/>
                  </a:lnTo>
                  <a:lnTo>
                    <a:pt x="296" y="304"/>
                  </a:lnTo>
                  <a:lnTo>
                    <a:pt x="280" y="298"/>
                  </a:lnTo>
                  <a:lnTo>
                    <a:pt x="264" y="290"/>
                  </a:lnTo>
                  <a:lnTo>
                    <a:pt x="238" y="274"/>
                  </a:lnTo>
                  <a:lnTo>
                    <a:pt x="218" y="260"/>
                  </a:lnTo>
                  <a:lnTo>
                    <a:pt x="202" y="244"/>
                  </a:lnTo>
                  <a:lnTo>
                    <a:pt x="188" y="226"/>
                  </a:lnTo>
                  <a:lnTo>
                    <a:pt x="176" y="208"/>
                  </a:lnTo>
                  <a:lnTo>
                    <a:pt x="168" y="186"/>
                  </a:lnTo>
                  <a:lnTo>
                    <a:pt x="160" y="162"/>
                  </a:lnTo>
                  <a:lnTo>
                    <a:pt x="152" y="136"/>
                  </a:lnTo>
                  <a:lnTo>
                    <a:pt x="142" y="94"/>
                  </a:lnTo>
                  <a:lnTo>
                    <a:pt x="136" y="68"/>
                  </a:lnTo>
                  <a:lnTo>
                    <a:pt x="126" y="42"/>
                  </a:lnTo>
                  <a:lnTo>
                    <a:pt x="120" y="32"/>
                  </a:lnTo>
                  <a:lnTo>
                    <a:pt x="114" y="22"/>
                  </a:lnTo>
                  <a:lnTo>
                    <a:pt x="108" y="12"/>
                  </a:lnTo>
                  <a:lnTo>
                    <a:pt x="98" y="6"/>
                  </a:lnTo>
                  <a:lnTo>
                    <a:pt x="90" y="2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4"/>
                  </a:lnTo>
                  <a:lnTo>
                    <a:pt x="24" y="54"/>
                  </a:lnTo>
                  <a:lnTo>
                    <a:pt x="20" y="76"/>
                  </a:lnTo>
                  <a:lnTo>
                    <a:pt x="18" y="98"/>
                  </a:lnTo>
                  <a:lnTo>
                    <a:pt x="16" y="120"/>
                  </a:lnTo>
                  <a:lnTo>
                    <a:pt x="10" y="138"/>
                  </a:lnTo>
                  <a:lnTo>
                    <a:pt x="6" y="148"/>
                  </a:lnTo>
                  <a:lnTo>
                    <a:pt x="0" y="154"/>
                  </a:lnTo>
                  <a:lnTo>
                    <a:pt x="0" y="1624"/>
                  </a:lnTo>
                  <a:lnTo>
                    <a:pt x="1542" y="1624"/>
                  </a:lnTo>
                  <a:lnTo>
                    <a:pt x="1560" y="1578"/>
                  </a:lnTo>
                  <a:lnTo>
                    <a:pt x="1568" y="1558"/>
                  </a:lnTo>
                  <a:lnTo>
                    <a:pt x="1576" y="1536"/>
                  </a:lnTo>
                  <a:lnTo>
                    <a:pt x="1580" y="1514"/>
                  </a:lnTo>
                  <a:lnTo>
                    <a:pt x="1582" y="1490"/>
                  </a:lnTo>
                  <a:lnTo>
                    <a:pt x="1582" y="1466"/>
                  </a:lnTo>
                  <a:lnTo>
                    <a:pt x="1578" y="1440"/>
                  </a:lnTo>
                  <a:lnTo>
                    <a:pt x="1568" y="1408"/>
                  </a:lnTo>
                  <a:lnTo>
                    <a:pt x="1556" y="1378"/>
                  </a:lnTo>
                  <a:lnTo>
                    <a:pt x="1530" y="1318"/>
                  </a:lnTo>
                  <a:lnTo>
                    <a:pt x="1518" y="1288"/>
                  </a:lnTo>
                  <a:lnTo>
                    <a:pt x="1512" y="1274"/>
                  </a:lnTo>
                  <a:lnTo>
                    <a:pt x="1510" y="1258"/>
                  </a:lnTo>
                  <a:lnTo>
                    <a:pt x="1506" y="1242"/>
                  </a:lnTo>
                  <a:lnTo>
                    <a:pt x="1506" y="1226"/>
                  </a:lnTo>
                  <a:lnTo>
                    <a:pt x="1508" y="1210"/>
                  </a:lnTo>
                  <a:lnTo>
                    <a:pt x="1510" y="1192"/>
                  </a:lnTo>
                  <a:lnTo>
                    <a:pt x="1520" y="1164"/>
                  </a:lnTo>
                  <a:lnTo>
                    <a:pt x="1532" y="1138"/>
                  </a:lnTo>
                  <a:lnTo>
                    <a:pt x="1550" y="1110"/>
                  </a:lnTo>
                  <a:lnTo>
                    <a:pt x="1568" y="1084"/>
                  </a:lnTo>
                  <a:lnTo>
                    <a:pt x="1584" y="1070"/>
                  </a:lnTo>
                  <a:lnTo>
                    <a:pt x="1598" y="1054"/>
                  </a:lnTo>
                  <a:lnTo>
                    <a:pt x="1614" y="1042"/>
                  </a:lnTo>
                  <a:lnTo>
                    <a:pt x="1630" y="1030"/>
                  </a:lnTo>
                  <a:lnTo>
                    <a:pt x="1650" y="1018"/>
                  </a:lnTo>
                  <a:lnTo>
                    <a:pt x="1684" y="998"/>
                  </a:lnTo>
                  <a:lnTo>
                    <a:pt x="1700" y="988"/>
                  </a:lnTo>
                  <a:lnTo>
                    <a:pt x="1714" y="978"/>
                  </a:lnTo>
                  <a:lnTo>
                    <a:pt x="1726" y="966"/>
                  </a:lnTo>
                  <a:lnTo>
                    <a:pt x="1738" y="952"/>
                  </a:lnTo>
                  <a:lnTo>
                    <a:pt x="1746" y="936"/>
                  </a:lnTo>
                  <a:lnTo>
                    <a:pt x="1754" y="914"/>
                  </a:lnTo>
                  <a:lnTo>
                    <a:pt x="1728" y="912"/>
                  </a:lnTo>
                  <a:lnTo>
                    <a:pt x="1708" y="910"/>
                  </a:lnTo>
                  <a:lnTo>
                    <a:pt x="1688" y="904"/>
                  </a:lnTo>
                  <a:lnTo>
                    <a:pt x="1668" y="898"/>
                  </a:lnTo>
                  <a:lnTo>
                    <a:pt x="1650" y="890"/>
                  </a:lnTo>
                  <a:lnTo>
                    <a:pt x="1634" y="882"/>
                  </a:lnTo>
                  <a:lnTo>
                    <a:pt x="1618" y="872"/>
                  </a:lnTo>
                  <a:lnTo>
                    <a:pt x="1602" y="860"/>
                  </a:lnTo>
                  <a:lnTo>
                    <a:pt x="1586" y="848"/>
                  </a:lnTo>
                  <a:lnTo>
                    <a:pt x="1558" y="820"/>
                  </a:lnTo>
                  <a:lnTo>
                    <a:pt x="1530" y="788"/>
                  </a:lnTo>
                  <a:lnTo>
                    <a:pt x="1504" y="756"/>
                  </a:lnTo>
                  <a:lnTo>
                    <a:pt x="1480" y="720"/>
                  </a:lnTo>
                  <a:lnTo>
                    <a:pt x="1430" y="648"/>
                  </a:lnTo>
                  <a:lnTo>
                    <a:pt x="1406" y="612"/>
                  </a:lnTo>
                  <a:lnTo>
                    <a:pt x="1380" y="576"/>
                  </a:lnTo>
                  <a:lnTo>
                    <a:pt x="1354" y="544"/>
                  </a:lnTo>
                  <a:lnTo>
                    <a:pt x="1326" y="514"/>
                  </a:lnTo>
                  <a:lnTo>
                    <a:pt x="1296" y="486"/>
                  </a:lnTo>
                  <a:lnTo>
                    <a:pt x="1280" y="474"/>
                  </a:lnTo>
                  <a:lnTo>
                    <a:pt x="1262" y="464"/>
                  </a:lnTo>
                  <a:close/>
                </a:path>
              </a:pathLst>
            </a:custGeom>
            <a:solidFill>
              <a:srgbClr val="FFCC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190" y="3071"/>
              <a:ext cx="787" cy="38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Διαδραστικό μάρκετινγκ</a:t>
              </a:r>
              <a:endParaRPr lang="en-US" sz="2000" b="1" dirty="0"/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4864496" y="2505129"/>
            <a:ext cx="3091880" cy="2875950"/>
            <a:chOff x="2708" y="1394"/>
            <a:chExt cx="1269" cy="1785"/>
          </a:xfrm>
        </p:grpSpPr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2708" y="1394"/>
              <a:ext cx="1269" cy="1785"/>
            </a:xfrm>
            <a:custGeom>
              <a:avLst/>
              <a:gdLst>
                <a:gd name="T0" fmla="*/ 1076 w 1818"/>
                <a:gd name="T1" fmla="*/ 84 h 1954"/>
                <a:gd name="T2" fmla="*/ 990 w 1818"/>
                <a:gd name="T3" fmla="*/ 64 h 1954"/>
                <a:gd name="T4" fmla="*/ 914 w 1818"/>
                <a:gd name="T5" fmla="*/ 90 h 1954"/>
                <a:gd name="T6" fmla="*/ 891 w 1818"/>
                <a:gd name="T7" fmla="*/ 122 h 1954"/>
                <a:gd name="T8" fmla="*/ 892 w 1818"/>
                <a:gd name="T9" fmla="*/ 155 h 1954"/>
                <a:gd name="T10" fmla="*/ 926 w 1818"/>
                <a:gd name="T11" fmla="*/ 219 h 1954"/>
                <a:gd name="T12" fmla="*/ 928 w 1818"/>
                <a:gd name="T13" fmla="*/ 261 h 1954"/>
                <a:gd name="T14" fmla="*/ 910 w 1818"/>
                <a:gd name="T15" fmla="*/ 311 h 1954"/>
                <a:gd name="T16" fmla="*/ 878 w 1818"/>
                <a:gd name="T17" fmla="*/ 333 h 1954"/>
                <a:gd name="T18" fmla="*/ 818 w 1818"/>
                <a:gd name="T19" fmla="*/ 320 h 1954"/>
                <a:gd name="T20" fmla="*/ 787 w 1818"/>
                <a:gd name="T21" fmla="*/ 285 h 1954"/>
                <a:gd name="T22" fmla="*/ 766 w 1818"/>
                <a:gd name="T23" fmla="*/ 188 h 1954"/>
                <a:gd name="T24" fmla="*/ 740 w 1818"/>
                <a:gd name="T25" fmla="*/ 135 h 1954"/>
                <a:gd name="T26" fmla="*/ 697 w 1818"/>
                <a:gd name="T27" fmla="*/ 106 h 1954"/>
                <a:gd name="T28" fmla="*/ 604 w 1818"/>
                <a:gd name="T29" fmla="*/ 115 h 1954"/>
                <a:gd name="T30" fmla="*/ 480 w 1818"/>
                <a:gd name="T31" fmla="*/ 163 h 1954"/>
                <a:gd name="T32" fmla="*/ 374 w 1818"/>
                <a:gd name="T33" fmla="*/ 164 h 1954"/>
                <a:gd name="T34" fmla="*/ 286 w 1818"/>
                <a:gd name="T35" fmla="*/ 135 h 1954"/>
                <a:gd name="T36" fmla="*/ 212 w 1818"/>
                <a:gd name="T37" fmla="*/ 71 h 1954"/>
                <a:gd name="T38" fmla="*/ 158 w 1818"/>
                <a:gd name="T39" fmla="*/ 68 h 1954"/>
                <a:gd name="T40" fmla="*/ 107 w 1818"/>
                <a:gd name="T41" fmla="*/ 141 h 1954"/>
                <a:gd name="T42" fmla="*/ 102 w 1818"/>
                <a:gd name="T43" fmla="*/ 206 h 1954"/>
                <a:gd name="T44" fmla="*/ 126 w 1818"/>
                <a:gd name="T45" fmla="*/ 398 h 1954"/>
                <a:gd name="T46" fmla="*/ 161 w 1818"/>
                <a:gd name="T47" fmla="*/ 486 h 1954"/>
                <a:gd name="T48" fmla="*/ 193 w 1818"/>
                <a:gd name="T49" fmla="*/ 576 h 1954"/>
                <a:gd name="T50" fmla="*/ 221 w 1818"/>
                <a:gd name="T51" fmla="*/ 749 h 1954"/>
                <a:gd name="T52" fmla="*/ 211 w 1818"/>
                <a:gd name="T53" fmla="*/ 819 h 1954"/>
                <a:gd name="T54" fmla="*/ 173 w 1818"/>
                <a:gd name="T55" fmla="*/ 873 h 1954"/>
                <a:gd name="T56" fmla="*/ 87 w 1818"/>
                <a:gd name="T57" fmla="*/ 957 h 1954"/>
                <a:gd name="T58" fmla="*/ 29 w 1818"/>
                <a:gd name="T59" fmla="*/ 1076 h 1954"/>
                <a:gd name="T60" fmla="*/ 1 w 1818"/>
                <a:gd name="T61" fmla="*/ 1195 h 1954"/>
                <a:gd name="T62" fmla="*/ 17 w 1818"/>
                <a:gd name="T63" fmla="*/ 1312 h 1954"/>
                <a:gd name="T64" fmla="*/ 56 w 1818"/>
                <a:gd name="T65" fmla="*/ 1399 h 1954"/>
                <a:gd name="T66" fmla="*/ 71 w 1818"/>
                <a:gd name="T67" fmla="*/ 1480 h 1954"/>
                <a:gd name="T68" fmla="*/ 99 w 1818"/>
                <a:gd name="T69" fmla="*/ 1542 h 1954"/>
                <a:gd name="T70" fmla="*/ 135 w 1818"/>
                <a:gd name="T71" fmla="*/ 1573 h 1954"/>
                <a:gd name="T72" fmla="*/ 209 w 1818"/>
                <a:gd name="T73" fmla="*/ 1600 h 1954"/>
                <a:gd name="T74" fmla="*/ 251 w 1818"/>
                <a:gd name="T75" fmla="*/ 1679 h 1954"/>
                <a:gd name="T76" fmla="*/ 303 w 1818"/>
                <a:gd name="T77" fmla="*/ 1705 h 1954"/>
                <a:gd name="T78" fmla="*/ 374 w 1818"/>
                <a:gd name="T79" fmla="*/ 1705 h 1954"/>
                <a:gd name="T80" fmla="*/ 504 w 1818"/>
                <a:gd name="T81" fmla="*/ 1759 h 1954"/>
                <a:gd name="T82" fmla="*/ 611 w 1818"/>
                <a:gd name="T83" fmla="*/ 1785 h 1954"/>
                <a:gd name="T84" fmla="*/ 676 w 1818"/>
                <a:gd name="T85" fmla="*/ 1769 h 1954"/>
                <a:gd name="T86" fmla="*/ 698 w 1818"/>
                <a:gd name="T87" fmla="*/ 1730 h 1954"/>
                <a:gd name="T88" fmla="*/ 694 w 1818"/>
                <a:gd name="T89" fmla="*/ 1685 h 1954"/>
                <a:gd name="T90" fmla="*/ 651 w 1818"/>
                <a:gd name="T91" fmla="*/ 1619 h 1954"/>
                <a:gd name="T92" fmla="*/ 614 w 1818"/>
                <a:gd name="T93" fmla="*/ 1540 h 1954"/>
                <a:gd name="T94" fmla="*/ 617 w 1818"/>
                <a:gd name="T95" fmla="*/ 1493 h 1954"/>
                <a:gd name="T96" fmla="*/ 646 w 1818"/>
                <a:gd name="T97" fmla="*/ 1465 h 1954"/>
                <a:gd name="T98" fmla="*/ 694 w 1818"/>
                <a:gd name="T99" fmla="*/ 1485 h 1954"/>
                <a:gd name="T100" fmla="*/ 759 w 1818"/>
                <a:gd name="T101" fmla="*/ 1577 h 1954"/>
                <a:gd name="T102" fmla="*/ 839 w 1818"/>
                <a:gd name="T103" fmla="*/ 1674 h 1954"/>
                <a:gd name="T104" fmla="*/ 889 w 1818"/>
                <a:gd name="T105" fmla="*/ 1695 h 1954"/>
                <a:gd name="T106" fmla="*/ 951 w 1818"/>
                <a:gd name="T107" fmla="*/ 1670 h 1954"/>
                <a:gd name="T108" fmla="*/ 1034 w 1818"/>
                <a:gd name="T109" fmla="*/ 1615 h 1954"/>
                <a:gd name="T110" fmla="*/ 1121 w 1818"/>
                <a:gd name="T111" fmla="*/ 1602 h 1954"/>
                <a:gd name="T112" fmla="*/ 1191 w 1818"/>
                <a:gd name="T113" fmla="*/ 1630 h 1954"/>
                <a:gd name="T114" fmla="*/ 1269 w 1818"/>
                <a:gd name="T115" fmla="*/ 0 h 1954"/>
                <a:gd name="T116" fmla="*/ 1185 w 1818"/>
                <a:gd name="T117" fmla="*/ 73 h 1954"/>
                <a:gd name="T118" fmla="*/ 1129 w 1818"/>
                <a:gd name="T119" fmla="*/ 93 h 19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8"/>
                <a:gd name="T181" fmla="*/ 0 h 1954"/>
                <a:gd name="T182" fmla="*/ 1818 w 1818"/>
                <a:gd name="T183" fmla="*/ 1954 h 19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8" h="1954">
                  <a:moveTo>
                    <a:pt x="1618" y="102"/>
                  </a:moveTo>
                  <a:lnTo>
                    <a:pt x="1618" y="102"/>
                  </a:lnTo>
                  <a:lnTo>
                    <a:pt x="1592" y="102"/>
                  </a:lnTo>
                  <a:lnTo>
                    <a:pt x="1568" y="98"/>
                  </a:lnTo>
                  <a:lnTo>
                    <a:pt x="1542" y="92"/>
                  </a:lnTo>
                  <a:lnTo>
                    <a:pt x="1518" y="86"/>
                  </a:lnTo>
                  <a:lnTo>
                    <a:pt x="1494" y="78"/>
                  </a:lnTo>
                  <a:lnTo>
                    <a:pt x="1468" y="74"/>
                  </a:lnTo>
                  <a:lnTo>
                    <a:pt x="1444" y="70"/>
                  </a:lnTo>
                  <a:lnTo>
                    <a:pt x="1418" y="70"/>
                  </a:lnTo>
                  <a:lnTo>
                    <a:pt x="1378" y="76"/>
                  </a:lnTo>
                  <a:lnTo>
                    <a:pt x="1354" y="80"/>
                  </a:lnTo>
                  <a:lnTo>
                    <a:pt x="1332" y="88"/>
                  </a:lnTo>
                  <a:lnTo>
                    <a:pt x="1310" y="98"/>
                  </a:lnTo>
                  <a:lnTo>
                    <a:pt x="1300" y="104"/>
                  </a:lnTo>
                  <a:lnTo>
                    <a:pt x="1292" y="110"/>
                  </a:lnTo>
                  <a:lnTo>
                    <a:pt x="1284" y="116"/>
                  </a:lnTo>
                  <a:lnTo>
                    <a:pt x="1278" y="124"/>
                  </a:lnTo>
                  <a:lnTo>
                    <a:pt x="1276" y="134"/>
                  </a:lnTo>
                  <a:lnTo>
                    <a:pt x="1274" y="142"/>
                  </a:lnTo>
                  <a:lnTo>
                    <a:pt x="1274" y="152"/>
                  </a:lnTo>
                  <a:lnTo>
                    <a:pt x="1276" y="162"/>
                  </a:lnTo>
                  <a:lnTo>
                    <a:pt x="1278" y="170"/>
                  </a:lnTo>
                  <a:lnTo>
                    <a:pt x="1282" y="178"/>
                  </a:lnTo>
                  <a:lnTo>
                    <a:pt x="1294" y="192"/>
                  </a:lnTo>
                  <a:lnTo>
                    <a:pt x="1306" y="206"/>
                  </a:lnTo>
                  <a:lnTo>
                    <a:pt x="1318" y="222"/>
                  </a:lnTo>
                  <a:lnTo>
                    <a:pt x="1326" y="240"/>
                  </a:lnTo>
                  <a:lnTo>
                    <a:pt x="1330" y="250"/>
                  </a:lnTo>
                  <a:lnTo>
                    <a:pt x="1332" y="262"/>
                  </a:lnTo>
                  <a:lnTo>
                    <a:pt x="1332" y="272"/>
                  </a:lnTo>
                  <a:lnTo>
                    <a:pt x="1330" y="286"/>
                  </a:lnTo>
                  <a:lnTo>
                    <a:pt x="1328" y="300"/>
                  </a:lnTo>
                  <a:lnTo>
                    <a:pt x="1322" y="312"/>
                  </a:lnTo>
                  <a:lnTo>
                    <a:pt x="1318" y="322"/>
                  </a:lnTo>
                  <a:lnTo>
                    <a:pt x="1312" y="332"/>
                  </a:lnTo>
                  <a:lnTo>
                    <a:pt x="1304" y="340"/>
                  </a:lnTo>
                  <a:lnTo>
                    <a:pt x="1296" y="348"/>
                  </a:lnTo>
                  <a:lnTo>
                    <a:pt x="1288" y="354"/>
                  </a:lnTo>
                  <a:lnTo>
                    <a:pt x="1278" y="358"/>
                  </a:lnTo>
                  <a:lnTo>
                    <a:pt x="1268" y="362"/>
                  </a:lnTo>
                  <a:lnTo>
                    <a:pt x="1258" y="364"/>
                  </a:lnTo>
                  <a:lnTo>
                    <a:pt x="1234" y="366"/>
                  </a:lnTo>
                  <a:lnTo>
                    <a:pt x="1210" y="364"/>
                  </a:lnTo>
                  <a:lnTo>
                    <a:pt x="1186" y="356"/>
                  </a:lnTo>
                  <a:lnTo>
                    <a:pt x="1172" y="350"/>
                  </a:lnTo>
                  <a:lnTo>
                    <a:pt x="1158" y="344"/>
                  </a:lnTo>
                  <a:lnTo>
                    <a:pt x="1148" y="336"/>
                  </a:lnTo>
                  <a:lnTo>
                    <a:pt x="1140" y="330"/>
                  </a:lnTo>
                  <a:lnTo>
                    <a:pt x="1134" y="322"/>
                  </a:lnTo>
                  <a:lnTo>
                    <a:pt x="1128" y="312"/>
                  </a:lnTo>
                  <a:lnTo>
                    <a:pt x="1120" y="294"/>
                  </a:lnTo>
                  <a:lnTo>
                    <a:pt x="1116" y="274"/>
                  </a:lnTo>
                  <a:lnTo>
                    <a:pt x="1112" y="252"/>
                  </a:lnTo>
                  <a:lnTo>
                    <a:pt x="1106" y="230"/>
                  </a:lnTo>
                  <a:lnTo>
                    <a:pt x="1098" y="206"/>
                  </a:lnTo>
                  <a:lnTo>
                    <a:pt x="1090" y="188"/>
                  </a:lnTo>
                  <a:lnTo>
                    <a:pt x="1080" y="174"/>
                  </a:lnTo>
                  <a:lnTo>
                    <a:pt x="1070" y="160"/>
                  </a:lnTo>
                  <a:lnTo>
                    <a:pt x="1060" y="148"/>
                  </a:lnTo>
                  <a:lnTo>
                    <a:pt x="1048" y="140"/>
                  </a:lnTo>
                  <a:lnTo>
                    <a:pt x="1038" y="132"/>
                  </a:lnTo>
                  <a:lnTo>
                    <a:pt x="1024" y="124"/>
                  </a:lnTo>
                  <a:lnTo>
                    <a:pt x="1012" y="120"/>
                  </a:lnTo>
                  <a:lnTo>
                    <a:pt x="998" y="116"/>
                  </a:lnTo>
                  <a:lnTo>
                    <a:pt x="986" y="114"/>
                  </a:lnTo>
                  <a:lnTo>
                    <a:pt x="956" y="112"/>
                  </a:lnTo>
                  <a:lnTo>
                    <a:pt x="928" y="114"/>
                  </a:lnTo>
                  <a:lnTo>
                    <a:pt x="896" y="118"/>
                  </a:lnTo>
                  <a:lnTo>
                    <a:pt x="866" y="126"/>
                  </a:lnTo>
                  <a:lnTo>
                    <a:pt x="834" y="136"/>
                  </a:lnTo>
                  <a:lnTo>
                    <a:pt x="774" y="156"/>
                  </a:lnTo>
                  <a:lnTo>
                    <a:pt x="744" y="166"/>
                  </a:lnTo>
                  <a:lnTo>
                    <a:pt x="714" y="174"/>
                  </a:lnTo>
                  <a:lnTo>
                    <a:pt x="688" y="178"/>
                  </a:lnTo>
                  <a:lnTo>
                    <a:pt x="662" y="182"/>
                  </a:lnTo>
                  <a:lnTo>
                    <a:pt x="594" y="184"/>
                  </a:lnTo>
                  <a:lnTo>
                    <a:pt x="564" y="182"/>
                  </a:lnTo>
                  <a:lnTo>
                    <a:pt x="536" y="180"/>
                  </a:lnTo>
                  <a:lnTo>
                    <a:pt x="508" y="176"/>
                  </a:lnTo>
                  <a:lnTo>
                    <a:pt x="482" y="172"/>
                  </a:lnTo>
                  <a:lnTo>
                    <a:pt x="456" y="166"/>
                  </a:lnTo>
                  <a:lnTo>
                    <a:pt x="432" y="158"/>
                  </a:lnTo>
                  <a:lnTo>
                    <a:pt x="410" y="148"/>
                  </a:lnTo>
                  <a:lnTo>
                    <a:pt x="388" y="138"/>
                  </a:lnTo>
                  <a:lnTo>
                    <a:pt x="366" y="126"/>
                  </a:lnTo>
                  <a:lnTo>
                    <a:pt x="344" y="112"/>
                  </a:lnTo>
                  <a:lnTo>
                    <a:pt x="324" y="96"/>
                  </a:lnTo>
                  <a:lnTo>
                    <a:pt x="304" y="78"/>
                  </a:lnTo>
                  <a:lnTo>
                    <a:pt x="282" y="58"/>
                  </a:lnTo>
                  <a:lnTo>
                    <a:pt x="262" y="36"/>
                  </a:lnTo>
                  <a:lnTo>
                    <a:pt x="244" y="56"/>
                  </a:lnTo>
                  <a:lnTo>
                    <a:pt x="226" y="74"/>
                  </a:lnTo>
                  <a:lnTo>
                    <a:pt x="188" y="106"/>
                  </a:lnTo>
                  <a:lnTo>
                    <a:pt x="174" y="122"/>
                  </a:lnTo>
                  <a:lnTo>
                    <a:pt x="166" y="132"/>
                  </a:lnTo>
                  <a:lnTo>
                    <a:pt x="160" y="144"/>
                  </a:lnTo>
                  <a:lnTo>
                    <a:pt x="154" y="154"/>
                  </a:lnTo>
                  <a:lnTo>
                    <a:pt x="150" y="168"/>
                  </a:lnTo>
                  <a:lnTo>
                    <a:pt x="148" y="182"/>
                  </a:lnTo>
                  <a:lnTo>
                    <a:pt x="146" y="198"/>
                  </a:lnTo>
                  <a:lnTo>
                    <a:pt x="146" y="226"/>
                  </a:lnTo>
                  <a:lnTo>
                    <a:pt x="146" y="256"/>
                  </a:lnTo>
                  <a:lnTo>
                    <a:pt x="148" y="288"/>
                  </a:lnTo>
                  <a:lnTo>
                    <a:pt x="154" y="318"/>
                  </a:lnTo>
                  <a:lnTo>
                    <a:pt x="164" y="380"/>
                  </a:lnTo>
                  <a:lnTo>
                    <a:pt x="180" y="436"/>
                  </a:lnTo>
                  <a:lnTo>
                    <a:pt x="190" y="464"/>
                  </a:lnTo>
                  <a:lnTo>
                    <a:pt x="202" y="488"/>
                  </a:lnTo>
                  <a:lnTo>
                    <a:pt x="216" y="510"/>
                  </a:lnTo>
                  <a:lnTo>
                    <a:pt x="230" y="532"/>
                  </a:lnTo>
                  <a:lnTo>
                    <a:pt x="244" y="554"/>
                  </a:lnTo>
                  <a:lnTo>
                    <a:pt x="256" y="576"/>
                  </a:lnTo>
                  <a:lnTo>
                    <a:pt x="268" y="602"/>
                  </a:lnTo>
                  <a:lnTo>
                    <a:pt x="276" y="630"/>
                  </a:lnTo>
                  <a:lnTo>
                    <a:pt x="290" y="688"/>
                  </a:lnTo>
                  <a:lnTo>
                    <a:pt x="298" y="720"/>
                  </a:lnTo>
                  <a:lnTo>
                    <a:pt x="306" y="754"/>
                  </a:lnTo>
                  <a:lnTo>
                    <a:pt x="312" y="788"/>
                  </a:lnTo>
                  <a:lnTo>
                    <a:pt x="316" y="820"/>
                  </a:lnTo>
                  <a:lnTo>
                    <a:pt x="314" y="852"/>
                  </a:lnTo>
                  <a:lnTo>
                    <a:pt x="312" y="866"/>
                  </a:lnTo>
                  <a:lnTo>
                    <a:pt x="308" y="880"/>
                  </a:lnTo>
                  <a:lnTo>
                    <a:pt x="302" y="896"/>
                  </a:lnTo>
                  <a:lnTo>
                    <a:pt x="294" y="910"/>
                  </a:lnTo>
                  <a:lnTo>
                    <a:pt x="284" y="922"/>
                  </a:lnTo>
                  <a:lnTo>
                    <a:pt x="274" y="934"/>
                  </a:lnTo>
                  <a:lnTo>
                    <a:pt x="262" y="946"/>
                  </a:lnTo>
                  <a:lnTo>
                    <a:pt x="248" y="956"/>
                  </a:lnTo>
                  <a:lnTo>
                    <a:pt x="220" y="976"/>
                  </a:lnTo>
                  <a:lnTo>
                    <a:pt x="192" y="994"/>
                  </a:lnTo>
                  <a:lnTo>
                    <a:pt x="162" y="1014"/>
                  </a:lnTo>
                  <a:lnTo>
                    <a:pt x="136" y="1036"/>
                  </a:lnTo>
                  <a:lnTo>
                    <a:pt x="124" y="1048"/>
                  </a:lnTo>
                  <a:lnTo>
                    <a:pt x="114" y="1062"/>
                  </a:lnTo>
                  <a:lnTo>
                    <a:pt x="84" y="1106"/>
                  </a:lnTo>
                  <a:lnTo>
                    <a:pt x="56" y="1154"/>
                  </a:lnTo>
                  <a:lnTo>
                    <a:pt x="42" y="1178"/>
                  </a:lnTo>
                  <a:lnTo>
                    <a:pt x="30" y="1204"/>
                  </a:lnTo>
                  <a:lnTo>
                    <a:pt x="20" y="1230"/>
                  </a:lnTo>
                  <a:lnTo>
                    <a:pt x="12" y="1256"/>
                  </a:lnTo>
                  <a:lnTo>
                    <a:pt x="6" y="1282"/>
                  </a:lnTo>
                  <a:lnTo>
                    <a:pt x="2" y="1308"/>
                  </a:lnTo>
                  <a:lnTo>
                    <a:pt x="0" y="1334"/>
                  </a:lnTo>
                  <a:lnTo>
                    <a:pt x="2" y="1360"/>
                  </a:lnTo>
                  <a:lnTo>
                    <a:pt x="6" y="1386"/>
                  </a:lnTo>
                  <a:lnTo>
                    <a:pt x="14" y="1412"/>
                  </a:lnTo>
                  <a:lnTo>
                    <a:pt x="24" y="1436"/>
                  </a:lnTo>
                  <a:lnTo>
                    <a:pt x="40" y="1462"/>
                  </a:lnTo>
                  <a:lnTo>
                    <a:pt x="58" y="1490"/>
                  </a:lnTo>
                  <a:lnTo>
                    <a:pt x="70" y="1512"/>
                  </a:lnTo>
                  <a:lnTo>
                    <a:pt x="80" y="1532"/>
                  </a:lnTo>
                  <a:lnTo>
                    <a:pt x="88" y="1556"/>
                  </a:lnTo>
                  <a:lnTo>
                    <a:pt x="94" y="1582"/>
                  </a:lnTo>
                  <a:lnTo>
                    <a:pt x="98" y="1608"/>
                  </a:lnTo>
                  <a:lnTo>
                    <a:pt x="102" y="1620"/>
                  </a:lnTo>
                  <a:lnTo>
                    <a:pt x="106" y="1632"/>
                  </a:lnTo>
                  <a:lnTo>
                    <a:pt x="112" y="1646"/>
                  </a:lnTo>
                  <a:lnTo>
                    <a:pt x="122" y="1662"/>
                  </a:lnTo>
                  <a:lnTo>
                    <a:pt x="142" y="1688"/>
                  </a:lnTo>
                  <a:lnTo>
                    <a:pt x="152" y="1698"/>
                  </a:lnTo>
                  <a:lnTo>
                    <a:pt x="160" y="1706"/>
                  </a:lnTo>
                  <a:lnTo>
                    <a:pt x="168" y="1712"/>
                  </a:lnTo>
                  <a:lnTo>
                    <a:pt x="178" y="1716"/>
                  </a:lnTo>
                  <a:lnTo>
                    <a:pt x="194" y="1722"/>
                  </a:lnTo>
                  <a:lnTo>
                    <a:pt x="232" y="1728"/>
                  </a:lnTo>
                  <a:lnTo>
                    <a:pt x="256" y="1732"/>
                  </a:lnTo>
                  <a:lnTo>
                    <a:pt x="282" y="1742"/>
                  </a:lnTo>
                  <a:lnTo>
                    <a:pt x="300" y="1752"/>
                  </a:lnTo>
                  <a:lnTo>
                    <a:pt x="318" y="1764"/>
                  </a:lnTo>
                  <a:lnTo>
                    <a:pt x="332" y="1780"/>
                  </a:lnTo>
                  <a:lnTo>
                    <a:pt x="342" y="1798"/>
                  </a:lnTo>
                  <a:lnTo>
                    <a:pt x="352" y="1816"/>
                  </a:lnTo>
                  <a:lnTo>
                    <a:pt x="360" y="1838"/>
                  </a:lnTo>
                  <a:lnTo>
                    <a:pt x="364" y="1860"/>
                  </a:lnTo>
                  <a:lnTo>
                    <a:pt x="366" y="1882"/>
                  </a:lnTo>
                  <a:lnTo>
                    <a:pt x="400" y="1874"/>
                  </a:lnTo>
                  <a:lnTo>
                    <a:pt x="434" y="1866"/>
                  </a:lnTo>
                  <a:lnTo>
                    <a:pt x="470" y="1862"/>
                  </a:lnTo>
                  <a:lnTo>
                    <a:pt x="488" y="1860"/>
                  </a:lnTo>
                  <a:lnTo>
                    <a:pt x="506" y="1862"/>
                  </a:lnTo>
                  <a:lnTo>
                    <a:pt x="536" y="1866"/>
                  </a:lnTo>
                  <a:lnTo>
                    <a:pt x="568" y="1874"/>
                  </a:lnTo>
                  <a:lnTo>
                    <a:pt x="598" y="1882"/>
                  </a:lnTo>
                  <a:lnTo>
                    <a:pt x="630" y="1894"/>
                  </a:lnTo>
                  <a:lnTo>
                    <a:pt x="692" y="1916"/>
                  </a:lnTo>
                  <a:lnTo>
                    <a:pt x="722" y="1926"/>
                  </a:lnTo>
                  <a:lnTo>
                    <a:pt x="754" y="1934"/>
                  </a:lnTo>
                  <a:lnTo>
                    <a:pt x="808" y="1946"/>
                  </a:lnTo>
                  <a:lnTo>
                    <a:pt x="842" y="1950"/>
                  </a:lnTo>
                  <a:lnTo>
                    <a:pt x="876" y="1954"/>
                  </a:lnTo>
                  <a:lnTo>
                    <a:pt x="910" y="1954"/>
                  </a:lnTo>
                  <a:lnTo>
                    <a:pt x="928" y="1952"/>
                  </a:lnTo>
                  <a:lnTo>
                    <a:pt x="942" y="1948"/>
                  </a:lnTo>
                  <a:lnTo>
                    <a:pt x="956" y="1944"/>
                  </a:lnTo>
                  <a:lnTo>
                    <a:pt x="968" y="1936"/>
                  </a:lnTo>
                  <a:lnTo>
                    <a:pt x="980" y="1928"/>
                  </a:lnTo>
                  <a:lnTo>
                    <a:pt x="988" y="1918"/>
                  </a:lnTo>
                  <a:lnTo>
                    <a:pt x="996" y="1906"/>
                  </a:lnTo>
                  <a:lnTo>
                    <a:pt x="1000" y="1894"/>
                  </a:lnTo>
                  <a:lnTo>
                    <a:pt x="1002" y="1884"/>
                  </a:lnTo>
                  <a:lnTo>
                    <a:pt x="1002" y="1874"/>
                  </a:lnTo>
                  <a:lnTo>
                    <a:pt x="1002" y="1862"/>
                  </a:lnTo>
                  <a:lnTo>
                    <a:pt x="998" y="1854"/>
                  </a:lnTo>
                  <a:lnTo>
                    <a:pt x="994" y="1844"/>
                  </a:lnTo>
                  <a:lnTo>
                    <a:pt x="988" y="1834"/>
                  </a:lnTo>
                  <a:lnTo>
                    <a:pt x="976" y="1818"/>
                  </a:lnTo>
                  <a:lnTo>
                    <a:pt x="960" y="1802"/>
                  </a:lnTo>
                  <a:lnTo>
                    <a:pt x="944" y="1786"/>
                  </a:lnTo>
                  <a:lnTo>
                    <a:pt x="932" y="1772"/>
                  </a:lnTo>
                  <a:lnTo>
                    <a:pt x="906" y="1738"/>
                  </a:lnTo>
                  <a:lnTo>
                    <a:pt x="894" y="1718"/>
                  </a:lnTo>
                  <a:lnTo>
                    <a:pt x="884" y="1696"/>
                  </a:lnTo>
                  <a:lnTo>
                    <a:pt x="880" y="1686"/>
                  </a:lnTo>
                  <a:lnTo>
                    <a:pt x="878" y="1676"/>
                  </a:lnTo>
                  <a:lnTo>
                    <a:pt x="876" y="1664"/>
                  </a:lnTo>
                  <a:lnTo>
                    <a:pt x="878" y="1654"/>
                  </a:lnTo>
                  <a:lnTo>
                    <a:pt x="880" y="1644"/>
                  </a:lnTo>
                  <a:lnTo>
                    <a:pt x="884" y="1634"/>
                  </a:lnTo>
                  <a:lnTo>
                    <a:pt x="890" y="1624"/>
                  </a:lnTo>
                  <a:lnTo>
                    <a:pt x="900" y="1616"/>
                  </a:lnTo>
                  <a:lnTo>
                    <a:pt x="912" y="1608"/>
                  </a:lnTo>
                  <a:lnTo>
                    <a:pt x="926" y="1604"/>
                  </a:lnTo>
                  <a:lnTo>
                    <a:pt x="940" y="1604"/>
                  </a:lnTo>
                  <a:lnTo>
                    <a:pt x="954" y="1606"/>
                  </a:lnTo>
                  <a:lnTo>
                    <a:pt x="966" y="1610"/>
                  </a:lnTo>
                  <a:lnTo>
                    <a:pt x="980" y="1616"/>
                  </a:lnTo>
                  <a:lnTo>
                    <a:pt x="994" y="1626"/>
                  </a:lnTo>
                  <a:lnTo>
                    <a:pt x="1006" y="1636"/>
                  </a:lnTo>
                  <a:lnTo>
                    <a:pt x="1032" y="1660"/>
                  </a:lnTo>
                  <a:lnTo>
                    <a:pt x="1054" y="1684"/>
                  </a:lnTo>
                  <a:lnTo>
                    <a:pt x="1088" y="1726"/>
                  </a:lnTo>
                  <a:lnTo>
                    <a:pt x="1106" y="1748"/>
                  </a:lnTo>
                  <a:lnTo>
                    <a:pt x="1128" y="1772"/>
                  </a:lnTo>
                  <a:lnTo>
                    <a:pt x="1150" y="1794"/>
                  </a:lnTo>
                  <a:lnTo>
                    <a:pt x="1176" y="1816"/>
                  </a:lnTo>
                  <a:lnTo>
                    <a:pt x="1202" y="1832"/>
                  </a:lnTo>
                  <a:lnTo>
                    <a:pt x="1216" y="1840"/>
                  </a:lnTo>
                  <a:lnTo>
                    <a:pt x="1230" y="1846"/>
                  </a:lnTo>
                  <a:lnTo>
                    <a:pt x="1246" y="1850"/>
                  </a:lnTo>
                  <a:lnTo>
                    <a:pt x="1260" y="1854"/>
                  </a:lnTo>
                  <a:lnTo>
                    <a:pt x="1274" y="1856"/>
                  </a:lnTo>
                  <a:lnTo>
                    <a:pt x="1290" y="1854"/>
                  </a:lnTo>
                  <a:lnTo>
                    <a:pt x="1314" y="1850"/>
                  </a:lnTo>
                  <a:lnTo>
                    <a:pt x="1338" y="1840"/>
                  </a:lnTo>
                  <a:lnTo>
                    <a:pt x="1362" y="1828"/>
                  </a:lnTo>
                  <a:lnTo>
                    <a:pt x="1386" y="1816"/>
                  </a:lnTo>
                  <a:lnTo>
                    <a:pt x="1434" y="1788"/>
                  </a:lnTo>
                  <a:lnTo>
                    <a:pt x="1458" y="1776"/>
                  </a:lnTo>
                  <a:lnTo>
                    <a:pt x="1482" y="1768"/>
                  </a:lnTo>
                  <a:lnTo>
                    <a:pt x="1510" y="1760"/>
                  </a:lnTo>
                  <a:lnTo>
                    <a:pt x="1536" y="1756"/>
                  </a:lnTo>
                  <a:lnTo>
                    <a:pt x="1560" y="1752"/>
                  </a:lnTo>
                  <a:lnTo>
                    <a:pt x="1584" y="1752"/>
                  </a:lnTo>
                  <a:lnTo>
                    <a:pt x="1606" y="1754"/>
                  </a:lnTo>
                  <a:lnTo>
                    <a:pt x="1628" y="1756"/>
                  </a:lnTo>
                  <a:lnTo>
                    <a:pt x="1648" y="1762"/>
                  </a:lnTo>
                  <a:lnTo>
                    <a:pt x="1668" y="1768"/>
                  </a:lnTo>
                  <a:lnTo>
                    <a:pt x="1688" y="1776"/>
                  </a:lnTo>
                  <a:lnTo>
                    <a:pt x="1706" y="1784"/>
                  </a:lnTo>
                  <a:lnTo>
                    <a:pt x="1744" y="1806"/>
                  </a:lnTo>
                  <a:lnTo>
                    <a:pt x="1780" y="1830"/>
                  </a:lnTo>
                  <a:lnTo>
                    <a:pt x="1818" y="1856"/>
                  </a:lnTo>
                  <a:lnTo>
                    <a:pt x="1818" y="0"/>
                  </a:lnTo>
                  <a:lnTo>
                    <a:pt x="1768" y="36"/>
                  </a:lnTo>
                  <a:lnTo>
                    <a:pt x="1732" y="60"/>
                  </a:lnTo>
                  <a:lnTo>
                    <a:pt x="1716" y="70"/>
                  </a:lnTo>
                  <a:lnTo>
                    <a:pt x="1698" y="80"/>
                  </a:lnTo>
                  <a:lnTo>
                    <a:pt x="1678" y="88"/>
                  </a:lnTo>
                  <a:lnTo>
                    <a:pt x="1660" y="94"/>
                  </a:lnTo>
                  <a:lnTo>
                    <a:pt x="1640" y="100"/>
                  </a:lnTo>
                  <a:lnTo>
                    <a:pt x="1618" y="10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3380" y="2056"/>
              <a:ext cx="575" cy="3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Δημόσιες σχέσεις</a:t>
              </a:r>
              <a:endParaRPr lang="en-US" sz="2000" b="1" dirty="0"/>
            </a:p>
          </p:txBody>
        </p:sp>
      </p:grp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2354579" y="4694025"/>
            <a:ext cx="4280675" cy="1699879"/>
            <a:chOff x="1205" y="2784"/>
            <a:chExt cx="1756" cy="1056"/>
          </a:xfrm>
        </p:grpSpPr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1205" y="2784"/>
              <a:ext cx="1756" cy="1056"/>
            </a:xfrm>
            <a:custGeom>
              <a:avLst/>
              <a:gdLst>
                <a:gd name="T0" fmla="*/ 1678 w 2516"/>
                <a:gd name="T1" fmla="*/ 756 h 1156"/>
                <a:gd name="T2" fmla="*/ 1662 w 2516"/>
                <a:gd name="T3" fmla="*/ 709 h 1156"/>
                <a:gd name="T4" fmla="*/ 1633 w 2516"/>
                <a:gd name="T5" fmla="*/ 687 h 1156"/>
                <a:gd name="T6" fmla="*/ 1537 w 2516"/>
                <a:gd name="T7" fmla="*/ 692 h 1156"/>
                <a:gd name="T8" fmla="*/ 1489 w 2516"/>
                <a:gd name="T9" fmla="*/ 685 h 1156"/>
                <a:gd name="T10" fmla="*/ 1474 w 2516"/>
                <a:gd name="T11" fmla="*/ 658 h 1156"/>
                <a:gd name="T12" fmla="*/ 1474 w 2516"/>
                <a:gd name="T13" fmla="*/ 621 h 1156"/>
                <a:gd name="T14" fmla="*/ 1491 w 2516"/>
                <a:gd name="T15" fmla="*/ 581 h 1156"/>
                <a:gd name="T16" fmla="*/ 1547 w 2516"/>
                <a:gd name="T17" fmla="*/ 541 h 1156"/>
                <a:gd name="T18" fmla="*/ 1665 w 2516"/>
                <a:gd name="T19" fmla="*/ 510 h 1156"/>
                <a:gd name="T20" fmla="*/ 1699 w 2516"/>
                <a:gd name="T21" fmla="*/ 493 h 1156"/>
                <a:gd name="T22" fmla="*/ 1732 w 2516"/>
                <a:gd name="T23" fmla="*/ 451 h 1156"/>
                <a:gd name="T24" fmla="*/ 1756 w 2516"/>
                <a:gd name="T25" fmla="*/ 354 h 1156"/>
                <a:gd name="T26" fmla="*/ 1729 w 2516"/>
                <a:gd name="T27" fmla="*/ 333 h 1156"/>
                <a:gd name="T28" fmla="*/ 1655 w 2516"/>
                <a:gd name="T29" fmla="*/ 331 h 1156"/>
                <a:gd name="T30" fmla="*/ 1568 w 2516"/>
                <a:gd name="T31" fmla="*/ 305 h 1156"/>
                <a:gd name="T32" fmla="*/ 1466 w 2516"/>
                <a:gd name="T33" fmla="*/ 245 h 1156"/>
                <a:gd name="T34" fmla="*/ 1350 w 2516"/>
                <a:gd name="T35" fmla="*/ 148 h 1156"/>
                <a:gd name="T36" fmla="*/ 1205 w 2516"/>
                <a:gd name="T37" fmla="*/ 68 h 1156"/>
                <a:gd name="T38" fmla="*/ 1057 w 2516"/>
                <a:gd name="T39" fmla="*/ 15 h 1156"/>
                <a:gd name="T40" fmla="*/ 984 w 2516"/>
                <a:gd name="T41" fmla="*/ 7 h 1156"/>
                <a:gd name="T42" fmla="*/ 944 w 2516"/>
                <a:gd name="T43" fmla="*/ 22 h 1156"/>
                <a:gd name="T44" fmla="*/ 896 w 2516"/>
                <a:gd name="T45" fmla="*/ 69 h 1156"/>
                <a:gd name="T46" fmla="*/ 853 w 2516"/>
                <a:gd name="T47" fmla="*/ 88 h 1156"/>
                <a:gd name="T48" fmla="*/ 779 w 2516"/>
                <a:gd name="T49" fmla="*/ 99 h 1156"/>
                <a:gd name="T50" fmla="*/ 653 w 2516"/>
                <a:gd name="T51" fmla="*/ 75 h 1156"/>
                <a:gd name="T52" fmla="*/ 563 w 2516"/>
                <a:gd name="T53" fmla="*/ 27 h 1156"/>
                <a:gd name="T54" fmla="*/ 455 w 2516"/>
                <a:gd name="T55" fmla="*/ 0 h 1156"/>
                <a:gd name="T56" fmla="*/ 373 w 2516"/>
                <a:gd name="T57" fmla="*/ 9 h 1156"/>
                <a:gd name="T58" fmla="*/ 297 w 2516"/>
                <a:gd name="T59" fmla="*/ 46 h 1156"/>
                <a:gd name="T60" fmla="*/ 237 w 2516"/>
                <a:gd name="T61" fmla="*/ 95 h 1156"/>
                <a:gd name="T62" fmla="*/ 191 w 2516"/>
                <a:gd name="T63" fmla="*/ 161 h 1156"/>
                <a:gd name="T64" fmla="*/ 172 w 2516"/>
                <a:gd name="T65" fmla="*/ 216 h 1156"/>
                <a:gd name="T66" fmla="*/ 174 w 2516"/>
                <a:gd name="T67" fmla="*/ 303 h 1156"/>
                <a:gd name="T68" fmla="*/ 177 w 2516"/>
                <a:gd name="T69" fmla="*/ 391 h 1156"/>
                <a:gd name="T70" fmla="*/ 158 w 2516"/>
                <a:gd name="T71" fmla="*/ 449 h 1156"/>
                <a:gd name="T72" fmla="*/ 101 w 2516"/>
                <a:gd name="T73" fmla="*/ 502 h 1156"/>
                <a:gd name="T74" fmla="*/ 45 w 2516"/>
                <a:gd name="T75" fmla="*/ 563 h 1156"/>
                <a:gd name="T76" fmla="*/ 4 w 2516"/>
                <a:gd name="T77" fmla="*/ 661 h 1156"/>
                <a:gd name="T78" fmla="*/ 1 w 2516"/>
                <a:gd name="T79" fmla="*/ 707 h 1156"/>
                <a:gd name="T80" fmla="*/ 17 w 2516"/>
                <a:gd name="T81" fmla="*/ 776 h 1156"/>
                <a:gd name="T82" fmla="*/ 50 w 2516"/>
                <a:gd name="T83" fmla="*/ 888 h 1156"/>
                <a:gd name="T84" fmla="*/ 49 w 2516"/>
                <a:gd name="T85" fmla="*/ 976 h 1156"/>
                <a:gd name="T86" fmla="*/ 1594 w 2516"/>
                <a:gd name="T87" fmla="*/ 1056 h 1156"/>
                <a:gd name="T88" fmla="*/ 1602 w 2516"/>
                <a:gd name="T89" fmla="*/ 998 h 1156"/>
                <a:gd name="T90" fmla="*/ 1615 w 2516"/>
                <a:gd name="T91" fmla="*/ 956 h 1156"/>
                <a:gd name="T92" fmla="*/ 1671 w 2516"/>
                <a:gd name="T93" fmla="*/ 850 h 1156"/>
                <a:gd name="T94" fmla="*/ 1679 w 2516"/>
                <a:gd name="T95" fmla="*/ 793 h 11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6"/>
                <a:gd name="T145" fmla="*/ 0 h 1156"/>
                <a:gd name="T146" fmla="*/ 2516 w 2516"/>
                <a:gd name="T147" fmla="*/ 1156 h 11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6" h="1156">
                  <a:moveTo>
                    <a:pt x="2406" y="868"/>
                  </a:moveTo>
                  <a:lnTo>
                    <a:pt x="2406" y="868"/>
                  </a:lnTo>
                  <a:lnTo>
                    <a:pt x="2406" y="846"/>
                  </a:lnTo>
                  <a:lnTo>
                    <a:pt x="2404" y="828"/>
                  </a:lnTo>
                  <a:lnTo>
                    <a:pt x="2402" y="810"/>
                  </a:lnTo>
                  <a:lnTo>
                    <a:pt x="2396" y="796"/>
                  </a:lnTo>
                  <a:lnTo>
                    <a:pt x="2390" y="786"/>
                  </a:lnTo>
                  <a:lnTo>
                    <a:pt x="2382" y="776"/>
                  </a:lnTo>
                  <a:lnTo>
                    <a:pt x="2372" y="768"/>
                  </a:lnTo>
                  <a:lnTo>
                    <a:pt x="2362" y="760"/>
                  </a:lnTo>
                  <a:lnTo>
                    <a:pt x="2352" y="756"/>
                  </a:lnTo>
                  <a:lnTo>
                    <a:pt x="2340" y="752"/>
                  </a:lnTo>
                  <a:lnTo>
                    <a:pt x="2314" y="750"/>
                  </a:lnTo>
                  <a:lnTo>
                    <a:pt x="2286" y="750"/>
                  </a:lnTo>
                  <a:lnTo>
                    <a:pt x="2258" y="752"/>
                  </a:lnTo>
                  <a:lnTo>
                    <a:pt x="2202" y="758"/>
                  </a:lnTo>
                  <a:lnTo>
                    <a:pt x="2176" y="758"/>
                  </a:lnTo>
                  <a:lnTo>
                    <a:pt x="2154" y="756"/>
                  </a:lnTo>
                  <a:lnTo>
                    <a:pt x="2144" y="754"/>
                  </a:lnTo>
                  <a:lnTo>
                    <a:pt x="2134" y="750"/>
                  </a:lnTo>
                  <a:lnTo>
                    <a:pt x="2126" y="746"/>
                  </a:lnTo>
                  <a:lnTo>
                    <a:pt x="2120" y="738"/>
                  </a:lnTo>
                  <a:lnTo>
                    <a:pt x="2116" y="730"/>
                  </a:lnTo>
                  <a:lnTo>
                    <a:pt x="2112" y="720"/>
                  </a:lnTo>
                  <a:lnTo>
                    <a:pt x="2110" y="706"/>
                  </a:lnTo>
                  <a:lnTo>
                    <a:pt x="2110" y="692"/>
                  </a:lnTo>
                  <a:lnTo>
                    <a:pt x="2112" y="680"/>
                  </a:lnTo>
                  <a:lnTo>
                    <a:pt x="2114" y="670"/>
                  </a:lnTo>
                  <a:lnTo>
                    <a:pt x="2118" y="660"/>
                  </a:lnTo>
                  <a:lnTo>
                    <a:pt x="2124" y="652"/>
                  </a:lnTo>
                  <a:lnTo>
                    <a:pt x="2136" y="636"/>
                  </a:lnTo>
                  <a:lnTo>
                    <a:pt x="2152" y="622"/>
                  </a:lnTo>
                  <a:lnTo>
                    <a:pt x="2172" y="610"/>
                  </a:lnTo>
                  <a:lnTo>
                    <a:pt x="2192" y="600"/>
                  </a:lnTo>
                  <a:lnTo>
                    <a:pt x="2216" y="592"/>
                  </a:lnTo>
                  <a:lnTo>
                    <a:pt x="2240" y="586"/>
                  </a:lnTo>
                  <a:lnTo>
                    <a:pt x="2292" y="576"/>
                  </a:lnTo>
                  <a:lnTo>
                    <a:pt x="2342" y="566"/>
                  </a:lnTo>
                  <a:lnTo>
                    <a:pt x="2386" y="558"/>
                  </a:lnTo>
                  <a:lnTo>
                    <a:pt x="2406" y="552"/>
                  </a:lnTo>
                  <a:lnTo>
                    <a:pt x="2422" y="546"/>
                  </a:lnTo>
                  <a:lnTo>
                    <a:pt x="2434" y="540"/>
                  </a:lnTo>
                  <a:lnTo>
                    <a:pt x="2444" y="532"/>
                  </a:lnTo>
                  <a:lnTo>
                    <a:pt x="2456" y="524"/>
                  </a:lnTo>
                  <a:lnTo>
                    <a:pt x="2464" y="514"/>
                  </a:lnTo>
                  <a:lnTo>
                    <a:pt x="2482" y="494"/>
                  </a:lnTo>
                  <a:lnTo>
                    <a:pt x="2496" y="470"/>
                  </a:lnTo>
                  <a:lnTo>
                    <a:pt x="2506" y="444"/>
                  </a:lnTo>
                  <a:lnTo>
                    <a:pt x="2512" y="416"/>
                  </a:lnTo>
                  <a:lnTo>
                    <a:pt x="2516" y="388"/>
                  </a:lnTo>
                  <a:lnTo>
                    <a:pt x="2516" y="360"/>
                  </a:lnTo>
                  <a:lnTo>
                    <a:pt x="2498" y="362"/>
                  </a:lnTo>
                  <a:lnTo>
                    <a:pt x="2478" y="364"/>
                  </a:lnTo>
                  <a:lnTo>
                    <a:pt x="2442" y="366"/>
                  </a:lnTo>
                  <a:lnTo>
                    <a:pt x="2408" y="364"/>
                  </a:lnTo>
                  <a:lnTo>
                    <a:pt x="2372" y="362"/>
                  </a:lnTo>
                  <a:lnTo>
                    <a:pt x="2340" y="358"/>
                  </a:lnTo>
                  <a:lnTo>
                    <a:pt x="2308" y="352"/>
                  </a:lnTo>
                  <a:lnTo>
                    <a:pt x="2276" y="344"/>
                  </a:lnTo>
                  <a:lnTo>
                    <a:pt x="2246" y="334"/>
                  </a:lnTo>
                  <a:lnTo>
                    <a:pt x="2216" y="324"/>
                  </a:lnTo>
                  <a:lnTo>
                    <a:pt x="2186" y="312"/>
                  </a:lnTo>
                  <a:lnTo>
                    <a:pt x="2158" y="298"/>
                  </a:lnTo>
                  <a:lnTo>
                    <a:pt x="2100" y="268"/>
                  </a:lnTo>
                  <a:lnTo>
                    <a:pt x="2042" y="232"/>
                  </a:lnTo>
                  <a:lnTo>
                    <a:pt x="1982" y="194"/>
                  </a:lnTo>
                  <a:lnTo>
                    <a:pt x="1934" y="162"/>
                  </a:lnTo>
                  <a:lnTo>
                    <a:pt x="1884" y="136"/>
                  </a:lnTo>
                  <a:lnTo>
                    <a:pt x="1832" y="112"/>
                  </a:lnTo>
                  <a:lnTo>
                    <a:pt x="1780" y="92"/>
                  </a:lnTo>
                  <a:lnTo>
                    <a:pt x="1726" y="74"/>
                  </a:lnTo>
                  <a:lnTo>
                    <a:pt x="1672" y="56"/>
                  </a:lnTo>
                  <a:lnTo>
                    <a:pt x="1560" y="26"/>
                  </a:lnTo>
                  <a:lnTo>
                    <a:pt x="1514" y="16"/>
                  </a:lnTo>
                  <a:lnTo>
                    <a:pt x="1488" y="12"/>
                  </a:lnTo>
                  <a:lnTo>
                    <a:pt x="1462" y="8"/>
                  </a:lnTo>
                  <a:lnTo>
                    <a:pt x="1436" y="8"/>
                  </a:lnTo>
                  <a:lnTo>
                    <a:pt x="1410" y="8"/>
                  </a:lnTo>
                  <a:lnTo>
                    <a:pt x="1386" y="12"/>
                  </a:lnTo>
                  <a:lnTo>
                    <a:pt x="1366" y="18"/>
                  </a:lnTo>
                  <a:lnTo>
                    <a:pt x="1352" y="24"/>
                  </a:lnTo>
                  <a:lnTo>
                    <a:pt x="1338" y="34"/>
                  </a:lnTo>
                  <a:lnTo>
                    <a:pt x="1312" y="54"/>
                  </a:lnTo>
                  <a:lnTo>
                    <a:pt x="1298" y="66"/>
                  </a:lnTo>
                  <a:lnTo>
                    <a:pt x="1284" y="76"/>
                  </a:lnTo>
                  <a:lnTo>
                    <a:pt x="1266" y="84"/>
                  </a:lnTo>
                  <a:lnTo>
                    <a:pt x="1248" y="90"/>
                  </a:lnTo>
                  <a:lnTo>
                    <a:pt x="1222" y="96"/>
                  </a:lnTo>
                  <a:lnTo>
                    <a:pt x="1196" y="102"/>
                  </a:lnTo>
                  <a:lnTo>
                    <a:pt x="1170" y="104"/>
                  </a:lnTo>
                  <a:lnTo>
                    <a:pt x="1142" y="106"/>
                  </a:lnTo>
                  <a:lnTo>
                    <a:pt x="1116" y="108"/>
                  </a:lnTo>
                  <a:lnTo>
                    <a:pt x="1090" y="108"/>
                  </a:lnTo>
                  <a:lnTo>
                    <a:pt x="1038" y="102"/>
                  </a:lnTo>
                  <a:lnTo>
                    <a:pt x="986" y="94"/>
                  </a:lnTo>
                  <a:lnTo>
                    <a:pt x="936" y="82"/>
                  </a:lnTo>
                  <a:lnTo>
                    <a:pt x="888" y="64"/>
                  </a:lnTo>
                  <a:lnTo>
                    <a:pt x="840" y="44"/>
                  </a:lnTo>
                  <a:lnTo>
                    <a:pt x="806" y="30"/>
                  </a:lnTo>
                  <a:lnTo>
                    <a:pt x="768" y="18"/>
                  </a:lnTo>
                  <a:lnTo>
                    <a:pt x="730" y="8"/>
                  </a:lnTo>
                  <a:lnTo>
                    <a:pt x="692" y="2"/>
                  </a:lnTo>
                  <a:lnTo>
                    <a:pt x="652" y="0"/>
                  </a:lnTo>
                  <a:lnTo>
                    <a:pt x="612" y="0"/>
                  </a:lnTo>
                  <a:lnTo>
                    <a:pt x="572" y="4"/>
                  </a:lnTo>
                  <a:lnTo>
                    <a:pt x="534" y="10"/>
                  </a:lnTo>
                  <a:lnTo>
                    <a:pt x="514" y="16"/>
                  </a:lnTo>
                  <a:lnTo>
                    <a:pt x="492" y="22"/>
                  </a:lnTo>
                  <a:lnTo>
                    <a:pt x="448" y="38"/>
                  </a:lnTo>
                  <a:lnTo>
                    <a:pt x="426" y="50"/>
                  </a:lnTo>
                  <a:lnTo>
                    <a:pt x="404" y="62"/>
                  </a:lnTo>
                  <a:lnTo>
                    <a:pt x="382" y="74"/>
                  </a:lnTo>
                  <a:lnTo>
                    <a:pt x="362" y="90"/>
                  </a:lnTo>
                  <a:lnTo>
                    <a:pt x="340" y="104"/>
                  </a:lnTo>
                  <a:lnTo>
                    <a:pt x="322" y="120"/>
                  </a:lnTo>
                  <a:lnTo>
                    <a:pt x="304" y="138"/>
                  </a:lnTo>
                  <a:lnTo>
                    <a:pt x="288" y="156"/>
                  </a:lnTo>
                  <a:lnTo>
                    <a:pt x="274" y="176"/>
                  </a:lnTo>
                  <a:lnTo>
                    <a:pt x="262" y="194"/>
                  </a:lnTo>
                  <a:lnTo>
                    <a:pt x="252" y="216"/>
                  </a:lnTo>
                  <a:lnTo>
                    <a:pt x="246" y="236"/>
                  </a:lnTo>
                  <a:lnTo>
                    <a:pt x="242" y="260"/>
                  </a:lnTo>
                  <a:lnTo>
                    <a:pt x="242" y="284"/>
                  </a:lnTo>
                  <a:lnTo>
                    <a:pt x="246" y="308"/>
                  </a:lnTo>
                  <a:lnTo>
                    <a:pt x="250" y="332"/>
                  </a:lnTo>
                  <a:lnTo>
                    <a:pt x="254" y="356"/>
                  </a:lnTo>
                  <a:lnTo>
                    <a:pt x="256" y="380"/>
                  </a:lnTo>
                  <a:lnTo>
                    <a:pt x="258" y="404"/>
                  </a:lnTo>
                  <a:lnTo>
                    <a:pt x="254" y="428"/>
                  </a:lnTo>
                  <a:lnTo>
                    <a:pt x="248" y="454"/>
                  </a:lnTo>
                  <a:lnTo>
                    <a:pt x="238" y="474"/>
                  </a:lnTo>
                  <a:lnTo>
                    <a:pt x="226" y="492"/>
                  </a:lnTo>
                  <a:lnTo>
                    <a:pt x="214" y="506"/>
                  </a:lnTo>
                  <a:lnTo>
                    <a:pt x="198" y="518"/>
                  </a:lnTo>
                  <a:lnTo>
                    <a:pt x="182" y="528"/>
                  </a:lnTo>
                  <a:lnTo>
                    <a:pt x="144" y="550"/>
                  </a:lnTo>
                  <a:lnTo>
                    <a:pt x="100" y="584"/>
                  </a:lnTo>
                  <a:lnTo>
                    <a:pt x="64" y="616"/>
                  </a:lnTo>
                  <a:lnTo>
                    <a:pt x="44" y="642"/>
                  </a:lnTo>
                  <a:lnTo>
                    <a:pt x="28" y="670"/>
                  </a:lnTo>
                  <a:lnTo>
                    <a:pt x="14" y="696"/>
                  </a:lnTo>
                  <a:lnTo>
                    <a:pt x="6" y="724"/>
                  </a:lnTo>
                  <a:lnTo>
                    <a:pt x="2" y="742"/>
                  </a:lnTo>
                  <a:lnTo>
                    <a:pt x="0" y="758"/>
                  </a:lnTo>
                  <a:lnTo>
                    <a:pt x="2" y="774"/>
                  </a:lnTo>
                  <a:lnTo>
                    <a:pt x="4" y="790"/>
                  </a:lnTo>
                  <a:lnTo>
                    <a:pt x="8" y="806"/>
                  </a:lnTo>
                  <a:lnTo>
                    <a:pt x="12" y="820"/>
                  </a:lnTo>
                  <a:lnTo>
                    <a:pt x="24" y="850"/>
                  </a:lnTo>
                  <a:lnTo>
                    <a:pt x="52" y="910"/>
                  </a:lnTo>
                  <a:lnTo>
                    <a:pt x="64" y="940"/>
                  </a:lnTo>
                  <a:lnTo>
                    <a:pt x="72" y="972"/>
                  </a:lnTo>
                  <a:lnTo>
                    <a:pt x="76" y="998"/>
                  </a:lnTo>
                  <a:lnTo>
                    <a:pt x="78" y="1022"/>
                  </a:lnTo>
                  <a:lnTo>
                    <a:pt x="76" y="1046"/>
                  </a:lnTo>
                  <a:lnTo>
                    <a:pt x="70" y="1068"/>
                  </a:lnTo>
                  <a:lnTo>
                    <a:pt x="64" y="1090"/>
                  </a:lnTo>
                  <a:lnTo>
                    <a:pt x="56" y="1110"/>
                  </a:lnTo>
                  <a:lnTo>
                    <a:pt x="36" y="1156"/>
                  </a:lnTo>
                  <a:lnTo>
                    <a:pt x="2284" y="1156"/>
                  </a:lnTo>
                  <a:lnTo>
                    <a:pt x="2286" y="1134"/>
                  </a:lnTo>
                  <a:lnTo>
                    <a:pt x="2290" y="1112"/>
                  </a:lnTo>
                  <a:lnTo>
                    <a:pt x="2296" y="1092"/>
                  </a:lnTo>
                  <a:lnTo>
                    <a:pt x="2300" y="1074"/>
                  </a:lnTo>
                  <a:lnTo>
                    <a:pt x="2308" y="1060"/>
                  </a:lnTo>
                  <a:lnTo>
                    <a:pt x="2314" y="1046"/>
                  </a:lnTo>
                  <a:lnTo>
                    <a:pt x="2330" y="1020"/>
                  </a:lnTo>
                  <a:lnTo>
                    <a:pt x="2364" y="976"/>
                  </a:lnTo>
                  <a:lnTo>
                    <a:pt x="2380" y="954"/>
                  </a:lnTo>
                  <a:lnTo>
                    <a:pt x="2394" y="930"/>
                  </a:lnTo>
                  <a:lnTo>
                    <a:pt x="2398" y="916"/>
                  </a:lnTo>
                  <a:lnTo>
                    <a:pt x="2402" y="902"/>
                  </a:lnTo>
                  <a:lnTo>
                    <a:pt x="2406" y="886"/>
                  </a:lnTo>
                  <a:lnTo>
                    <a:pt x="2406" y="868"/>
                  </a:lnTo>
                  <a:close/>
                </a:path>
              </a:pathLst>
            </a:custGeom>
            <a:solidFill>
              <a:srgbClr val="CCCC5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1470" y="3196"/>
              <a:ext cx="8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Άμεσο μάρκετινγκ</a:t>
              </a:r>
              <a:endParaRPr lang="en-US" sz="2000" b="1" dirty="0"/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4811913" y="4814134"/>
            <a:ext cx="3157504" cy="1579770"/>
            <a:chOff x="2681" y="2859"/>
            <a:chExt cx="1296" cy="981"/>
          </a:xfrm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2681" y="2859"/>
              <a:ext cx="1296" cy="981"/>
            </a:xfrm>
            <a:custGeom>
              <a:avLst/>
              <a:gdLst>
                <a:gd name="T0" fmla="*/ 1045 w 1856"/>
                <a:gd name="T1" fmla="*/ 157 h 1074"/>
                <a:gd name="T2" fmla="*/ 978 w 1856"/>
                <a:gd name="T3" fmla="*/ 205 h 1074"/>
                <a:gd name="T4" fmla="*/ 927 w 1856"/>
                <a:gd name="T5" fmla="*/ 228 h 1074"/>
                <a:gd name="T6" fmla="*/ 906 w 1856"/>
                <a:gd name="T7" fmla="*/ 228 h 1074"/>
                <a:gd name="T8" fmla="*/ 876 w 1856"/>
                <a:gd name="T9" fmla="*/ 216 h 1074"/>
                <a:gd name="T10" fmla="*/ 830 w 1856"/>
                <a:gd name="T11" fmla="*/ 174 h 1074"/>
                <a:gd name="T12" fmla="*/ 786 w 1856"/>
                <a:gd name="T13" fmla="*/ 111 h 1074"/>
                <a:gd name="T14" fmla="*/ 747 w 1856"/>
                <a:gd name="T15" fmla="*/ 51 h 1074"/>
                <a:gd name="T16" fmla="*/ 711 w 1856"/>
                <a:gd name="T17" fmla="*/ 11 h 1074"/>
                <a:gd name="T18" fmla="*/ 683 w 1856"/>
                <a:gd name="T19" fmla="*/ 0 h 1074"/>
                <a:gd name="T20" fmla="*/ 655 w 1856"/>
                <a:gd name="T21" fmla="*/ 11 h 1074"/>
                <a:gd name="T22" fmla="*/ 644 w 1856"/>
                <a:gd name="T23" fmla="*/ 27 h 1074"/>
                <a:gd name="T24" fmla="*/ 638 w 1856"/>
                <a:gd name="T25" fmla="*/ 55 h 1074"/>
                <a:gd name="T26" fmla="*/ 644 w 1856"/>
                <a:gd name="T27" fmla="*/ 84 h 1074"/>
                <a:gd name="T28" fmla="*/ 677 w 1856"/>
                <a:gd name="T29" fmla="*/ 153 h 1074"/>
                <a:gd name="T30" fmla="*/ 697 w 1856"/>
                <a:gd name="T31" fmla="*/ 181 h 1074"/>
                <a:gd name="T32" fmla="*/ 721 w 1856"/>
                <a:gd name="T33" fmla="*/ 219 h 1074"/>
                <a:gd name="T34" fmla="*/ 726 w 1856"/>
                <a:gd name="T35" fmla="*/ 247 h 1074"/>
                <a:gd name="T36" fmla="*/ 722 w 1856"/>
                <a:gd name="T37" fmla="*/ 276 h 1074"/>
                <a:gd name="T38" fmla="*/ 711 w 1856"/>
                <a:gd name="T39" fmla="*/ 296 h 1074"/>
                <a:gd name="T40" fmla="*/ 684 w 1856"/>
                <a:gd name="T41" fmla="*/ 314 h 1074"/>
                <a:gd name="T42" fmla="*/ 638 w 1856"/>
                <a:gd name="T43" fmla="*/ 320 h 1074"/>
                <a:gd name="T44" fmla="*/ 553 w 1856"/>
                <a:gd name="T45" fmla="*/ 301 h 1074"/>
                <a:gd name="T46" fmla="*/ 510 w 1856"/>
                <a:gd name="T47" fmla="*/ 285 h 1074"/>
                <a:gd name="T48" fmla="*/ 423 w 1856"/>
                <a:gd name="T49" fmla="*/ 247 h 1074"/>
                <a:gd name="T50" fmla="*/ 380 w 1856"/>
                <a:gd name="T51" fmla="*/ 236 h 1074"/>
                <a:gd name="T52" fmla="*/ 330 w 1856"/>
                <a:gd name="T53" fmla="*/ 239 h 1074"/>
                <a:gd name="T54" fmla="*/ 282 w 1856"/>
                <a:gd name="T55" fmla="*/ 254 h 1074"/>
                <a:gd name="T56" fmla="*/ 275 w 1856"/>
                <a:gd name="T57" fmla="*/ 331 h 1074"/>
                <a:gd name="T58" fmla="*/ 247 w 1856"/>
                <a:gd name="T59" fmla="*/ 395 h 1074"/>
                <a:gd name="T60" fmla="*/ 225 w 1856"/>
                <a:gd name="T61" fmla="*/ 418 h 1074"/>
                <a:gd name="T62" fmla="*/ 205 w 1856"/>
                <a:gd name="T63" fmla="*/ 429 h 1074"/>
                <a:gd name="T64" fmla="*/ 126 w 1856"/>
                <a:gd name="T65" fmla="*/ 451 h 1074"/>
                <a:gd name="T66" fmla="*/ 57 w 1856"/>
                <a:gd name="T67" fmla="*/ 473 h 1074"/>
                <a:gd name="T68" fmla="*/ 18 w 1856"/>
                <a:gd name="T69" fmla="*/ 506 h 1074"/>
                <a:gd name="T70" fmla="*/ 3 w 1856"/>
                <a:gd name="T71" fmla="*/ 537 h 1074"/>
                <a:gd name="T72" fmla="*/ 0 w 1856"/>
                <a:gd name="T73" fmla="*/ 557 h 1074"/>
                <a:gd name="T74" fmla="*/ 3 w 1856"/>
                <a:gd name="T75" fmla="*/ 592 h 1074"/>
                <a:gd name="T76" fmla="*/ 17 w 1856"/>
                <a:gd name="T77" fmla="*/ 610 h 1074"/>
                <a:gd name="T78" fmla="*/ 46 w 1856"/>
                <a:gd name="T79" fmla="*/ 617 h 1074"/>
                <a:gd name="T80" fmla="*/ 123 w 1856"/>
                <a:gd name="T81" fmla="*/ 610 h 1074"/>
                <a:gd name="T82" fmla="*/ 168 w 1856"/>
                <a:gd name="T83" fmla="*/ 616 h 1074"/>
                <a:gd name="T84" fmla="*/ 189 w 1856"/>
                <a:gd name="T85" fmla="*/ 634 h 1074"/>
                <a:gd name="T86" fmla="*/ 203 w 1856"/>
                <a:gd name="T87" fmla="*/ 665 h 1074"/>
                <a:gd name="T88" fmla="*/ 207 w 1856"/>
                <a:gd name="T89" fmla="*/ 718 h 1074"/>
                <a:gd name="T90" fmla="*/ 204 w 1856"/>
                <a:gd name="T91" fmla="*/ 749 h 1074"/>
                <a:gd name="T92" fmla="*/ 189 w 1856"/>
                <a:gd name="T93" fmla="*/ 796 h 1074"/>
                <a:gd name="T94" fmla="*/ 142 w 1856"/>
                <a:gd name="T95" fmla="*/ 881 h 1074"/>
                <a:gd name="T96" fmla="*/ 133 w 1856"/>
                <a:gd name="T97" fmla="*/ 906 h 1074"/>
                <a:gd name="T98" fmla="*/ 123 w 1856"/>
                <a:gd name="T99" fmla="*/ 961 h 1074"/>
                <a:gd name="T100" fmla="*/ 1296 w 1856"/>
                <a:gd name="T101" fmla="*/ 230 h 1074"/>
                <a:gd name="T102" fmla="*/ 1244 w 1856"/>
                <a:gd name="T103" fmla="*/ 185 h 1074"/>
                <a:gd name="T104" fmla="*/ 1191 w 1856"/>
                <a:gd name="T105" fmla="*/ 150 h 1074"/>
                <a:gd name="T106" fmla="*/ 1148 w 1856"/>
                <a:gd name="T107" fmla="*/ 137 h 1074"/>
                <a:gd name="T108" fmla="*/ 1099 w 1856"/>
                <a:gd name="T109" fmla="*/ 139 h 1074"/>
                <a:gd name="T110" fmla="*/ 1061 w 1856"/>
                <a:gd name="T111" fmla="*/ 150 h 10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56"/>
                <a:gd name="T169" fmla="*/ 0 h 1074"/>
                <a:gd name="T170" fmla="*/ 1856 w 1856"/>
                <a:gd name="T171" fmla="*/ 1074 h 10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56" h="1074">
                  <a:moveTo>
                    <a:pt x="1520" y="164"/>
                  </a:moveTo>
                  <a:lnTo>
                    <a:pt x="1520" y="164"/>
                  </a:lnTo>
                  <a:lnTo>
                    <a:pt x="1496" y="172"/>
                  </a:lnTo>
                  <a:lnTo>
                    <a:pt x="1472" y="184"/>
                  </a:lnTo>
                  <a:lnTo>
                    <a:pt x="1424" y="212"/>
                  </a:lnTo>
                  <a:lnTo>
                    <a:pt x="1400" y="224"/>
                  </a:lnTo>
                  <a:lnTo>
                    <a:pt x="1376" y="236"/>
                  </a:lnTo>
                  <a:lnTo>
                    <a:pt x="1352" y="246"/>
                  </a:lnTo>
                  <a:lnTo>
                    <a:pt x="1328" y="250"/>
                  </a:lnTo>
                  <a:lnTo>
                    <a:pt x="1312" y="252"/>
                  </a:lnTo>
                  <a:lnTo>
                    <a:pt x="1298" y="250"/>
                  </a:lnTo>
                  <a:lnTo>
                    <a:pt x="1284" y="246"/>
                  </a:lnTo>
                  <a:lnTo>
                    <a:pt x="1268" y="242"/>
                  </a:lnTo>
                  <a:lnTo>
                    <a:pt x="1254" y="236"/>
                  </a:lnTo>
                  <a:lnTo>
                    <a:pt x="1240" y="228"/>
                  </a:lnTo>
                  <a:lnTo>
                    <a:pt x="1214" y="212"/>
                  </a:lnTo>
                  <a:lnTo>
                    <a:pt x="1188" y="190"/>
                  </a:lnTo>
                  <a:lnTo>
                    <a:pt x="1166" y="168"/>
                  </a:lnTo>
                  <a:lnTo>
                    <a:pt x="1144" y="144"/>
                  </a:lnTo>
                  <a:lnTo>
                    <a:pt x="1126" y="122"/>
                  </a:lnTo>
                  <a:lnTo>
                    <a:pt x="1092" y="80"/>
                  </a:lnTo>
                  <a:lnTo>
                    <a:pt x="1070" y="56"/>
                  </a:lnTo>
                  <a:lnTo>
                    <a:pt x="1044" y="32"/>
                  </a:lnTo>
                  <a:lnTo>
                    <a:pt x="1032" y="22"/>
                  </a:lnTo>
                  <a:lnTo>
                    <a:pt x="1018" y="12"/>
                  </a:lnTo>
                  <a:lnTo>
                    <a:pt x="1004" y="6"/>
                  </a:lnTo>
                  <a:lnTo>
                    <a:pt x="992" y="2"/>
                  </a:lnTo>
                  <a:lnTo>
                    <a:pt x="978" y="0"/>
                  </a:lnTo>
                  <a:lnTo>
                    <a:pt x="964" y="0"/>
                  </a:lnTo>
                  <a:lnTo>
                    <a:pt x="950" y="4"/>
                  </a:lnTo>
                  <a:lnTo>
                    <a:pt x="938" y="12"/>
                  </a:lnTo>
                  <a:lnTo>
                    <a:pt x="928" y="20"/>
                  </a:lnTo>
                  <a:lnTo>
                    <a:pt x="922" y="30"/>
                  </a:lnTo>
                  <a:lnTo>
                    <a:pt x="918" y="40"/>
                  </a:lnTo>
                  <a:lnTo>
                    <a:pt x="916" y="50"/>
                  </a:lnTo>
                  <a:lnTo>
                    <a:pt x="914" y="60"/>
                  </a:lnTo>
                  <a:lnTo>
                    <a:pt x="916" y="72"/>
                  </a:lnTo>
                  <a:lnTo>
                    <a:pt x="918" y="82"/>
                  </a:lnTo>
                  <a:lnTo>
                    <a:pt x="922" y="92"/>
                  </a:lnTo>
                  <a:lnTo>
                    <a:pt x="932" y="114"/>
                  </a:lnTo>
                  <a:lnTo>
                    <a:pt x="944" y="134"/>
                  </a:lnTo>
                  <a:lnTo>
                    <a:pt x="970" y="168"/>
                  </a:lnTo>
                  <a:lnTo>
                    <a:pt x="982" y="182"/>
                  </a:lnTo>
                  <a:lnTo>
                    <a:pt x="998" y="198"/>
                  </a:lnTo>
                  <a:lnTo>
                    <a:pt x="1014" y="214"/>
                  </a:lnTo>
                  <a:lnTo>
                    <a:pt x="1026" y="230"/>
                  </a:lnTo>
                  <a:lnTo>
                    <a:pt x="1032" y="240"/>
                  </a:lnTo>
                  <a:lnTo>
                    <a:pt x="1036" y="250"/>
                  </a:lnTo>
                  <a:lnTo>
                    <a:pt x="1040" y="258"/>
                  </a:lnTo>
                  <a:lnTo>
                    <a:pt x="1040" y="270"/>
                  </a:lnTo>
                  <a:lnTo>
                    <a:pt x="1040" y="280"/>
                  </a:lnTo>
                  <a:lnTo>
                    <a:pt x="1038" y="290"/>
                  </a:lnTo>
                  <a:lnTo>
                    <a:pt x="1034" y="302"/>
                  </a:lnTo>
                  <a:lnTo>
                    <a:pt x="1026" y="314"/>
                  </a:lnTo>
                  <a:lnTo>
                    <a:pt x="1018" y="324"/>
                  </a:lnTo>
                  <a:lnTo>
                    <a:pt x="1006" y="332"/>
                  </a:lnTo>
                  <a:lnTo>
                    <a:pt x="994" y="340"/>
                  </a:lnTo>
                  <a:lnTo>
                    <a:pt x="980" y="344"/>
                  </a:lnTo>
                  <a:lnTo>
                    <a:pt x="966" y="348"/>
                  </a:lnTo>
                  <a:lnTo>
                    <a:pt x="948" y="350"/>
                  </a:lnTo>
                  <a:lnTo>
                    <a:pt x="914" y="350"/>
                  </a:lnTo>
                  <a:lnTo>
                    <a:pt x="880" y="346"/>
                  </a:lnTo>
                  <a:lnTo>
                    <a:pt x="846" y="342"/>
                  </a:lnTo>
                  <a:lnTo>
                    <a:pt x="792" y="330"/>
                  </a:lnTo>
                  <a:lnTo>
                    <a:pt x="760" y="322"/>
                  </a:lnTo>
                  <a:lnTo>
                    <a:pt x="730" y="312"/>
                  </a:lnTo>
                  <a:lnTo>
                    <a:pt x="668" y="290"/>
                  </a:lnTo>
                  <a:lnTo>
                    <a:pt x="636" y="278"/>
                  </a:lnTo>
                  <a:lnTo>
                    <a:pt x="606" y="270"/>
                  </a:lnTo>
                  <a:lnTo>
                    <a:pt x="574" y="262"/>
                  </a:lnTo>
                  <a:lnTo>
                    <a:pt x="544" y="258"/>
                  </a:lnTo>
                  <a:lnTo>
                    <a:pt x="526" y="256"/>
                  </a:lnTo>
                  <a:lnTo>
                    <a:pt x="508" y="258"/>
                  </a:lnTo>
                  <a:lnTo>
                    <a:pt x="472" y="262"/>
                  </a:lnTo>
                  <a:lnTo>
                    <a:pt x="438" y="270"/>
                  </a:lnTo>
                  <a:lnTo>
                    <a:pt x="404" y="278"/>
                  </a:lnTo>
                  <a:lnTo>
                    <a:pt x="404" y="306"/>
                  </a:lnTo>
                  <a:lnTo>
                    <a:pt x="402" y="334"/>
                  </a:lnTo>
                  <a:lnTo>
                    <a:pt x="394" y="362"/>
                  </a:lnTo>
                  <a:lnTo>
                    <a:pt x="384" y="388"/>
                  </a:lnTo>
                  <a:lnTo>
                    <a:pt x="370" y="412"/>
                  </a:lnTo>
                  <a:lnTo>
                    <a:pt x="354" y="432"/>
                  </a:lnTo>
                  <a:lnTo>
                    <a:pt x="344" y="442"/>
                  </a:lnTo>
                  <a:lnTo>
                    <a:pt x="334" y="450"/>
                  </a:lnTo>
                  <a:lnTo>
                    <a:pt x="322" y="458"/>
                  </a:lnTo>
                  <a:lnTo>
                    <a:pt x="310" y="464"/>
                  </a:lnTo>
                  <a:lnTo>
                    <a:pt x="294" y="470"/>
                  </a:lnTo>
                  <a:lnTo>
                    <a:pt x="276" y="476"/>
                  </a:lnTo>
                  <a:lnTo>
                    <a:pt x="230" y="484"/>
                  </a:lnTo>
                  <a:lnTo>
                    <a:pt x="180" y="494"/>
                  </a:lnTo>
                  <a:lnTo>
                    <a:pt x="130" y="504"/>
                  </a:lnTo>
                  <a:lnTo>
                    <a:pt x="106" y="510"/>
                  </a:lnTo>
                  <a:lnTo>
                    <a:pt x="82" y="518"/>
                  </a:lnTo>
                  <a:lnTo>
                    <a:pt x="60" y="528"/>
                  </a:lnTo>
                  <a:lnTo>
                    <a:pt x="42" y="540"/>
                  </a:lnTo>
                  <a:lnTo>
                    <a:pt x="26" y="554"/>
                  </a:lnTo>
                  <a:lnTo>
                    <a:pt x="12" y="570"/>
                  </a:lnTo>
                  <a:lnTo>
                    <a:pt x="8" y="578"/>
                  </a:lnTo>
                  <a:lnTo>
                    <a:pt x="4" y="588"/>
                  </a:lnTo>
                  <a:lnTo>
                    <a:pt x="2" y="598"/>
                  </a:lnTo>
                  <a:lnTo>
                    <a:pt x="0" y="610"/>
                  </a:lnTo>
                  <a:lnTo>
                    <a:pt x="0" y="624"/>
                  </a:lnTo>
                  <a:lnTo>
                    <a:pt x="2" y="638"/>
                  </a:lnTo>
                  <a:lnTo>
                    <a:pt x="4" y="648"/>
                  </a:lnTo>
                  <a:lnTo>
                    <a:pt x="10" y="656"/>
                  </a:lnTo>
                  <a:lnTo>
                    <a:pt x="16" y="664"/>
                  </a:lnTo>
                  <a:lnTo>
                    <a:pt x="24" y="668"/>
                  </a:lnTo>
                  <a:lnTo>
                    <a:pt x="32" y="672"/>
                  </a:lnTo>
                  <a:lnTo>
                    <a:pt x="42" y="674"/>
                  </a:lnTo>
                  <a:lnTo>
                    <a:pt x="66" y="676"/>
                  </a:lnTo>
                  <a:lnTo>
                    <a:pt x="90" y="676"/>
                  </a:lnTo>
                  <a:lnTo>
                    <a:pt x="146" y="670"/>
                  </a:lnTo>
                  <a:lnTo>
                    <a:pt x="176" y="668"/>
                  </a:lnTo>
                  <a:lnTo>
                    <a:pt x="204" y="668"/>
                  </a:lnTo>
                  <a:lnTo>
                    <a:pt x="228" y="670"/>
                  </a:lnTo>
                  <a:lnTo>
                    <a:pt x="240" y="674"/>
                  </a:lnTo>
                  <a:lnTo>
                    <a:pt x="252" y="678"/>
                  </a:lnTo>
                  <a:lnTo>
                    <a:pt x="262" y="686"/>
                  </a:lnTo>
                  <a:lnTo>
                    <a:pt x="270" y="694"/>
                  </a:lnTo>
                  <a:lnTo>
                    <a:pt x="278" y="704"/>
                  </a:lnTo>
                  <a:lnTo>
                    <a:pt x="286" y="714"/>
                  </a:lnTo>
                  <a:lnTo>
                    <a:pt x="290" y="728"/>
                  </a:lnTo>
                  <a:lnTo>
                    <a:pt x="294" y="746"/>
                  </a:lnTo>
                  <a:lnTo>
                    <a:pt x="296" y="764"/>
                  </a:lnTo>
                  <a:lnTo>
                    <a:pt x="296" y="786"/>
                  </a:lnTo>
                  <a:lnTo>
                    <a:pt x="294" y="804"/>
                  </a:lnTo>
                  <a:lnTo>
                    <a:pt x="292" y="820"/>
                  </a:lnTo>
                  <a:lnTo>
                    <a:pt x="288" y="834"/>
                  </a:lnTo>
                  <a:lnTo>
                    <a:pt x="282" y="848"/>
                  </a:lnTo>
                  <a:lnTo>
                    <a:pt x="270" y="872"/>
                  </a:lnTo>
                  <a:lnTo>
                    <a:pt x="254" y="894"/>
                  </a:lnTo>
                  <a:lnTo>
                    <a:pt x="220" y="938"/>
                  </a:lnTo>
                  <a:lnTo>
                    <a:pt x="204" y="964"/>
                  </a:lnTo>
                  <a:lnTo>
                    <a:pt x="196" y="978"/>
                  </a:lnTo>
                  <a:lnTo>
                    <a:pt x="190" y="992"/>
                  </a:lnTo>
                  <a:lnTo>
                    <a:pt x="184" y="1010"/>
                  </a:lnTo>
                  <a:lnTo>
                    <a:pt x="180" y="1030"/>
                  </a:lnTo>
                  <a:lnTo>
                    <a:pt x="176" y="1052"/>
                  </a:lnTo>
                  <a:lnTo>
                    <a:pt x="174" y="1074"/>
                  </a:lnTo>
                  <a:lnTo>
                    <a:pt x="1856" y="1074"/>
                  </a:lnTo>
                  <a:lnTo>
                    <a:pt x="1856" y="252"/>
                  </a:lnTo>
                  <a:lnTo>
                    <a:pt x="1818" y="226"/>
                  </a:lnTo>
                  <a:lnTo>
                    <a:pt x="1782" y="202"/>
                  </a:lnTo>
                  <a:lnTo>
                    <a:pt x="1744" y="180"/>
                  </a:lnTo>
                  <a:lnTo>
                    <a:pt x="1726" y="172"/>
                  </a:lnTo>
                  <a:lnTo>
                    <a:pt x="1706" y="164"/>
                  </a:lnTo>
                  <a:lnTo>
                    <a:pt x="1686" y="158"/>
                  </a:lnTo>
                  <a:lnTo>
                    <a:pt x="1666" y="152"/>
                  </a:lnTo>
                  <a:lnTo>
                    <a:pt x="1644" y="150"/>
                  </a:lnTo>
                  <a:lnTo>
                    <a:pt x="1622" y="148"/>
                  </a:lnTo>
                  <a:lnTo>
                    <a:pt x="1598" y="148"/>
                  </a:lnTo>
                  <a:lnTo>
                    <a:pt x="1574" y="152"/>
                  </a:lnTo>
                  <a:lnTo>
                    <a:pt x="1548" y="156"/>
                  </a:lnTo>
                  <a:lnTo>
                    <a:pt x="1520" y="164"/>
                  </a:lnTo>
                  <a:close/>
                </a:path>
              </a:pathLst>
            </a:custGeom>
            <a:solidFill>
              <a:srgbClr val="FF505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3203" y="3312"/>
              <a:ext cx="517" cy="191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Εκδηλώσεις</a:t>
              </a:r>
              <a:endParaRPr lang="en-US" sz="2000" b="1" dirty="0"/>
            </a:p>
          </p:txBody>
        </p:sp>
      </p:grp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934628" y="1478286"/>
            <a:ext cx="3197887" cy="1623143"/>
            <a:chOff x="156" y="684"/>
            <a:chExt cx="1313" cy="1008"/>
          </a:xfrm>
        </p:grpSpPr>
        <p:sp>
          <p:nvSpPr>
            <p:cNvPr id="24" name="Freeform 45"/>
            <p:cNvSpPr>
              <a:spLocks/>
            </p:cNvSpPr>
            <p:nvPr/>
          </p:nvSpPr>
          <p:spPr bwMode="auto">
            <a:xfrm>
              <a:off x="156" y="684"/>
              <a:ext cx="1313" cy="1008"/>
            </a:xfrm>
            <a:custGeom>
              <a:avLst/>
              <a:gdLst>
                <a:gd name="T0" fmla="*/ 518 w 1880"/>
                <a:gd name="T1" fmla="*/ 712 h 1104"/>
                <a:gd name="T2" fmla="*/ 553 w 1880"/>
                <a:gd name="T3" fmla="*/ 740 h 1104"/>
                <a:gd name="T4" fmla="*/ 570 w 1880"/>
                <a:gd name="T5" fmla="*/ 787 h 1104"/>
                <a:gd name="T6" fmla="*/ 569 w 1880"/>
                <a:gd name="T7" fmla="*/ 829 h 1104"/>
                <a:gd name="T8" fmla="*/ 550 w 1880"/>
                <a:gd name="T9" fmla="*/ 882 h 1104"/>
                <a:gd name="T10" fmla="*/ 535 w 1880"/>
                <a:gd name="T11" fmla="*/ 933 h 1104"/>
                <a:gd name="T12" fmla="*/ 536 w 1880"/>
                <a:gd name="T13" fmla="*/ 950 h 1104"/>
                <a:gd name="T14" fmla="*/ 545 w 1880"/>
                <a:gd name="T15" fmla="*/ 979 h 1104"/>
                <a:gd name="T16" fmla="*/ 559 w 1880"/>
                <a:gd name="T17" fmla="*/ 997 h 1104"/>
                <a:gd name="T18" fmla="*/ 584 w 1880"/>
                <a:gd name="T19" fmla="*/ 1008 h 1104"/>
                <a:gd name="T20" fmla="*/ 629 w 1880"/>
                <a:gd name="T21" fmla="*/ 999 h 1104"/>
                <a:gd name="T22" fmla="*/ 670 w 1880"/>
                <a:gd name="T23" fmla="*/ 968 h 1104"/>
                <a:gd name="T24" fmla="*/ 698 w 1880"/>
                <a:gd name="T25" fmla="*/ 920 h 1104"/>
                <a:gd name="T26" fmla="*/ 704 w 1880"/>
                <a:gd name="T27" fmla="*/ 884 h 1104"/>
                <a:gd name="T28" fmla="*/ 698 w 1880"/>
                <a:gd name="T29" fmla="*/ 849 h 1104"/>
                <a:gd name="T30" fmla="*/ 687 w 1880"/>
                <a:gd name="T31" fmla="*/ 794 h 1104"/>
                <a:gd name="T32" fmla="*/ 689 w 1880"/>
                <a:gd name="T33" fmla="*/ 769 h 1104"/>
                <a:gd name="T34" fmla="*/ 703 w 1880"/>
                <a:gd name="T35" fmla="*/ 743 h 1104"/>
                <a:gd name="T36" fmla="*/ 714 w 1880"/>
                <a:gd name="T37" fmla="*/ 734 h 1104"/>
                <a:gd name="T38" fmla="*/ 764 w 1880"/>
                <a:gd name="T39" fmla="*/ 727 h 1104"/>
                <a:gd name="T40" fmla="*/ 832 w 1880"/>
                <a:gd name="T41" fmla="*/ 732 h 1104"/>
                <a:gd name="T42" fmla="*/ 866 w 1880"/>
                <a:gd name="T43" fmla="*/ 741 h 1104"/>
                <a:gd name="T44" fmla="*/ 926 w 1880"/>
                <a:gd name="T45" fmla="*/ 778 h 1104"/>
                <a:gd name="T46" fmla="*/ 1010 w 1880"/>
                <a:gd name="T47" fmla="*/ 845 h 1104"/>
                <a:gd name="T48" fmla="*/ 1056 w 1880"/>
                <a:gd name="T49" fmla="*/ 871 h 1104"/>
                <a:gd name="T50" fmla="*/ 1088 w 1880"/>
                <a:gd name="T51" fmla="*/ 880 h 1104"/>
                <a:gd name="T52" fmla="*/ 1129 w 1880"/>
                <a:gd name="T53" fmla="*/ 878 h 1104"/>
                <a:gd name="T54" fmla="*/ 1161 w 1880"/>
                <a:gd name="T55" fmla="*/ 864 h 1104"/>
                <a:gd name="T56" fmla="*/ 1205 w 1880"/>
                <a:gd name="T57" fmla="*/ 820 h 1104"/>
                <a:gd name="T58" fmla="*/ 1240 w 1880"/>
                <a:gd name="T59" fmla="*/ 780 h 1104"/>
                <a:gd name="T60" fmla="*/ 1224 w 1880"/>
                <a:gd name="T61" fmla="*/ 716 h 1104"/>
                <a:gd name="T62" fmla="*/ 1215 w 1880"/>
                <a:gd name="T63" fmla="*/ 635 h 1104"/>
                <a:gd name="T64" fmla="*/ 1222 w 1880"/>
                <a:gd name="T65" fmla="*/ 548 h 1104"/>
                <a:gd name="T66" fmla="*/ 1236 w 1880"/>
                <a:gd name="T67" fmla="*/ 497 h 1104"/>
                <a:gd name="T68" fmla="*/ 1260 w 1880"/>
                <a:gd name="T69" fmla="*/ 457 h 1104"/>
                <a:gd name="T70" fmla="*/ 1295 w 1880"/>
                <a:gd name="T71" fmla="*/ 416 h 1104"/>
                <a:gd name="T72" fmla="*/ 1307 w 1880"/>
                <a:gd name="T73" fmla="*/ 391 h 1104"/>
                <a:gd name="T74" fmla="*/ 1313 w 1880"/>
                <a:gd name="T75" fmla="*/ 351 h 1104"/>
                <a:gd name="T76" fmla="*/ 1313 w 1880"/>
                <a:gd name="T77" fmla="*/ 321 h 1104"/>
                <a:gd name="T78" fmla="*/ 1295 w 1880"/>
                <a:gd name="T79" fmla="*/ 248 h 1104"/>
                <a:gd name="T80" fmla="*/ 1263 w 1880"/>
                <a:gd name="T81" fmla="*/ 183 h 1104"/>
                <a:gd name="T82" fmla="*/ 1246 w 1880"/>
                <a:gd name="T83" fmla="*/ 141 h 1104"/>
                <a:gd name="T84" fmla="*/ 1235 w 1880"/>
                <a:gd name="T85" fmla="*/ 86 h 1104"/>
                <a:gd name="T86" fmla="*/ 1232 w 1880"/>
                <a:gd name="T87" fmla="*/ 0 h 1104"/>
                <a:gd name="T88" fmla="*/ 0 w 1880"/>
                <a:gd name="T89" fmla="*/ 776 h 1104"/>
                <a:gd name="T90" fmla="*/ 85 w 1880"/>
                <a:gd name="T91" fmla="*/ 749 h 1104"/>
                <a:gd name="T92" fmla="*/ 235 w 1880"/>
                <a:gd name="T93" fmla="*/ 723 h 1104"/>
                <a:gd name="T94" fmla="*/ 302 w 1880"/>
                <a:gd name="T95" fmla="*/ 705 h 1104"/>
                <a:gd name="T96" fmla="*/ 404 w 1880"/>
                <a:gd name="T97" fmla="*/ 685 h 1104"/>
                <a:gd name="T98" fmla="*/ 453 w 1880"/>
                <a:gd name="T99" fmla="*/ 687 h 1104"/>
                <a:gd name="T100" fmla="*/ 503 w 1880"/>
                <a:gd name="T101" fmla="*/ 703 h 11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0"/>
                <a:gd name="T154" fmla="*/ 0 h 1104"/>
                <a:gd name="T155" fmla="*/ 1880 w 1880"/>
                <a:gd name="T156" fmla="*/ 1104 h 11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0" h="1104">
                  <a:moveTo>
                    <a:pt x="720" y="770"/>
                  </a:moveTo>
                  <a:lnTo>
                    <a:pt x="720" y="770"/>
                  </a:lnTo>
                  <a:lnTo>
                    <a:pt x="742" y="780"/>
                  </a:lnTo>
                  <a:lnTo>
                    <a:pt x="762" y="788"/>
                  </a:lnTo>
                  <a:lnTo>
                    <a:pt x="778" y="798"/>
                  </a:lnTo>
                  <a:lnTo>
                    <a:pt x="792" y="810"/>
                  </a:lnTo>
                  <a:lnTo>
                    <a:pt x="802" y="824"/>
                  </a:lnTo>
                  <a:lnTo>
                    <a:pt x="810" y="842"/>
                  </a:lnTo>
                  <a:lnTo>
                    <a:pt x="816" y="862"/>
                  </a:lnTo>
                  <a:lnTo>
                    <a:pt x="816" y="888"/>
                  </a:lnTo>
                  <a:lnTo>
                    <a:pt x="814" y="908"/>
                  </a:lnTo>
                  <a:lnTo>
                    <a:pt x="806" y="926"/>
                  </a:lnTo>
                  <a:lnTo>
                    <a:pt x="798" y="946"/>
                  </a:lnTo>
                  <a:lnTo>
                    <a:pt x="788" y="966"/>
                  </a:lnTo>
                  <a:lnTo>
                    <a:pt x="778" y="986"/>
                  </a:lnTo>
                  <a:lnTo>
                    <a:pt x="770" y="1004"/>
                  </a:lnTo>
                  <a:lnTo>
                    <a:pt x="766" y="1022"/>
                  </a:lnTo>
                  <a:lnTo>
                    <a:pt x="766" y="1032"/>
                  </a:lnTo>
                  <a:lnTo>
                    <a:pt x="768" y="1040"/>
                  </a:lnTo>
                  <a:lnTo>
                    <a:pt x="770" y="1052"/>
                  </a:lnTo>
                  <a:lnTo>
                    <a:pt x="774" y="1062"/>
                  </a:lnTo>
                  <a:lnTo>
                    <a:pt x="780" y="1072"/>
                  </a:lnTo>
                  <a:lnTo>
                    <a:pt x="786" y="1080"/>
                  </a:lnTo>
                  <a:lnTo>
                    <a:pt x="794" y="1086"/>
                  </a:lnTo>
                  <a:lnTo>
                    <a:pt x="800" y="1092"/>
                  </a:lnTo>
                  <a:lnTo>
                    <a:pt x="810" y="1096"/>
                  </a:lnTo>
                  <a:lnTo>
                    <a:pt x="818" y="1100"/>
                  </a:lnTo>
                  <a:lnTo>
                    <a:pt x="836" y="1104"/>
                  </a:lnTo>
                  <a:lnTo>
                    <a:pt x="858" y="1104"/>
                  </a:lnTo>
                  <a:lnTo>
                    <a:pt x="878" y="1100"/>
                  </a:lnTo>
                  <a:lnTo>
                    <a:pt x="900" y="1094"/>
                  </a:lnTo>
                  <a:lnTo>
                    <a:pt x="922" y="1086"/>
                  </a:lnTo>
                  <a:lnTo>
                    <a:pt x="942" y="1074"/>
                  </a:lnTo>
                  <a:lnTo>
                    <a:pt x="960" y="1060"/>
                  </a:lnTo>
                  <a:lnTo>
                    <a:pt x="976" y="1044"/>
                  </a:lnTo>
                  <a:lnTo>
                    <a:pt x="990" y="1026"/>
                  </a:lnTo>
                  <a:lnTo>
                    <a:pt x="1000" y="1008"/>
                  </a:lnTo>
                  <a:lnTo>
                    <a:pt x="1006" y="988"/>
                  </a:lnTo>
                  <a:lnTo>
                    <a:pt x="1008" y="978"/>
                  </a:lnTo>
                  <a:lnTo>
                    <a:pt x="1008" y="968"/>
                  </a:lnTo>
                  <a:lnTo>
                    <a:pt x="1006" y="950"/>
                  </a:lnTo>
                  <a:lnTo>
                    <a:pt x="1000" y="930"/>
                  </a:lnTo>
                  <a:lnTo>
                    <a:pt x="994" y="910"/>
                  </a:lnTo>
                  <a:lnTo>
                    <a:pt x="986" y="890"/>
                  </a:lnTo>
                  <a:lnTo>
                    <a:pt x="984" y="870"/>
                  </a:lnTo>
                  <a:lnTo>
                    <a:pt x="982" y="860"/>
                  </a:lnTo>
                  <a:lnTo>
                    <a:pt x="984" y="850"/>
                  </a:lnTo>
                  <a:lnTo>
                    <a:pt x="986" y="842"/>
                  </a:lnTo>
                  <a:lnTo>
                    <a:pt x="990" y="832"/>
                  </a:lnTo>
                  <a:lnTo>
                    <a:pt x="998" y="822"/>
                  </a:lnTo>
                  <a:lnTo>
                    <a:pt x="1006" y="814"/>
                  </a:lnTo>
                  <a:lnTo>
                    <a:pt x="1012" y="808"/>
                  </a:lnTo>
                  <a:lnTo>
                    <a:pt x="1022" y="804"/>
                  </a:lnTo>
                  <a:lnTo>
                    <a:pt x="1042" y="800"/>
                  </a:lnTo>
                  <a:lnTo>
                    <a:pt x="1068" y="796"/>
                  </a:lnTo>
                  <a:lnTo>
                    <a:pt x="1094" y="796"/>
                  </a:lnTo>
                  <a:lnTo>
                    <a:pt x="1122" y="796"/>
                  </a:lnTo>
                  <a:lnTo>
                    <a:pt x="1150" y="798"/>
                  </a:lnTo>
                  <a:lnTo>
                    <a:pt x="1192" y="802"/>
                  </a:lnTo>
                  <a:lnTo>
                    <a:pt x="1216" y="806"/>
                  </a:lnTo>
                  <a:lnTo>
                    <a:pt x="1240" y="812"/>
                  </a:lnTo>
                  <a:lnTo>
                    <a:pt x="1262" y="820"/>
                  </a:lnTo>
                  <a:lnTo>
                    <a:pt x="1284" y="830"/>
                  </a:lnTo>
                  <a:lnTo>
                    <a:pt x="1326" y="852"/>
                  </a:lnTo>
                  <a:lnTo>
                    <a:pt x="1366" y="878"/>
                  </a:lnTo>
                  <a:lnTo>
                    <a:pt x="1406" y="904"/>
                  </a:lnTo>
                  <a:lnTo>
                    <a:pt x="1446" y="926"/>
                  </a:lnTo>
                  <a:lnTo>
                    <a:pt x="1468" y="938"/>
                  </a:lnTo>
                  <a:lnTo>
                    <a:pt x="1490" y="946"/>
                  </a:lnTo>
                  <a:lnTo>
                    <a:pt x="1512" y="954"/>
                  </a:lnTo>
                  <a:lnTo>
                    <a:pt x="1536" y="960"/>
                  </a:lnTo>
                  <a:lnTo>
                    <a:pt x="1558" y="964"/>
                  </a:lnTo>
                  <a:lnTo>
                    <a:pt x="1580" y="966"/>
                  </a:lnTo>
                  <a:lnTo>
                    <a:pt x="1600" y="966"/>
                  </a:lnTo>
                  <a:lnTo>
                    <a:pt x="1616" y="962"/>
                  </a:lnTo>
                  <a:lnTo>
                    <a:pt x="1634" y="958"/>
                  </a:lnTo>
                  <a:lnTo>
                    <a:pt x="1648" y="954"/>
                  </a:lnTo>
                  <a:lnTo>
                    <a:pt x="1662" y="946"/>
                  </a:lnTo>
                  <a:lnTo>
                    <a:pt x="1676" y="938"/>
                  </a:lnTo>
                  <a:lnTo>
                    <a:pt x="1702" y="920"/>
                  </a:lnTo>
                  <a:lnTo>
                    <a:pt x="1726" y="898"/>
                  </a:lnTo>
                  <a:lnTo>
                    <a:pt x="1750" y="876"/>
                  </a:lnTo>
                  <a:lnTo>
                    <a:pt x="1776" y="854"/>
                  </a:lnTo>
                  <a:lnTo>
                    <a:pt x="1764" y="820"/>
                  </a:lnTo>
                  <a:lnTo>
                    <a:pt x="1752" y="784"/>
                  </a:lnTo>
                  <a:lnTo>
                    <a:pt x="1746" y="756"/>
                  </a:lnTo>
                  <a:lnTo>
                    <a:pt x="1742" y="726"/>
                  </a:lnTo>
                  <a:lnTo>
                    <a:pt x="1740" y="696"/>
                  </a:lnTo>
                  <a:lnTo>
                    <a:pt x="1740" y="662"/>
                  </a:lnTo>
                  <a:lnTo>
                    <a:pt x="1744" y="630"/>
                  </a:lnTo>
                  <a:lnTo>
                    <a:pt x="1750" y="600"/>
                  </a:lnTo>
                  <a:lnTo>
                    <a:pt x="1758" y="570"/>
                  </a:lnTo>
                  <a:lnTo>
                    <a:pt x="1770" y="544"/>
                  </a:lnTo>
                  <a:lnTo>
                    <a:pt x="1778" y="530"/>
                  </a:lnTo>
                  <a:lnTo>
                    <a:pt x="1786" y="518"/>
                  </a:lnTo>
                  <a:lnTo>
                    <a:pt x="1804" y="500"/>
                  </a:lnTo>
                  <a:lnTo>
                    <a:pt x="1822" y="484"/>
                  </a:lnTo>
                  <a:lnTo>
                    <a:pt x="1838" y="470"/>
                  </a:lnTo>
                  <a:lnTo>
                    <a:pt x="1854" y="456"/>
                  </a:lnTo>
                  <a:lnTo>
                    <a:pt x="1860" y="448"/>
                  </a:lnTo>
                  <a:lnTo>
                    <a:pt x="1866" y="438"/>
                  </a:lnTo>
                  <a:lnTo>
                    <a:pt x="1872" y="428"/>
                  </a:lnTo>
                  <a:lnTo>
                    <a:pt x="1876" y="416"/>
                  </a:lnTo>
                  <a:lnTo>
                    <a:pt x="1878" y="400"/>
                  </a:lnTo>
                  <a:lnTo>
                    <a:pt x="1880" y="384"/>
                  </a:lnTo>
                  <a:lnTo>
                    <a:pt x="1880" y="368"/>
                  </a:lnTo>
                  <a:lnTo>
                    <a:pt x="1880" y="352"/>
                  </a:lnTo>
                  <a:lnTo>
                    <a:pt x="1874" y="322"/>
                  </a:lnTo>
                  <a:lnTo>
                    <a:pt x="1866" y="296"/>
                  </a:lnTo>
                  <a:lnTo>
                    <a:pt x="1854" y="272"/>
                  </a:lnTo>
                  <a:lnTo>
                    <a:pt x="1840" y="248"/>
                  </a:lnTo>
                  <a:lnTo>
                    <a:pt x="1824" y="224"/>
                  </a:lnTo>
                  <a:lnTo>
                    <a:pt x="1808" y="200"/>
                  </a:lnTo>
                  <a:lnTo>
                    <a:pt x="1792" y="172"/>
                  </a:lnTo>
                  <a:lnTo>
                    <a:pt x="1784" y="154"/>
                  </a:lnTo>
                  <a:lnTo>
                    <a:pt x="1778" y="136"/>
                  </a:lnTo>
                  <a:lnTo>
                    <a:pt x="1772" y="116"/>
                  </a:lnTo>
                  <a:lnTo>
                    <a:pt x="1768" y="94"/>
                  </a:lnTo>
                  <a:lnTo>
                    <a:pt x="1766" y="70"/>
                  </a:lnTo>
                  <a:lnTo>
                    <a:pt x="1764" y="48"/>
                  </a:lnTo>
                  <a:lnTo>
                    <a:pt x="1764" y="0"/>
                  </a:lnTo>
                  <a:lnTo>
                    <a:pt x="0" y="0"/>
                  </a:lnTo>
                  <a:lnTo>
                    <a:pt x="0" y="850"/>
                  </a:lnTo>
                  <a:lnTo>
                    <a:pt x="40" y="838"/>
                  </a:lnTo>
                  <a:lnTo>
                    <a:pt x="80" y="828"/>
                  </a:lnTo>
                  <a:lnTo>
                    <a:pt x="122" y="820"/>
                  </a:lnTo>
                  <a:lnTo>
                    <a:pt x="164" y="814"/>
                  </a:lnTo>
                  <a:lnTo>
                    <a:pt x="250" y="804"/>
                  </a:lnTo>
                  <a:lnTo>
                    <a:pt x="336" y="792"/>
                  </a:lnTo>
                  <a:lnTo>
                    <a:pt x="384" y="784"/>
                  </a:lnTo>
                  <a:lnTo>
                    <a:pt x="432" y="772"/>
                  </a:lnTo>
                  <a:lnTo>
                    <a:pt x="482" y="762"/>
                  </a:lnTo>
                  <a:lnTo>
                    <a:pt x="530" y="754"/>
                  </a:lnTo>
                  <a:lnTo>
                    <a:pt x="578" y="750"/>
                  </a:lnTo>
                  <a:lnTo>
                    <a:pt x="600" y="748"/>
                  </a:lnTo>
                  <a:lnTo>
                    <a:pt x="624" y="748"/>
                  </a:lnTo>
                  <a:lnTo>
                    <a:pt x="648" y="752"/>
                  </a:lnTo>
                  <a:lnTo>
                    <a:pt x="672" y="756"/>
                  </a:lnTo>
                  <a:lnTo>
                    <a:pt x="696" y="762"/>
                  </a:lnTo>
                  <a:lnTo>
                    <a:pt x="720" y="770"/>
                  </a:lnTo>
                  <a:close/>
                </a:path>
              </a:pathLst>
            </a:custGeom>
            <a:solidFill>
              <a:schemeClr val="hlink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403" y="966"/>
              <a:ext cx="53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l-GR" sz="2000" b="1" dirty="0" smtClean="0"/>
                <a:t>Συσκευασία</a:t>
              </a:r>
              <a:endParaRPr lang="en-US" sz="2000" b="1" dirty="0"/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2697160" y="1491518"/>
            <a:ext cx="3775878" cy="1349561"/>
            <a:chOff x="1371" y="684"/>
            <a:chExt cx="1550" cy="838"/>
          </a:xfrm>
        </p:grpSpPr>
        <p:sp>
          <p:nvSpPr>
            <p:cNvPr id="27" name="Freeform 48"/>
            <p:cNvSpPr>
              <a:spLocks/>
            </p:cNvSpPr>
            <p:nvPr/>
          </p:nvSpPr>
          <p:spPr bwMode="auto">
            <a:xfrm>
              <a:off x="1371" y="684"/>
              <a:ext cx="1550" cy="838"/>
            </a:xfrm>
            <a:custGeom>
              <a:avLst/>
              <a:gdLst>
                <a:gd name="T0" fmla="*/ 47 w 2220"/>
                <a:gd name="T1" fmla="*/ 183 h 918"/>
                <a:gd name="T2" fmla="*/ 80 w 2220"/>
                <a:gd name="T3" fmla="*/ 248 h 918"/>
                <a:gd name="T4" fmla="*/ 98 w 2220"/>
                <a:gd name="T5" fmla="*/ 321 h 918"/>
                <a:gd name="T6" fmla="*/ 98 w 2220"/>
                <a:gd name="T7" fmla="*/ 351 h 918"/>
                <a:gd name="T8" fmla="*/ 92 w 2220"/>
                <a:gd name="T9" fmla="*/ 391 h 918"/>
                <a:gd name="T10" fmla="*/ 80 w 2220"/>
                <a:gd name="T11" fmla="*/ 416 h 918"/>
                <a:gd name="T12" fmla="*/ 45 w 2220"/>
                <a:gd name="T13" fmla="*/ 456 h 918"/>
                <a:gd name="T14" fmla="*/ 21 w 2220"/>
                <a:gd name="T15" fmla="*/ 497 h 918"/>
                <a:gd name="T16" fmla="*/ 7 w 2220"/>
                <a:gd name="T17" fmla="*/ 548 h 918"/>
                <a:gd name="T18" fmla="*/ 0 w 2220"/>
                <a:gd name="T19" fmla="*/ 635 h 918"/>
                <a:gd name="T20" fmla="*/ 8 w 2220"/>
                <a:gd name="T21" fmla="*/ 716 h 918"/>
                <a:gd name="T22" fmla="*/ 25 w 2220"/>
                <a:gd name="T23" fmla="*/ 780 h 918"/>
                <a:gd name="T24" fmla="*/ 47 w 2220"/>
                <a:gd name="T25" fmla="*/ 759 h 918"/>
                <a:gd name="T26" fmla="*/ 75 w 2220"/>
                <a:gd name="T27" fmla="*/ 745 h 918"/>
                <a:gd name="T28" fmla="*/ 140 w 2220"/>
                <a:gd name="T29" fmla="*/ 728 h 918"/>
                <a:gd name="T30" fmla="*/ 207 w 2220"/>
                <a:gd name="T31" fmla="*/ 728 h 918"/>
                <a:gd name="T32" fmla="*/ 296 w 2220"/>
                <a:gd name="T33" fmla="*/ 749 h 918"/>
                <a:gd name="T34" fmla="*/ 423 w 2220"/>
                <a:gd name="T35" fmla="*/ 794 h 918"/>
                <a:gd name="T36" fmla="*/ 563 w 2220"/>
                <a:gd name="T37" fmla="*/ 831 h 918"/>
                <a:gd name="T38" fmla="*/ 707 w 2220"/>
                <a:gd name="T39" fmla="*/ 836 h 918"/>
                <a:gd name="T40" fmla="*/ 802 w 2220"/>
                <a:gd name="T41" fmla="*/ 825 h 918"/>
                <a:gd name="T42" fmla="*/ 896 w 2220"/>
                <a:gd name="T43" fmla="*/ 794 h 918"/>
                <a:gd name="T44" fmla="*/ 989 w 2220"/>
                <a:gd name="T45" fmla="*/ 754 h 918"/>
                <a:gd name="T46" fmla="*/ 1053 w 2220"/>
                <a:gd name="T47" fmla="*/ 736 h 918"/>
                <a:gd name="T48" fmla="*/ 1149 w 2220"/>
                <a:gd name="T49" fmla="*/ 714 h 918"/>
                <a:gd name="T50" fmla="*/ 1218 w 2220"/>
                <a:gd name="T51" fmla="*/ 681 h 918"/>
                <a:gd name="T52" fmla="*/ 1237 w 2220"/>
                <a:gd name="T53" fmla="*/ 665 h 918"/>
                <a:gd name="T54" fmla="*/ 1283 w 2220"/>
                <a:gd name="T55" fmla="*/ 606 h 918"/>
                <a:gd name="T56" fmla="*/ 1308 w 2220"/>
                <a:gd name="T57" fmla="*/ 581 h 918"/>
                <a:gd name="T58" fmla="*/ 1335 w 2220"/>
                <a:gd name="T59" fmla="*/ 577 h 918"/>
                <a:gd name="T60" fmla="*/ 1375 w 2220"/>
                <a:gd name="T61" fmla="*/ 590 h 918"/>
                <a:gd name="T62" fmla="*/ 1409 w 2220"/>
                <a:gd name="T63" fmla="*/ 610 h 918"/>
                <a:gd name="T64" fmla="*/ 1456 w 2220"/>
                <a:gd name="T65" fmla="*/ 654 h 918"/>
                <a:gd name="T66" fmla="*/ 1496 w 2220"/>
                <a:gd name="T67" fmla="*/ 708 h 918"/>
                <a:gd name="T68" fmla="*/ 1519 w 2220"/>
                <a:gd name="T69" fmla="*/ 743 h 918"/>
                <a:gd name="T70" fmla="*/ 1539 w 2220"/>
                <a:gd name="T71" fmla="*/ 699 h 918"/>
                <a:gd name="T72" fmla="*/ 1550 w 2220"/>
                <a:gd name="T73" fmla="*/ 617 h 918"/>
                <a:gd name="T74" fmla="*/ 1544 w 2220"/>
                <a:gd name="T75" fmla="*/ 535 h 918"/>
                <a:gd name="T76" fmla="*/ 1533 w 2220"/>
                <a:gd name="T77" fmla="*/ 491 h 918"/>
                <a:gd name="T78" fmla="*/ 1512 w 2220"/>
                <a:gd name="T79" fmla="*/ 438 h 918"/>
                <a:gd name="T80" fmla="*/ 1456 w 2220"/>
                <a:gd name="T81" fmla="*/ 345 h 918"/>
                <a:gd name="T82" fmla="*/ 1423 w 2220"/>
                <a:gd name="T83" fmla="*/ 278 h 918"/>
                <a:gd name="T84" fmla="*/ 1410 w 2220"/>
                <a:gd name="T85" fmla="*/ 239 h 918"/>
                <a:gd name="T86" fmla="*/ 1402 w 2220"/>
                <a:gd name="T87" fmla="*/ 155 h 918"/>
                <a:gd name="T88" fmla="*/ 1409 w 2220"/>
                <a:gd name="T89" fmla="*/ 62 h 918"/>
                <a:gd name="T90" fmla="*/ 17 w 2220"/>
                <a:gd name="T91" fmla="*/ 0 h 918"/>
                <a:gd name="T92" fmla="*/ 18 w 2220"/>
                <a:gd name="T93" fmla="*/ 64 h 918"/>
                <a:gd name="T94" fmla="*/ 27 w 2220"/>
                <a:gd name="T95" fmla="*/ 124 h 918"/>
                <a:gd name="T96" fmla="*/ 36 w 2220"/>
                <a:gd name="T97" fmla="*/ 157 h 9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0"/>
                <a:gd name="T148" fmla="*/ 0 h 918"/>
                <a:gd name="T149" fmla="*/ 2220 w 2220"/>
                <a:gd name="T150" fmla="*/ 918 h 9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0" h="918">
                  <a:moveTo>
                    <a:pt x="52" y="172"/>
                  </a:moveTo>
                  <a:lnTo>
                    <a:pt x="52" y="172"/>
                  </a:lnTo>
                  <a:lnTo>
                    <a:pt x="68" y="200"/>
                  </a:lnTo>
                  <a:lnTo>
                    <a:pt x="84" y="224"/>
                  </a:lnTo>
                  <a:lnTo>
                    <a:pt x="100" y="248"/>
                  </a:lnTo>
                  <a:lnTo>
                    <a:pt x="114" y="272"/>
                  </a:lnTo>
                  <a:lnTo>
                    <a:pt x="126" y="296"/>
                  </a:lnTo>
                  <a:lnTo>
                    <a:pt x="134" y="322"/>
                  </a:lnTo>
                  <a:lnTo>
                    <a:pt x="140" y="352"/>
                  </a:lnTo>
                  <a:lnTo>
                    <a:pt x="140" y="368"/>
                  </a:lnTo>
                  <a:lnTo>
                    <a:pt x="140" y="384"/>
                  </a:lnTo>
                  <a:lnTo>
                    <a:pt x="138" y="400"/>
                  </a:lnTo>
                  <a:lnTo>
                    <a:pt x="136" y="416"/>
                  </a:lnTo>
                  <a:lnTo>
                    <a:pt x="132" y="428"/>
                  </a:lnTo>
                  <a:lnTo>
                    <a:pt x="126" y="438"/>
                  </a:lnTo>
                  <a:lnTo>
                    <a:pt x="120" y="448"/>
                  </a:lnTo>
                  <a:lnTo>
                    <a:pt x="114" y="456"/>
                  </a:lnTo>
                  <a:lnTo>
                    <a:pt x="98" y="470"/>
                  </a:lnTo>
                  <a:lnTo>
                    <a:pt x="82" y="484"/>
                  </a:lnTo>
                  <a:lnTo>
                    <a:pt x="64" y="500"/>
                  </a:lnTo>
                  <a:lnTo>
                    <a:pt x="46" y="518"/>
                  </a:lnTo>
                  <a:lnTo>
                    <a:pt x="38" y="530"/>
                  </a:lnTo>
                  <a:lnTo>
                    <a:pt x="30" y="544"/>
                  </a:lnTo>
                  <a:lnTo>
                    <a:pt x="18" y="570"/>
                  </a:lnTo>
                  <a:lnTo>
                    <a:pt x="10" y="600"/>
                  </a:lnTo>
                  <a:lnTo>
                    <a:pt x="4" y="630"/>
                  </a:lnTo>
                  <a:lnTo>
                    <a:pt x="0" y="662"/>
                  </a:lnTo>
                  <a:lnTo>
                    <a:pt x="0" y="696"/>
                  </a:lnTo>
                  <a:lnTo>
                    <a:pt x="2" y="726"/>
                  </a:lnTo>
                  <a:lnTo>
                    <a:pt x="6" y="756"/>
                  </a:lnTo>
                  <a:lnTo>
                    <a:pt x="12" y="784"/>
                  </a:lnTo>
                  <a:lnTo>
                    <a:pt x="24" y="820"/>
                  </a:lnTo>
                  <a:lnTo>
                    <a:pt x="36" y="854"/>
                  </a:lnTo>
                  <a:lnTo>
                    <a:pt x="52" y="844"/>
                  </a:lnTo>
                  <a:lnTo>
                    <a:pt x="68" y="832"/>
                  </a:lnTo>
                  <a:lnTo>
                    <a:pt x="88" y="824"/>
                  </a:lnTo>
                  <a:lnTo>
                    <a:pt x="108" y="816"/>
                  </a:lnTo>
                  <a:lnTo>
                    <a:pt x="138" y="806"/>
                  </a:lnTo>
                  <a:lnTo>
                    <a:pt x="168" y="800"/>
                  </a:lnTo>
                  <a:lnTo>
                    <a:pt x="200" y="798"/>
                  </a:lnTo>
                  <a:lnTo>
                    <a:pt x="232" y="796"/>
                  </a:lnTo>
                  <a:lnTo>
                    <a:pt x="264" y="796"/>
                  </a:lnTo>
                  <a:lnTo>
                    <a:pt x="296" y="798"/>
                  </a:lnTo>
                  <a:lnTo>
                    <a:pt x="328" y="802"/>
                  </a:lnTo>
                  <a:lnTo>
                    <a:pt x="360" y="806"/>
                  </a:lnTo>
                  <a:lnTo>
                    <a:pt x="424" y="820"/>
                  </a:lnTo>
                  <a:lnTo>
                    <a:pt x="488" y="836"/>
                  </a:lnTo>
                  <a:lnTo>
                    <a:pt x="606" y="870"/>
                  </a:lnTo>
                  <a:lnTo>
                    <a:pt x="672" y="886"/>
                  </a:lnTo>
                  <a:lnTo>
                    <a:pt x="738" y="900"/>
                  </a:lnTo>
                  <a:lnTo>
                    <a:pt x="806" y="910"/>
                  </a:lnTo>
                  <a:lnTo>
                    <a:pt x="874" y="916"/>
                  </a:lnTo>
                  <a:lnTo>
                    <a:pt x="942" y="918"/>
                  </a:lnTo>
                  <a:lnTo>
                    <a:pt x="1012" y="916"/>
                  </a:lnTo>
                  <a:lnTo>
                    <a:pt x="1080" y="912"/>
                  </a:lnTo>
                  <a:lnTo>
                    <a:pt x="1148" y="904"/>
                  </a:lnTo>
                  <a:lnTo>
                    <a:pt x="1194" y="896"/>
                  </a:lnTo>
                  <a:lnTo>
                    <a:pt x="1240" y="884"/>
                  </a:lnTo>
                  <a:lnTo>
                    <a:pt x="1284" y="870"/>
                  </a:lnTo>
                  <a:lnTo>
                    <a:pt x="1328" y="854"/>
                  </a:lnTo>
                  <a:lnTo>
                    <a:pt x="1372" y="840"/>
                  </a:lnTo>
                  <a:lnTo>
                    <a:pt x="1416" y="826"/>
                  </a:lnTo>
                  <a:lnTo>
                    <a:pt x="1460" y="814"/>
                  </a:lnTo>
                  <a:lnTo>
                    <a:pt x="1508" y="806"/>
                  </a:lnTo>
                  <a:lnTo>
                    <a:pt x="1574" y="796"/>
                  </a:lnTo>
                  <a:lnTo>
                    <a:pt x="1610" y="790"/>
                  </a:lnTo>
                  <a:lnTo>
                    <a:pt x="1646" y="782"/>
                  </a:lnTo>
                  <a:lnTo>
                    <a:pt x="1682" y="772"/>
                  </a:lnTo>
                  <a:lnTo>
                    <a:pt x="1714" y="760"/>
                  </a:lnTo>
                  <a:lnTo>
                    <a:pt x="1744" y="746"/>
                  </a:lnTo>
                  <a:lnTo>
                    <a:pt x="1758" y="738"/>
                  </a:lnTo>
                  <a:lnTo>
                    <a:pt x="1772" y="728"/>
                  </a:lnTo>
                  <a:lnTo>
                    <a:pt x="1798" y="704"/>
                  </a:lnTo>
                  <a:lnTo>
                    <a:pt x="1820" y="682"/>
                  </a:lnTo>
                  <a:lnTo>
                    <a:pt x="1838" y="664"/>
                  </a:lnTo>
                  <a:lnTo>
                    <a:pt x="1854" y="648"/>
                  </a:lnTo>
                  <a:lnTo>
                    <a:pt x="1864" y="642"/>
                  </a:lnTo>
                  <a:lnTo>
                    <a:pt x="1874" y="636"/>
                  </a:lnTo>
                  <a:lnTo>
                    <a:pt x="1884" y="634"/>
                  </a:lnTo>
                  <a:lnTo>
                    <a:pt x="1898" y="632"/>
                  </a:lnTo>
                  <a:lnTo>
                    <a:pt x="1912" y="632"/>
                  </a:lnTo>
                  <a:lnTo>
                    <a:pt x="1930" y="634"/>
                  </a:lnTo>
                  <a:lnTo>
                    <a:pt x="1948" y="640"/>
                  </a:lnTo>
                  <a:lnTo>
                    <a:pt x="1970" y="646"/>
                  </a:lnTo>
                  <a:lnTo>
                    <a:pt x="1994" y="656"/>
                  </a:lnTo>
                  <a:lnTo>
                    <a:pt x="2018" y="668"/>
                  </a:lnTo>
                  <a:lnTo>
                    <a:pt x="2042" y="682"/>
                  </a:lnTo>
                  <a:lnTo>
                    <a:pt x="2064" y="700"/>
                  </a:lnTo>
                  <a:lnTo>
                    <a:pt x="2086" y="716"/>
                  </a:lnTo>
                  <a:lnTo>
                    <a:pt x="2106" y="736"/>
                  </a:lnTo>
                  <a:lnTo>
                    <a:pt x="2124" y="756"/>
                  </a:lnTo>
                  <a:lnTo>
                    <a:pt x="2142" y="776"/>
                  </a:lnTo>
                  <a:lnTo>
                    <a:pt x="2176" y="814"/>
                  </a:lnTo>
                  <a:lnTo>
                    <a:pt x="2190" y="792"/>
                  </a:lnTo>
                  <a:lnTo>
                    <a:pt x="2204" y="766"/>
                  </a:lnTo>
                  <a:lnTo>
                    <a:pt x="2212" y="736"/>
                  </a:lnTo>
                  <a:lnTo>
                    <a:pt x="2218" y="706"/>
                  </a:lnTo>
                  <a:lnTo>
                    <a:pt x="2220" y="676"/>
                  </a:lnTo>
                  <a:lnTo>
                    <a:pt x="2220" y="646"/>
                  </a:lnTo>
                  <a:lnTo>
                    <a:pt x="2216" y="616"/>
                  </a:lnTo>
                  <a:lnTo>
                    <a:pt x="2212" y="586"/>
                  </a:lnTo>
                  <a:lnTo>
                    <a:pt x="2204" y="558"/>
                  </a:lnTo>
                  <a:lnTo>
                    <a:pt x="2196" y="538"/>
                  </a:lnTo>
                  <a:lnTo>
                    <a:pt x="2188" y="518"/>
                  </a:lnTo>
                  <a:lnTo>
                    <a:pt x="2178" y="498"/>
                  </a:lnTo>
                  <a:lnTo>
                    <a:pt x="2166" y="480"/>
                  </a:lnTo>
                  <a:lnTo>
                    <a:pt x="2142" y="446"/>
                  </a:lnTo>
                  <a:lnTo>
                    <a:pt x="2114" y="412"/>
                  </a:lnTo>
                  <a:lnTo>
                    <a:pt x="2086" y="378"/>
                  </a:lnTo>
                  <a:lnTo>
                    <a:pt x="2060" y="342"/>
                  </a:lnTo>
                  <a:lnTo>
                    <a:pt x="2048" y="324"/>
                  </a:lnTo>
                  <a:lnTo>
                    <a:pt x="2038" y="304"/>
                  </a:lnTo>
                  <a:lnTo>
                    <a:pt x="2028" y="284"/>
                  </a:lnTo>
                  <a:lnTo>
                    <a:pt x="2020" y="262"/>
                  </a:lnTo>
                  <a:lnTo>
                    <a:pt x="2012" y="234"/>
                  </a:lnTo>
                  <a:lnTo>
                    <a:pt x="2008" y="202"/>
                  </a:lnTo>
                  <a:lnTo>
                    <a:pt x="2008" y="170"/>
                  </a:lnTo>
                  <a:lnTo>
                    <a:pt x="2010" y="138"/>
                  </a:lnTo>
                  <a:lnTo>
                    <a:pt x="2012" y="102"/>
                  </a:lnTo>
                  <a:lnTo>
                    <a:pt x="2018" y="68"/>
                  </a:lnTo>
                  <a:lnTo>
                    <a:pt x="2026" y="34"/>
                  </a:lnTo>
                  <a:lnTo>
                    <a:pt x="2034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6" y="70"/>
                  </a:lnTo>
                  <a:lnTo>
                    <a:pt x="28" y="94"/>
                  </a:lnTo>
                  <a:lnTo>
                    <a:pt x="32" y="116"/>
                  </a:lnTo>
                  <a:lnTo>
                    <a:pt x="38" y="136"/>
                  </a:lnTo>
                  <a:lnTo>
                    <a:pt x="44" y="154"/>
                  </a:lnTo>
                  <a:lnTo>
                    <a:pt x="52" y="172"/>
                  </a:lnTo>
                  <a:close/>
                </a:path>
              </a:pathLst>
            </a:custGeom>
            <a:solidFill>
              <a:srgbClr val="FF9966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1702" y="864"/>
              <a:ext cx="7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l-GR" sz="2000" b="1" dirty="0" smtClean="0"/>
                <a:t>Προώθηση  πωλήσεων</a:t>
              </a:r>
              <a:endParaRPr lang="en-US" sz="2000" b="1" dirty="0"/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4989889" y="1475382"/>
            <a:ext cx="2935393" cy="1683197"/>
            <a:chOff x="2773" y="684"/>
            <a:chExt cx="1204" cy="1045"/>
          </a:xfrm>
        </p:grpSpPr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2773" y="684"/>
              <a:ext cx="1204" cy="1045"/>
            </a:xfrm>
            <a:custGeom>
              <a:avLst/>
              <a:gdLst>
                <a:gd name="T0" fmla="*/ 13 w 1724"/>
                <a:gd name="T1" fmla="*/ 31 h 1144"/>
                <a:gd name="T2" fmla="*/ 1 w 1724"/>
                <a:gd name="T3" fmla="*/ 126 h 1144"/>
                <a:gd name="T4" fmla="*/ 3 w 1724"/>
                <a:gd name="T5" fmla="*/ 214 h 1144"/>
                <a:gd name="T6" fmla="*/ 14 w 1724"/>
                <a:gd name="T7" fmla="*/ 259 h 1144"/>
                <a:gd name="T8" fmla="*/ 36 w 1724"/>
                <a:gd name="T9" fmla="*/ 312 h 1144"/>
                <a:gd name="T10" fmla="*/ 94 w 1724"/>
                <a:gd name="T11" fmla="*/ 407 h 1144"/>
                <a:gd name="T12" fmla="*/ 126 w 1724"/>
                <a:gd name="T13" fmla="*/ 473 h 1144"/>
                <a:gd name="T14" fmla="*/ 137 w 1724"/>
                <a:gd name="T15" fmla="*/ 510 h 1144"/>
                <a:gd name="T16" fmla="*/ 148 w 1724"/>
                <a:gd name="T17" fmla="*/ 590 h 1144"/>
                <a:gd name="T18" fmla="*/ 142 w 1724"/>
                <a:gd name="T19" fmla="*/ 672 h 1144"/>
                <a:gd name="T20" fmla="*/ 127 w 1724"/>
                <a:gd name="T21" fmla="*/ 723 h 1144"/>
                <a:gd name="T22" fmla="*/ 131 w 1724"/>
                <a:gd name="T23" fmla="*/ 764 h 1144"/>
                <a:gd name="T24" fmla="*/ 175 w 1724"/>
                <a:gd name="T25" fmla="*/ 813 h 1144"/>
                <a:gd name="T26" fmla="*/ 221 w 1724"/>
                <a:gd name="T27" fmla="*/ 846 h 1144"/>
                <a:gd name="T28" fmla="*/ 271 w 1724"/>
                <a:gd name="T29" fmla="*/ 868 h 1144"/>
                <a:gd name="T30" fmla="*/ 328 w 1724"/>
                <a:gd name="T31" fmla="*/ 877 h 1144"/>
                <a:gd name="T32" fmla="*/ 397 w 1724"/>
                <a:gd name="T33" fmla="*/ 877 h 1144"/>
                <a:gd name="T34" fmla="*/ 454 w 1724"/>
                <a:gd name="T35" fmla="*/ 862 h 1144"/>
                <a:gd name="T36" fmla="*/ 539 w 1724"/>
                <a:gd name="T37" fmla="*/ 826 h 1144"/>
                <a:gd name="T38" fmla="*/ 602 w 1724"/>
                <a:gd name="T39" fmla="*/ 813 h 1144"/>
                <a:gd name="T40" fmla="*/ 641 w 1724"/>
                <a:gd name="T41" fmla="*/ 820 h 1144"/>
                <a:gd name="T42" fmla="*/ 666 w 1724"/>
                <a:gd name="T43" fmla="*/ 839 h 1144"/>
                <a:gd name="T44" fmla="*/ 689 w 1724"/>
                <a:gd name="T45" fmla="*/ 870 h 1144"/>
                <a:gd name="T46" fmla="*/ 701 w 1724"/>
                <a:gd name="T47" fmla="*/ 899 h 1144"/>
                <a:gd name="T48" fmla="*/ 714 w 1724"/>
                <a:gd name="T49" fmla="*/ 961 h 1144"/>
                <a:gd name="T50" fmla="*/ 726 w 1724"/>
                <a:gd name="T51" fmla="*/ 1005 h 1144"/>
                <a:gd name="T52" fmla="*/ 743 w 1724"/>
                <a:gd name="T53" fmla="*/ 1025 h 1144"/>
                <a:gd name="T54" fmla="*/ 763 w 1724"/>
                <a:gd name="T55" fmla="*/ 1036 h 1144"/>
                <a:gd name="T56" fmla="*/ 813 w 1724"/>
                <a:gd name="T57" fmla="*/ 1043 h 1144"/>
                <a:gd name="T58" fmla="*/ 834 w 1724"/>
                <a:gd name="T59" fmla="*/ 1034 h 1144"/>
                <a:gd name="T60" fmla="*/ 851 w 1724"/>
                <a:gd name="T61" fmla="*/ 1014 h 1144"/>
                <a:gd name="T62" fmla="*/ 862 w 1724"/>
                <a:gd name="T63" fmla="*/ 985 h 1144"/>
                <a:gd name="T64" fmla="*/ 865 w 1724"/>
                <a:gd name="T65" fmla="*/ 959 h 1144"/>
                <a:gd name="T66" fmla="*/ 860 w 1724"/>
                <a:gd name="T67" fmla="*/ 930 h 1144"/>
                <a:gd name="T68" fmla="*/ 838 w 1724"/>
                <a:gd name="T69" fmla="*/ 886 h 1144"/>
                <a:gd name="T70" fmla="*/ 825 w 1724"/>
                <a:gd name="T71" fmla="*/ 859 h 1144"/>
                <a:gd name="T72" fmla="*/ 824 w 1724"/>
                <a:gd name="T73" fmla="*/ 840 h 1144"/>
                <a:gd name="T74" fmla="*/ 831 w 1724"/>
                <a:gd name="T75" fmla="*/ 817 h 1144"/>
                <a:gd name="T76" fmla="*/ 849 w 1724"/>
                <a:gd name="T77" fmla="*/ 800 h 1144"/>
                <a:gd name="T78" fmla="*/ 897 w 1724"/>
                <a:gd name="T79" fmla="*/ 780 h 1144"/>
                <a:gd name="T80" fmla="*/ 943 w 1724"/>
                <a:gd name="T81" fmla="*/ 775 h 1144"/>
                <a:gd name="T82" fmla="*/ 994 w 1724"/>
                <a:gd name="T83" fmla="*/ 789 h 1144"/>
                <a:gd name="T84" fmla="*/ 1046 w 1724"/>
                <a:gd name="T85" fmla="*/ 804 h 1144"/>
                <a:gd name="T86" fmla="*/ 1080 w 1724"/>
                <a:gd name="T87" fmla="*/ 802 h 1144"/>
                <a:gd name="T88" fmla="*/ 1120 w 1724"/>
                <a:gd name="T89" fmla="*/ 784 h 1144"/>
                <a:gd name="T90" fmla="*/ 1169 w 1724"/>
                <a:gd name="T91" fmla="*/ 744 h 1144"/>
                <a:gd name="T92" fmla="*/ 1204 w 1724"/>
                <a:gd name="T93" fmla="*/ 0 h 1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24"/>
                <a:gd name="T142" fmla="*/ 0 h 1144"/>
                <a:gd name="T143" fmla="*/ 1724 w 1724"/>
                <a:gd name="T144" fmla="*/ 1144 h 1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24" h="1144">
                  <a:moveTo>
                    <a:pt x="26" y="0"/>
                  </a:moveTo>
                  <a:lnTo>
                    <a:pt x="26" y="0"/>
                  </a:lnTo>
                  <a:lnTo>
                    <a:pt x="18" y="34"/>
                  </a:lnTo>
                  <a:lnTo>
                    <a:pt x="10" y="68"/>
                  </a:lnTo>
                  <a:lnTo>
                    <a:pt x="4" y="102"/>
                  </a:lnTo>
                  <a:lnTo>
                    <a:pt x="2" y="138"/>
                  </a:lnTo>
                  <a:lnTo>
                    <a:pt x="0" y="170"/>
                  </a:lnTo>
                  <a:lnTo>
                    <a:pt x="0" y="202"/>
                  </a:lnTo>
                  <a:lnTo>
                    <a:pt x="4" y="234"/>
                  </a:lnTo>
                  <a:lnTo>
                    <a:pt x="12" y="262"/>
                  </a:lnTo>
                  <a:lnTo>
                    <a:pt x="20" y="284"/>
                  </a:lnTo>
                  <a:lnTo>
                    <a:pt x="30" y="304"/>
                  </a:lnTo>
                  <a:lnTo>
                    <a:pt x="40" y="324"/>
                  </a:lnTo>
                  <a:lnTo>
                    <a:pt x="52" y="342"/>
                  </a:lnTo>
                  <a:lnTo>
                    <a:pt x="78" y="378"/>
                  </a:lnTo>
                  <a:lnTo>
                    <a:pt x="106" y="412"/>
                  </a:lnTo>
                  <a:lnTo>
                    <a:pt x="134" y="446"/>
                  </a:lnTo>
                  <a:lnTo>
                    <a:pt x="158" y="480"/>
                  </a:lnTo>
                  <a:lnTo>
                    <a:pt x="170" y="498"/>
                  </a:lnTo>
                  <a:lnTo>
                    <a:pt x="180" y="518"/>
                  </a:lnTo>
                  <a:lnTo>
                    <a:pt x="188" y="538"/>
                  </a:lnTo>
                  <a:lnTo>
                    <a:pt x="196" y="558"/>
                  </a:lnTo>
                  <a:lnTo>
                    <a:pt x="204" y="586"/>
                  </a:lnTo>
                  <a:lnTo>
                    <a:pt x="208" y="616"/>
                  </a:lnTo>
                  <a:lnTo>
                    <a:pt x="212" y="646"/>
                  </a:lnTo>
                  <a:lnTo>
                    <a:pt x="212" y="676"/>
                  </a:lnTo>
                  <a:lnTo>
                    <a:pt x="210" y="706"/>
                  </a:lnTo>
                  <a:lnTo>
                    <a:pt x="204" y="736"/>
                  </a:lnTo>
                  <a:lnTo>
                    <a:pt x="196" y="766"/>
                  </a:lnTo>
                  <a:lnTo>
                    <a:pt x="182" y="792"/>
                  </a:lnTo>
                  <a:lnTo>
                    <a:pt x="168" y="814"/>
                  </a:lnTo>
                  <a:lnTo>
                    <a:pt x="188" y="836"/>
                  </a:lnTo>
                  <a:lnTo>
                    <a:pt x="210" y="856"/>
                  </a:lnTo>
                  <a:lnTo>
                    <a:pt x="230" y="874"/>
                  </a:lnTo>
                  <a:lnTo>
                    <a:pt x="250" y="890"/>
                  </a:lnTo>
                  <a:lnTo>
                    <a:pt x="272" y="904"/>
                  </a:lnTo>
                  <a:lnTo>
                    <a:pt x="294" y="916"/>
                  </a:lnTo>
                  <a:lnTo>
                    <a:pt x="316" y="926"/>
                  </a:lnTo>
                  <a:lnTo>
                    <a:pt x="338" y="936"/>
                  </a:lnTo>
                  <a:lnTo>
                    <a:pt x="362" y="944"/>
                  </a:lnTo>
                  <a:lnTo>
                    <a:pt x="388" y="950"/>
                  </a:lnTo>
                  <a:lnTo>
                    <a:pt x="414" y="954"/>
                  </a:lnTo>
                  <a:lnTo>
                    <a:pt x="442" y="958"/>
                  </a:lnTo>
                  <a:lnTo>
                    <a:pt x="470" y="960"/>
                  </a:lnTo>
                  <a:lnTo>
                    <a:pt x="500" y="962"/>
                  </a:lnTo>
                  <a:lnTo>
                    <a:pt x="568" y="960"/>
                  </a:lnTo>
                  <a:lnTo>
                    <a:pt x="594" y="956"/>
                  </a:lnTo>
                  <a:lnTo>
                    <a:pt x="620" y="952"/>
                  </a:lnTo>
                  <a:lnTo>
                    <a:pt x="650" y="944"/>
                  </a:lnTo>
                  <a:lnTo>
                    <a:pt x="680" y="934"/>
                  </a:lnTo>
                  <a:lnTo>
                    <a:pt x="740" y="914"/>
                  </a:lnTo>
                  <a:lnTo>
                    <a:pt x="772" y="904"/>
                  </a:lnTo>
                  <a:lnTo>
                    <a:pt x="802" y="896"/>
                  </a:lnTo>
                  <a:lnTo>
                    <a:pt x="834" y="892"/>
                  </a:lnTo>
                  <a:lnTo>
                    <a:pt x="862" y="890"/>
                  </a:lnTo>
                  <a:lnTo>
                    <a:pt x="892" y="892"/>
                  </a:lnTo>
                  <a:lnTo>
                    <a:pt x="904" y="894"/>
                  </a:lnTo>
                  <a:lnTo>
                    <a:pt x="918" y="898"/>
                  </a:lnTo>
                  <a:lnTo>
                    <a:pt x="930" y="902"/>
                  </a:lnTo>
                  <a:lnTo>
                    <a:pt x="944" y="910"/>
                  </a:lnTo>
                  <a:lnTo>
                    <a:pt x="954" y="918"/>
                  </a:lnTo>
                  <a:lnTo>
                    <a:pt x="966" y="926"/>
                  </a:lnTo>
                  <a:lnTo>
                    <a:pt x="976" y="938"/>
                  </a:lnTo>
                  <a:lnTo>
                    <a:pt x="986" y="952"/>
                  </a:lnTo>
                  <a:lnTo>
                    <a:pt x="996" y="966"/>
                  </a:lnTo>
                  <a:lnTo>
                    <a:pt x="1004" y="984"/>
                  </a:lnTo>
                  <a:lnTo>
                    <a:pt x="1012" y="1008"/>
                  </a:lnTo>
                  <a:lnTo>
                    <a:pt x="1018" y="1030"/>
                  </a:lnTo>
                  <a:lnTo>
                    <a:pt x="1022" y="1052"/>
                  </a:lnTo>
                  <a:lnTo>
                    <a:pt x="1026" y="1072"/>
                  </a:lnTo>
                  <a:lnTo>
                    <a:pt x="1034" y="1090"/>
                  </a:lnTo>
                  <a:lnTo>
                    <a:pt x="1040" y="1100"/>
                  </a:lnTo>
                  <a:lnTo>
                    <a:pt x="1046" y="1108"/>
                  </a:lnTo>
                  <a:lnTo>
                    <a:pt x="1054" y="1114"/>
                  </a:lnTo>
                  <a:lnTo>
                    <a:pt x="1064" y="1122"/>
                  </a:lnTo>
                  <a:lnTo>
                    <a:pt x="1078" y="1128"/>
                  </a:lnTo>
                  <a:lnTo>
                    <a:pt x="1092" y="1134"/>
                  </a:lnTo>
                  <a:lnTo>
                    <a:pt x="1116" y="1142"/>
                  </a:lnTo>
                  <a:lnTo>
                    <a:pt x="1140" y="1144"/>
                  </a:lnTo>
                  <a:lnTo>
                    <a:pt x="1164" y="1142"/>
                  </a:lnTo>
                  <a:lnTo>
                    <a:pt x="1174" y="1140"/>
                  </a:lnTo>
                  <a:lnTo>
                    <a:pt x="1184" y="1136"/>
                  </a:lnTo>
                  <a:lnTo>
                    <a:pt x="1194" y="1132"/>
                  </a:lnTo>
                  <a:lnTo>
                    <a:pt x="1202" y="1126"/>
                  </a:lnTo>
                  <a:lnTo>
                    <a:pt x="1210" y="1118"/>
                  </a:lnTo>
                  <a:lnTo>
                    <a:pt x="1218" y="1110"/>
                  </a:lnTo>
                  <a:lnTo>
                    <a:pt x="1224" y="1100"/>
                  </a:lnTo>
                  <a:lnTo>
                    <a:pt x="1228" y="1090"/>
                  </a:lnTo>
                  <a:lnTo>
                    <a:pt x="1234" y="1078"/>
                  </a:lnTo>
                  <a:lnTo>
                    <a:pt x="1236" y="1064"/>
                  </a:lnTo>
                  <a:lnTo>
                    <a:pt x="1238" y="1050"/>
                  </a:lnTo>
                  <a:lnTo>
                    <a:pt x="1238" y="1040"/>
                  </a:lnTo>
                  <a:lnTo>
                    <a:pt x="1236" y="1028"/>
                  </a:lnTo>
                  <a:lnTo>
                    <a:pt x="1232" y="1018"/>
                  </a:lnTo>
                  <a:lnTo>
                    <a:pt x="1224" y="1000"/>
                  </a:lnTo>
                  <a:lnTo>
                    <a:pt x="1212" y="984"/>
                  </a:lnTo>
                  <a:lnTo>
                    <a:pt x="1200" y="970"/>
                  </a:lnTo>
                  <a:lnTo>
                    <a:pt x="1188" y="956"/>
                  </a:lnTo>
                  <a:lnTo>
                    <a:pt x="1184" y="948"/>
                  </a:lnTo>
                  <a:lnTo>
                    <a:pt x="1182" y="940"/>
                  </a:lnTo>
                  <a:lnTo>
                    <a:pt x="1180" y="930"/>
                  </a:lnTo>
                  <a:lnTo>
                    <a:pt x="1180" y="920"/>
                  </a:lnTo>
                  <a:lnTo>
                    <a:pt x="1182" y="912"/>
                  </a:lnTo>
                  <a:lnTo>
                    <a:pt x="1184" y="902"/>
                  </a:lnTo>
                  <a:lnTo>
                    <a:pt x="1190" y="894"/>
                  </a:lnTo>
                  <a:lnTo>
                    <a:pt x="1198" y="888"/>
                  </a:lnTo>
                  <a:lnTo>
                    <a:pt x="1206" y="882"/>
                  </a:lnTo>
                  <a:lnTo>
                    <a:pt x="1216" y="876"/>
                  </a:lnTo>
                  <a:lnTo>
                    <a:pt x="1238" y="866"/>
                  </a:lnTo>
                  <a:lnTo>
                    <a:pt x="1260" y="858"/>
                  </a:lnTo>
                  <a:lnTo>
                    <a:pt x="1284" y="854"/>
                  </a:lnTo>
                  <a:lnTo>
                    <a:pt x="1324" y="848"/>
                  </a:lnTo>
                  <a:lnTo>
                    <a:pt x="1350" y="848"/>
                  </a:lnTo>
                  <a:lnTo>
                    <a:pt x="1374" y="852"/>
                  </a:lnTo>
                  <a:lnTo>
                    <a:pt x="1400" y="856"/>
                  </a:lnTo>
                  <a:lnTo>
                    <a:pt x="1424" y="864"/>
                  </a:lnTo>
                  <a:lnTo>
                    <a:pt x="1448" y="870"/>
                  </a:lnTo>
                  <a:lnTo>
                    <a:pt x="1474" y="876"/>
                  </a:lnTo>
                  <a:lnTo>
                    <a:pt x="1498" y="880"/>
                  </a:lnTo>
                  <a:lnTo>
                    <a:pt x="1524" y="880"/>
                  </a:lnTo>
                  <a:lnTo>
                    <a:pt x="1546" y="878"/>
                  </a:lnTo>
                  <a:lnTo>
                    <a:pt x="1566" y="872"/>
                  </a:lnTo>
                  <a:lnTo>
                    <a:pt x="1584" y="866"/>
                  </a:lnTo>
                  <a:lnTo>
                    <a:pt x="1604" y="858"/>
                  </a:lnTo>
                  <a:lnTo>
                    <a:pt x="1622" y="848"/>
                  </a:lnTo>
                  <a:lnTo>
                    <a:pt x="1638" y="838"/>
                  </a:lnTo>
                  <a:lnTo>
                    <a:pt x="1674" y="814"/>
                  </a:lnTo>
                  <a:lnTo>
                    <a:pt x="1724" y="778"/>
                  </a:lnTo>
                  <a:lnTo>
                    <a:pt x="17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FCCD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Rectangle 52"/>
            <p:cNvSpPr>
              <a:spLocks noChangeArrowheads="1"/>
            </p:cNvSpPr>
            <p:nvPr/>
          </p:nvSpPr>
          <p:spPr bwMode="auto">
            <a:xfrm>
              <a:off x="3082" y="864"/>
              <a:ext cx="75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 b="1" dirty="0" smtClean="0"/>
                <a:t>Άμεση απάντηση</a:t>
              </a:r>
              <a:endParaRPr lang="en-US" sz="2000" b="1" dirty="0"/>
            </a:p>
          </p:txBody>
        </p:sp>
      </p:grpSp>
      <p:grpSp>
        <p:nvGrpSpPr>
          <p:cNvPr id="32" name="Group 53"/>
          <p:cNvGrpSpPr>
            <a:grpSpLocks/>
          </p:cNvGrpSpPr>
          <p:nvPr/>
        </p:nvGrpSpPr>
        <p:grpSpPr bwMode="auto">
          <a:xfrm>
            <a:off x="2727865" y="2296281"/>
            <a:ext cx="3818785" cy="2992723"/>
            <a:chOff x="1396" y="1261"/>
            <a:chExt cx="1567" cy="1858"/>
          </a:xfrm>
        </p:grpSpPr>
        <p:sp>
          <p:nvSpPr>
            <p:cNvPr id="33" name="Freeform 54"/>
            <p:cNvSpPr>
              <a:spLocks/>
            </p:cNvSpPr>
            <p:nvPr/>
          </p:nvSpPr>
          <p:spPr bwMode="auto">
            <a:xfrm>
              <a:off x="1396" y="1261"/>
              <a:ext cx="1567" cy="1858"/>
            </a:xfrm>
            <a:custGeom>
              <a:avLst/>
              <a:gdLst>
                <a:gd name="T0" fmla="*/ 1447 w 2244"/>
                <a:gd name="T1" fmla="*/ 1706 h 2034"/>
                <a:gd name="T2" fmla="*/ 1411 w 2244"/>
                <a:gd name="T3" fmla="*/ 1675 h 2034"/>
                <a:gd name="T4" fmla="*/ 1383 w 2244"/>
                <a:gd name="T5" fmla="*/ 1613 h 2034"/>
                <a:gd name="T6" fmla="*/ 1367 w 2244"/>
                <a:gd name="T7" fmla="*/ 1533 h 2034"/>
                <a:gd name="T8" fmla="*/ 1328 w 2244"/>
                <a:gd name="T9" fmla="*/ 1445 h 2034"/>
                <a:gd name="T10" fmla="*/ 1313 w 2244"/>
                <a:gd name="T11" fmla="*/ 1328 h 2034"/>
                <a:gd name="T12" fmla="*/ 1341 w 2244"/>
                <a:gd name="T13" fmla="*/ 1209 h 2034"/>
                <a:gd name="T14" fmla="*/ 1398 w 2244"/>
                <a:gd name="T15" fmla="*/ 1091 h 2034"/>
                <a:gd name="T16" fmla="*/ 1485 w 2244"/>
                <a:gd name="T17" fmla="*/ 1007 h 2034"/>
                <a:gd name="T18" fmla="*/ 1522 w 2244"/>
                <a:gd name="T19" fmla="*/ 952 h 2034"/>
                <a:gd name="T20" fmla="*/ 1532 w 2244"/>
                <a:gd name="T21" fmla="*/ 882 h 2034"/>
                <a:gd name="T22" fmla="*/ 1504 w 2244"/>
                <a:gd name="T23" fmla="*/ 709 h 2034"/>
                <a:gd name="T24" fmla="*/ 1472 w 2244"/>
                <a:gd name="T25" fmla="*/ 619 h 2034"/>
                <a:gd name="T26" fmla="*/ 1437 w 2244"/>
                <a:gd name="T27" fmla="*/ 532 h 2034"/>
                <a:gd name="T28" fmla="*/ 1413 w 2244"/>
                <a:gd name="T29" fmla="*/ 340 h 2034"/>
                <a:gd name="T30" fmla="*/ 1419 w 2244"/>
                <a:gd name="T31" fmla="*/ 274 h 2034"/>
                <a:gd name="T32" fmla="*/ 1469 w 2244"/>
                <a:gd name="T33" fmla="*/ 201 h 2034"/>
                <a:gd name="T34" fmla="*/ 1471 w 2244"/>
                <a:gd name="T35" fmla="*/ 132 h 2034"/>
                <a:gd name="T36" fmla="*/ 1401 w 2244"/>
                <a:gd name="T37" fmla="*/ 46 h 2034"/>
                <a:gd name="T38" fmla="*/ 1335 w 2244"/>
                <a:gd name="T39" fmla="*/ 7 h 2034"/>
                <a:gd name="T40" fmla="*/ 1283 w 2244"/>
                <a:gd name="T41" fmla="*/ 4 h 2034"/>
                <a:gd name="T42" fmla="*/ 1230 w 2244"/>
                <a:gd name="T43" fmla="*/ 66 h 2034"/>
                <a:gd name="T44" fmla="*/ 1172 w 2244"/>
                <a:gd name="T45" fmla="*/ 117 h 2034"/>
                <a:gd name="T46" fmla="*/ 1028 w 2244"/>
                <a:gd name="T47" fmla="*/ 159 h 2034"/>
                <a:gd name="T48" fmla="*/ 902 w 2244"/>
                <a:gd name="T49" fmla="*/ 203 h 2034"/>
                <a:gd name="T50" fmla="*/ 777 w 2244"/>
                <a:gd name="T51" fmla="*/ 248 h 2034"/>
                <a:gd name="T52" fmla="*/ 538 w 2244"/>
                <a:gd name="T53" fmla="*/ 254 h 2034"/>
                <a:gd name="T54" fmla="*/ 316 w 2244"/>
                <a:gd name="T55" fmla="*/ 186 h 2034"/>
                <a:gd name="T56" fmla="*/ 159 w 2244"/>
                <a:gd name="T57" fmla="*/ 150 h 2034"/>
                <a:gd name="T58" fmla="*/ 50 w 2244"/>
                <a:gd name="T59" fmla="*/ 168 h 2034"/>
                <a:gd name="T60" fmla="*/ 0 w 2244"/>
                <a:gd name="T61" fmla="*/ 203 h 2034"/>
                <a:gd name="T62" fmla="*/ 53 w 2244"/>
                <a:gd name="T63" fmla="*/ 371 h 2034"/>
                <a:gd name="T64" fmla="*/ 77 w 2244"/>
                <a:gd name="T65" fmla="*/ 528 h 2034"/>
                <a:gd name="T66" fmla="*/ 77 w 2244"/>
                <a:gd name="T67" fmla="*/ 663 h 2034"/>
                <a:gd name="T68" fmla="*/ 122 w 2244"/>
                <a:gd name="T69" fmla="*/ 718 h 2034"/>
                <a:gd name="T70" fmla="*/ 223 w 2244"/>
                <a:gd name="T71" fmla="*/ 840 h 2034"/>
                <a:gd name="T72" fmla="*/ 251 w 2244"/>
                <a:gd name="T73" fmla="*/ 928 h 2034"/>
                <a:gd name="T74" fmla="*/ 257 w 2244"/>
                <a:gd name="T75" fmla="*/ 1023 h 2034"/>
                <a:gd name="T76" fmla="*/ 275 w 2244"/>
                <a:gd name="T77" fmla="*/ 1098 h 2034"/>
                <a:gd name="T78" fmla="*/ 327 w 2244"/>
                <a:gd name="T79" fmla="*/ 1166 h 2034"/>
                <a:gd name="T80" fmla="*/ 402 w 2244"/>
                <a:gd name="T81" fmla="*/ 1222 h 2034"/>
                <a:gd name="T82" fmla="*/ 478 w 2244"/>
                <a:gd name="T83" fmla="*/ 1321 h 2034"/>
                <a:gd name="T84" fmla="*/ 518 w 2244"/>
                <a:gd name="T85" fmla="*/ 1443 h 2034"/>
                <a:gd name="T86" fmla="*/ 507 w 2244"/>
                <a:gd name="T87" fmla="*/ 1535 h 2034"/>
                <a:gd name="T88" fmla="*/ 475 w 2244"/>
                <a:gd name="T89" fmla="*/ 1586 h 2034"/>
                <a:gd name="T90" fmla="*/ 543 w 2244"/>
                <a:gd name="T91" fmla="*/ 1619 h 2034"/>
                <a:gd name="T92" fmla="*/ 682 w 2244"/>
                <a:gd name="T93" fmla="*/ 1606 h 2034"/>
                <a:gd name="T94" fmla="*/ 728 w 2244"/>
                <a:gd name="T95" fmla="*/ 1573 h 2034"/>
                <a:gd name="T96" fmla="*/ 779 w 2244"/>
                <a:gd name="T97" fmla="*/ 1535 h 2034"/>
                <a:gd name="T98" fmla="*/ 867 w 2244"/>
                <a:gd name="T99" fmla="*/ 1538 h 2034"/>
                <a:gd name="T100" fmla="*/ 1054 w 2244"/>
                <a:gd name="T101" fmla="*/ 1608 h 2034"/>
                <a:gd name="T102" fmla="*/ 1196 w 2244"/>
                <a:gd name="T103" fmla="*/ 1701 h 2034"/>
                <a:gd name="T104" fmla="*/ 1358 w 2244"/>
                <a:gd name="T105" fmla="*/ 1820 h 2034"/>
                <a:gd name="T106" fmla="*/ 1468 w 2244"/>
                <a:gd name="T107" fmla="*/ 1854 h 2034"/>
                <a:gd name="T108" fmla="*/ 1554 w 2244"/>
                <a:gd name="T109" fmla="*/ 1854 h 2034"/>
                <a:gd name="T110" fmla="*/ 1557 w 2244"/>
                <a:gd name="T111" fmla="*/ 1792 h 2034"/>
                <a:gd name="T112" fmla="*/ 1508 w 2244"/>
                <a:gd name="T113" fmla="*/ 1725 h 20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4"/>
                <a:gd name="T172" fmla="*/ 0 h 2034"/>
                <a:gd name="T173" fmla="*/ 2244 w 2244"/>
                <a:gd name="T174" fmla="*/ 2034 h 20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4" h="2034">
                  <a:moveTo>
                    <a:pt x="2160" y="1888"/>
                  </a:moveTo>
                  <a:lnTo>
                    <a:pt x="2160" y="1888"/>
                  </a:lnTo>
                  <a:lnTo>
                    <a:pt x="2134" y="1878"/>
                  </a:lnTo>
                  <a:lnTo>
                    <a:pt x="2110" y="1874"/>
                  </a:lnTo>
                  <a:lnTo>
                    <a:pt x="2072" y="1868"/>
                  </a:lnTo>
                  <a:lnTo>
                    <a:pt x="2056" y="1862"/>
                  </a:lnTo>
                  <a:lnTo>
                    <a:pt x="2046" y="1858"/>
                  </a:lnTo>
                  <a:lnTo>
                    <a:pt x="2038" y="1852"/>
                  </a:lnTo>
                  <a:lnTo>
                    <a:pt x="2030" y="1844"/>
                  </a:lnTo>
                  <a:lnTo>
                    <a:pt x="2020" y="1834"/>
                  </a:lnTo>
                  <a:lnTo>
                    <a:pt x="2000" y="1808"/>
                  </a:lnTo>
                  <a:lnTo>
                    <a:pt x="1990" y="1792"/>
                  </a:lnTo>
                  <a:lnTo>
                    <a:pt x="1984" y="1778"/>
                  </a:lnTo>
                  <a:lnTo>
                    <a:pt x="1980" y="1766"/>
                  </a:lnTo>
                  <a:lnTo>
                    <a:pt x="1976" y="1754"/>
                  </a:lnTo>
                  <a:lnTo>
                    <a:pt x="1972" y="1728"/>
                  </a:lnTo>
                  <a:lnTo>
                    <a:pt x="1966" y="1702"/>
                  </a:lnTo>
                  <a:lnTo>
                    <a:pt x="1958" y="1678"/>
                  </a:lnTo>
                  <a:lnTo>
                    <a:pt x="1948" y="1658"/>
                  </a:lnTo>
                  <a:lnTo>
                    <a:pt x="1936" y="1636"/>
                  </a:lnTo>
                  <a:lnTo>
                    <a:pt x="1918" y="1608"/>
                  </a:lnTo>
                  <a:lnTo>
                    <a:pt x="1902" y="1582"/>
                  </a:lnTo>
                  <a:lnTo>
                    <a:pt x="1892" y="1558"/>
                  </a:lnTo>
                  <a:lnTo>
                    <a:pt x="1884" y="1532"/>
                  </a:lnTo>
                  <a:lnTo>
                    <a:pt x="1880" y="1506"/>
                  </a:lnTo>
                  <a:lnTo>
                    <a:pt x="1878" y="1480"/>
                  </a:lnTo>
                  <a:lnTo>
                    <a:pt x="1880" y="1454"/>
                  </a:lnTo>
                  <a:lnTo>
                    <a:pt x="1884" y="1428"/>
                  </a:lnTo>
                  <a:lnTo>
                    <a:pt x="1890" y="1402"/>
                  </a:lnTo>
                  <a:lnTo>
                    <a:pt x="1898" y="1376"/>
                  </a:lnTo>
                  <a:lnTo>
                    <a:pt x="1908" y="1350"/>
                  </a:lnTo>
                  <a:lnTo>
                    <a:pt x="1920" y="1324"/>
                  </a:lnTo>
                  <a:lnTo>
                    <a:pt x="1934" y="1300"/>
                  </a:lnTo>
                  <a:lnTo>
                    <a:pt x="1962" y="1252"/>
                  </a:lnTo>
                  <a:lnTo>
                    <a:pt x="1992" y="1208"/>
                  </a:lnTo>
                  <a:lnTo>
                    <a:pt x="2002" y="1194"/>
                  </a:lnTo>
                  <a:lnTo>
                    <a:pt x="2014" y="1182"/>
                  </a:lnTo>
                  <a:lnTo>
                    <a:pt x="2040" y="1160"/>
                  </a:lnTo>
                  <a:lnTo>
                    <a:pt x="2070" y="1140"/>
                  </a:lnTo>
                  <a:lnTo>
                    <a:pt x="2098" y="1122"/>
                  </a:lnTo>
                  <a:lnTo>
                    <a:pt x="2126" y="1102"/>
                  </a:lnTo>
                  <a:lnTo>
                    <a:pt x="2140" y="1092"/>
                  </a:lnTo>
                  <a:lnTo>
                    <a:pt x="2152" y="1080"/>
                  </a:lnTo>
                  <a:lnTo>
                    <a:pt x="2162" y="1068"/>
                  </a:lnTo>
                  <a:lnTo>
                    <a:pt x="2172" y="1056"/>
                  </a:lnTo>
                  <a:lnTo>
                    <a:pt x="2180" y="1042"/>
                  </a:lnTo>
                  <a:lnTo>
                    <a:pt x="2186" y="1026"/>
                  </a:lnTo>
                  <a:lnTo>
                    <a:pt x="2190" y="1012"/>
                  </a:lnTo>
                  <a:lnTo>
                    <a:pt x="2192" y="998"/>
                  </a:lnTo>
                  <a:lnTo>
                    <a:pt x="2194" y="966"/>
                  </a:lnTo>
                  <a:lnTo>
                    <a:pt x="2190" y="934"/>
                  </a:lnTo>
                  <a:lnTo>
                    <a:pt x="2184" y="900"/>
                  </a:lnTo>
                  <a:lnTo>
                    <a:pt x="2176" y="866"/>
                  </a:lnTo>
                  <a:lnTo>
                    <a:pt x="2168" y="834"/>
                  </a:lnTo>
                  <a:lnTo>
                    <a:pt x="2154" y="776"/>
                  </a:lnTo>
                  <a:lnTo>
                    <a:pt x="2146" y="748"/>
                  </a:lnTo>
                  <a:lnTo>
                    <a:pt x="2134" y="722"/>
                  </a:lnTo>
                  <a:lnTo>
                    <a:pt x="2122" y="700"/>
                  </a:lnTo>
                  <a:lnTo>
                    <a:pt x="2108" y="678"/>
                  </a:lnTo>
                  <a:lnTo>
                    <a:pt x="2094" y="656"/>
                  </a:lnTo>
                  <a:lnTo>
                    <a:pt x="2080" y="634"/>
                  </a:lnTo>
                  <a:lnTo>
                    <a:pt x="2068" y="610"/>
                  </a:lnTo>
                  <a:lnTo>
                    <a:pt x="2058" y="582"/>
                  </a:lnTo>
                  <a:lnTo>
                    <a:pt x="2042" y="526"/>
                  </a:lnTo>
                  <a:lnTo>
                    <a:pt x="2032" y="464"/>
                  </a:lnTo>
                  <a:lnTo>
                    <a:pt x="2026" y="434"/>
                  </a:lnTo>
                  <a:lnTo>
                    <a:pt x="2024" y="402"/>
                  </a:lnTo>
                  <a:lnTo>
                    <a:pt x="2024" y="372"/>
                  </a:lnTo>
                  <a:lnTo>
                    <a:pt x="2024" y="344"/>
                  </a:lnTo>
                  <a:lnTo>
                    <a:pt x="2026" y="328"/>
                  </a:lnTo>
                  <a:lnTo>
                    <a:pt x="2028" y="314"/>
                  </a:lnTo>
                  <a:lnTo>
                    <a:pt x="2032" y="300"/>
                  </a:lnTo>
                  <a:lnTo>
                    <a:pt x="2038" y="290"/>
                  </a:lnTo>
                  <a:lnTo>
                    <a:pt x="2044" y="278"/>
                  </a:lnTo>
                  <a:lnTo>
                    <a:pt x="2052" y="268"/>
                  </a:lnTo>
                  <a:lnTo>
                    <a:pt x="2066" y="252"/>
                  </a:lnTo>
                  <a:lnTo>
                    <a:pt x="2104" y="220"/>
                  </a:lnTo>
                  <a:lnTo>
                    <a:pt x="2122" y="202"/>
                  </a:lnTo>
                  <a:lnTo>
                    <a:pt x="2140" y="182"/>
                  </a:lnTo>
                  <a:lnTo>
                    <a:pt x="2106" y="144"/>
                  </a:lnTo>
                  <a:lnTo>
                    <a:pt x="2088" y="124"/>
                  </a:lnTo>
                  <a:lnTo>
                    <a:pt x="2070" y="104"/>
                  </a:lnTo>
                  <a:lnTo>
                    <a:pt x="2050" y="84"/>
                  </a:lnTo>
                  <a:lnTo>
                    <a:pt x="2028" y="68"/>
                  </a:lnTo>
                  <a:lnTo>
                    <a:pt x="2006" y="50"/>
                  </a:lnTo>
                  <a:lnTo>
                    <a:pt x="1982" y="36"/>
                  </a:lnTo>
                  <a:lnTo>
                    <a:pt x="1958" y="24"/>
                  </a:lnTo>
                  <a:lnTo>
                    <a:pt x="1934" y="14"/>
                  </a:lnTo>
                  <a:lnTo>
                    <a:pt x="1912" y="8"/>
                  </a:lnTo>
                  <a:lnTo>
                    <a:pt x="1894" y="2"/>
                  </a:lnTo>
                  <a:lnTo>
                    <a:pt x="1876" y="0"/>
                  </a:lnTo>
                  <a:lnTo>
                    <a:pt x="1862" y="0"/>
                  </a:lnTo>
                  <a:lnTo>
                    <a:pt x="1848" y="2"/>
                  </a:lnTo>
                  <a:lnTo>
                    <a:pt x="1838" y="4"/>
                  </a:lnTo>
                  <a:lnTo>
                    <a:pt x="1828" y="10"/>
                  </a:lnTo>
                  <a:lnTo>
                    <a:pt x="1818" y="16"/>
                  </a:lnTo>
                  <a:lnTo>
                    <a:pt x="1802" y="32"/>
                  </a:lnTo>
                  <a:lnTo>
                    <a:pt x="1784" y="50"/>
                  </a:lnTo>
                  <a:lnTo>
                    <a:pt x="1762" y="72"/>
                  </a:lnTo>
                  <a:lnTo>
                    <a:pt x="1736" y="96"/>
                  </a:lnTo>
                  <a:lnTo>
                    <a:pt x="1722" y="106"/>
                  </a:lnTo>
                  <a:lnTo>
                    <a:pt x="1708" y="114"/>
                  </a:lnTo>
                  <a:lnTo>
                    <a:pt x="1678" y="128"/>
                  </a:lnTo>
                  <a:lnTo>
                    <a:pt x="1646" y="140"/>
                  </a:lnTo>
                  <a:lnTo>
                    <a:pt x="1610" y="150"/>
                  </a:lnTo>
                  <a:lnTo>
                    <a:pt x="1574" y="158"/>
                  </a:lnTo>
                  <a:lnTo>
                    <a:pt x="1538" y="164"/>
                  </a:lnTo>
                  <a:lnTo>
                    <a:pt x="1472" y="174"/>
                  </a:lnTo>
                  <a:lnTo>
                    <a:pt x="1424" y="182"/>
                  </a:lnTo>
                  <a:lnTo>
                    <a:pt x="1380" y="194"/>
                  </a:lnTo>
                  <a:lnTo>
                    <a:pt x="1336" y="208"/>
                  </a:lnTo>
                  <a:lnTo>
                    <a:pt x="1292" y="222"/>
                  </a:lnTo>
                  <a:lnTo>
                    <a:pt x="1248" y="238"/>
                  </a:lnTo>
                  <a:lnTo>
                    <a:pt x="1204" y="252"/>
                  </a:lnTo>
                  <a:lnTo>
                    <a:pt x="1158" y="264"/>
                  </a:lnTo>
                  <a:lnTo>
                    <a:pt x="1112" y="272"/>
                  </a:lnTo>
                  <a:lnTo>
                    <a:pt x="1044" y="280"/>
                  </a:lnTo>
                  <a:lnTo>
                    <a:pt x="976" y="284"/>
                  </a:lnTo>
                  <a:lnTo>
                    <a:pt x="906" y="286"/>
                  </a:lnTo>
                  <a:lnTo>
                    <a:pt x="838" y="284"/>
                  </a:lnTo>
                  <a:lnTo>
                    <a:pt x="770" y="278"/>
                  </a:lnTo>
                  <a:lnTo>
                    <a:pt x="702" y="268"/>
                  </a:lnTo>
                  <a:lnTo>
                    <a:pt x="636" y="254"/>
                  </a:lnTo>
                  <a:lnTo>
                    <a:pt x="570" y="238"/>
                  </a:lnTo>
                  <a:lnTo>
                    <a:pt x="452" y="204"/>
                  </a:lnTo>
                  <a:lnTo>
                    <a:pt x="388" y="188"/>
                  </a:lnTo>
                  <a:lnTo>
                    <a:pt x="324" y="174"/>
                  </a:lnTo>
                  <a:lnTo>
                    <a:pt x="292" y="170"/>
                  </a:lnTo>
                  <a:lnTo>
                    <a:pt x="260" y="166"/>
                  </a:lnTo>
                  <a:lnTo>
                    <a:pt x="228" y="164"/>
                  </a:lnTo>
                  <a:lnTo>
                    <a:pt x="196" y="164"/>
                  </a:lnTo>
                  <a:lnTo>
                    <a:pt x="164" y="166"/>
                  </a:lnTo>
                  <a:lnTo>
                    <a:pt x="132" y="168"/>
                  </a:lnTo>
                  <a:lnTo>
                    <a:pt x="102" y="174"/>
                  </a:lnTo>
                  <a:lnTo>
                    <a:pt x="72" y="184"/>
                  </a:lnTo>
                  <a:lnTo>
                    <a:pt x="52" y="192"/>
                  </a:lnTo>
                  <a:lnTo>
                    <a:pt x="32" y="200"/>
                  </a:lnTo>
                  <a:lnTo>
                    <a:pt x="16" y="212"/>
                  </a:lnTo>
                  <a:lnTo>
                    <a:pt x="0" y="222"/>
                  </a:lnTo>
                  <a:lnTo>
                    <a:pt x="16" y="260"/>
                  </a:lnTo>
                  <a:lnTo>
                    <a:pt x="32" y="296"/>
                  </a:lnTo>
                  <a:lnTo>
                    <a:pt x="62" y="368"/>
                  </a:lnTo>
                  <a:lnTo>
                    <a:pt x="76" y="406"/>
                  </a:lnTo>
                  <a:lnTo>
                    <a:pt x="88" y="444"/>
                  </a:lnTo>
                  <a:lnTo>
                    <a:pt x="98" y="484"/>
                  </a:lnTo>
                  <a:lnTo>
                    <a:pt x="104" y="528"/>
                  </a:lnTo>
                  <a:lnTo>
                    <a:pt x="110" y="578"/>
                  </a:lnTo>
                  <a:lnTo>
                    <a:pt x="116" y="634"/>
                  </a:lnTo>
                  <a:lnTo>
                    <a:pt x="118" y="662"/>
                  </a:lnTo>
                  <a:lnTo>
                    <a:pt x="116" y="688"/>
                  </a:lnTo>
                  <a:lnTo>
                    <a:pt x="112" y="714"/>
                  </a:lnTo>
                  <a:lnTo>
                    <a:pt x="110" y="726"/>
                  </a:lnTo>
                  <a:lnTo>
                    <a:pt x="106" y="738"/>
                  </a:lnTo>
                  <a:lnTo>
                    <a:pt x="142" y="762"/>
                  </a:lnTo>
                  <a:lnTo>
                    <a:pt x="174" y="786"/>
                  </a:lnTo>
                  <a:lnTo>
                    <a:pt x="212" y="816"/>
                  </a:lnTo>
                  <a:lnTo>
                    <a:pt x="252" y="850"/>
                  </a:lnTo>
                  <a:lnTo>
                    <a:pt x="288" y="884"/>
                  </a:lnTo>
                  <a:lnTo>
                    <a:pt x="304" y="902"/>
                  </a:lnTo>
                  <a:lnTo>
                    <a:pt x="320" y="920"/>
                  </a:lnTo>
                  <a:lnTo>
                    <a:pt x="336" y="944"/>
                  </a:lnTo>
                  <a:lnTo>
                    <a:pt x="348" y="968"/>
                  </a:lnTo>
                  <a:lnTo>
                    <a:pt x="356" y="992"/>
                  </a:lnTo>
                  <a:lnTo>
                    <a:pt x="360" y="1016"/>
                  </a:lnTo>
                  <a:lnTo>
                    <a:pt x="362" y="1040"/>
                  </a:lnTo>
                  <a:lnTo>
                    <a:pt x="364" y="1066"/>
                  </a:lnTo>
                  <a:lnTo>
                    <a:pt x="364" y="1092"/>
                  </a:lnTo>
                  <a:lnTo>
                    <a:pt x="368" y="1120"/>
                  </a:lnTo>
                  <a:lnTo>
                    <a:pt x="372" y="1140"/>
                  </a:lnTo>
                  <a:lnTo>
                    <a:pt x="376" y="1156"/>
                  </a:lnTo>
                  <a:lnTo>
                    <a:pt x="380" y="1172"/>
                  </a:lnTo>
                  <a:lnTo>
                    <a:pt x="388" y="1188"/>
                  </a:lnTo>
                  <a:lnTo>
                    <a:pt x="394" y="1202"/>
                  </a:lnTo>
                  <a:lnTo>
                    <a:pt x="402" y="1214"/>
                  </a:lnTo>
                  <a:lnTo>
                    <a:pt x="412" y="1226"/>
                  </a:lnTo>
                  <a:lnTo>
                    <a:pt x="420" y="1238"/>
                  </a:lnTo>
                  <a:lnTo>
                    <a:pt x="442" y="1258"/>
                  </a:lnTo>
                  <a:lnTo>
                    <a:pt x="468" y="1276"/>
                  </a:lnTo>
                  <a:lnTo>
                    <a:pt x="496" y="1292"/>
                  </a:lnTo>
                  <a:lnTo>
                    <a:pt x="528" y="1310"/>
                  </a:lnTo>
                  <a:lnTo>
                    <a:pt x="552" y="1324"/>
                  </a:lnTo>
                  <a:lnTo>
                    <a:pt x="576" y="1338"/>
                  </a:lnTo>
                  <a:lnTo>
                    <a:pt x="600" y="1356"/>
                  </a:lnTo>
                  <a:lnTo>
                    <a:pt x="622" y="1376"/>
                  </a:lnTo>
                  <a:lnTo>
                    <a:pt x="644" y="1398"/>
                  </a:lnTo>
                  <a:lnTo>
                    <a:pt x="666" y="1420"/>
                  </a:lnTo>
                  <a:lnTo>
                    <a:pt x="684" y="1446"/>
                  </a:lnTo>
                  <a:lnTo>
                    <a:pt x="702" y="1470"/>
                  </a:lnTo>
                  <a:lnTo>
                    <a:pt x="716" y="1498"/>
                  </a:lnTo>
                  <a:lnTo>
                    <a:pt x="728" y="1524"/>
                  </a:lnTo>
                  <a:lnTo>
                    <a:pt x="736" y="1552"/>
                  </a:lnTo>
                  <a:lnTo>
                    <a:pt x="742" y="1580"/>
                  </a:lnTo>
                  <a:lnTo>
                    <a:pt x="742" y="1610"/>
                  </a:lnTo>
                  <a:lnTo>
                    <a:pt x="740" y="1638"/>
                  </a:lnTo>
                  <a:lnTo>
                    <a:pt x="736" y="1652"/>
                  </a:lnTo>
                  <a:lnTo>
                    <a:pt x="732" y="1666"/>
                  </a:lnTo>
                  <a:lnTo>
                    <a:pt x="726" y="1680"/>
                  </a:lnTo>
                  <a:lnTo>
                    <a:pt x="718" y="1694"/>
                  </a:lnTo>
                  <a:lnTo>
                    <a:pt x="708" y="1710"/>
                  </a:lnTo>
                  <a:lnTo>
                    <a:pt x="694" y="1724"/>
                  </a:lnTo>
                  <a:lnTo>
                    <a:pt x="680" y="1736"/>
                  </a:lnTo>
                  <a:lnTo>
                    <a:pt x="664" y="1748"/>
                  </a:lnTo>
                  <a:lnTo>
                    <a:pt x="702" y="1760"/>
                  </a:lnTo>
                  <a:lnTo>
                    <a:pt x="740" y="1766"/>
                  </a:lnTo>
                  <a:lnTo>
                    <a:pt x="778" y="1772"/>
                  </a:lnTo>
                  <a:lnTo>
                    <a:pt x="818" y="1776"/>
                  </a:lnTo>
                  <a:lnTo>
                    <a:pt x="858" y="1776"/>
                  </a:lnTo>
                  <a:lnTo>
                    <a:pt x="898" y="1772"/>
                  </a:lnTo>
                  <a:lnTo>
                    <a:pt x="938" y="1766"/>
                  </a:lnTo>
                  <a:lnTo>
                    <a:pt x="976" y="1758"/>
                  </a:lnTo>
                  <a:lnTo>
                    <a:pt x="996" y="1752"/>
                  </a:lnTo>
                  <a:lnTo>
                    <a:pt x="1014" y="1744"/>
                  </a:lnTo>
                  <a:lnTo>
                    <a:pt x="1028" y="1734"/>
                  </a:lnTo>
                  <a:lnTo>
                    <a:pt x="1042" y="1722"/>
                  </a:lnTo>
                  <a:lnTo>
                    <a:pt x="1068" y="1702"/>
                  </a:lnTo>
                  <a:lnTo>
                    <a:pt x="1080" y="1692"/>
                  </a:lnTo>
                  <a:lnTo>
                    <a:pt x="1094" y="1686"/>
                  </a:lnTo>
                  <a:lnTo>
                    <a:pt x="1116" y="1680"/>
                  </a:lnTo>
                  <a:lnTo>
                    <a:pt x="1140" y="1676"/>
                  </a:lnTo>
                  <a:lnTo>
                    <a:pt x="1164" y="1676"/>
                  </a:lnTo>
                  <a:lnTo>
                    <a:pt x="1190" y="1676"/>
                  </a:lnTo>
                  <a:lnTo>
                    <a:pt x="1218" y="1680"/>
                  </a:lnTo>
                  <a:lnTo>
                    <a:pt x="1242" y="1684"/>
                  </a:lnTo>
                  <a:lnTo>
                    <a:pt x="1288" y="1694"/>
                  </a:lnTo>
                  <a:lnTo>
                    <a:pt x="1402" y="1724"/>
                  </a:lnTo>
                  <a:lnTo>
                    <a:pt x="1456" y="1742"/>
                  </a:lnTo>
                  <a:lnTo>
                    <a:pt x="1510" y="1760"/>
                  </a:lnTo>
                  <a:lnTo>
                    <a:pt x="1562" y="1780"/>
                  </a:lnTo>
                  <a:lnTo>
                    <a:pt x="1612" y="1804"/>
                  </a:lnTo>
                  <a:lnTo>
                    <a:pt x="1662" y="1830"/>
                  </a:lnTo>
                  <a:lnTo>
                    <a:pt x="1712" y="1862"/>
                  </a:lnTo>
                  <a:lnTo>
                    <a:pt x="1770" y="1900"/>
                  </a:lnTo>
                  <a:lnTo>
                    <a:pt x="1828" y="1936"/>
                  </a:lnTo>
                  <a:lnTo>
                    <a:pt x="1886" y="1966"/>
                  </a:lnTo>
                  <a:lnTo>
                    <a:pt x="1916" y="1980"/>
                  </a:lnTo>
                  <a:lnTo>
                    <a:pt x="1944" y="1992"/>
                  </a:lnTo>
                  <a:lnTo>
                    <a:pt x="1976" y="2002"/>
                  </a:lnTo>
                  <a:lnTo>
                    <a:pt x="2006" y="2012"/>
                  </a:lnTo>
                  <a:lnTo>
                    <a:pt x="2036" y="2020"/>
                  </a:lnTo>
                  <a:lnTo>
                    <a:pt x="2070" y="2026"/>
                  </a:lnTo>
                  <a:lnTo>
                    <a:pt x="2102" y="2030"/>
                  </a:lnTo>
                  <a:lnTo>
                    <a:pt x="2136" y="2032"/>
                  </a:lnTo>
                  <a:lnTo>
                    <a:pt x="2172" y="2034"/>
                  </a:lnTo>
                  <a:lnTo>
                    <a:pt x="2208" y="2032"/>
                  </a:lnTo>
                  <a:lnTo>
                    <a:pt x="2226" y="2030"/>
                  </a:lnTo>
                  <a:lnTo>
                    <a:pt x="2244" y="2028"/>
                  </a:lnTo>
                  <a:lnTo>
                    <a:pt x="2242" y="2006"/>
                  </a:lnTo>
                  <a:lnTo>
                    <a:pt x="2238" y="1984"/>
                  </a:lnTo>
                  <a:lnTo>
                    <a:pt x="2230" y="1962"/>
                  </a:lnTo>
                  <a:lnTo>
                    <a:pt x="2220" y="1944"/>
                  </a:lnTo>
                  <a:lnTo>
                    <a:pt x="2210" y="1926"/>
                  </a:lnTo>
                  <a:lnTo>
                    <a:pt x="2196" y="1910"/>
                  </a:lnTo>
                  <a:lnTo>
                    <a:pt x="2178" y="1898"/>
                  </a:lnTo>
                  <a:lnTo>
                    <a:pt x="2160" y="1888"/>
                  </a:lnTo>
                  <a:close/>
                </a:path>
              </a:pathLst>
            </a:custGeom>
            <a:solidFill>
              <a:srgbClr val="8FA9D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1"/>
            </a:p>
          </p:txBody>
        </p:sp>
        <p:sp>
          <p:nvSpPr>
            <p:cNvPr id="34" name="Rectangle 55"/>
            <p:cNvSpPr>
              <a:spLocks noChangeArrowheads="1"/>
            </p:cNvSpPr>
            <p:nvPr/>
          </p:nvSpPr>
          <p:spPr bwMode="auto">
            <a:xfrm>
              <a:off x="1596" y="1876"/>
              <a:ext cx="120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800" b="1" dirty="0" smtClean="0"/>
                <a:t>Διαφημιστικά μέσα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  </a:t>
            </a:r>
            <a:r>
              <a:rPr lang="el-GR" dirty="0" smtClean="0">
                <a:solidFill>
                  <a:srgbClr val="660066"/>
                </a:solidFill>
              </a:rPr>
              <a:t>Ορισμός του </a:t>
            </a:r>
            <a:r>
              <a:rPr lang="en-US" dirty="0" smtClean="0">
                <a:solidFill>
                  <a:srgbClr val="660066"/>
                </a:solidFill>
              </a:rPr>
              <a:t>IMC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971600" y="1772816"/>
            <a:ext cx="7344816" cy="1080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Παραδοσιακό Μάρκετινγκ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71600" y="2924944"/>
            <a:ext cx="7344816" cy="10801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Προωθητικές Ενέργειες</a:t>
            </a:r>
            <a:endParaRPr lang="el-GR" sz="32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971600" y="4077072"/>
            <a:ext cx="7344816" cy="1152128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Μέσα Κοινωνικής Δικτύωσης / Διαδίκτυο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660066"/>
                </a:solidFill>
              </a:rPr>
              <a:t>Ορισμός του </a:t>
            </a:r>
            <a:r>
              <a:rPr lang="en-US" dirty="0" smtClean="0">
                <a:solidFill>
                  <a:srgbClr val="660066"/>
                </a:solidFill>
              </a:rPr>
              <a:t>IMC</a:t>
            </a:r>
            <a:endParaRPr lang="el-GR" dirty="0">
              <a:solidFill>
                <a:srgbClr val="660066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4" name="3 - Εξάγωνο"/>
          <p:cNvSpPr/>
          <p:nvPr/>
        </p:nvSpPr>
        <p:spPr>
          <a:xfrm>
            <a:off x="0" y="980728"/>
            <a:ext cx="5580112" cy="4392488"/>
          </a:xfrm>
          <a:prstGeom prst="hexagon">
            <a:avLst>
              <a:gd name="adj" fmla="val 16971"/>
              <a:gd name="vf" fmla="val 115470"/>
            </a:avLst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Το </a:t>
            </a:r>
            <a:r>
              <a:rPr lang="en-US" sz="2400" dirty="0" smtClean="0">
                <a:solidFill>
                  <a:schemeClr val="bg1"/>
                </a:solidFill>
              </a:rPr>
              <a:t>IMC </a:t>
            </a:r>
            <a:r>
              <a:rPr lang="el-GR" sz="2400" dirty="0" smtClean="0">
                <a:solidFill>
                  <a:schemeClr val="bg1"/>
                </a:solidFill>
              </a:rPr>
              <a:t>είναι μια διαδικασία προγραμματισμού με σκοπό να βεβαιώσει ότι όλες οι επαφές του εμπορικού σήματος που παραλαμβάνονται από έναν πελάτη ή από μια προοπτική για ένα προϊόν, μια υπηρεσία, ή μια οργάνωση καθιστούν γνωστό το brand στον καταναλωτή σε συγκεκριμένο χρονικό διάστημα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4 - Καμπύλο βέλος προς τα κάτω"/>
          <p:cNvSpPr/>
          <p:nvPr/>
        </p:nvSpPr>
        <p:spPr>
          <a:xfrm rot="1470173">
            <a:off x="5325315" y="1308478"/>
            <a:ext cx="2297085" cy="1700813"/>
          </a:xfrm>
          <a:prstGeom prst="curvedDownArrow">
            <a:avLst>
              <a:gd name="adj1" fmla="val 25000"/>
              <a:gd name="adj2" fmla="val 45429"/>
              <a:gd name="adj3" fmla="val 25000"/>
            </a:avLst>
          </a:prstGeom>
          <a:solidFill>
            <a:srgbClr val="FFBA0D"/>
          </a:solidFill>
          <a:ln>
            <a:solidFill>
              <a:srgbClr val="F9B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17D0F5"/>
              </a:solidFill>
            </a:endParaRPr>
          </a:p>
        </p:txBody>
      </p:sp>
      <p:sp>
        <p:nvSpPr>
          <p:cNvPr id="7" name="6 - Κανονικό πεντάγωνο"/>
          <p:cNvSpPr/>
          <p:nvPr/>
        </p:nvSpPr>
        <p:spPr>
          <a:xfrm>
            <a:off x="5004048" y="3140968"/>
            <a:ext cx="4139952" cy="3717032"/>
          </a:xfrm>
          <a:prstGeom prst="pentagon">
            <a:avLst/>
          </a:prstGeom>
          <a:solidFill>
            <a:srgbClr val="6600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Στόχος της IMC είναι να δημιουργήσει βραχυπρόθεσμα οικονομικές αποδόσεις και μακροπρόθεσμα αυξανόμενη αξία του εμπορικού σήματος.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Integrated Marketing Communications: Strategic Planning Perspectives (3rd Canadian Edition) by Keith J. </a:t>
            </a:r>
            <a:r>
              <a:rPr lang="en-US" dirty="0" err="1" smtClean="0"/>
              <a:t>Tuckwell</a:t>
            </a:r>
            <a:r>
              <a:rPr lang="en-US" dirty="0" smtClean="0"/>
              <a:t>, Pearson Canada ISBN 978‐0‐13‐714074‐9 </a:t>
            </a:r>
          </a:p>
          <a:p>
            <a:r>
              <a:rPr lang="en-US" dirty="0" smtClean="0"/>
              <a:t>Keller, K. (2013). </a:t>
            </a:r>
            <a:r>
              <a:rPr lang="en-US" i="1" dirty="0" smtClean="0"/>
              <a:t>Strategic brand management</a:t>
            </a:r>
            <a:r>
              <a:rPr lang="en-US" dirty="0" smtClean="0"/>
              <a:t> (4th ed.). Upper Saddle River, NJ: Pearson/Prentice Hall. ISBN: 9780132664257</a:t>
            </a:r>
          </a:p>
          <a:p>
            <a:r>
              <a:rPr lang="en-US" dirty="0" smtClean="0"/>
              <a:t>Duncan, T., &amp; </a:t>
            </a:r>
            <a:r>
              <a:rPr lang="en-US" dirty="0" err="1" smtClean="0"/>
              <a:t>Ouwersloot</a:t>
            </a:r>
            <a:r>
              <a:rPr lang="en-US" dirty="0" smtClean="0"/>
              <a:t>, H. </a:t>
            </a:r>
            <a:r>
              <a:rPr lang="en-US" i="1" dirty="0" smtClean="0"/>
              <a:t>Integrated Marketing Communications</a:t>
            </a:r>
            <a:r>
              <a:rPr lang="en-US" dirty="0" smtClean="0"/>
              <a:t>. European ed. New York: McGraw-Hill, 2008.</a:t>
            </a:r>
            <a:br>
              <a:rPr lang="en-US" dirty="0" smtClean="0"/>
            </a:br>
            <a:r>
              <a:rPr lang="en-US" dirty="0" smtClean="0"/>
              <a:t>Type: Textbook. ISBN: 0071060499 / 9780071060493</a:t>
            </a:r>
            <a:endParaRPr lang="el-GR" dirty="0" smtClean="0"/>
          </a:p>
          <a:p>
            <a:r>
              <a:rPr lang="en-US" dirty="0" smtClean="0"/>
              <a:t>Solomon, M. R. (2013). </a:t>
            </a:r>
            <a:r>
              <a:rPr lang="en-US" i="1" dirty="0" smtClean="0"/>
              <a:t>Consumer behavior: Buying, having, and being</a:t>
            </a:r>
            <a:r>
              <a:rPr lang="en-US" dirty="0" smtClean="0"/>
              <a:t> (10th ed.). Upper Saddle River, NJ: Prentice Hall. </a:t>
            </a:r>
            <a:r>
              <a:rPr lang="en-US" smtClean="0"/>
              <a:t>ISBN: 9780132671842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Τέλος Ενότητας #</a:t>
            </a:r>
            <a:r>
              <a:rPr lang="en-US" altLang="en-US" dirty="0" smtClean="0"/>
              <a:t> </a:t>
            </a:r>
            <a:r>
              <a:rPr lang="el-GR" altLang="en-US" dirty="0" smtClean="0"/>
              <a:t>1</a:t>
            </a:r>
          </a:p>
        </p:txBody>
      </p:sp>
      <p:sp>
        <p:nvSpPr>
          <p:cNvPr id="45059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>
            <a:normAutofit lnSpcReduction="10000"/>
          </a:bodyPr>
          <a:lstStyle/>
          <a:p>
            <a:pPr algn="l"/>
            <a:r>
              <a:rPr lang="el-GR" altLang="en-US" b="1" dirty="0" smtClean="0"/>
              <a:t>Μάθημα:</a:t>
            </a:r>
            <a:r>
              <a:rPr lang="el-GR" dirty="0" smtClean="0"/>
              <a:t> Διοίκηση ολοκληρωμένης </a:t>
            </a:r>
            <a:r>
              <a:rPr lang="el-GR" dirty="0" smtClean="0"/>
              <a:t>επικοινωνιακής </a:t>
            </a:r>
            <a:r>
              <a:rPr lang="el-GR" dirty="0" smtClean="0"/>
              <a:t>στρατηγικής</a:t>
            </a:r>
            <a:r>
              <a:rPr lang="el-GR" altLang="en-US" dirty="0" smtClean="0"/>
              <a:t>, </a:t>
            </a:r>
            <a:r>
              <a:rPr lang="el-GR" altLang="en-US" b="1" dirty="0" smtClean="0"/>
              <a:t>Ενότητα </a:t>
            </a:r>
            <a:r>
              <a:rPr lang="en-US" altLang="en-US" b="1" dirty="0" smtClean="0"/>
              <a:t># </a:t>
            </a:r>
            <a:r>
              <a:rPr lang="el-GR" altLang="en-US" b="1" dirty="0" smtClean="0"/>
              <a:t>1:</a:t>
            </a:r>
            <a:r>
              <a:rPr lang="el-GR" altLang="en-US" dirty="0" smtClean="0"/>
              <a:t> Εισαγωγή στην </a:t>
            </a:r>
            <a:r>
              <a:rPr lang="el-GR" dirty="0" smtClean="0"/>
              <a:t>Ολοκληρωμένη Επικοινωνία Μάρκετινγκ</a:t>
            </a:r>
            <a:r>
              <a:rPr lang="el-GR" altLang="en-US" dirty="0" smtClean="0"/>
              <a:t> </a:t>
            </a:r>
          </a:p>
          <a:p>
            <a:pPr algn="l" eaLnBrk="1" hangingPunct="1"/>
            <a:r>
              <a:rPr lang="el-GR" altLang="en-US" b="1" dirty="0" smtClean="0"/>
              <a:t>Διδάσκων: </a:t>
            </a:r>
            <a:r>
              <a:rPr lang="el-GR" altLang="en-US" dirty="0" smtClean="0"/>
              <a:t>Γεώργιος Πανηγυράκης</a:t>
            </a:r>
          </a:p>
          <a:p>
            <a:pPr algn="l" eaLnBrk="1" hangingPunct="1"/>
            <a:r>
              <a:rPr lang="el-GR" altLang="en-US" b="1" dirty="0" smtClean="0"/>
              <a:t>Τμήμα: </a:t>
            </a:r>
            <a:r>
              <a:rPr lang="el-GR" altLang="en-US" dirty="0" smtClean="0"/>
              <a:t>Οργάνωση και Διοίκηση Επιχειρήσεων</a:t>
            </a:r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</p:txBody>
      </p:sp>
      <p:pic>
        <p:nvPicPr>
          <p:cNvPr id="4506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Άδειες Χρήσης</a:t>
            </a:r>
          </a:p>
        </p:txBody>
      </p:sp>
      <p:sp>
        <p:nvSpPr>
          <p:cNvPr id="921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/>
              <a:t>Το παρόν εκπαιδευτικό υλικό υπόκειται σε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άδειες χρήσης </a:t>
            </a:r>
            <a:r>
              <a:rPr lang="en-US" altLang="en-US" sz="2800" dirty="0" smtClean="0"/>
              <a:t>Creative Commons. 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BDFCD-DE1D-45FA-B467-2618E71A0A92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400" dirty="0"/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Σκοποί ενότητας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l-GR" altLang="en-US" dirty="0" smtClean="0"/>
              <a:t>Παρουσίαση του οικονομικού περιβάλλοντος στο οποίο λειτουργούν οι επιχειρήσεις </a:t>
            </a:r>
          </a:p>
          <a:p>
            <a:r>
              <a:rPr lang="el-GR" altLang="en-US" dirty="0" smtClean="0"/>
              <a:t>Κατανόηση της έννοιας της </a:t>
            </a:r>
            <a:r>
              <a:rPr lang="el-GR" dirty="0" smtClean="0"/>
              <a:t>Ολοκληρωμένης Επικοινωνίας Μάρκετινγκ</a:t>
            </a:r>
            <a:endParaRPr lang="el-GR" altLang="en-US" dirty="0" smtClean="0"/>
          </a:p>
          <a:p>
            <a:r>
              <a:rPr lang="el-GR" altLang="en-US" dirty="0" smtClean="0"/>
              <a:t>Διαφορές του χθες με το σήμερα και η αναγκαιότητα της Ολοκληρωμένης Επικοινωνίας Μάρκετινγκ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B8DBC-A905-4E0D-BBA1-1663A717B796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54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Περιεχόμενα ενότητας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altLang="en-US" dirty="0" smtClean="0"/>
              <a:t>Εισαγωγή στην </a:t>
            </a:r>
            <a:r>
              <a:rPr lang="el-GR" dirty="0" smtClean="0"/>
              <a:t>Ολοκληρωμένη Επικοινωνία Μάρκετινγκ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Αλλαγές του περιβάλλοντος που λειτουργούν οι επιχειρήσεις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Ορισμός και κατανόηση θεωρητικού υποβάθρου της Ολοκληρωμένης Επικοινωνίας Μάρκετινγκ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A4AC7-23DD-4A1E-9599-5FA0C5EBB78D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884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l-GR" altLang="en-US" dirty="0" smtClean="0"/>
              <a:t>Εισαγωγή στην </a:t>
            </a:r>
            <a:r>
              <a:rPr lang="el-GR" dirty="0" smtClean="0"/>
              <a:t>Ολοκληρωμένη Επικοινωνία Μάρκετινγκ</a:t>
            </a: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572272"/>
            <a:ext cx="2133600" cy="285728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26626" name="Picture 2" descr="http://www.oneproductions.com/web/wp-content/uploads/2013/08/shutterstock_126858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58312" cy="542928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42844" y="6643710"/>
            <a:ext cx="5072098" cy="2142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r>
              <a:rPr lang="en-US" dirty="0" smtClean="0"/>
              <a:t>http://www.oneproductions.com/web/wp-content/uploads/2013/08/shutterstock_126858233.jpg</a:t>
            </a:r>
            <a:endParaRPr lang="el-G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660066"/>
                </a:solidFill>
              </a:rPr>
              <a:t>Η αγορά του 21</a:t>
            </a:r>
            <a:r>
              <a:rPr lang="el-GR" sz="4800" baseline="30000" dirty="0" smtClean="0">
                <a:solidFill>
                  <a:srgbClr val="660066"/>
                </a:solidFill>
              </a:rPr>
              <a:t>ου</a:t>
            </a:r>
            <a:r>
              <a:rPr lang="el-GR" sz="4800" dirty="0" smtClean="0">
                <a:solidFill>
                  <a:srgbClr val="660066"/>
                </a:solidFill>
              </a:rPr>
              <a:t> αιώνα</a:t>
            </a:r>
            <a:endParaRPr lang="el-GR" sz="4800" dirty="0">
              <a:solidFill>
                <a:srgbClr val="660066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10922"/>
          </a:xfrm>
          <a:solidFill>
            <a:srgbClr val="A50021"/>
          </a:solidFill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Σε κάθε πεδίο και κάθε αγορά η πρόκληση πλέον είναι η μετάβαση…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8" name="7 - Εικόνα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929090" cy="2371002"/>
          </a:xfrm>
          <a:prstGeom prst="rect">
            <a:avLst/>
          </a:prstGeom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1000100" y="3357562"/>
            <a:ext cx="357190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3250397" y="3393281"/>
            <a:ext cx="428628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428596" y="3000372"/>
            <a:ext cx="1839148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b="1" dirty="0" smtClean="0">
                <a:solidFill>
                  <a:schemeClr val="accent3"/>
                </a:solidFill>
              </a:rPr>
              <a:t>Προσφορά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071802" y="2571744"/>
            <a:ext cx="1200152" cy="7143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7" name="16 - TextBox"/>
          <p:cNvSpPr txBox="1"/>
          <p:nvPr/>
        </p:nvSpPr>
        <p:spPr>
          <a:xfrm>
            <a:off x="3286116" y="3000372"/>
            <a:ext cx="1285884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Ζήτηση</a:t>
            </a:r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5400000" flipH="1" flipV="1">
            <a:off x="2358216" y="5857098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214414" y="6357958"/>
            <a:ext cx="2571768" cy="285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endParaRPr lang="el-GR" dirty="0" smtClean="0"/>
          </a:p>
        </p:txBody>
      </p:sp>
      <p:sp>
        <p:nvSpPr>
          <p:cNvPr id="25" name="24 - TextBox"/>
          <p:cNvSpPr txBox="1"/>
          <p:nvPr/>
        </p:nvSpPr>
        <p:spPr>
          <a:xfrm>
            <a:off x="1500166" y="6000768"/>
            <a:ext cx="299982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Marketing space</a:t>
            </a:r>
            <a:endParaRPr lang="el-GR" sz="2800" b="1" dirty="0" smtClean="0">
              <a:solidFill>
                <a:srgbClr val="00FFFF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5429256" y="3286124"/>
            <a:ext cx="3214710" cy="30718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28" name="27 - TextBox"/>
          <p:cNvSpPr txBox="1"/>
          <p:nvPr/>
        </p:nvSpPr>
        <p:spPr>
          <a:xfrm>
            <a:off x="5643570" y="3500438"/>
            <a:ext cx="3000396" cy="28575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Ικανοποίησε καλύτερα τον πελάτη από τον ανταγωνιστή! </a:t>
            </a:r>
          </a:p>
          <a:p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…σε ένα περιβάλλον που χαρακτηρίζεται από υπερπαραγωγή…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660066"/>
                </a:solidFill>
              </a:rPr>
              <a:t>Η αγορά μας πλέον είναι ολόκληρος ο κόσμος</a:t>
            </a:r>
            <a:endParaRPr lang="el-GR" dirty="0">
              <a:solidFill>
                <a:srgbClr val="660066"/>
              </a:solidFill>
            </a:endParaRPr>
          </a:p>
        </p:txBody>
      </p:sp>
      <p:pic>
        <p:nvPicPr>
          <p:cNvPr id="5" name="4 - Θέση περιεχομένου" descr="hand_world-4fdb2963078f6669c98e1b82d3ba26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88" y="1600200"/>
            <a:ext cx="8046624" cy="452596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453336"/>
            <a:ext cx="7632848" cy="404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https://encrypted-tbn0.gstatic.com/images?q=tbn:ANd9GcSgyWsiEEGUnnQMb4BmJ-9MaDzBKWRMMopDiSE21J6NWvoee_KS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rgbClr val="660066"/>
                </a:solidFill>
              </a:rPr>
              <a:t>Τι είναι το Μάρκετινγκ;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618856" cy="4881724"/>
          </a:xfrm>
          <a:solidFill>
            <a:srgbClr val="660066"/>
          </a:solidFill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l-GR" altLang="en-US" sz="2400" b="1" dirty="0" smtClean="0">
                <a:solidFill>
                  <a:schemeClr val="bg1"/>
                </a:solidFill>
              </a:rPr>
              <a:t>Μια οργανωτική λειτουργία</a:t>
            </a:r>
          </a:p>
          <a:p>
            <a:pPr>
              <a:spcBef>
                <a:spcPct val="20000"/>
              </a:spcBef>
              <a:buNone/>
            </a:pPr>
            <a:endParaRPr lang="el-GR" alt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l-GR" altLang="en-US" sz="2400" b="1" dirty="0" smtClean="0">
                <a:solidFill>
                  <a:schemeClr val="bg1"/>
                </a:solidFill>
              </a:rPr>
              <a:t>Ένα σύνολο διαδικασιών με στόχο τη δημιουργία, την επικοινωνία και την παροχή αξίας για τους πελάτες</a:t>
            </a:r>
          </a:p>
          <a:p>
            <a:pPr>
              <a:spcBef>
                <a:spcPct val="20000"/>
              </a:spcBef>
            </a:pPr>
            <a:endParaRPr lang="el-GR" alt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l-GR" altLang="en-US" sz="2400" b="1" dirty="0" smtClean="0">
                <a:solidFill>
                  <a:schemeClr val="bg1"/>
                </a:solidFill>
              </a:rPr>
              <a:t>Η διαχείριση των πελατειακών σχέσεων με τρόπους που ωφελούν τον οργανισμό και τα ενδιαφερόμενα μέρη αυτού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857884" y="1714488"/>
            <a:ext cx="2286016" cy="571504"/>
          </a:xfrm>
          <a:prstGeom prst="rect">
            <a:avLst/>
          </a:prstGeom>
          <a:solidFill>
            <a:srgbClr val="1B2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Αξία</a:t>
            </a:r>
            <a:endParaRPr lang="el-GR" sz="2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857884" y="2571744"/>
            <a:ext cx="2286016" cy="714380"/>
          </a:xfrm>
          <a:prstGeom prst="rect">
            <a:avLst/>
          </a:prstGeom>
          <a:solidFill>
            <a:srgbClr val="1B2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Σχεσιακό μάρκετινγκ</a:t>
            </a:r>
            <a:endParaRPr lang="el-GR" sz="24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5857884" y="3643314"/>
            <a:ext cx="2357454" cy="714380"/>
          </a:xfrm>
          <a:prstGeom prst="rect">
            <a:avLst/>
          </a:prstGeom>
          <a:solidFill>
            <a:srgbClr val="1B2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Μαζική προσαρμογή</a:t>
            </a:r>
            <a:endParaRPr lang="el-GR" sz="2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5857884" y="4643446"/>
            <a:ext cx="2357454" cy="1071570"/>
          </a:xfrm>
          <a:prstGeom prst="rect">
            <a:avLst/>
          </a:prstGeom>
          <a:solidFill>
            <a:srgbClr val="1B2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Διαχείριση πελατειακών σχέσεων </a:t>
            </a:r>
            <a:r>
              <a:rPr lang="en-US" sz="2400" b="1" dirty="0" smtClean="0"/>
              <a:t>(CRM)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51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1010</Words>
  <Application>Microsoft Office PowerPoint</Application>
  <PresentationFormat>Προβολή στην οθόνη (4:3)</PresentationFormat>
  <Paragraphs>242</Paragraphs>
  <Slides>29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Διοίκηση ολοκληρωμένης επικοινωνιακής στρατηγικής</vt:lpstr>
      <vt:lpstr>Χρηματοδότηση</vt:lpstr>
      <vt:lpstr>Άδειες Χρήσης</vt:lpstr>
      <vt:lpstr>Σκοποί ενότητας</vt:lpstr>
      <vt:lpstr>Περιεχόμενα ενότητας</vt:lpstr>
      <vt:lpstr>1. Εισαγωγή στην Ολοκληρωμένη Επικοινωνία Μάρκετινγκ</vt:lpstr>
      <vt:lpstr>Η αγορά του 21ου αιώνα</vt:lpstr>
      <vt:lpstr>Η αγορά μας πλέον είναι ολόκληρος ο κόσμος</vt:lpstr>
      <vt:lpstr>Τι είναι το Μάρκετινγκ;</vt:lpstr>
      <vt:lpstr>Τα είδη του Μάρκετινγκ</vt:lpstr>
      <vt:lpstr>Tactical, Strategic, Internal Integrated Marketing mix</vt:lpstr>
      <vt:lpstr>Τα 4 P του μείγματος μάρκετινγκ</vt:lpstr>
      <vt:lpstr>International Marketing Communication  -Management </vt:lpstr>
      <vt:lpstr>2. Αλλαγές του περιβάλλοντος που λειτουργούν οι επιχειρήσεις</vt:lpstr>
      <vt:lpstr>Διαφάνεια 15</vt:lpstr>
      <vt:lpstr>ΚΕΡΔΟΣ= ΕΣΟΔΑ-ΣΥΝΟΛΙΚΟ ΚΟΣΤΟΣ</vt:lpstr>
      <vt:lpstr>Ο καταναλωτής σήμερα δεν είναι μόνος του…</vt:lpstr>
      <vt:lpstr>Το ταχέως μεταβαλλόμενο περιβάλλον των Media</vt:lpstr>
      <vt:lpstr>Η αλλαγή στις επιχειρήσεις</vt:lpstr>
      <vt:lpstr>Η αλλαγή στο Μάρκετινγκ </vt:lpstr>
      <vt:lpstr>Διαφάνεια 21</vt:lpstr>
      <vt:lpstr>3. Ορισμός και κατανόηση θεωρητικού υποβάθρου της Ολοκληρωμένης Επικοινωνίας Μάρκετινγκ </vt:lpstr>
      <vt:lpstr>Προσέγγιση Ολοκληρωμένου προγράμματος Μάρκετινγκ</vt:lpstr>
      <vt:lpstr>Η παραδοσιακή προσέγγιση Μάρκετινγκ </vt:lpstr>
      <vt:lpstr>Η σύγχρονη προσέγγιση του IMC</vt:lpstr>
      <vt:lpstr>  Ορισμός του IMC</vt:lpstr>
      <vt:lpstr>Ορισμός του IMC</vt:lpstr>
      <vt:lpstr>Βιβλιογραφία</vt:lpstr>
      <vt:lpstr>Τέλος Ενότητας #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2015-05-23T08:12:51Z</dcterms:created>
  <dcterms:modified xsi:type="dcterms:W3CDTF">2015-11-18T12:42:05Z</dcterms:modified>
</cp:coreProperties>
</file>