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257" r:id="rId3"/>
    <p:sldId id="270" r:id="rId4"/>
    <p:sldId id="272" r:id="rId5"/>
    <p:sldId id="273" r:id="rId6"/>
    <p:sldId id="275" r:id="rId7"/>
    <p:sldId id="298" r:id="rId8"/>
    <p:sldId id="277" r:id="rId9"/>
    <p:sldId id="282" r:id="rId10"/>
    <p:sldId id="279" r:id="rId11"/>
    <p:sldId id="299" r:id="rId12"/>
    <p:sldId id="283" r:id="rId13"/>
    <p:sldId id="295" r:id="rId14"/>
    <p:sldId id="287" r:id="rId15"/>
    <p:sldId id="296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01DBB-93BF-40BC-9842-DCFAABBAFBF2}" v="1563" dt="2023-06-15T10:09:2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4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Papadopoulos" userId="e15755cd680f429f" providerId="Windows Live" clId="Web-{9EB09E62-2955-47CD-B78A-402DCCAD0BEB}"/>
    <pc:docChg chg="addSld delSld modSld">
      <pc:chgData name="Philip Papadopoulos" userId="e15755cd680f429f" providerId="Windows Live" clId="Web-{9EB09E62-2955-47CD-B78A-402DCCAD0BEB}" dt="2023-06-07T02:17:30.521" v="66" actId="14100"/>
      <pc:docMkLst>
        <pc:docMk/>
      </pc:docMkLst>
      <pc:sldChg chg="delSp add del">
        <pc:chgData name="Philip Papadopoulos" userId="e15755cd680f429f" providerId="Windows Live" clId="Web-{9EB09E62-2955-47CD-B78A-402DCCAD0BEB}" dt="2023-06-07T02:12:25.592" v="5"/>
        <pc:sldMkLst>
          <pc:docMk/>
          <pc:sldMk cId="2629454572" sldId="269"/>
        </pc:sldMkLst>
        <pc:picChg chg="del">
          <ac:chgData name="Philip Papadopoulos" userId="e15755cd680f429f" providerId="Windows Live" clId="Web-{9EB09E62-2955-47CD-B78A-402DCCAD0BEB}" dt="2023-06-07T02:11:56.575" v="0"/>
          <ac:picMkLst>
            <pc:docMk/>
            <pc:sldMk cId="2629454572" sldId="269"/>
            <ac:picMk id="5" creationId="{E6FCD5D9-85BD-357D-BC6E-B3335E3330BE}"/>
          </ac:picMkLst>
        </pc:picChg>
      </pc:sldChg>
      <pc:sldChg chg="addSp delSp modSp">
        <pc:chgData name="Philip Papadopoulos" userId="e15755cd680f429f" providerId="Windows Live" clId="Web-{9EB09E62-2955-47CD-B78A-402DCCAD0BEB}" dt="2023-06-07T02:13:31.659" v="22" actId="20577"/>
        <pc:sldMkLst>
          <pc:docMk/>
          <pc:sldMk cId="572264747" sldId="270"/>
        </pc:sldMkLst>
        <pc:spChg chg="mod">
          <ac:chgData name="Philip Papadopoulos" userId="e15755cd680f429f" providerId="Windows Live" clId="Web-{9EB09E62-2955-47CD-B78A-402DCCAD0BEB}" dt="2023-06-07T02:13:31.659" v="22" actId="20577"/>
          <ac:spMkLst>
            <pc:docMk/>
            <pc:sldMk cId="572264747" sldId="270"/>
            <ac:spMk id="2" creationId="{00000000-0000-0000-0000-000000000000}"/>
          </ac:spMkLst>
        </pc:spChg>
        <pc:picChg chg="add del">
          <ac:chgData name="Philip Papadopoulos" userId="e15755cd680f429f" providerId="Windows Live" clId="Web-{9EB09E62-2955-47CD-B78A-402DCCAD0BEB}" dt="2023-06-07T02:12:19.561" v="3"/>
          <ac:picMkLst>
            <pc:docMk/>
            <pc:sldMk cId="572264747" sldId="270"/>
            <ac:picMk id="3" creationId="{0535D0DE-EFCA-CEB2-9731-339312C26A73}"/>
          </ac:picMkLst>
        </pc:picChg>
      </pc:sldChg>
      <pc:sldChg chg="modSp del">
        <pc:chgData name="Philip Papadopoulos" userId="e15755cd680f429f" providerId="Windows Live" clId="Web-{9EB09E62-2955-47CD-B78A-402DCCAD0BEB}" dt="2023-06-07T02:13:32.737" v="23"/>
        <pc:sldMkLst>
          <pc:docMk/>
          <pc:sldMk cId="3166109029" sldId="271"/>
        </pc:sldMkLst>
        <pc:spChg chg="mod">
          <ac:chgData name="Philip Papadopoulos" userId="e15755cd680f429f" providerId="Windows Live" clId="Web-{9EB09E62-2955-47CD-B78A-402DCCAD0BEB}" dt="2023-06-07T02:12:31.749" v="6" actId="20577"/>
          <ac:spMkLst>
            <pc:docMk/>
            <pc:sldMk cId="3166109029" sldId="271"/>
            <ac:spMk id="2" creationId="{00000000-0000-0000-0000-000000000000}"/>
          </ac:spMkLst>
        </pc:spChg>
      </pc:sldChg>
      <pc:sldChg chg="modSp">
        <pc:chgData name="Philip Papadopoulos" userId="e15755cd680f429f" providerId="Windows Live" clId="Web-{9EB09E62-2955-47CD-B78A-402DCCAD0BEB}" dt="2023-06-07T02:17:30.521" v="66" actId="14100"/>
        <pc:sldMkLst>
          <pc:docMk/>
          <pc:sldMk cId="361914402" sldId="273"/>
        </pc:sldMkLst>
        <pc:spChg chg="mod">
          <ac:chgData name="Philip Papadopoulos" userId="e15755cd680f429f" providerId="Windows Live" clId="Web-{9EB09E62-2955-47CD-B78A-402DCCAD0BEB}" dt="2023-06-07T02:17:30.521" v="66" actId="14100"/>
          <ac:spMkLst>
            <pc:docMk/>
            <pc:sldMk cId="361914402" sldId="273"/>
            <ac:spMk id="2" creationId="{00000000-0000-0000-0000-000000000000}"/>
          </ac:spMkLst>
        </pc:spChg>
        <pc:picChg chg="mod">
          <ac:chgData name="Philip Papadopoulos" userId="e15755cd680f429f" providerId="Windows Live" clId="Web-{9EB09E62-2955-47CD-B78A-402DCCAD0BEB}" dt="2023-06-07T02:17:20.396" v="63" actId="1076"/>
          <ac:picMkLst>
            <pc:docMk/>
            <pc:sldMk cId="361914402" sldId="273"/>
            <ac:picMk id="5" creationId="{60FC4964-FB9C-3663-611F-BE3EA9E13FF7}"/>
          </ac:picMkLst>
        </pc:picChg>
      </pc:sldChg>
      <pc:sldChg chg="add del">
        <pc:chgData name="Philip Papadopoulos" userId="e15755cd680f429f" providerId="Windows Live" clId="Web-{9EB09E62-2955-47CD-B78A-402DCCAD0BEB}" dt="2023-06-07T02:16:16.313" v="56"/>
        <pc:sldMkLst>
          <pc:docMk/>
          <pc:sldMk cId="3854464519" sldId="274"/>
        </pc:sldMkLst>
      </pc:sldChg>
      <pc:sldChg chg="modSp">
        <pc:chgData name="Philip Papadopoulos" userId="e15755cd680f429f" providerId="Windows Live" clId="Web-{9EB09E62-2955-47CD-B78A-402DCCAD0BEB}" dt="2023-06-07T02:17:00.847" v="61" actId="1076"/>
        <pc:sldMkLst>
          <pc:docMk/>
          <pc:sldMk cId="645691561" sldId="275"/>
        </pc:sldMkLst>
        <pc:picChg chg="mod">
          <ac:chgData name="Philip Papadopoulos" userId="e15755cd680f429f" providerId="Windows Live" clId="Web-{9EB09E62-2955-47CD-B78A-402DCCAD0BEB}" dt="2023-06-07T02:17:00.847" v="61" actId="1076"/>
          <ac:picMkLst>
            <pc:docMk/>
            <pc:sldMk cId="645691561" sldId="275"/>
            <ac:picMk id="5" creationId="{130B2ECD-D21C-6F37-1105-A4327012FC45}"/>
          </ac:picMkLst>
        </pc:picChg>
      </pc:sldChg>
    </pc:docChg>
  </pc:docChgLst>
  <pc:docChgLst>
    <pc:chgData name="Philip Papadopoulos" userId="e15755cd680f429f" providerId="Windows Live" clId="Web-{D6F36AAA-A1BC-4847-AF93-F97A47E946DF}"/>
    <pc:docChg chg="modSld">
      <pc:chgData name="Philip Papadopoulos" userId="e15755cd680f429f" providerId="Windows Live" clId="Web-{D6F36AAA-A1BC-4847-AF93-F97A47E946DF}" dt="2023-06-07T11:28:43.569" v="2" actId="20577"/>
      <pc:docMkLst>
        <pc:docMk/>
      </pc:docMkLst>
      <pc:sldChg chg="modSp">
        <pc:chgData name="Philip Papadopoulos" userId="e15755cd680f429f" providerId="Windows Live" clId="Web-{D6F36AAA-A1BC-4847-AF93-F97A47E946DF}" dt="2023-06-07T11:28:43.569" v="2" actId="20577"/>
        <pc:sldMkLst>
          <pc:docMk/>
          <pc:sldMk cId="361914402" sldId="273"/>
        </pc:sldMkLst>
        <pc:spChg chg="mod">
          <ac:chgData name="Philip Papadopoulos" userId="e15755cd680f429f" providerId="Windows Live" clId="Web-{D6F36AAA-A1BC-4847-AF93-F97A47E946DF}" dt="2023-06-07T11:28:43.569" v="2" actId="20577"/>
          <ac:spMkLst>
            <pc:docMk/>
            <pc:sldMk cId="361914402" sldId="273"/>
            <ac:spMk id="2" creationId="{00000000-0000-0000-0000-000000000000}"/>
          </ac:spMkLst>
        </pc:spChg>
      </pc:sldChg>
    </pc:docChg>
  </pc:docChgLst>
  <pc:docChgLst>
    <pc:chgData name="Philip Papadopoulos" userId="e15755cd680f429f" providerId="LiveId" clId="{A3A01DBB-93BF-40BC-9842-DCFAABBAFBF2}"/>
    <pc:docChg chg="undo redo custSel addSld delSld modSld sldOrd addSection delSection">
      <pc:chgData name="Philip Papadopoulos" userId="e15755cd680f429f" providerId="LiveId" clId="{A3A01DBB-93BF-40BC-9842-DCFAABBAFBF2}" dt="2023-06-15T11:02:06.666" v="5280" actId="20577"/>
      <pc:docMkLst>
        <pc:docMk/>
      </pc:docMkLst>
      <pc:sldChg chg="addSp delSp modSp mod ord addAnim delDesignElem">
        <pc:chgData name="Philip Papadopoulos" userId="e15755cd680f429f" providerId="LiveId" clId="{A3A01DBB-93BF-40BC-9842-DCFAABBAFBF2}" dt="2023-06-15T06:59:58.302" v="3775" actId="5793"/>
        <pc:sldMkLst>
          <pc:docMk/>
          <pc:sldMk cId="771210628" sldId="257"/>
        </pc:sldMkLst>
        <pc:spChg chg="mod">
          <ac:chgData name="Philip Papadopoulos" userId="e15755cd680f429f" providerId="LiveId" clId="{A3A01DBB-93BF-40BC-9842-DCFAABBAFBF2}" dt="2023-06-07T22:06:29.826" v="2712" actId="113"/>
          <ac:spMkLst>
            <pc:docMk/>
            <pc:sldMk cId="771210628" sldId="257"/>
            <ac:spMk id="2" creationId="{00000000-0000-0000-0000-000000000000}"/>
          </ac:spMkLst>
        </pc:spChg>
        <pc:spChg chg="add mod">
          <ac:chgData name="Philip Papadopoulos" userId="e15755cd680f429f" providerId="LiveId" clId="{A3A01DBB-93BF-40BC-9842-DCFAABBAFBF2}" dt="2023-06-15T06:59:58.302" v="3775" actId="5793"/>
          <ac:spMkLst>
            <pc:docMk/>
            <pc:sldMk cId="771210628" sldId="257"/>
            <ac:spMk id="5" creationId="{BBC94A97-EAEE-6C57-113E-52D5E2876BB6}"/>
          </ac:spMkLst>
        </pc:spChg>
        <pc:spChg chg="add">
          <ac:chgData name="Philip Papadopoulos" userId="e15755cd680f429f" providerId="LiveId" clId="{A3A01DBB-93BF-40BC-9842-DCFAABBAFBF2}" dt="2023-06-07T13:51:28.518" v="1578" actId="26606"/>
          <ac:spMkLst>
            <pc:docMk/>
            <pc:sldMk cId="771210628" sldId="257"/>
            <ac:spMk id="8" creationId="{464EC53C-35C4-4E84-AFE2-A7D081852617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771210628" sldId="257"/>
            <ac:spMk id="9" creationId="{14B41654-6813-4B8B-8AF9-6134D6BB1D4A}"/>
          </ac:spMkLst>
        </pc:spChg>
        <pc:spChg chg="add">
          <ac:chgData name="Philip Papadopoulos" userId="e15755cd680f429f" providerId="LiveId" clId="{A3A01DBB-93BF-40BC-9842-DCFAABBAFBF2}" dt="2023-06-07T13:51:28.518" v="1578" actId="26606"/>
          <ac:spMkLst>
            <pc:docMk/>
            <pc:sldMk cId="771210628" sldId="257"/>
            <ac:spMk id="10" creationId="{9A3F5928-D955-456A-97B5-AA390B8CE9D5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771210628" sldId="257"/>
            <ac:spMk id="11" creationId="{9E93070F-7718-4268-9A46-202B06E0697F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771210628" sldId="257"/>
            <ac:spMk id="13" creationId="{858CF3DF-0183-419B-93BB-68C620D834F7}"/>
          </ac:spMkLst>
        </pc:spChg>
        <pc:spChg chg="add">
          <ac:chgData name="Philip Papadopoulos" userId="e15755cd680f429f" providerId="LiveId" clId="{A3A01DBB-93BF-40BC-9842-DCFAABBAFBF2}" dt="2023-06-07T13:51:28.518" v="1578" actId="26606"/>
          <ac:spMkLst>
            <pc:docMk/>
            <pc:sldMk cId="771210628" sldId="257"/>
            <ac:spMk id="14" creationId="{C5CB530E-515E-412C-9DF1-5F8FFBD6F383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771210628" sldId="257"/>
            <ac:spMk id="15" creationId="{51CFAF5C-B656-4964-BB14-3E870B286AC9}"/>
          </ac:spMkLst>
        </pc:spChg>
        <pc:spChg chg="add">
          <ac:chgData name="Philip Papadopoulos" userId="e15755cd680f429f" providerId="LiveId" clId="{A3A01DBB-93BF-40BC-9842-DCFAABBAFBF2}" dt="2023-06-07T13:51:28.518" v="1578" actId="26606"/>
          <ac:spMkLst>
            <pc:docMk/>
            <pc:sldMk cId="771210628" sldId="257"/>
            <ac:spMk id="16" creationId="{712D4376-A578-4FF1-94FC-245E7A6A489F}"/>
          </ac:spMkLst>
        </pc:spChg>
        <pc:spChg chg="add">
          <ac:chgData name="Philip Papadopoulos" userId="e15755cd680f429f" providerId="LiveId" clId="{A3A01DBB-93BF-40BC-9842-DCFAABBAFBF2}" dt="2023-06-07T13:51:28.518" v="1578" actId="26606"/>
          <ac:spMkLst>
            <pc:docMk/>
            <pc:sldMk cId="771210628" sldId="257"/>
            <ac:spMk id="18" creationId="{AEA7509D-F04F-40CB-A0B3-EEF16499CC9F}"/>
          </ac:spMkLst>
        </pc:spChg>
        <pc:picChg chg="mod">
          <ac:chgData name="Philip Papadopoulos" userId="e15755cd680f429f" providerId="LiveId" clId="{A3A01DBB-93BF-40BC-9842-DCFAABBAFBF2}" dt="2023-06-07T13:51:28.518" v="1578" actId="26606"/>
          <ac:picMkLst>
            <pc:docMk/>
            <pc:sldMk cId="771210628" sldId="257"/>
            <ac:picMk id="3" creationId="{6AF637B3-D0AA-643C-F281-F15F12A3D55A}"/>
          </ac:picMkLst>
        </pc:picChg>
        <pc:cxnChg chg="add">
          <ac:chgData name="Philip Papadopoulos" userId="e15755cd680f429f" providerId="LiveId" clId="{A3A01DBB-93BF-40BC-9842-DCFAABBAFBF2}" dt="2023-06-07T13:51:28.518" v="1578" actId="26606"/>
          <ac:cxnSpMkLst>
            <pc:docMk/>
            <pc:sldMk cId="771210628" sldId="257"/>
            <ac:cxnSpMk id="12" creationId="{56020367-4FD5-4596-8E10-C5F095CD8DBF}"/>
          </ac:cxnSpMkLst>
        </pc:cxnChg>
      </pc:sldChg>
      <pc:sldChg chg="addSp delSp modSp mod ord delDesignElem">
        <pc:chgData name="Philip Papadopoulos" userId="e15755cd680f429f" providerId="LiveId" clId="{A3A01DBB-93BF-40BC-9842-DCFAABBAFBF2}" dt="2023-06-15T10:06:28.952" v="5030" actId="20577"/>
        <pc:sldMkLst>
          <pc:docMk/>
          <pc:sldMk cId="572264747" sldId="270"/>
        </pc:sldMkLst>
        <pc:spChg chg="mod">
          <ac:chgData name="Philip Papadopoulos" userId="e15755cd680f429f" providerId="LiveId" clId="{A3A01DBB-93BF-40BC-9842-DCFAABBAFBF2}" dt="2023-06-15T10:06:28.952" v="5030" actId="20577"/>
          <ac:spMkLst>
            <pc:docMk/>
            <pc:sldMk cId="572264747" sldId="270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572264747" sldId="270"/>
            <ac:spMk id="9" creationId="{1A0980D0-C2CB-4F0C-833C-1B64835728D7}"/>
          </ac:spMkLst>
        </pc:spChg>
        <pc:spChg chg="add">
          <ac:chgData name="Philip Papadopoulos" userId="e15755cd680f429f" providerId="LiveId" clId="{A3A01DBB-93BF-40BC-9842-DCFAABBAFBF2}" dt="2023-06-07T13:51:42.917" v="1580" actId="26606"/>
          <ac:spMkLst>
            <pc:docMk/>
            <pc:sldMk cId="572264747" sldId="270"/>
            <ac:spMk id="10" creationId="{ECC07320-C2CA-4E29-8481-9D9E143C7788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572264747" sldId="270"/>
            <ac:spMk id="11" creationId="{1D110A99-3F6B-4F79-9283-A5ECB501618F}"/>
          </ac:spMkLst>
        </pc:spChg>
        <pc:spChg chg="add">
          <ac:chgData name="Philip Papadopoulos" userId="e15755cd680f429f" providerId="LiveId" clId="{A3A01DBB-93BF-40BC-9842-DCFAABBAFBF2}" dt="2023-06-07T13:51:42.917" v="1580" actId="26606"/>
          <ac:spMkLst>
            <pc:docMk/>
            <pc:sldMk cId="572264747" sldId="270"/>
            <ac:spMk id="12" creationId="{178FB36B-5BFE-42CA-BC60-1115E0D95EEC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572264747" sldId="270"/>
            <ac:spMk id="13" creationId="{316287B8-D771-4102-A547-95F1D48467E5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572264747" sldId="270"/>
            <ac:spMk id="15" creationId="{02B3F3D7-F61A-47E5-9E6D-4718104A5638}"/>
          </ac:spMkLst>
        </pc:spChg>
        <pc:picChg chg="mod">
          <ac:chgData name="Philip Papadopoulos" userId="e15755cd680f429f" providerId="LiveId" clId="{A3A01DBB-93BF-40BC-9842-DCFAABBAFBF2}" dt="2023-06-15T07:06:33.899" v="3832" actId="14100"/>
          <ac:picMkLst>
            <pc:docMk/>
            <pc:sldMk cId="572264747" sldId="270"/>
            <ac:picMk id="5" creationId="{EA9D5C67-23E3-3EA1-095D-FD7B19D46BBE}"/>
          </ac:picMkLst>
        </pc:picChg>
      </pc:sldChg>
      <pc:sldChg chg="addSp delSp modSp mod addAnim delDesignElem">
        <pc:chgData name="Philip Papadopoulos" userId="e15755cd680f429f" providerId="LiveId" clId="{A3A01DBB-93BF-40BC-9842-DCFAABBAFBF2}" dt="2023-06-07T22:06:12.781" v="2709" actId="14100"/>
        <pc:sldMkLst>
          <pc:docMk/>
          <pc:sldMk cId="3529870389" sldId="272"/>
        </pc:sldMkLst>
        <pc:spChg chg="mod">
          <ac:chgData name="Philip Papadopoulos" userId="e15755cd680f429f" providerId="LiveId" clId="{A3A01DBB-93BF-40BC-9842-DCFAABBAFBF2}" dt="2023-06-07T22:06:12.781" v="2709" actId="14100"/>
          <ac:spMkLst>
            <pc:docMk/>
            <pc:sldMk cId="3529870389" sldId="272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529870389" sldId="272"/>
            <ac:spMk id="9" creationId="{6052B113-E2FC-4234-8413-06DDF47ED4E8}"/>
          </ac:spMkLst>
        </pc:spChg>
        <pc:spChg chg="add">
          <ac:chgData name="Philip Papadopoulos" userId="e15755cd680f429f" providerId="LiveId" clId="{A3A01DBB-93BF-40BC-9842-DCFAABBAFBF2}" dt="2023-06-07T13:51:53.878" v="1581" actId="26606"/>
          <ac:spMkLst>
            <pc:docMk/>
            <pc:sldMk cId="3529870389" sldId="272"/>
            <ac:spMk id="10" creationId="{ECC07320-C2CA-4E29-8481-9D9E143C7788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529870389" sldId="272"/>
            <ac:spMk id="11" creationId="{A2E399C2-EE3C-4F52-92BA-9CA33E7072BD}"/>
          </ac:spMkLst>
        </pc:spChg>
        <pc:spChg chg="add">
          <ac:chgData name="Philip Papadopoulos" userId="e15755cd680f429f" providerId="LiveId" clId="{A3A01DBB-93BF-40BC-9842-DCFAABBAFBF2}" dt="2023-06-07T13:51:53.878" v="1581" actId="26606"/>
          <ac:spMkLst>
            <pc:docMk/>
            <pc:sldMk cId="3529870389" sldId="272"/>
            <ac:spMk id="12" creationId="{178FB36B-5BFE-42CA-BC60-1115E0D95EEC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529870389" sldId="272"/>
            <ac:spMk id="13" creationId="{50C3D8A1-AE94-48EF-A40B-960A2153FB77}"/>
          </ac:spMkLst>
        </pc:spChg>
        <pc:picChg chg="mod">
          <ac:chgData name="Philip Papadopoulos" userId="e15755cd680f429f" providerId="LiveId" clId="{A3A01DBB-93BF-40BC-9842-DCFAABBAFBF2}" dt="2023-06-07T13:51:53.878" v="1581" actId="26606"/>
          <ac:picMkLst>
            <pc:docMk/>
            <pc:sldMk cId="3529870389" sldId="272"/>
            <ac:picMk id="5" creationId="{EDE16435-5C68-7530-C781-1B6C4A543640}"/>
          </ac:picMkLst>
        </pc:picChg>
      </pc:sldChg>
      <pc:sldChg chg="addSp delSp modSp mod addAnim delDesignElem">
        <pc:chgData name="Philip Papadopoulos" userId="e15755cd680f429f" providerId="LiveId" clId="{A3A01DBB-93BF-40BC-9842-DCFAABBAFBF2}" dt="2023-06-15T10:08:34.552" v="5046" actId="20577"/>
        <pc:sldMkLst>
          <pc:docMk/>
          <pc:sldMk cId="361914402" sldId="273"/>
        </pc:sldMkLst>
        <pc:spChg chg="mod">
          <ac:chgData name="Philip Papadopoulos" userId="e15755cd680f429f" providerId="LiveId" clId="{A3A01DBB-93BF-40BC-9842-DCFAABBAFBF2}" dt="2023-06-15T10:08:34.552" v="5046" actId="20577"/>
          <ac:spMkLst>
            <pc:docMk/>
            <pc:sldMk cId="361914402" sldId="273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1914402" sldId="273"/>
            <ac:spMk id="9" creationId="{6052B113-E2FC-4234-8413-06DDF47ED4E8}"/>
          </ac:spMkLst>
        </pc:spChg>
        <pc:spChg chg="add">
          <ac:chgData name="Philip Papadopoulos" userId="e15755cd680f429f" providerId="LiveId" clId="{A3A01DBB-93BF-40BC-9842-DCFAABBAFBF2}" dt="2023-06-07T13:52:34.948" v="1583" actId="26606"/>
          <ac:spMkLst>
            <pc:docMk/>
            <pc:sldMk cId="361914402" sldId="273"/>
            <ac:spMk id="10" creationId="{03B108CD-8C7B-4E2F-B9CE-2D11F30B3D4F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1914402" sldId="273"/>
            <ac:spMk id="11" creationId="{A2E399C2-EE3C-4F52-92BA-9CA33E7072BD}"/>
          </ac:spMkLst>
        </pc:spChg>
        <pc:spChg chg="add">
          <ac:chgData name="Philip Papadopoulos" userId="e15755cd680f429f" providerId="LiveId" clId="{A3A01DBB-93BF-40BC-9842-DCFAABBAFBF2}" dt="2023-06-07T13:52:34.948" v="1583" actId="26606"/>
          <ac:spMkLst>
            <pc:docMk/>
            <pc:sldMk cId="361914402" sldId="273"/>
            <ac:spMk id="12" creationId="{2F0B44D0-9AF7-4050-9428-B15917AE854E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1914402" sldId="273"/>
            <ac:spMk id="13" creationId="{50C3D8A1-AE94-48EF-A40B-960A2153FB77}"/>
          </ac:spMkLst>
        </pc:spChg>
        <pc:picChg chg="mod">
          <ac:chgData name="Philip Papadopoulos" userId="e15755cd680f429f" providerId="LiveId" clId="{A3A01DBB-93BF-40BC-9842-DCFAABBAFBF2}" dt="2023-06-07T13:53:17.467" v="1589" actId="1076"/>
          <ac:picMkLst>
            <pc:docMk/>
            <pc:sldMk cId="361914402" sldId="273"/>
            <ac:picMk id="5" creationId="{60FC4964-FB9C-3663-611F-BE3EA9E13FF7}"/>
          </ac:picMkLst>
        </pc:picChg>
        <pc:picChg chg="add">
          <ac:chgData name="Philip Papadopoulos" userId="e15755cd680f429f" providerId="LiveId" clId="{A3A01DBB-93BF-40BC-9842-DCFAABBAFBF2}" dt="2023-06-07T13:52:34.948" v="1583" actId="26606"/>
          <ac:picMkLst>
            <pc:docMk/>
            <pc:sldMk cId="361914402" sldId="273"/>
            <ac:picMk id="14" creationId="{8EB1C8EB-49E8-4DAE-91C5-4A5616DDDF80}"/>
          </ac:picMkLst>
        </pc:picChg>
      </pc:sldChg>
      <pc:sldChg chg="addSp delSp modSp add del mod addAnim delDesignElem">
        <pc:chgData name="Philip Papadopoulos" userId="e15755cd680f429f" providerId="LiveId" clId="{A3A01DBB-93BF-40BC-9842-DCFAABBAFBF2}" dt="2023-06-15T10:09:26.603" v="5053" actId="20577"/>
        <pc:sldMkLst>
          <pc:docMk/>
          <pc:sldMk cId="645691561" sldId="275"/>
        </pc:sldMkLst>
        <pc:spChg chg="mod">
          <ac:chgData name="Philip Papadopoulos" userId="e15755cd680f429f" providerId="LiveId" clId="{A3A01DBB-93BF-40BC-9842-DCFAABBAFBF2}" dt="2023-06-15T10:09:26.603" v="5053" actId="20577"/>
          <ac:spMkLst>
            <pc:docMk/>
            <pc:sldMk cId="645691561" sldId="275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645691561" sldId="275"/>
            <ac:spMk id="9" creationId="{6052B113-E2FC-4234-8413-06DDF47ED4E8}"/>
          </ac:spMkLst>
        </pc:spChg>
        <pc:spChg chg="add del">
          <ac:chgData name="Philip Papadopoulos" userId="e15755cd680f429f" providerId="LiveId" clId="{A3A01DBB-93BF-40BC-9842-DCFAABBAFBF2}" dt="2023-06-07T13:54:36.844" v="1604" actId="26606"/>
          <ac:spMkLst>
            <pc:docMk/>
            <pc:sldMk cId="645691561" sldId="275"/>
            <ac:spMk id="10" creationId="{55666830-9A19-4E01-8505-D6C7F9AC5665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645691561" sldId="275"/>
            <ac:spMk id="11" creationId="{A2E399C2-EE3C-4F52-92BA-9CA33E7072BD}"/>
          </ac:spMkLst>
        </pc:spChg>
        <pc:spChg chg="add del">
          <ac:chgData name="Philip Papadopoulos" userId="e15755cd680f429f" providerId="LiveId" clId="{A3A01DBB-93BF-40BC-9842-DCFAABBAFBF2}" dt="2023-06-07T13:54:36.844" v="1604" actId="26606"/>
          <ac:spMkLst>
            <pc:docMk/>
            <pc:sldMk cId="645691561" sldId="275"/>
            <ac:spMk id="12" creationId="{AE9FC877-7FB6-4D22-9988-35420644E202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645691561" sldId="275"/>
            <ac:spMk id="13" creationId="{50C3D8A1-AE94-48EF-A40B-960A2153FB77}"/>
          </ac:spMkLst>
        </pc:spChg>
        <pc:spChg chg="add del">
          <ac:chgData name="Philip Papadopoulos" userId="e15755cd680f429f" providerId="LiveId" clId="{A3A01DBB-93BF-40BC-9842-DCFAABBAFBF2}" dt="2023-06-07T13:54:36.844" v="1604" actId="26606"/>
          <ac:spMkLst>
            <pc:docMk/>
            <pc:sldMk cId="645691561" sldId="275"/>
            <ac:spMk id="14" creationId="{E41809D1-F12E-46BB-B804-5F209D325E8B}"/>
          </ac:spMkLst>
        </pc:spChg>
        <pc:spChg chg="add del">
          <ac:chgData name="Philip Papadopoulos" userId="e15755cd680f429f" providerId="LiveId" clId="{A3A01DBB-93BF-40BC-9842-DCFAABBAFBF2}" dt="2023-06-07T13:54:36.844" v="1604" actId="26606"/>
          <ac:spMkLst>
            <pc:docMk/>
            <pc:sldMk cId="645691561" sldId="275"/>
            <ac:spMk id="16" creationId="{AF2F604E-43BE-4DC3-B983-E071523364F8}"/>
          </ac:spMkLst>
        </pc:spChg>
        <pc:spChg chg="add del">
          <ac:chgData name="Philip Papadopoulos" userId="e15755cd680f429f" providerId="LiveId" clId="{A3A01DBB-93BF-40BC-9842-DCFAABBAFBF2}" dt="2023-06-07T13:54:36.844" v="1604" actId="26606"/>
          <ac:spMkLst>
            <pc:docMk/>
            <pc:sldMk cId="645691561" sldId="275"/>
            <ac:spMk id="18" creationId="{08C9B587-E65E-4B52-B37C-ABEBB6E87928}"/>
          </ac:spMkLst>
        </pc:spChg>
        <pc:spChg chg="add del">
          <ac:chgData name="Philip Papadopoulos" userId="e15755cd680f429f" providerId="LiveId" clId="{A3A01DBB-93BF-40BC-9842-DCFAABBAFBF2}" dt="2023-06-15T07:11:41.581" v="3950" actId="26606"/>
          <ac:spMkLst>
            <pc:docMk/>
            <pc:sldMk cId="645691561" sldId="275"/>
            <ac:spMk id="23" creationId="{06DA9DF9-31F7-4056-B42E-878CC92417B8}"/>
          </ac:spMkLst>
        </pc:spChg>
        <pc:spChg chg="add">
          <ac:chgData name="Philip Papadopoulos" userId="e15755cd680f429f" providerId="LiveId" clId="{A3A01DBB-93BF-40BC-9842-DCFAABBAFBF2}" dt="2023-06-15T07:11:41.581" v="3950" actId="26606"/>
          <ac:spMkLst>
            <pc:docMk/>
            <pc:sldMk cId="645691561" sldId="275"/>
            <ac:spMk id="28" creationId="{0DBF1ABE-8590-450D-BB49-BDDCCF3EEA9E}"/>
          </ac:spMkLst>
        </pc:spChg>
        <pc:spChg chg="add">
          <ac:chgData name="Philip Papadopoulos" userId="e15755cd680f429f" providerId="LiveId" clId="{A3A01DBB-93BF-40BC-9842-DCFAABBAFBF2}" dt="2023-06-15T07:11:41.581" v="3950" actId="26606"/>
          <ac:spMkLst>
            <pc:docMk/>
            <pc:sldMk cId="645691561" sldId="275"/>
            <ac:spMk id="30" creationId="{18D32C3D-8F76-4E99-BE56-0836CC38CC84}"/>
          </ac:spMkLst>
        </pc:spChg>
        <pc:spChg chg="add">
          <ac:chgData name="Philip Papadopoulos" userId="e15755cd680f429f" providerId="LiveId" clId="{A3A01DBB-93BF-40BC-9842-DCFAABBAFBF2}" dt="2023-06-15T07:11:41.581" v="3950" actId="26606"/>
          <ac:spMkLst>
            <pc:docMk/>
            <pc:sldMk cId="645691561" sldId="275"/>
            <ac:spMk id="32" creationId="{70766076-46F5-42D5-A773-2B3BEF2B8B74}"/>
          </ac:spMkLst>
        </pc:spChg>
        <pc:spChg chg="add">
          <ac:chgData name="Philip Papadopoulos" userId="e15755cd680f429f" providerId="LiveId" clId="{A3A01DBB-93BF-40BC-9842-DCFAABBAFBF2}" dt="2023-06-15T07:11:41.581" v="3950" actId="26606"/>
          <ac:spMkLst>
            <pc:docMk/>
            <pc:sldMk cId="645691561" sldId="275"/>
            <ac:spMk id="34" creationId="{CB7B90D9-1EC2-4A12-B24A-342C1BCA2FA1}"/>
          </ac:spMkLst>
        </pc:spChg>
        <pc:picChg chg="add del mod">
          <ac:chgData name="Philip Papadopoulos" userId="e15755cd680f429f" providerId="LiveId" clId="{A3A01DBB-93BF-40BC-9842-DCFAABBAFBF2}" dt="2023-06-07T11:42:27.786" v="181"/>
          <ac:picMkLst>
            <pc:docMk/>
            <pc:sldMk cId="645691561" sldId="275"/>
            <ac:picMk id="3" creationId="{1037879D-C392-48E8-0D6C-2AE6E67A77C7}"/>
          </ac:picMkLst>
        </pc:picChg>
        <pc:picChg chg="mod ord">
          <ac:chgData name="Philip Papadopoulos" userId="e15755cd680f429f" providerId="LiveId" clId="{A3A01DBB-93BF-40BC-9842-DCFAABBAFBF2}" dt="2023-06-15T07:11:46.598" v="3951" actId="27614"/>
          <ac:picMkLst>
            <pc:docMk/>
            <pc:sldMk cId="645691561" sldId="275"/>
            <ac:picMk id="5" creationId="{130B2ECD-D21C-6F37-1105-A4327012FC45}"/>
          </ac:picMkLst>
        </pc:picChg>
      </pc:sldChg>
      <pc:sldChg chg="addSp delSp modSp add del mod ord">
        <pc:chgData name="Philip Papadopoulos" userId="e15755cd680f429f" providerId="LiveId" clId="{A3A01DBB-93BF-40BC-9842-DCFAABBAFBF2}" dt="2023-06-07T11:43:55.356" v="202" actId="47"/>
        <pc:sldMkLst>
          <pc:docMk/>
          <pc:sldMk cId="1429182121" sldId="276"/>
        </pc:sldMkLst>
        <pc:spChg chg="mod">
          <ac:chgData name="Philip Papadopoulos" userId="e15755cd680f429f" providerId="LiveId" clId="{A3A01DBB-93BF-40BC-9842-DCFAABBAFBF2}" dt="2023-06-07T11:43:49.076" v="199" actId="20577"/>
          <ac:spMkLst>
            <pc:docMk/>
            <pc:sldMk cId="1429182121" sldId="276"/>
            <ac:spMk id="2" creationId="{00000000-0000-0000-0000-000000000000}"/>
          </ac:spMkLst>
        </pc:spChg>
        <pc:picChg chg="add del mod">
          <ac:chgData name="Philip Papadopoulos" userId="e15755cd680f429f" providerId="LiveId" clId="{A3A01DBB-93BF-40BC-9842-DCFAABBAFBF2}" dt="2023-06-07T11:43:49.798" v="200" actId="1076"/>
          <ac:picMkLst>
            <pc:docMk/>
            <pc:sldMk cId="1429182121" sldId="276"/>
            <ac:picMk id="5" creationId="{4A95DBBC-97C7-DE82-3C25-61ED0336BE5B}"/>
          </ac:picMkLst>
        </pc:picChg>
      </pc:sldChg>
      <pc:sldChg chg="delSp modSp mod delDesignElem">
        <pc:chgData name="Philip Papadopoulos" userId="e15755cd680f429f" providerId="LiveId" clId="{A3A01DBB-93BF-40BC-9842-DCFAABBAFBF2}" dt="2023-06-15T07:39:42.626" v="4662" actId="20577"/>
        <pc:sldMkLst>
          <pc:docMk/>
          <pc:sldMk cId="2728197538" sldId="277"/>
        </pc:sldMkLst>
        <pc:spChg chg="mod">
          <ac:chgData name="Philip Papadopoulos" userId="e15755cd680f429f" providerId="LiveId" clId="{A3A01DBB-93BF-40BC-9842-DCFAABBAFBF2}" dt="2023-06-15T07:39:42.626" v="4662" actId="20577"/>
          <ac:spMkLst>
            <pc:docMk/>
            <pc:sldMk cId="2728197538" sldId="277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2728197538" sldId="277"/>
            <ac:spMk id="9" creationId="{A512846D-642B-42C7-A845-0CD48A66EBE4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2728197538" sldId="277"/>
            <ac:spMk id="11" creationId="{7575D6C8-F038-4FF5-B1D7-0C9145AA2B97}"/>
          </ac:spMkLst>
        </pc:spChg>
      </pc:sldChg>
      <pc:sldChg chg="addSp delSp modSp del mod addAnim delAnim">
        <pc:chgData name="Philip Papadopoulos" userId="e15755cd680f429f" providerId="LiveId" clId="{A3A01DBB-93BF-40BC-9842-DCFAABBAFBF2}" dt="2023-06-07T12:31:15.569" v="613" actId="47"/>
        <pc:sldMkLst>
          <pc:docMk/>
          <pc:sldMk cId="2747406591" sldId="278"/>
        </pc:sldMkLst>
        <pc:spChg chg="mod">
          <ac:chgData name="Philip Papadopoulos" userId="e15755cd680f429f" providerId="LiveId" clId="{A3A01DBB-93BF-40BC-9842-DCFAABBAFBF2}" dt="2023-06-07T11:47:40.761" v="258" actId="120"/>
          <ac:spMkLst>
            <pc:docMk/>
            <pc:sldMk cId="2747406591" sldId="278"/>
            <ac:spMk id="2" creationId="{00000000-0000-0000-0000-000000000000}"/>
          </ac:spMkLst>
        </pc:spChg>
        <pc:spChg chg="add del">
          <ac:chgData name="Philip Papadopoulos" userId="e15755cd680f429f" providerId="LiveId" clId="{A3A01DBB-93BF-40BC-9842-DCFAABBAFBF2}" dt="2023-06-07T11:46:19.571" v="229" actId="26606"/>
          <ac:spMkLst>
            <pc:docMk/>
            <pc:sldMk cId="2747406591" sldId="278"/>
            <ac:spMk id="9" creationId="{6052B113-E2FC-4234-8413-06DDF47ED4E8}"/>
          </ac:spMkLst>
        </pc:spChg>
        <pc:spChg chg="add del">
          <ac:chgData name="Philip Papadopoulos" userId="e15755cd680f429f" providerId="LiveId" clId="{A3A01DBB-93BF-40BC-9842-DCFAABBAFBF2}" dt="2023-06-07T11:46:19.571" v="229" actId="26606"/>
          <ac:spMkLst>
            <pc:docMk/>
            <pc:sldMk cId="2747406591" sldId="278"/>
            <ac:spMk id="11" creationId="{A2E399C2-EE3C-4F52-92BA-9CA33E7072BD}"/>
          </ac:spMkLst>
        </pc:spChg>
        <pc:spChg chg="add del">
          <ac:chgData name="Philip Papadopoulos" userId="e15755cd680f429f" providerId="LiveId" clId="{A3A01DBB-93BF-40BC-9842-DCFAABBAFBF2}" dt="2023-06-07T11:46:19.571" v="229" actId="26606"/>
          <ac:spMkLst>
            <pc:docMk/>
            <pc:sldMk cId="2747406591" sldId="278"/>
            <ac:spMk id="13" creationId="{50C3D8A1-AE94-48EF-A40B-960A2153FB77}"/>
          </ac:spMkLst>
        </pc:spChg>
        <pc:spChg chg="add del">
          <ac:chgData name="Philip Papadopoulos" userId="e15755cd680f429f" providerId="LiveId" clId="{A3A01DBB-93BF-40BC-9842-DCFAABBAFBF2}" dt="2023-06-07T11:46:19.487" v="228" actId="26606"/>
          <ac:spMkLst>
            <pc:docMk/>
            <pc:sldMk cId="2747406591" sldId="278"/>
            <ac:spMk id="18" creationId="{27DB033E-7689-4A9B-B205-C4CEEAD2275D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20" creationId="{03D3F3CB-F0EE-4573-876B-6F76CC770940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21" creationId="{01B27662-BD40-44DC-99F5-516479EF1632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22" creationId="{4F4B01C3-5078-4039-811E-D840C6262C7F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24" creationId="{2EE9B49B-B44A-4DAC-BD6E-17ABCE56DE2D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29" creationId="{8EF32ACB-37F7-4E27-BDBC-67A94864F506}"/>
          </ac:spMkLst>
        </pc:spChg>
        <pc:spChg chg="add del">
          <ac:chgData name="Philip Papadopoulos" userId="e15755cd680f429f" providerId="LiveId" clId="{A3A01DBB-93BF-40BC-9842-DCFAABBAFBF2}" dt="2023-06-07T11:47:00.832" v="235" actId="26606"/>
          <ac:spMkLst>
            <pc:docMk/>
            <pc:sldMk cId="2747406591" sldId="278"/>
            <ac:spMk id="31" creationId="{640449D5-DE6C-45AB-811E-29321C591CD6}"/>
          </ac:spMkLst>
        </pc:spChg>
        <pc:picChg chg="mod">
          <ac:chgData name="Philip Papadopoulos" userId="e15755cd680f429f" providerId="LiveId" clId="{A3A01DBB-93BF-40BC-9842-DCFAABBAFBF2}" dt="2023-06-07T11:47:00.832" v="235" actId="26606"/>
          <ac:picMkLst>
            <pc:docMk/>
            <pc:sldMk cId="2747406591" sldId="278"/>
            <ac:picMk id="5" creationId="{EF5CF161-7860-BB1E-7041-7EEEE42E5DD0}"/>
          </ac:picMkLst>
        </pc:picChg>
      </pc:sldChg>
      <pc:sldChg chg="addSp delSp modSp mod ord delDesignElem">
        <pc:chgData name="Philip Papadopoulos" userId="e15755cd680f429f" providerId="LiveId" clId="{A3A01DBB-93BF-40BC-9842-DCFAABBAFBF2}" dt="2023-06-15T10:13:22.744" v="5084" actId="113"/>
        <pc:sldMkLst>
          <pc:docMk/>
          <pc:sldMk cId="710002885" sldId="279"/>
        </pc:sldMkLst>
        <pc:spChg chg="mod">
          <ac:chgData name="Philip Papadopoulos" userId="e15755cd680f429f" providerId="LiveId" clId="{A3A01DBB-93BF-40BC-9842-DCFAABBAFBF2}" dt="2023-06-07T13:15:26.676" v="1449" actId="1076"/>
          <ac:spMkLst>
            <pc:docMk/>
            <pc:sldMk cId="710002885" sldId="279"/>
            <ac:spMk id="2" creationId="{00000000-0000-0000-0000-000000000000}"/>
          </ac:spMkLst>
        </pc:spChg>
        <pc:spChg chg="add mod ord">
          <ac:chgData name="Philip Papadopoulos" userId="e15755cd680f429f" providerId="LiveId" clId="{A3A01DBB-93BF-40BC-9842-DCFAABBAFBF2}" dt="2023-06-15T10:13:22.744" v="5084" actId="113"/>
          <ac:spMkLst>
            <pc:docMk/>
            <pc:sldMk cId="710002885" sldId="279"/>
            <ac:spMk id="4" creationId="{FDD84C8B-4DEB-D5D7-93C7-64A4679C805F}"/>
          </ac:spMkLst>
        </pc:spChg>
        <pc:spChg chg="add mod">
          <ac:chgData name="Philip Papadopoulos" userId="e15755cd680f429f" providerId="LiveId" clId="{A3A01DBB-93BF-40BC-9842-DCFAABBAFBF2}" dt="2023-06-15T10:13:13.920" v="5082" actId="113"/>
          <ac:spMkLst>
            <pc:docMk/>
            <pc:sldMk cId="710002885" sldId="279"/>
            <ac:spMk id="7" creationId="{9EB1FC0E-46D1-26D9-9C0C-8CFCF6046A45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710002885" sldId="279"/>
            <ac:spMk id="9" creationId="{A5E249D0-CECF-4029-A080-EDA940EFE816}"/>
          </ac:spMkLst>
        </pc:spChg>
        <pc:spChg chg="add del mod">
          <ac:chgData name="Philip Papadopoulos" userId="e15755cd680f429f" providerId="LiveId" clId="{A3A01DBB-93BF-40BC-9842-DCFAABBAFBF2}" dt="2023-06-07T12:35:33.263" v="663"/>
          <ac:spMkLst>
            <pc:docMk/>
            <pc:sldMk cId="710002885" sldId="279"/>
            <ac:spMk id="10" creationId="{7C884807-2EA5-4E8B-6CC6-F28FD5C97143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710002885" sldId="279"/>
            <ac:spMk id="11" creationId="{1A479AAA-D507-4F30-9F59-F5D276887CC3}"/>
          </ac:spMkLst>
        </pc:spChg>
        <pc:spChg chg="add mod">
          <ac:chgData name="Philip Papadopoulos" userId="e15755cd680f429f" providerId="LiveId" clId="{A3A01DBB-93BF-40BC-9842-DCFAABBAFBF2}" dt="2023-06-15T10:13:19.811" v="5083" actId="113"/>
          <ac:spMkLst>
            <pc:docMk/>
            <pc:sldMk cId="710002885" sldId="279"/>
            <ac:spMk id="14" creationId="{F84B93AC-FC38-7EA0-F84E-DD0997854D73}"/>
          </ac:spMkLst>
        </pc:spChg>
        <pc:spChg chg="add del">
          <ac:chgData name="Philip Papadopoulos" userId="e15755cd680f429f" providerId="LiveId" clId="{A3A01DBB-93BF-40BC-9842-DCFAABBAFBF2}" dt="2023-06-07T12:33:19.665" v="641" actId="26606"/>
          <ac:spMkLst>
            <pc:docMk/>
            <pc:sldMk cId="710002885" sldId="279"/>
            <ac:spMk id="17" creationId="{6CCA5F46-5553-4A4C-90E2-C7F7754414AB}"/>
          </ac:spMkLst>
        </pc:spChg>
        <pc:spChg chg="add del">
          <ac:chgData name="Philip Papadopoulos" userId="e15755cd680f429f" providerId="LiveId" clId="{A3A01DBB-93BF-40BC-9842-DCFAABBAFBF2}" dt="2023-06-07T12:33:19.665" v="641" actId="26606"/>
          <ac:spMkLst>
            <pc:docMk/>
            <pc:sldMk cId="710002885" sldId="279"/>
            <ac:spMk id="19" creationId="{F20F6B44-5080-4141-A288-A3ED6B3B2DCD}"/>
          </ac:spMkLst>
        </pc:spChg>
        <pc:spChg chg="add del">
          <ac:chgData name="Philip Papadopoulos" userId="e15755cd680f429f" providerId="LiveId" clId="{A3A01DBB-93BF-40BC-9842-DCFAABBAFBF2}" dt="2023-06-07T12:33:19.665" v="641" actId="26606"/>
          <ac:spMkLst>
            <pc:docMk/>
            <pc:sldMk cId="710002885" sldId="279"/>
            <ac:spMk id="21" creationId="{2BCDFB46-A47A-44FB-B81C-4E91E78A791B}"/>
          </ac:spMkLst>
        </pc:spChg>
        <pc:spChg chg="add del">
          <ac:chgData name="Philip Papadopoulos" userId="e15755cd680f429f" providerId="LiveId" clId="{A3A01DBB-93BF-40BC-9842-DCFAABBAFBF2}" dt="2023-06-07T12:33:19.665" v="641" actId="26606"/>
          <ac:spMkLst>
            <pc:docMk/>
            <pc:sldMk cId="710002885" sldId="279"/>
            <ac:spMk id="23" creationId="{125B7551-1C7D-4658-BCED-58B8ACD49846}"/>
          </ac:spMkLst>
        </pc:spChg>
        <pc:picChg chg="add del mod">
          <ac:chgData name="Philip Papadopoulos" userId="e15755cd680f429f" providerId="LiveId" clId="{A3A01DBB-93BF-40BC-9842-DCFAABBAFBF2}" dt="2023-06-07T12:35:43.643" v="665" actId="1076"/>
          <ac:picMkLst>
            <pc:docMk/>
            <pc:sldMk cId="710002885" sldId="279"/>
            <ac:picMk id="5" creationId="{DBBBA9FF-8B90-FD19-24B0-82EAC4B54114}"/>
          </ac:picMkLst>
        </pc:picChg>
        <pc:picChg chg="add del mod">
          <ac:chgData name="Philip Papadopoulos" userId="e15755cd680f429f" providerId="LiveId" clId="{A3A01DBB-93BF-40BC-9842-DCFAABBAFBF2}" dt="2023-06-07T12:33:19.665" v="641" actId="26606"/>
          <ac:picMkLst>
            <pc:docMk/>
            <pc:sldMk cId="710002885" sldId="279"/>
            <ac:picMk id="13" creationId="{8DE9322E-8318-2986-BAE5-A0829802680D}"/>
          </ac:picMkLst>
        </pc:picChg>
      </pc:sldChg>
      <pc:sldChg chg="addSp delSp modSp del mod addAnim">
        <pc:chgData name="Philip Papadopoulos" userId="e15755cd680f429f" providerId="LiveId" clId="{A3A01DBB-93BF-40BC-9842-DCFAABBAFBF2}" dt="2023-06-07T12:31:24.148" v="615" actId="47"/>
        <pc:sldMkLst>
          <pc:docMk/>
          <pc:sldMk cId="293051577" sldId="280"/>
        </pc:sldMkLst>
        <pc:spChg chg="mod">
          <ac:chgData name="Philip Papadopoulos" userId="e15755cd680f429f" providerId="LiveId" clId="{A3A01DBB-93BF-40BC-9842-DCFAABBAFBF2}" dt="2023-06-07T12:31:22.525" v="614" actId="20577"/>
          <ac:spMkLst>
            <pc:docMk/>
            <pc:sldMk cId="293051577" sldId="280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9" creationId="{6052B113-E2FC-4234-8413-06DDF47ED4E8}"/>
          </ac:spMkLst>
        </pc:spChg>
        <pc:spChg chg="del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11" creationId="{A2E399C2-EE3C-4F52-92BA-9CA33E7072BD}"/>
          </ac:spMkLst>
        </pc:spChg>
        <pc:spChg chg="del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13" creationId="{50C3D8A1-AE94-48EF-A40B-960A2153FB77}"/>
          </ac:spMkLst>
        </pc:spChg>
        <pc:spChg chg="add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18" creationId="{C5F567BD-428B-4B4F-901F-7B048BFAA138}"/>
          </ac:spMkLst>
        </pc:spChg>
        <pc:spChg chg="add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20" creationId="{192CDD09-8A93-47D8-89A8-550DBF7F684C}"/>
          </ac:spMkLst>
        </pc:spChg>
        <pc:spChg chg="add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22" creationId="{107136E1-9BE5-4836-91B1-339FADD0AAB1}"/>
          </ac:spMkLst>
        </pc:spChg>
        <pc:spChg chg="add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24" creationId="{80BE5544-9916-45A5-828D-778175A51276}"/>
          </ac:spMkLst>
        </pc:spChg>
        <pc:spChg chg="add">
          <ac:chgData name="Philip Papadopoulos" userId="e15755cd680f429f" providerId="LiveId" clId="{A3A01DBB-93BF-40BC-9842-DCFAABBAFBF2}" dt="2023-06-07T11:49:22.946" v="279" actId="26606"/>
          <ac:spMkLst>
            <pc:docMk/>
            <pc:sldMk cId="293051577" sldId="280"/>
            <ac:spMk id="26" creationId="{BEAC1D59-0216-495E-957C-20BD0BC1475A}"/>
          </ac:spMkLst>
        </pc:spChg>
        <pc:picChg chg="mod ord">
          <ac:chgData name="Philip Papadopoulos" userId="e15755cd680f429f" providerId="LiveId" clId="{A3A01DBB-93BF-40BC-9842-DCFAABBAFBF2}" dt="2023-06-07T11:49:22.946" v="279" actId="26606"/>
          <ac:picMkLst>
            <pc:docMk/>
            <pc:sldMk cId="293051577" sldId="280"/>
            <ac:picMk id="5" creationId="{39791EDC-7E5D-9233-419B-0F75F2F18A26}"/>
          </ac:picMkLst>
        </pc:picChg>
      </pc:sldChg>
      <pc:sldChg chg="addSp delSp modSp del mod addAnim delAnim">
        <pc:chgData name="Philip Papadopoulos" userId="e15755cd680f429f" providerId="LiveId" clId="{A3A01DBB-93BF-40BC-9842-DCFAABBAFBF2}" dt="2023-06-07T11:52:34.596" v="293" actId="47"/>
        <pc:sldMkLst>
          <pc:docMk/>
          <pc:sldMk cId="127870284" sldId="281"/>
        </pc:sldMkLst>
        <pc:spChg chg="mod">
          <ac:chgData name="Philip Papadopoulos" userId="e15755cd680f429f" providerId="LiveId" clId="{A3A01DBB-93BF-40BC-9842-DCFAABBAFBF2}" dt="2023-06-07T11:52:03.610" v="288" actId="962"/>
          <ac:spMkLst>
            <pc:docMk/>
            <pc:sldMk cId="127870284" sldId="281"/>
            <ac:spMk id="2" creationId="{00000000-0000-0000-0000-000000000000}"/>
          </ac:spMkLst>
        </pc:spChg>
        <pc:spChg chg="add del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9" creationId="{6052B113-E2FC-4234-8413-06DDF47ED4E8}"/>
          </ac:spMkLst>
        </pc:spChg>
        <pc:spChg chg="add del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11" creationId="{A2E399C2-EE3C-4F52-92BA-9CA33E7072BD}"/>
          </ac:spMkLst>
        </pc:spChg>
        <pc:spChg chg="add del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13" creationId="{50C3D8A1-AE94-48EF-A40B-960A2153FB77}"/>
          </ac:spMkLst>
        </pc:spChg>
        <pc:spChg chg="add del">
          <ac:chgData name="Philip Papadopoulos" userId="e15755cd680f429f" providerId="LiveId" clId="{A3A01DBB-93BF-40BC-9842-DCFAABBAFBF2}" dt="2023-06-07T11:51:35.117" v="283" actId="26606"/>
          <ac:spMkLst>
            <pc:docMk/>
            <pc:sldMk cId="127870284" sldId="281"/>
            <ac:spMk id="18" creationId="{C5F567BD-428B-4B4F-901F-7B048BFAA138}"/>
          </ac:spMkLst>
        </pc:spChg>
        <pc:spChg chg="add del">
          <ac:chgData name="Philip Papadopoulos" userId="e15755cd680f429f" providerId="LiveId" clId="{A3A01DBB-93BF-40BC-9842-DCFAABBAFBF2}" dt="2023-06-07T11:51:35.117" v="283" actId="26606"/>
          <ac:spMkLst>
            <pc:docMk/>
            <pc:sldMk cId="127870284" sldId="281"/>
            <ac:spMk id="20" creationId="{192CDD09-8A93-47D8-89A8-550DBF7F684C}"/>
          </ac:spMkLst>
        </pc:spChg>
        <pc:spChg chg="add del">
          <ac:chgData name="Philip Papadopoulos" userId="e15755cd680f429f" providerId="LiveId" clId="{A3A01DBB-93BF-40BC-9842-DCFAABBAFBF2}" dt="2023-06-07T11:51:35.117" v="283" actId="26606"/>
          <ac:spMkLst>
            <pc:docMk/>
            <pc:sldMk cId="127870284" sldId="281"/>
            <ac:spMk id="22" creationId="{107136E1-9BE5-4836-91B1-339FADD0AAB1}"/>
          </ac:spMkLst>
        </pc:spChg>
        <pc:spChg chg="add del">
          <ac:chgData name="Philip Papadopoulos" userId="e15755cd680f429f" providerId="LiveId" clId="{A3A01DBB-93BF-40BC-9842-DCFAABBAFBF2}" dt="2023-06-07T11:51:35.117" v="283" actId="26606"/>
          <ac:spMkLst>
            <pc:docMk/>
            <pc:sldMk cId="127870284" sldId="281"/>
            <ac:spMk id="24" creationId="{80BE5544-9916-45A5-828D-778175A51276}"/>
          </ac:spMkLst>
        </pc:spChg>
        <pc:spChg chg="add del">
          <ac:chgData name="Philip Papadopoulos" userId="e15755cd680f429f" providerId="LiveId" clId="{A3A01DBB-93BF-40BC-9842-DCFAABBAFBF2}" dt="2023-06-07T11:51:35.117" v="283" actId="26606"/>
          <ac:spMkLst>
            <pc:docMk/>
            <pc:sldMk cId="127870284" sldId="281"/>
            <ac:spMk id="26" creationId="{BEAC1D59-0216-495E-957C-20BD0BC1475A}"/>
          </ac:spMkLst>
        </pc:spChg>
        <pc:spChg chg="add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28" creationId="{8EF32ACB-37F7-4E27-BDBC-67A94864F506}"/>
          </ac:spMkLst>
        </pc:spChg>
        <pc:spChg chg="add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29" creationId="{640449D5-DE6C-45AB-811E-29321C591CD6}"/>
          </ac:spMkLst>
        </pc:spChg>
        <pc:spChg chg="add">
          <ac:chgData name="Philip Papadopoulos" userId="e15755cd680f429f" providerId="LiveId" clId="{A3A01DBB-93BF-40BC-9842-DCFAABBAFBF2}" dt="2023-06-07T11:51:35.352" v="284" actId="26606"/>
          <ac:spMkLst>
            <pc:docMk/>
            <pc:sldMk cId="127870284" sldId="281"/>
            <ac:spMk id="30" creationId="{212462C2-E3DB-4837-B94D-BC580B18384B}"/>
          </ac:spMkLst>
        </pc:spChg>
        <pc:picChg chg="mod ord">
          <ac:chgData name="Philip Papadopoulos" userId="e15755cd680f429f" providerId="LiveId" clId="{A3A01DBB-93BF-40BC-9842-DCFAABBAFBF2}" dt="2023-06-07T11:52:12.471" v="289" actId="14100"/>
          <ac:picMkLst>
            <pc:docMk/>
            <pc:sldMk cId="127870284" sldId="281"/>
            <ac:picMk id="5" creationId="{BF31F826-4245-A6F0-0FC3-8B03556EE569}"/>
          </ac:picMkLst>
        </pc:picChg>
      </pc:sldChg>
      <pc:sldChg chg="addSp delSp modSp mod setBg addAnim modAnim delDesignElem">
        <pc:chgData name="Philip Papadopoulos" userId="e15755cd680f429f" providerId="LiveId" clId="{A3A01DBB-93BF-40BC-9842-DCFAABBAFBF2}" dt="2023-06-15T10:11:57.332" v="5072" actId="20577"/>
        <pc:sldMkLst>
          <pc:docMk/>
          <pc:sldMk cId="3699284881" sldId="282"/>
        </pc:sldMkLst>
        <pc:spChg chg="mod ord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2" creationId="{00000000-0000-0000-0000-000000000000}"/>
          </ac:spMkLst>
        </pc:spChg>
        <pc:spChg chg="add mod">
          <ac:chgData name="Philip Papadopoulos" userId="e15755cd680f429f" providerId="LiveId" clId="{A3A01DBB-93BF-40BC-9842-DCFAABBAFBF2}" dt="2023-06-15T10:11:57.332" v="5072" actId="20577"/>
          <ac:spMkLst>
            <pc:docMk/>
            <pc:sldMk cId="3699284881" sldId="282"/>
            <ac:spMk id="4" creationId="{18428981-3801-5AC5-58DD-8560D9CF5DCC}"/>
          </ac:spMkLst>
        </pc:spChg>
        <pc:spChg chg="add del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7" creationId="{7A5F0580-5EE9-419F-96EE-B6529EF6E7D0}"/>
          </ac:spMkLst>
        </pc:spChg>
        <pc:spChg chg="del">
          <ac:chgData name="Philip Papadopoulos" userId="e15755cd680f429f" providerId="LiveId" clId="{A3A01DBB-93BF-40BC-9842-DCFAABBAFBF2}" dt="2023-06-07T11:55:15.186" v="328" actId="26606"/>
          <ac:spMkLst>
            <pc:docMk/>
            <pc:sldMk cId="3699284881" sldId="282"/>
            <ac:spMk id="9" creationId="{6052B113-E2FC-4234-8413-06DDF47ED4E8}"/>
          </ac:spMkLst>
        </pc:spChg>
        <pc:spChg chg="add del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10" creationId="{6B5E2835-4E47-45B3-9CFE-732FF7B05472}"/>
          </ac:spMkLst>
        </pc:spChg>
        <pc:spChg chg="del">
          <ac:chgData name="Philip Papadopoulos" userId="e15755cd680f429f" providerId="LiveId" clId="{A3A01DBB-93BF-40BC-9842-DCFAABBAFBF2}" dt="2023-06-07T11:55:15.186" v="328" actId="26606"/>
          <ac:spMkLst>
            <pc:docMk/>
            <pc:sldMk cId="3699284881" sldId="282"/>
            <ac:spMk id="11" creationId="{A2E399C2-EE3C-4F52-92BA-9CA33E7072BD}"/>
          </ac:spMkLst>
        </pc:spChg>
        <pc:spChg chg="add del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12" creationId="{5B45AD5D-AA52-4F7B-9362-576A39AD9E09}"/>
          </ac:spMkLst>
        </pc:spChg>
        <pc:spChg chg="del">
          <ac:chgData name="Philip Papadopoulos" userId="e15755cd680f429f" providerId="LiveId" clId="{A3A01DBB-93BF-40BC-9842-DCFAABBAFBF2}" dt="2023-06-07T11:55:15.186" v="328" actId="26606"/>
          <ac:spMkLst>
            <pc:docMk/>
            <pc:sldMk cId="3699284881" sldId="282"/>
            <ac:spMk id="13" creationId="{50C3D8A1-AE94-48EF-A40B-960A2153FB77}"/>
          </ac:spMkLst>
        </pc:spChg>
        <pc:spChg chg="add del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14" creationId="{AEDD7960-4866-4399-BEF6-DD1431AB4E34}"/>
          </ac:spMkLst>
        </pc:spChg>
        <pc:spChg chg="add del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16" creationId="{55D4142C-5077-457F-A6AD-3FECFDB39685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699284881" sldId="282"/>
            <ac:spMk id="18" creationId="{C5F567BD-428B-4B4F-901F-7B048BFAA138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699284881" sldId="282"/>
            <ac:spMk id="20" creationId="{192CDD09-8A93-47D8-89A8-550DBF7F684C}"/>
          </ac:spMkLst>
        </pc:spChg>
        <pc:spChg chg="add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21" creationId="{04812C46-200A-4DEB-A05E-3ED6C68C2387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699284881" sldId="282"/>
            <ac:spMk id="22" creationId="{107136E1-9BE5-4836-91B1-339FADD0AAB1}"/>
          </ac:spMkLst>
        </pc:spChg>
        <pc:spChg chg="add">
          <ac:chgData name="Philip Papadopoulos" userId="e15755cd680f429f" providerId="LiveId" clId="{A3A01DBB-93BF-40BC-9842-DCFAABBAFBF2}" dt="2023-06-15T07:36:50.582" v="4561" actId="26606"/>
          <ac:spMkLst>
            <pc:docMk/>
            <pc:sldMk cId="3699284881" sldId="282"/>
            <ac:spMk id="23" creationId="{D1EA859B-E555-4109-94F3-6700E046E008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699284881" sldId="282"/>
            <ac:spMk id="24" creationId="{80BE5544-9916-45A5-828D-778175A51276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699284881" sldId="282"/>
            <ac:spMk id="26" creationId="{BEAC1D59-0216-495E-957C-20BD0BC1475A}"/>
          </ac:spMkLst>
        </pc:spChg>
        <pc:picChg chg="mod ord">
          <ac:chgData name="Philip Papadopoulos" userId="e15755cd680f429f" providerId="LiveId" clId="{A3A01DBB-93BF-40BC-9842-DCFAABBAFBF2}" dt="2023-06-15T07:38:29.249" v="4643" actId="1076"/>
          <ac:picMkLst>
            <pc:docMk/>
            <pc:sldMk cId="3699284881" sldId="282"/>
            <ac:picMk id="5" creationId="{C70688C9-E4C2-000D-2B6E-7E4B83FAC4A1}"/>
          </ac:picMkLst>
        </pc:picChg>
      </pc:sldChg>
      <pc:sldChg chg="addSp delSp modSp mod setBg delDesignElem">
        <pc:chgData name="Philip Papadopoulos" userId="e15755cd680f429f" providerId="LiveId" clId="{A3A01DBB-93BF-40BC-9842-DCFAABBAFBF2}" dt="2023-06-07T22:25:42.381" v="3774" actId="1076"/>
        <pc:sldMkLst>
          <pc:docMk/>
          <pc:sldMk cId="4084665962" sldId="283"/>
        </pc:sldMkLst>
        <pc:spChg chg="mod">
          <ac:chgData name="Philip Papadopoulos" userId="e15755cd680f429f" providerId="LiveId" clId="{A3A01DBB-93BF-40BC-9842-DCFAABBAFBF2}" dt="2023-06-07T22:25:41.595" v="3773" actId="1076"/>
          <ac:spMkLst>
            <pc:docMk/>
            <pc:sldMk cId="4084665962" sldId="283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4084665962" sldId="283"/>
            <ac:spMk id="9" creationId="{6052B113-E2FC-4234-8413-06DDF47ED4E8}"/>
          </ac:spMkLst>
        </pc:spChg>
        <pc:spChg chg="add del">
          <ac:chgData name="Philip Papadopoulos" userId="e15755cd680f429f" providerId="LiveId" clId="{A3A01DBB-93BF-40BC-9842-DCFAABBAFBF2}" dt="2023-06-07T22:25:25.148" v="3767" actId="26606"/>
          <ac:spMkLst>
            <pc:docMk/>
            <pc:sldMk cId="4084665962" sldId="283"/>
            <ac:spMk id="10" creationId="{B4916930-E76E-4100-9DCF-4981566A372A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4084665962" sldId="283"/>
            <ac:spMk id="11" creationId="{A2E399C2-EE3C-4F52-92BA-9CA33E7072BD}"/>
          </ac:spMkLst>
        </pc:spChg>
        <pc:spChg chg="add">
          <ac:chgData name="Philip Papadopoulos" userId="e15755cd680f429f" providerId="LiveId" clId="{A3A01DBB-93BF-40BC-9842-DCFAABBAFBF2}" dt="2023-06-07T22:25:25.157" v="3768" actId="26606"/>
          <ac:spMkLst>
            <pc:docMk/>
            <pc:sldMk cId="4084665962" sldId="283"/>
            <ac:spMk id="12" creationId="{F49775AF-8896-43EE-92C6-83497D6DC56F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4084665962" sldId="283"/>
            <ac:spMk id="13" creationId="{50C3D8A1-AE94-48EF-A40B-960A2153FB77}"/>
          </ac:spMkLst>
        </pc:spChg>
        <pc:spChg chg="add">
          <ac:chgData name="Philip Papadopoulos" userId="e15755cd680f429f" providerId="LiveId" clId="{A3A01DBB-93BF-40BC-9842-DCFAABBAFBF2}" dt="2023-06-07T22:25:25.157" v="3768" actId="26606"/>
          <ac:spMkLst>
            <pc:docMk/>
            <pc:sldMk cId="4084665962" sldId="283"/>
            <ac:spMk id="14" creationId="{9B7AD9F6-8CE7-4299-8FC6-328F4DCD3FF9}"/>
          </ac:spMkLst>
        </pc:spChg>
        <pc:picChg chg="mod ord">
          <ac:chgData name="Philip Papadopoulos" userId="e15755cd680f429f" providerId="LiveId" clId="{A3A01DBB-93BF-40BC-9842-DCFAABBAFBF2}" dt="2023-06-07T22:25:42.381" v="3774" actId="1076"/>
          <ac:picMkLst>
            <pc:docMk/>
            <pc:sldMk cId="4084665962" sldId="283"/>
            <ac:picMk id="5" creationId="{41BD2E46-EE0A-AA11-3996-34876953EE41}"/>
          </ac:picMkLst>
        </pc:picChg>
      </pc:sldChg>
      <pc:sldChg chg="addSp delSp modSp del mod">
        <pc:chgData name="Philip Papadopoulos" userId="e15755cd680f429f" providerId="LiveId" clId="{A3A01DBB-93BF-40BC-9842-DCFAABBAFBF2}" dt="2023-06-07T11:58:10.042" v="369" actId="47"/>
        <pc:sldMkLst>
          <pc:docMk/>
          <pc:sldMk cId="1309206443" sldId="284"/>
        </pc:sldMkLst>
        <pc:spChg chg="mod">
          <ac:chgData name="Philip Papadopoulos" userId="e15755cd680f429f" providerId="LiveId" clId="{A3A01DBB-93BF-40BC-9842-DCFAABBAFBF2}" dt="2023-06-07T11:58:06.872" v="368" actId="20577"/>
          <ac:spMkLst>
            <pc:docMk/>
            <pc:sldMk cId="1309206443" sldId="284"/>
            <ac:spMk id="2" creationId="{00000000-0000-0000-0000-000000000000}"/>
          </ac:spMkLst>
        </pc:spChg>
        <pc:spChg chg="add del">
          <ac:chgData name="Philip Papadopoulos" userId="e15755cd680f429f" providerId="LiveId" clId="{A3A01DBB-93BF-40BC-9842-DCFAABBAFBF2}" dt="2023-06-07T11:57:51.237" v="366" actId="478"/>
          <ac:spMkLst>
            <pc:docMk/>
            <pc:sldMk cId="1309206443" sldId="284"/>
            <ac:spMk id="4" creationId="{E50955AB-96BF-138C-FF07-52C86676654A}"/>
          </ac:spMkLst>
        </pc:spChg>
        <pc:picChg chg="mod">
          <ac:chgData name="Philip Papadopoulos" userId="e15755cd680f429f" providerId="LiveId" clId="{A3A01DBB-93BF-40BC-9842-DCFAABBAFBF2}" dt="2023-06-07T11:57:31.336" v="364" actId="1076"/>
          <ac:picMkLst>
            <pc:docMk/>
            <pc:sldMk cId="1309206443" sldId="284"/>
            <ac:picMk id="5" creationId="{3B581245-1307-687C-008A-51C2E30A4B00}"/>
          </ac:picMkLst>
        </pc:picChg>
      </pc:sldChg>
      <pc:sldChg chg="addSp delSp modSp del mod">
        <pc:chgData name="Philip Papadopoulos" userId="e15755cd680f429f" providerId="LiveId" clId="{A3A01DBB-93BF-40BC-9842-DCFAABBAFBF2}" dt="2023-06-07T12:43:01.895" v="756" actId="47"/>
        <pc:sldMkLst>
          <pc:docMk/>
          <pc:sldMk cId="3504232429" sldId="285"/>
        </pc:sldMkLst>
        <pc:spChg chg="mod">
          <ac:chgData name="Philip Papadopoulos" userId="e15755cd680f429f" providerId="LiveId" clId="{A3A01DBB-93BF-40BC-9842-DCFAABBAFBF2}" dt="2023-06-07T12:42:40.597" v="748" actId="27636"/>
          <ac:spMkLst>
            <pc:docMk/>
            <pc:sldMk cId="3504232429" sldId="285"/>
            <ac:spMk id="2" creationId="{00000000-0000-0000-0000-000000000000}"/>
          </ac:spMkLst>
        </pc:spChg>
        <pc:spChg chg="add del mod">
          <ac:chgData name="Philip Papadopoulos" userId="e15755cd680f429f" providerId="LiveId" clId="{A3A01DBB-93BF-40BC-9842-DCFAABBAFBF2}" dt="2023-06-07T12:43:01.290" v="755"/>
          <ac:spMkLst>
            <pc:docMk/>
            <pc:sldMk cId="3504232429" sldId="285"/>
            <ac:spMk id="4" creationId="{BF843804-8BB4-0103-C2A2-9FC6B854BCDD}"/>
          </ac:spMkLst>
        </pc:spChg>
        <pc:spChg chg="add del mod">
          <ac:chgData name="Philip Papadopoulos" userId="e15755cd680f429f" providerId="LiveId" clId="{A3A01DBB-93BF-40BC-9842-DCFAABBAFBF2}" dt="2023-06-07T12:42:30.834" v="746" actId="26606"/>
          <ac:spMkLst>
            <pc:docMk/>
            <pc:sldMk cId="3504232429" sldId="285"/>
            <ac:spMk id="7" creationId="{BA315B97-C9B7-747D-2E04-07493B6735D2}"/>
          </ac:spMkLst>
        </pc:spChg>
        <pc:spChg chg="mod">
          <ac:chgData name="Philip Papadopoulos" userId="e15755cd680f429f" providerId="LiveId" clId="{A3A01DBB-93BF-40BC-9842-DCFAABBAFBF2}" dt="2023-06-07T12:01:48.083" v="415" actId="208"/>
          <ac:spMkLst>
            <pc:docMk/>
            <pc:sldMk cId="3504232429" sldId="285"/>
            <ac:spMk id="9" creationId="{6052B113-E2FC-4234-8413-06DDF47ED4E8}"/>
          </ac:spMkLst>
        </pc:spChg>
        <pc:graphicFrameChg chg="add del">
          <ac:chgData name="Philip Papadopoulos" userId="e15755cd680f429f" providerId="LiveId" clId="{A3A01DBB-93BF-40BC-9842-DCFAABBAFBF2}" dt="2023-06-07T12:41:20.804" v="726" actId="26606"/>
          <ac:graphicFrameMkLst>
            <pc:docMk/>
            <pc:sldMk cId="3504232429" sldId="285"/>
            <ac:graphicFrameMk id="15" creationId="{924C8EA2-18DB-7804-D4EF-277227855D6F}"/>
          </ac:graphicFrameMkLst>
        </pc:graphicFrameChg>
        <pc:graphicFrameChg chg="add del">
          <ac:chgData name="Philip Papadopoulos" userId="e15755cd680f429f" providerId="LiveId" clId="{A3A01DBB-93BF-40BC-9842-DCFAABBAFBF2}" dt="2023-06-07T12:42:30.834" v="746" actId="26606"/>
          <ac:graphicFrameMkLst>
            <pc:docMk/>
            <pc:sldMk cId="3504232429" sldId="285"/>
            <ac:graphicFrameMk id="17" creationId="{A00D759E-20F2-A74A-22C9-299310C089D0}"/>
          </ac:graphicFrameMkLst>
        </pc:graphicFrameChg>
        <pc:picChg chg="add del mod">
          <ac:chgData name="Philip Papadopoulos" userId="e15755cd680f429f" providerId="LiveId" clId="{A3A01DBB-93BF-40BC-9842-DCFAABBAFBF2}" dt="2023-06-07T12:42:30.120" v="745" actId="1076"/>
          <ac:picMkLst>
            <pc:docMk/>
            <pc:sldMk cId="3504232429" sldId="285"/>
            <ac:picMk id="5" creationId="{4929B572-09D8-79CD-24F0-D7B9F36748E1}"/>
          </ac:picMkLst>
        </pc:picChg>
      </pc:sldChg>
      <pc:sldChg chg="del">
        <pc:chgData name="Philip Papadopoulos" userId="e15755cd680f429f" providerId="LiveId" clId="{A3A01DBB-93BF-40BC-9842-DCFAABBAFBF2}" dt="2023-06-07T11:58:37.202" v="374" actId="47"/>
        <pc:sldMkLst>
          <pc:docMk/>
          <pc:sldMk cId="1618984766" sldId="286"/>
        </pc:sldMkLst>
      </pc:sldChg>
      <pc:sldChg chg="delSp modSp mod delDesignElem">
        <pc:chgData name="Philip Papadopoulos" userId="e15755cd680f429f" providerId="LiveId" clId="{A3A01DBB-93BF-40BC-9842-DCFAABBAFBF2}" dt="2023-06-07T22:05:37.349" v="2702" actId="14100"/>
        <pc:sldMkLst>
          <pc:docMk/>
          <pc:sldMk cId="3625141650" sldId="287"/>
        </pc:sldMkLst>
        <pc:spChg chg="mod">
          <ac:chgData name="Philip Papadopoulos" userId="e15755cd680f429f" providerId="LiveId" clId="{A3A01DBB-93BF-40BC-9842-DCFAABBAFBF2}" dt="2023-06-07T22:05:37.349" v="2702" actId="14100"/>
          <ac:spMkLst>
            <pc:docMk/>
            <pc:sldMk cId="3625141650" sldId="287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25141650" sldId="287"/>
            <ac:spMk id="9" creationId="{6052B113-E2FC-4234-8413-06DDF47ED4E8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25141650" sldId="287"/>
            <ac:spMk id="11" creationId="{A2E399C2-EE3C-4F52-92BA-9CA33E7072BD}"/>
          </ac:spMkLst>
        </pc:spChg>
        <pc:spChg chg="del">
          <ac:chgData name="Philip Papadopoulos" userId="e15755cd680f429f" providerId="LiveId" clId="{A3A01DBB-93BF-40BC-9842-DCFAABBAFBF2}" dt="2023-06-07T13:38:24.634" v="1489"/>
          <ac:spMkLst>
            <pc:docMk/>
            <pc:sldMk cId="3625141650" sldId="287"/>
            <ac:spMk id="13" creationId="{50C3D8A1-AE94-48EF-A40B-960A2153FB77}"/>
          </ac:spMkLst>
        </pc:spChg>
      </pc:sldChg>
      <pc:sldChg chg="delSp modSp del mod setBg">
        <pc:chgData name="Philip Papadopoulos" userId="e15755cd680f429f" providerId="LiveId" clId="{A3A01DBB-93BF-40BC-9842-DCFAABBAFBF2}" dt="2023-06-07T12:55:44.207" v="1074" actId="47"/>
        <pc:sldMkLst>
          <pc:docMk/>
          <pc:sldMk cId="759377767" sldId="288"/>
        </pc:sldMkLst>
        <pc:picChg chg="del mod">
          <ac:chgData name="Philip Papadopoulos" userId="e15755cd680f429f" providerId="LiveId" clId="{A3A01DBB-93BF-40BC-9842-DCFAABBAFBF2}" dt="2023-06-07T12:55:33.698" v="1073" actId="478"/>
          <ac:picMkLst>
            <pc:docMk/>
            <pc:sldMk cId="759377767" sldId="288"/>
            <ac:picMk id="5" creationId="{467513A4-3A33-4FFF-D1A1-CB46EC864098}"/>
          </ac:picMkLst>
        </pc:picChg>
      </pc:sldChg>
      <pc:sldChg chg="del">
        <pc:chgData name="Philip Papadopoulos" userId="e15755cd680f429f" providerId="LiveId" clId="{A3A01DBB-93BF-40BC-9842-DCFAABBAFBF2}" dt="2023-06-07T13:06:00.092" v="1316" actId="47"/>
        <pc:sldMkLst>
          <pc:docMk/>
          <pc:sldMk cId="634722647" sldId="289"/>
        </pc:sldMkLst>
      </pc:sldChg>
      <pc:sldChg chg="del">
        <pc:chgData name="Philip Papadopoulos" userId="e15755cd680f429f" providerId="LiveId" clId="{A3A01DBB-93BF-40BC-9842-DCFAABBAFBF2}" dt="2023-06-07T13:06:11.953" v="1317" actId="47"/>
        <pc:sldMkLst>
          <pc:docMk/>
          <pc:sldMk cId="2650729941" sldId="290"/>
        </pc:sldMkLst>
      </pc:sldChg>
      <pc:sldChg chg="del">
        <pc:chgData name="Philip Papadopoulos" userId="e15755cd680f429f" providerId="LiveId" clId="{A3A01DBB-93BF-40BC-9842-DCFAABBAFBF2}" dt="2023-06-07T13:06:18.692" v="1318" actId="47"/>
        <pc:sldMkLst>
          <pc:docMk/>
          <pc:sldMk cId="3088739880" sldId="291"/>
        </pc:sldMkLst>
      </pc:sldChg>
      <pc:sldChg chg="del">
        <pc:chgData name="Philip Papadopoulos" userId="e15755cd680f429f" providerId="LiveId" clId="{A3A01DBB-93BF-40BC-9842-DCFAABBAFBF2}" dt="2023-06-07T13:06:29.312" v="1319" actId="47"/>
        <pc:sldMkLst>
          <pc:docMk/>
          <pc:sldMk cId="2485069572" sldId="292"/>
        </pc:sldMkLst>
      </pc:sldChg>
      <pc:sldChg chg="del">
        <pc:chgData name="Philip Papadopoulos" userId="e15755cd680f429f" providerId="LiveId" clId="{A3A01DBB-93BF-40BC-9842-DCFAABBAFBF2}" dt="2023-06-07T13:07:05.280" v="1320" actId="47"/>
        <pc:sldMkLst>
          <pc:docMk/>
          <pc:sldMk cId="2771232854" sldId="293"/>
        </pc:sldMkLst>
      </pc:sldChg>
      <pc:sldChg chg="addSp delSp modSp del mod setBg modClrScheme addAnim modAnim delDesignElem chgLayout">
        <pc:chgData name="Philip Papadopoulos" userId="e15755cd680f429f" providerId="LiveId" clId="{A3A01DBB-93BF-40BC-9842-DCFAABBAFBF2}" dt="2023-06-07T13:10:49.794" v="1403" actId="47"/>
        <pc:sldMkLst>
          <pc:docMk/>
          <pc:sldMk cId="1382706143" sldId="294"/>
        </pc:sldMkLst>
        <pc:spChg chg="mod ord">
          <ac:chgData name="Philip Papadopoulos" userId="e15755cd680f429f" providerId="LiveId" clId="{A3A01DBB-93BF-40BC-9842-DCFAABBAFBF2}" dt="2023-06-07T13:10:29.335" v="1402" actId="1076"/>
          <ac:spMkLst>
            <pc:docMk/>
            <pc:sldMk cId="1382706143" sldId="294"/>
            <ac:spMk id="2" creationId="{00000000-0000-0000-0000-000000000000}"/>
          </ac:spMkLst>
        </pc:spChg>
        <pc:spChg chg="del">
          <ac:chgData name="Philip Papadopoulos" userId="e15755cd680f429f" providerId="LiveId" clId="{A3A01DBB-93BF-40BC-9842-DCFAABBAFBF2}" dt="2023-06-07T13:07:51.977" v="1327" actId="26606"/>
          <ac:spMkLst>
            <pc:docMk/>
            <pc:sldMk cId="1382706143" sldId="294"/>
            <ac:spMk id="9" creationId="{6052B113-E2FC-4234-8413-06DDF47ED4E8}"/>
          </ac:spMkLst>
        </pc:spChg>
        <pc:spChg chg="add">
          <ac:chgData name="Philip Papadopoulos" userId="e15755cd680f429f" providerId="LiveId" clId="{A3A01DBB-93BF-40BC-9842-DCFAABBAFBF2}" dt="2023-06-07T13:09:11.551" v="1368" actId="26606"/>
          <ac:spMkLst>
            <pc:docMk/>
            <pc:sldMk cId="1382706143" sldId="294"/>
            <ac:spMk id="10" creationId="{8EF32ACB-37F7-4E27-BDBC-67A94864F506}"/>
          </ac:spMkLst>
        </pc:spChg>
        <pc:spChg chg="del">
          <ac:chgData name="Philip Papadopoulos" userId="e15755cd680f429f" providerId="LiveId" clId="{A3A01DBB-93BF-40BC-9842-DCFAABBAFBF2}" dt="2023-06-07T13:07:51.977" v="1327" actId="26606"/>
          <ac:spMkLst>
            <pc:docMk/>
            <pc:sldMk cId="1382706143" sldId="294"/>
            <ac:spMk id="11" creationId="{A2E399C2-EE3C-4F52-92BA-9CA33E7072BD}"/>
          </ac:spMkLst>
        </pc:spChg>
        <pc:spChg chg="add">
          <ac:chgData name="Philip Papadopoulos" userId="e15755cd680f429f" providerId="LiveId" clId="{A3A01DBB-93BF-40BC-9842-DCFAABBAFBF2}" dt="2023-06-07T13:09:11.551" v="1368" actId="26606"/>
          <ac:spMkLst>
            <pc:docMk/>
            <pc:sldMk cId="1382706143" sldId="294"/>
            <ac:spMk id="12" creationId="{640449D5-DE6C-45AB-811E-29321C591CD6}"/>
          </ac:spMkLst>
        </pc:spChg>
        <pc:spChg chg="del">
          <ac:chgData name="Philip Papadopoulos" userId="e15755cd680f429f" providerId="LiveId" clId="{A3A01DBB-93BF-40BC-9842-DCFAABBAFBF2}" dt="2023-06-07T13:07:51.977" v="1327" actId="26606"/>
          <ac:spMkLst>
            <pc:docMk/>
            <pc:sldMk cId="1382706143" sldId="294"/>
            <ac:spMk id="13" creationId="{50C3D8A1-AE94-48EF-A40B-960A2153FB77}"/>
          </ac:spMkLst>
        </pc:spChg>
        <pc:spChg chg="add">
          <ac:chgData name="Philip Papadopoulos" userId="e15755cd680f429f" providerId="LiveId" clId="{A3A01DBB-93BF-40BC-9842-DCFAABBAFBF2}" dt="2023-06-07T13:09:11.551" v="1368" actId="26606"/>
          <ac:spMkLst>
            <pc:docMk/>
            <pc:sldMk cId="1382706143" sldId="294"/>
            <ac:spMk id="14" creationId="{212462C2-E3DB-4837-B94D-BC580B18384B}"/>
          </ac:spMkLst>
        </pc:spChg>
        <pc:spChg chg="add del">
          <ac:chgData name="Philip Papadopoulos" userId="e15755cd680f429f" providerId="LiveId" clId="{A3A01DBB-93BF-40BC-9842-DCFAABBAFBF2}" dt="2023-06-07T13:08:38.653" v="1340" actId="26606"/>
          <ac:spMkLst>
            <pc:docMk/>
            <pc:sldMk cId="1382706143" sldId="294"/>
            <ac:spMk id="18" creationId="{8EF32ACB-37F7-4E27-BDBC-67A94864F506}"/>
          </ac:spMkLst>
        </pc:spChg>
        <pc:spChg chg="add del">
          <ac:chgData name="Philip Papadopoulos" userId="e15755cd680f429f" providerId="LiveId" clId="{A3A01DBB-93BF-40BC-9842-DCFAABBAFBF2}" dt="2023-06-07T13:08:38.653" v="1340" actId="26606"/>
          <ac:spMkLst>
            <pc:docMk/>
            <pc:sldMk cId="1382706143" sldId="294"/>
            <ac:spMk id="20" creationId="{640449D5-DE6C-45AB-811E-29321C591CD6}"/>
          </ac:spMkLst>
        </pc:spChg>
        <pc:spChg chg="add del">
          <ac:chgData name="Philip Papadopoulos" userId="e15755cd680f429f" providerId="LiveId" clId="{A3A01DBB-93BF-40BC-9842-DCFAABBAFBF2}" dt="2023-06-07T13:08:38.653" v="1340" actId="26606"/>
          <ac:spMkLst>
            <pc:docMk/>
            <pc:sldMk cId="1382706143" sldId="294"/>
            <ac:spMk id="22" creationId="{212462C2-E3DB-4837-B94D-BC580B18384B}"/>
          </ac:spMkLst>
        </pc:spChg>
        <pc:spChg chg="add del">
          <ac:chgData name="Philip Papadopoulos" userId="e15755cd680f429f" providerId="LiveId" clId="{A3A01DBB-93BF-40BC-9842-DCFAABBAFBF2}" dt="2023-06-07T13:08:44.889" v="1341" actId="700"/>
          <ac:spMkLst>
            <pc:docMk/>
            <pc:sldMk cId="1382706143" sldId="294"/>
            <ac:spMk id="27" creationId="{C5F567BD-428B-4B4F-901F-7B048BFAA138}"/>
          </ac:spMkLst>
        </pc:spChg>
        <pc:spChg chg="add del">
          <ac:chgData name="Philip Papadopoulos" userId="e15755cd680f429f" providerId="LiveId" clId="{A3A01DBB-93BF-40BC-9842-DCFAABBAFBF2}" dt="2023-06-07T13:08:44.889" v="1341" actId="700"/>
          <ac:spMkLst>
            <pc:docMk/>
            <pc:sldMk cId="1382706143" sldId="294"/>
            <ac:spMk id="29" creationId="{192CDD09-8A93-47D8-89A8-550DBF7F684C}"/>
          </ac:spMkLst>
        </pc:spChg>
        <pc:spChg chg="add del">
          <ac:chgData name="Philip Papadopoulos" userId="e15755cd680f429f" providerId="LiveId" clId="{A3A01DBB-93BF-40BC-9842-DCFAABBAFBF2}" dt="2023-06-07T13:08:44.889" v="1341" actId="700"/>
          <ac:spMkLst>
            <pc:docMk/>
            <pc:sldMk cId="1382706143" sldId="294"/>
            <ac:spMk id="31" creationId="{107136E1-9BE5-4836-91B1-339FADD0AAB1}"/>
          </ac:spMkLst>
        </pc:spChg>
        <pc:spChg chg="add del">
          <ac:chgData name="Philip Papadopoulos" userId="e15755cd680f429f" providerId="LiveId" clId="{A3A01DBB-93BF-40BC-9842-DCFAABBAFBF2}" dt="2023-06-07T13:08:44.889" v="1341" actId="700"/>
          <ac:spMkLst>
            <pc:docMk/>
            <pc:sldMk cId="1382706143" sldId="294"/>
            <ac:spMk id="33" creationId="{80BE5544-9916-45A5-828D-778175A51276}"/>
          </ac:spMkLst>
        </pc:spChg>
        <pc:spChg chg="add del">
          <ac:chgData name="Philip Papadopoulos" userId="e15755cd680f429f" providerId="LiveId" clId="{A3A01DBB-93BF-40BC-9842-DCFAABBAFBF2}" dt="2023-06-07T13:08:44.889" v="1341" actId="700"/>
          <ac:spMkLst>
            <pc:docMk/>
            <pc:sldMk cId="1382706143" sldId="294"/>
            <ac:spMk id="35" creationId="{BEAC1D59-0216-495E-957C-20BD0BC1475A}"/>
          </ac:spMkLst>
        </pc:spChg>
        <pc:picChg chg="del mod ord">
          <ac:chgData name="Philip Papadopoulos" userId="e15755cd680f429f" providerId="LiveId" clId="{A3A01DBB-93BF-40BC-9842-DCFAABBAFBF2}" dt="2023-06-07T13:10:07.859" v="1396" actId="478"/>
          <ac:picMkLst>
            <pc:docMk/>
            <pc:sldMk cId="1382706143" sldId="294"/>
            <ac:picMk id="5" creationId="{8911572C-B5E2-305E-BEF7-736DCC8268FA}"/>
          </ac:picMkLst>
        </pc:picChg>
      </pc:sldChg>
      <pc:sldChg chg="addSp delSp modSp new mod setBg delDesignElem">
        <pc:chgData name="Philip Papadopoulos" userId="e15755cd680f429f" providerId="LiveId" clId="{A3A01DBB-93BF-40BC-9842-DCFAABBAFBF2}" dt="2023-06-15T10:22:00.810" v="5157" actId="14100"/>
        <pc:sldMkLst>
          <pc:docMk/>
          <pc:sldMk cId="645686779" sldId="295"/>
        </pc:sldMkLst>
        <pc:spChg chg="del mod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2" creationId="{B8EAA5B9-5802-BA89-18FC-63EF4B9DB259}"/>
          </ac:spMkLst>
        </pc:spChg>
        <pc:spChg chg="del">
          <ac:chgData name="Philip Papadopoulos" userId="e15755cd680f429f" providerId="LiveId" clId="{A3A01DBB-93BF-40BC-9842-DCFAABBAFBF2}" dt="2023-06-07T12:46:04.594" v="758" actId="931"/>
          <ac:spMkLst>
            <pc:docMk/>
            <pc:sldMk cId="645686779" sldId="295"/>
            <ac:spMk id="3" creationId="{AFFFAE41-9B81-2AE5-FAE7-BC220DF0C282}"/>
          </ac:spMkLst>
        </pc:spChg>
        <pc:spChg chg="add del mod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9" creationId="{39F70C4F-C6C2-C634-FBF7-93C7FEBAC97E}"/>
          </ac:spMkLst>
        </pc:spChg>
        <pc:spChg chg="add del mod">
          <ac:chgData name="Philip Papadopoulos" userId="e15755cd680f429f" providerId="LiveId" clId="{A3A01DBB-93BF-40BC-9842-DCFAABBAFBF2}" dt="2023-06-07T12:47:59.103" v="773"/>
          <ac:spMkLst>
            <pc:docMk/>
            <pc:sldMk cId="645686779" sldId="295"/>
            <ac:spMk id="10" creationId="{C1276D89-2A92-9170-F898-EEA8271BCAEC}"/>
          </ac:spMkLst>
        </pc:spChg>
        <pc:spChg chg="add del mod">
          <ac:chgData name="Philip Papadopoulos" userId="e15755cd680f429f" providerId="LiveId" clId="{A3A01DBB-93BF-40BC-9842-DCFAABBAFBF2}" dt="2023-06-07T12:47:59.103" v="773"/>
          <ac:spMkLst>
            <pc:docMk/>
            <pc:sldMk cId="645686779" sldId="295"/>
            <ac:spMk id="11" creationId="{369DAD56-9041-B11F-97ED-38C9FA18F059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12" creationId="{ECB86E21-E2BD-408E-8E61-D30AB8715F20}"/>
          </ac:spMkLst>
        </pc:spChg>
        <pc:spChg chg="add mod">
          <ac:chgData name="Philip Papadopoulos" userId="e15755cd680f429f" providerId="LiveId" clId="{A3A01DBB-93BF-40BC-9842-DCFAABBAFBF2}" dt="2023-06-07T12:48:58.657" v="1014" actId="14100"/>
          <ac:spMkLst>
            <pc:docMk/>
            <pc:sldMk cId="645686779" sldId="295"/>
            <ac:spMk id="13" creationId="{22DD2FB2-143E-3886-0783-8D3649186E53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14" creationId="{5F0EC475-13E6-4268-ADCE-833DE95CD70C}"/>
          </ac:spMkLst>
        </pc:spChg>
        <pc:spChg chg="add mod">
          <ac:chgData name="Philip Papadopoulos" userId="e15755cd680f429f" providerId="LiveId" clId="{A3A01DBB-93BF-40BC-9842-DCFAABBAFBF2}" dt="2023-06-15T10:19:01.712" v="5116" actId="1076"/>
          <ac:spMkLst>
            <pc:docMk/>
            <pc:sldMk cId="645686779" sldId="295"/>
            <ac:spMk id="15" creationId="{1D126C67-3418-77B0-39FB-3A38C3E8EF84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16" creationId="{029B38C0-3CC6-4B41-93F3-C479D22DD242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18" creationId="{CE5D8E58-722E-4FFA-B3E2-1CF341593F2D}"/>
          </ac:spMkLst>
        </pc:spChg>
        <pc:spChg chg="add del mod">
          <ac:chgData name="Philip Papadopoulos" userId="e15755cd680f429f" providerId="LiveId" clId="{A3A01DBB-93BF-40BC-9842-DCFAABBAFBF2}" dt="2023-06-07T12:50:25.250" v="1028" actId="26606"/>
          <ac:spMkLst>
            <pc:docMk/>
            <pc:sldMk cId="645686779" sldId="295"/>
            <ac:spMk id="19" creationId="{618CEEE1-EE89-2E56-69BB-4DDA15AE5DC0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20" creationId="{267F9DA9-5521-4A58-9B23-C108A3A2470A}"/>
          </ac:spMkLst>
        </pc:spChg>
        <pc:spChg chg="add del">
          <ac:chgData name="Philip Papadopoulos" userId="e15755cd680f429f" providerId="LiveId" clId="{A3A01DBB-93BF-40BC-9842-DCFAABBAFBF2}" dt="2023-06-07T12:47:58.106" v="772"/>
          <ac:spMkLst>
            <pc:docMk/>
            <pc:sldMk cId="645686779" sldId="295"/>
            <ac:spMk id="22" creationId="{C3FEA6E4-68BE-44B4-9EDA-1AE620ED379E}"/>
          </ac:spMkLst>
        </pc:spChg>
        <pc:spChg chg="add mod">
          <ac:chgData name="Philip Papadopoulos" userId="e15755cd680f429f" providerId="LiveId" clId="{A3A01DBB-93BF-40BC-9842-DCFAABBAFBF2}" dt="2023-06-15T10:20:56.202" v="5143" actId="20577"/>
          <ac:spMkLst>
            <pc:docMk/>
            <pc:sldMk cId="645686779" sldId="295"/>
            <ac:spMk id="23" creationId="{E17A41D3-9ED3-F120-1DAC-E4AAD29E6010}"/>
          </ac:spMkLst>
        </pc:spChg>
        <pc:spChg chg="add del mod">
          <ac:chgData name="Philip Papadopoulos" userId="e15755cd680f429f" providerId="LiveId" clId="{A3A01DBB-93BF-40BC-9842-DCFAABBAFBF2}" dt="2023-06-07T12:50:47.847" v="1037"/>
          <ac:spMkLst>
            <pc:docMk/>
            <pc:sldMk cId="645686779" sldId="295"/>
            <ac:spMk id="25" creationId="{39525D94-8200-8E1A-D265-4F32B69E4BD1}"/>
          </ac:spMkLst>
        </pc:spChg>
        <pc:spChg chg="add mod">
          <ac:chgData name="Philip Papadopoulos" userId="e15755cd680f429f" providerId="LiveId" clId="{A3A01DBB-93BF-40BC-9842-DCFAABBAFBF2}" dt="2023-06-15T10:21:29.418" v="5156" actId="20577"/>
          <ac:spMkLst>
            <pc:docMk/>
            <pc:sldMk cId="645686779" sldId="295"/>
            <ac:spMk id="27" creationId="{FFDE146A-42F0-DD8D-3DDD-8B045DA0097E}"/>
          </ac:spMkLst>
        </pc:spChg>
        <pc:graphicFrameChg chg="add mod">
          <ac:chgData name="Philip Papadopoulos" userId="e15755cd680f429f" providerId="LiveId" clId="{A3A01DBB-93BF-40BC-9842-DCFAABBAFBF2}" dt="2023-06-15T10:22:00.810" v="5157" actId="14100"/>
          <ac:graphicFrameMkLst>
            <pc:docMk/>
            <pc:sldMk cId="645686779" sldId="295"/>
            <ac:graphicFrameMk id="29" creationId="{6D754910-89F7-FD82-00C8-750435BFDDCE}"/>
          </ac:graphicFrameMkLst>
        </pc:graphicFrameChg>
        <pc:picChg chg="add del mod ord">
          <ac:chgData name="Philip Papadopoulos" userId="e15755cd680f429f" providerId="LiveId" clId="{A3A01DBB-93BF-40BC-9842-DCFAABBAFBF2}" dt="2023-06-07T12:47:43.408" v="769" actId="478"/>
          <ac:picMkLst>
            <pc:docMk/>
            <pc:sldMk cId="645686779" sldId="295"/>
            <ac:picMk id="5" creationId="{91091884-C732-2788-8CBE-E243795B74DB}"/>
          </ac:picMkLst>
        </pc:picChg>
        <pc:picChg chg="add del mod">
          <ac:chgData name="Philip Papadopoulos" userId="e15755cd680f429f" providerId="LiveId" clId="{A3A01DBB-93BF-40BC-9842-DCFAABBAFBF2}" dt="2023-06-07T12:47:45.591" v="770" actId="478"/>
          <ac:picMkLst>
            <pc:docMk/>
            <pc:sldMk cId="645686779" sldId="295"/>
            <ac:picMk id="7" creationId="{7CAD0647-6819-AA6B-539E-BEB73A91F5E1}"/>
          </ac:picMkLst>
        </pc:picChg>
      </pc:sldChg>
      <pc:sldChg chg="addSp delSp modSp new mod setBg delDesignElem">
        <pc:chgData name="Philip Papadopoulos" userId="e15755cd680f429f" providerId="LiveId" clId="{A3A01DBB-93BF-40BC-9842-DCFAABBAFBF2}" dt="2023-06-15T07:50:59.447" v="4937" actId="20577"/>
        <pc:sldMkLst>
          <pc:docMk/>
          <pc:sldMk cId="3882524419" sldId="296"/>
        </pc:sldMkLst>
        <pc:spChg chg="mod ord">
          <ac:chgData name="Philip Papadopoulos" userId="e15755cd680f429f" providerId="LiveId" clId="{A3A01DBB-93BF-40BC-9842-DCFAABBAFBF2}" dt="2023-06-07T13:04:45.786" v="1310" actId="26606"/>
          <ac:spMkLst>
            <pc:docMk/>
            <pc:sldMk cId="3882524419" sldId="296"/>
            <ac:spMk id="2" creationId="{EF65BD8A-E771-6969-9E02-F6ED0DAE5934}"/>
          </ac:spMkLst>
        </pc:spChg>
        <pc:spChg chg="mod ord">
          <ac:chgData name="Philip Papadopoulos" userId="e15755cd680f429f" providerId="LiveId" clId="{A3A01DBB-93BF-40BC-9842-DCFAABBAFBF2}" dt="2023-06-15T07:50:59.447" v="4937" actId="20577"/>
          <ac:spMkLst>
            <pc:docMk/>
            <pc:sldMk cId="3882524419" sldId="296"/>
            <ac:spMk id="3" creationId="{B5087EF8-676A-0F03-25AB-CC9DE6DFB98E}"/>
          </ac:spMkLst>
        </pc:spChg>
        <pc:spChg chg="add del">
          <ac:chgData name="Philip Papadopoulos" userId="e15755cd680f429f" providerId="LiveId" clId="{A3A01DBB-93BF-40BC-9842-DCFAABBAFBF2}" dt="2023-06-07T13:04:45.749" v="1309" actId="26606"/>
          <ac:spMkLst>
            <pc:docMk/>
            <pc:sldMk cId="3882524419" sldId="296"/>
            <ac:spMk id="10" creationId="{571F2694-AE24-4893-BEF3-43FE324DF02C}"/>
          </ac:spMkLst>
        </pc:spChg>
        <pc:spChg chg="add del">
          <ac:chgData name="Philip Papadopoulos" userId="e15755cd680f429f" providerId="LiveId" clId="{A3A01DBB-93BF-40BC-9842-DCFAABBAFBF2}" dt="2023-06-07T13:04:45.749" v="1309" actId="26606"/>
          <ac:spMkLst>
            <pc:docMk/>
            <pc:sldMk cId="3882524419" sldId="296"/>
            <ac:spMk id="12" creationId="{6D69FA61-5492-4236-8378-D67E60D7810C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882524419" sldId="296"/>
            <ac:spMk id="14" creationId="{04BA3935-5258-425A-B52A-BBF28BCE0E0F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882524419" sldId="296"/>
            <ac:spMk id="15" creationId="{DF955142-ED30-45FF-AC79-EA514B9BDAE1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882524419" sldId="296"/>
            <ac:spMk id="16" creationId="{51627A44-C022-4773-A393-E948FE3F4273}"/>
          </ac:spMkLst>
        </pc:spChg>
        <pc:spChg chg="add del">
          <ac:chgData name="Philip Papadopoulos" userId="e15755cd680f429f" providerId="LiveId" clId="{A3A01DBB-93BF-40BC-9842-DCFAABBAFBF2}" dt="2023-06-07T13:38:24.634" v="1489"/>
          <ac:spMkLst>
            <pc:docMk/>
            <pc:sldMk cId="3882524419" sldId="296"/>
            <ac:spMk id="17" creationId="{ED44D9DE-6A7C-4B79-9784-D35FBEB11B99}"/>
          </ac:spMkLst>
        </pc:spChg>
        <pc:picChg chg="add mod">
          <ac:chgData name="Philip Papadopoulos" userId="e15755cd680f429f" providerId="LiveId" clId="{A3A01DBB-93BF-40BC-9842-DCFAABBAFBF2}" dt="2023-06-07T13:04:45.786" v="1310" actId="26606"/>
          <ac:picMkLst>
            <pc:docMk/>
            <pc:sldMk cId="3882524419" sldId="296"/>
            <ac:picMk id="5" creationId="{D8F7C39E-CEF9-79B0-8373-3EA7068FC2F0}"/>
          </ac:picMkLst>
        </pc:picChg>
      </pc:sldChg>
      <pc:sldChg chg="modSp new mod setBg">
        <pc:chgData name="Philip Papadopoulos" userId="e15755cd680f429f" providerId="LiveId" clId="{A3A01DBB-93BF-40BC-9842-DCFAABBAFBF2}" dt="2023-06-15T11:02:06.666" v="5280" actId="20577"/>
        <pc:sldMkLst>
          <pc:docMk/>
          <pc:sldMk cId="4162390392" sldId="297"/>
        </pc:sldMkLst>
        <pc:spChg chg="mod">
          <ac:chgData name="Philip Papadopoulos" userId="e15755cd680f429f" providerId="LiveId" clId="{A3A01DBB-93BF-40BC-9842-DCFAABBAFBF2}" dt="2023-06-07T13:12:29.849" v="1436" actId="14100"/>
          <ac:spMkLst>
            <pc:docMk/>
            <pc:sldMk cId="4162390392" sldId="297"/>
            <ac:spMk id="2" creationId="{74FC569C-45A9-1CC4-1D8F-0EA39E0A849E}"/>
          </ac:spMkLst>
        </pc:spChg>
        <pc:spChg chg="mod">
          <ac:chgData name="Philip Papadopoulos" userId="e15755cd680f429f" providerId="LiveId" clId="{A3A01DBB-93BF-40BC-9842-DCFAABBAFBF2}" dt="2023-06-15T11:02:06.666" v="5280" actId="20577"/>
          <ac:spMkLst>
            <pc:docMk/>
            <pc:sldMk cId="4162390392" sldId="297"/>
            <ac:spMk id="3" creationId="{F7CDFDAF-D5EC-19F9-829B-2DF57B0F35CB}"/>
          </ac:spMkLst>
        </pc:spChg>
      </pc:sldChg>
      <pc:sldChg chg="addSp delSp modSp new mod setBg modClrScheme chgLayout">
        <pc:chgData name="Philip Papadopoulos" userId="e15755cd680f429f" providerId="LiveId" clId="{A3A01DBB-93BF-40BC-9842-DCFAABBAFBF2}" dt="2023-06-15T10:38:10.766" v="5178" actId="20577"/>
        <pc:sldMkLst>
          <pc:docMk/>
          <pc:sldMk cId="1031629207" sldId="298"/>
        </pc:sldMkLst>
        <pc:spChg chg="mod ord">
          <ac:chgData name="Philip Papadopoulos" userId="e15755cd680f429f" providerId="LiveId" clId="{A3A01DBB-93BF-40BC-9842-DCFAABBAFBF2}" dt="2023-06-07T21:31:13.062" v="2254" actId="20577"/>
          <ac:spMkLst>
            <pc:docMk/>
            <pc:sldMk cId="1031629207" sldId="298"/>
            <ac:spMk id="2" creationId="{D8B804AE-45CB-38BE-DF4D-4CB642EBE01E}"/>
          </ac:spMkLst>
        </pc:spChg>
        <pc:spChg chg="del mod">
          <ac:chgData name="Philip Papadopoulos" userId="e15755cd680f429f" providerId="LiveId" clId="{A3A01DBB-93BF-40BC-9842-DCFAABBAFBF2}" dt="2023-06-07T13:38:45.139" v="1490"/>
          <ac:spMkLst>
            <pc:docMk/>
            <pc:sldMk cId="1031629207" sldId="298"/>
            <ac:spMk id="3" creationId="{769531A6-4BF7-6672-8062-A36AB16AE9FC}"/>
          </ac:spMkLst>
        </pc:spChg>
        <pc:spChg chg="add del mod">
          <ac:chgData name="Philip Papadopoulos" userId="e15755cd680f429f" providerId="LiveId" clId="{A3A01DBB-93BF-40BC-9842-DCFAABBAFBF2}" dt="2023-06-07T13:50:47.536" v="1576" actId="22"/>
          <ac:spMkLst>
            <pc:docMk/>
            <pc:sldMk cId="1031629207" sldId="298"/>
            <ac:spMk id="6" creationId="{4ED15125-DA96-7773-0D5D-6B371401BBAF}"/>
          </ac:spMkLst>
        </pc:spChg>
        <pc:spChg chg="add del mod">
          <ac:chgData name="Philip Papadopoulos" userId="e15755cd680f429f" providerId="LiveId" clId="{A3A01DBB-93BF-40BC-9842-DCFAABBAFBF2}" dt="2023-06-07T14:00:32.401" v="1835"/>
          <ac:spMkLst>
            <pc:docMk/>
            <pc:sldMk cId="1031629207" sldId="298"/>
            <ac:spMk id="8" creationId="{302189B8-2554-1879-0C6A-08A74C37DDC0}"/>
          </ac:spMkLst>
        </pc:spChg>
        <pc:spChg chg="add mod ord">
          <ac:chgData name="Philip Papadopoulos" userId="e15755cd680f429f" providerId="LiveId" clId="{A3A01DBB-93BF-40BC-9842-DCFAABBAFBF2}" dt="2023-06-15T10:38:10.766" v="5178" actId="20577"/>
          <ac:spMkLst>
            <pc:docMk/>
            <pc:sldMk cId="1031629207" sldId="298"/>
            <ac:spMk id="10" creationId="{F700BAD4-F127-E9F5-5330-23BAD13911D7}"/>
          </ac:spMkLst>
        </pc:spChg>
        <pc:spChg chg="add del mod">
          <ac:chgData name="Philip Papadopoulos" userId="e15755cd680f429f" providerId="LiveId" clId="{A3A01DBB-93BF-40BC-9842-DCFAABBAFBF2}" dt="2023-06-07T14:36:01.801" v="2102" actId="478"/>
          <ac:spMkLst>
            <pc:docMk/>
            <pc:sldMk cId="1031629207" sldId="298"/>
            <ac:spMk id="12" creationId="{089AB1DB-D815-92B5-5A22-BC79CA7790B1}"/>
          </ac:spMkLst>
        </pc:spChg>
        <pc:spChg chg="add del">
          <ac:chgData name="Philip Papadopoulos" userId="e15755cd680f429f" providerId="LiveId" clId="{A3A01DBB-93BF-40BC-9842-DCFAABBAFBF2}" dt="2023-06-07T14:45:24.966" v="2148" actId="26606"/>
          <ac:spMkLst>
            <pc:docMk/>
            <pc:sldMk cId="1031629207" sldId="298"/>
            <ac:spMk id="15" creationId="{5AA03EDC-7067-4DFF-B672-541D016AAAB8}"/>
          </ac:spMkLst>
        </pc:spChg>
        <pc:spChg chg="add del">
          <ac:chgData name="Philip Papadopoulos" userId="e15755cd680f429f" providerId="LiveId" clId="{A3A01DBB-93BF-40BC-9842-DCFAABBAFBF2}" dt="2023-06-07T14:45:24.966" v="2148" actId="26606"/>
          <ac:spMkLst>
            <pc:docMk/>
            <pc:sldMk cId="1031629207" sldId="298"/>
            <ac:spMk id="16" creationId="{0EBF3E39-B0BE-496A-8604-9007470FFA3A}"/>
          </ac:spMkLst>
        </pc:spChg>
        <pc:spChg chg="add mod">
          <ac:chgData name="Philip Papadopoulos" userId="e15755cd680f429f" providerId="LiveId" clId="{A3A01DBB-93BF-40BC-9842-DCFAABBAFBF2}" dt="2023-06-15T07:28:43.927" v="4462" actId="1076"/>
          <ac:spMkLst>
            <pc:docMk/>
            <pc:sldMk cId="1031629207" sldId="298"/>
            <ac:spMk id="17" creationId="{11357EBF-F110-3ADB-E894-660418449A7D}"/>
          </ac:spMkLst>
        </pc:spChg>
        <pc:spChg chg="add del">
          <ac:chgData name="Philip Papadopoulos" userId="e15755cd680f429f" providerId="LiveId" clId="{A3A01DBB-93BF-40BC-9842-DCFAABBAFBF2}" dt="2023-06-07T14:43:09.763" v="2134" actId="26606"/>
          <ac:spMkLst>
            <pc:docMk/>
            <pc:sldMk cId="1031629207" sldId="298"/>
            <ac:spMk id="18" creationId="{D009D6D5-DAC2-4A8B-A17A-E206B9012D09}"/>
          </ac:spMkLst>
        </pc:spChg>
        <pc:spChg chg="add del">
          <ac:chgData name="Philip Papadopoulos" userId="e15755cd680f429f" providerId="LiveId" clId="{A3A01DBB-93BF-40BC-9842-DCFAABBAFBF2}" dt="2023-06-07T14:43:13.553" v="2136" actId="26606"/>
          <ac:spMkLst>
            <pc:docMk/>
            <pc:sldMk cId="1031629207" sldId="298"/>
            <ac:spMk id="20" creationId="{4BD02261-2DC8-4AA8-9E16-7751AE892445}"/>
          </ac:spMkLst>
        </pc:spChg>
        <pc:spChg chg="add del">
          <ac:chgData name="Philip Papadopoulos" userId="e15755cd680f429f" providerId="LiveId" clId="{A3A01DBB-93BF-40BC-9842-DCFAABBAFBF2}" dt="2023-06-07T14:43:13.553" v="2136" actId="26606"/>
          <ac:spMkLst>
            <pc:docMk/>
            <pc:sldMk cId="1031629207" sldId="298"/>
            <ac:spMk id="21" creationId="{F94AA2BD-2E3F-4B1D-8127-5744B8115311}"/>
          </ac:spMkLst>
        </pc:spChg>
        <pc:spChg chg="add del">
          <ac:chgData name="Philip Papadopoulos" userId="e15755cd680f429f" providerId="LiveId" clId="{A3A01DBB-93BF-40BC-9842-DCFAABBAFBF2}" dt="2023-06-07T14:43:13.553" v="2136" actId="26606"/>
          <ac:spMkLst>
            <pc:docMk/>
            <pc:sldMk cId="1031629207" sldId="298"/>
            <ac:spMk id="22" creationId="{3D752CF2-2291-40B5-B462-C17B174C10BC}"/>
          </ac:spMkLst>
        </pc:spChg>
        <pc:spChg chg="add del">
          <ac:chgData name="Philip Papadopoulos" userId="e15755cd680f429f" providerId="LiveId" clId="{A3A01DBB-93BF-40BC-9842-DCFAABBAFBF2}" dt="2023-06-07T14:43:36.317" v="2144" actId="26606"/>
          <ac:spMkLst>
            <pc:docMk/>
            <pc:sldMk cId="1031629207" sldId="298"/>
            <ac:spMk id="24" creationId="{A2679492-7988-4050-9056-542444452411}"/>
          </ac:spMkLst>
        </pc:spChg>
        <pc:spChg chg="add del">
          <ac:chgData name="Philip Papadopoulos" userId="e15755cd680f429f" providerId="LiveId" clId="{A3A01DBB-93BF-40BC-9842-DCFAABBAFBF2}" dt="2023-06-07T14:43:36.317" v="2144" actId="26606"/>
          <ac:spMkLst>
            <pc:docMk/>
            <pc:sldMk cId="1031629207" sldId="298"/>
            <ac:spMk id="25" creationId="{B091B163-7D61-4891-ABCF-5C13D9C418D0}"/>
          </ac:spMkLst>
        </pc:spChg>
        <pc:picChg chg="add del mod">
          <ac:chgData name="Philip Papadopoulos" userId="e15755cd680f429f" providerId="LiveId" clId="{A3A01DBB-93BF-40BC-9842-DCFAABBAFBF2}" dt="2023-06-07T14:35:42.400" v="2097" actId="478"/>
          <ac:picMkLst>
            <pc:docMk/>
            <pc:sldMk cId="1031629207" sldId="298"/>
            <ac:picMk id="4" creationId="{F6C68E42-3893-E719-C4C1-BC939E3BEB9C}"/>
          </ac:picMkLst>
        </pc:picChg>
        <pc:picChg chg="add mod">
          <ac:chgData name="Philip Papadopoulos" userId="e15755cd680f429f" providerId="LiveId" clId="{A3A01DBB-93BF-40BC-9842-DCFAABBAFBF2}" dt="2023-06-07T14:45:24.966" v="2148" actId="26606"/>
          <ac:picMkLst>
            <pc:docMk/>
            <pc:sldMk cId="1031629207" sldId="298"/>
            <ac:picMk id="13" creationId="{F7FB81A0-8A37-0DC0-7F18-82739132CDC9}"/>
          </ac:picMkLst>
        </pc:picChg>
        <pc:cxnChg chg="add del">
          <ac:chgData name="Philip Papadopoulos" userId="e15755cd680f429f" providerId="LiveId" clId="{A3A01DBB-93BF-40BC-9842-DCFAABBAFBF2}" dt="2023-06-07T14:43:36.317" v="2144" actId="26606"/>
          <ac:cxnSpMkLst>
            <pc:docMk/>
            <pc:sldMk cId="1031629207" sldId="298"/>
            <ac:cxnSpMk id="26" creationId="{C49DA8F6-BCC1-4447-B54C-57856834B94B}"/>
          </ac:cxnSpMkLst>
        </pc:cxnChg>
      </pc:sldChg>
      <pc:sldChg chg="addSp delSp modSp new mod setBg modClrScheme chgLayout">
        <pc:chgData name="Philip Papadopoulos" userId="e15755cd680f429f" providerId="LiveId" clId="{A3A01DBB-93BF-40BC-9842-DCFAABBAFBF2}" dt="2023-06-15T10:45:34.207" v="5186" actId="20577"/>
        <pc:sldMkLst>
          <pc:docMk/>
          <pc:sldMk cId="3927998027" sldId="299"/>
        </pc:sldMkLst>
        <pc:spChg chg="del">
          <ac:chgData name="Philip Papadopoulos" userId="e15755cd680f429f" providerId="LiveId" clId="{A3A01DBB-93BF-40BC-9842-DCFAABBAFBF2}" dt="2023-06-07T21:40:51.683" v="2273" actId="700"/>
          <ac:spMkLst>
            <pc:docMk/>
            <pc:sldMk cId="3927998027" sldId="299"/>
            <ac:spMk id="2" creationId="{80AE9789-F4F6-024E-47DF-5CEC36410303}"/>
          </ac:spMkLst>
        </pc:spChg>
        <pc:spChg chg="del mod">
          <ac:chgData name="Philip Papadopoulos" userId="e15755cd680f429f" providerId="LiveId" clId="{A3A01DBB-93BF-40BC-9842-DCFAABBAFBF2}" dt="2023-06-07T21:40:51.683" v="2273" actId="700"/>
          <ac:spMkLst>
            <pc:docMk/>
            <pc:sldMk cId="3927998027" sldId="299"/>
            <ac:spMk id="3" creationId="{D234640C-E953-06F2-6AA7-07331FC52AEA}"/>
          </ac:spMkLst>
        </pc:spChg>
        <pc:spChg chg="add mod">
          <ac:chgData name="Philip Papadopoulos" userId="e15755cd680f429f" providerId="LiveId" clId="{A3A01DBB-93BF-40BC-9842-DCFAABBAFBF2}" dt="2023-06-15T10:17:55.602" v="5115" actId="20577"/>
          <ac:spMkLst>
            <pc:docMk/>
            <pc:sldMk cId="3927998027" sldId="299"/>
            <ac:spMk id="5" creationId="{51F7F957-0D36-03BD-4425-131FD923A3FE}"/>
          </ac:spMkLst>
        </pc:spChg>
        <pc:spChg chg="add mod">
          <ac:chgData name="Philip Papadopoulos" userId="e15755cd680f429f" providerId="LiveId" clId="{A3A01DBB-93BF-40BC-9842-DCFAABBAFBF2}" dt="2023-06-15T10:45:34.207" v="5186" actId="20577"/>
          <ac:spMkLst>
            <pc:docMk/>
            <pc:sldMk cId="3927998027" sldId="299"/>
            <ac:spMk id="7" creationId="{8DD88491-E2E4-8A8D-F7F2-F3C150E61B93}"/>
          </ac:spMkLst>
        </pc:spChg>
        <pc:spChg chg="add del mod">
          <ac:chgData name="Philip Papadopoulos" userId="e15755cd680f429f" providerId="LiveId" clId="{A3A01DBB-93BF-40BC-9842-DCFAABBAFBF2}" dt="2023-06-07T22:03:24.671" v="2629"/>
          <ac:spMkLst>
            <pc:docMk/>
            <pc:sldMk cId="3927998027" sldId="299"/>
            <ac:spMk id="9" creationId="{45B1B736-9A47-9CF9-DDFB-D1E57EED276B}"/>
          </ac:spMkLst>
        </pc:spChg>
        <pc:picChg chg="add mod">
          <ac:chgData name="Philip Papadopoulos" userId="e15755cd680f429f" providerId="LiveId" clId="{A3A01DBB-93BF-40BC-9842-DCFAABBAFBF2}" dt="2023-06-07T22:10:25.337" v="2748" actId="14100"/>
          <ac:picMkLst>
            <pc:docMk/>
            <pc:sldMk cId="3927998027" sldId="299"/>
            <ac:picMk id="10" creationId="{26C14EB2-BF0F-4ADD-E2FF-A403464FFFA4}"/>
          </ac:picMkLst>
        </pc:picChg>
      </pc:sldChg>
      <pc:sldChg chg="addSp delSp modSp new mod ord setBg modClrScheme chgLayout">
        <pc:chgData name="Philip Papadopoulos" userId="e15755cd680f429f" providerId="LiveId" clId="{A3A01DBB-93BF-40BC-9842-DCFAABBAFBF2}" dt="2023-06-07T22:24:40.431" v="3758"/>
        <pc:sldMkLst>
          <pc:docMk/>
          <pc:sldMk cId="361215105" sldId="300"/>
        </pc:sldMkLst>
        <pc:spChg chg="del">
          <ac:chgData name="Philip Papadopoulos" userId="e15755cd680f429f" providerId="LiveId" clId="{A3A01DBB-93BF-40BC-9842-DCFAABBAFBF2}" dt="2023-06-07T22:13:57.101" v="2876" actId="700"/>
          <ac:spMkLst>
            <pc:docMk/>
            <pc:sldMk cId="361215105" sldId="300"/>
            <ac:spMk id="2" creationId="{E315CB7F-6438-9C17-1235-D59A5869AB02}"/>
          </ac:spMkLst>
        </pc:spChg>
        <pc:spChg chg="del">
          <ac:chgData name="Philip Papadopoulos" userId="e15755cd680f429f" providerId="LiveId" clId="{A3A01DBB-93BF-40BC-9842-DCFAABBAFBF2}" dt="2023-06-07T22:13:57.101" v="2876" actId="700"/>
          <ac:spMkLst>
            <pc:docMk/>
            <pc:sldMk cId="361215105" sldId="300"/>
            <ac:spMk id="3" creationId="{F503A1B1-D0B3-EC85-759B-A94F7DE181DA}"/>
          </ac:spMkLst>
        </pc:spChg>
        <pc:spChg chg="add mod">
          <ac:chgData name="Philip Papadopoulos" userId="e15755cd680f429f" providerId="LiveId" clId="{A3A01DBB-93BF-40BC-9842-DCFAABBAFBF2}" dt="2023-06-07T22:18:19.009" v="3483" actId="20577"/>
          <ac:spMkLst>
            <pc:docMk/>
            <pc:sldMk cId="361215105" sldId="300"/>
            <ac:spMk id="5" creationId="{C8D07BC4-A1DC-135B-1A91-2D2AD5983AB9}"/>
          </ac:spMkLst>
        </pc:spChg>
        <pc:spChg chg="add mod">
          <ac:chgData name="Philip Papadopoulos" userId="e15755cd680f429f" providerId="LiveId" clId="{A3A01DBB-93BF-40BC-9842-DCFAABBAFBF2}" dt="2023-06-07T22:16:50.737" v="3467" actId="207"/>
          <ac:spMkLst>
            <pc:docMk/>
            <pc:sldMk cId="361215105" sldId="300"/>
            <ac:spMk id="7" creationId="{D53A196F-4F18-7121-FD43-13CEDE133A40}"/>
          </ac:spMkLst>
        </pc:spChg>
        <pc:picChg chg="add mod">
          <ac:chgData name="Philip Papadopoulos" userId="e15755cd680f429f" providerId="LiveId" clId="{A3A01DBB-93BF-40BC-9842-DCFAABBAFBF2}" dt="2023-06-07T22:21:36.922" v="3756" actId="1076"/>
          <ac:picMkLst>
            <pc:docMk/>
            <pc:sldMk cId="361215105" sldId="300"/>
            <ac:picMk id="8" creationId="{D6C7A715-FCE6-4117-3913-AFE24BF69A3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9267D-1512-4FA9-9640-FB9D0C0181E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9FF1A-B0EB-4593-BA2A-BBF28E471BDB}">
      <dgm:prSet/>
      <dgm:spPr/>
      <dgm:t>
        <a:bodyPr/>
        <a:lstStyle/>
        <a:p>
          <a:r>
            <a:rPr lang="el-GR" b="1" dirty="0">
              <a:latin typeface="+mj-lt"/>
              <a:cs typeface="Aharoni" panose="02010803020104030203" pitchFamily="2" charset="-79"/>
            </a:rPr>
            <a:t>Π</a:t>
          </a:r>
          <a:r>
            <a:rPr lang="en-US" b="1" dirty="0">
              <a:latin typeface="+mj-lt"/>
              <a:cs typeface="Aharoni" panose="02010803020104030203" pitchFamily="2" charset="-79"/>
            </a:rPr>
            <a:t>α</a:t>
          </a:r>
          <a:r>
            <a:rPr lang="en-US" b="1" dirty="0" err="1">
              <a:latin typeface="+mj-lt"/>
              <a:cs typeface="Aharoni" panose="02010803020104030203" pitchFamily="2" charset="-79"/>
            </a:rPr>
            <a:t>ράδειγμ</a:t>
          </a:r>
          <a:r>
            <a:rPr lang="en-US" b="1" dirty="0">
              <a:latin typeface="+mj-lt"/>
              <a:cs typeface="Aharoni" panose="02010803020104030203" pitchFamily="2" charset="-79"/>
            </a:rPr>
            <a:t>α</a:t>
          </a:r>
          <a:r>
            <a:rPr lang="el-GR" dirty="0">
              <a:cs typeface="Aharoni" panose="02010803020104030203" pitchFamily="2" charset="-79"/>
            </a:rPr>
            <a:t>: Η </a:t>
          </a:r>
          <a:r>
            <a:rPr lang="en-US" dirty="0" err="1">
              <a:latin typeface="Aharoni" panose="02010803020104030203" pitchFamily="2" charset="-79"/>
              <a:cs typeface="Aharoni" panose="02010803020104030203" pitchFamily="2" charset="-79"/>
            </a:rPr>
            <a:t>χρήση</a:t>
          </a: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>
              <a:latin typeface="Aharoni" panose="02010803020104030203" pitchFamily="2" charset="-79"/>
              <a:cs typeface="Aharoni" panose="02010803020104030203" pitchFamily="2" charset="-79"/>
            </a:rPr>
            <a:t>ρομ</a:t>
          </a: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ποτικών συστημάτων στις </a:t>
          </a:r>
          <a:r>
            <a:rPr lang="el-GR" dirty="0">
              <a:latin typeface="Aharoni" panose="02010803020104030203" pitchFamily="2" charset="-79"/>
              <a:cs typeface="Aharoni" panose="02010803020104030203" pitchFamily="2" charset="-79"/>
            </a:rPr>
            <a:t>πρώτες </a:t>
          </a:r>
          <a:r>
            <a:rPr lang="en-US" dirty="0" err="1">
              <a:latin typeface="Aharoni" panose="02010803020104030203" pitchFamily="2" charset="-79"/>
              <a:cs typeface="Aharoni" panose="02010803020104030203" pitchFamily="2" charset="-79"/>
            </a:rPr>
            <a:t>γρ</a:t>
          </a: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αμμές παραγωγής μπορεί να αντικαταστήσει ανθρώπινη εργασία</a:t>
          </a:r>
        </a:p>
      </dgm:t>
    </dgm:pt>
    <dgm:pt modelId="{1B6FC76A-9904-4C3F-B9AA-C2CE9EAE2ECA}" type="parTrans" cxnId="{77B175EC-0CE8-4EA9-851E-5EEBEAEF0123}">
      <dgm:prSet/>
      <dgm:spPr/>
      <dgm:t>
        <a:bodyPr/>
        <a:lstStyle/>
        <a:p>
          <a:endParaRPr lang="en-US"/>
        </a:p>
      </dgm:t>
    </dgm:pt>
    <dgm:pt modelId="{4AA8D72D-65D3-417B-9A09-0DA514E514E1}" type="sibTrans" cxnId="{77B175EC-0CE8-4EA9-851E-5EEBEAEF0123}">
      <dgm:prSet/>
      <dgm:spPr/>
      <dgm:t>
        <a:bodyPr/>
        <a:lstStyle/>
        <a:p>
          <a:endParaRPr lang="en-US"/>
        </a:p>
      </dgm:t>
    </dgm:pt>
    <dgm:pt modelId="{936E75B4-CB02-4EA8-B686-9B9C0A2DF4A3}">
      <dgm:prSet/>
      <dgm:spPr/>
      <dgm:t>
        <a:bodyPr/>
        <a:lstStyle/>
        <a:p>
          <a:r>
            <a:rPr lang="el-GR" b="1" dirty="0" err="1">
              <a:latin typeface="+mj-lt"/>
              <a:cs typeface="Aharoni" panose="02010803020104030203" pitchFamily="2" charset="-79"/>
            </a:rPr>
            <a:t>Πα</a:t>
          </a:r>
          <a:r>
            <a:rPr lang="en-US" b="1" dirty="0" err="1">
              <a:latin typeface="+mj-lt"/>
              <a:cs typeface="Aharoni" panose="02010803020104030203" pitchFamily="2" charset="-79"/>
            </a:rPr>
            <a:t>ράδειγμ</a:t>
          </a:r>
          <a:r>
            <a:rPr lang="en-US" b="1" dirty="0">
              <a:latin typeface="+mj-lt"/>
              <a:cs typeface="Aharoni" panose="02010803020104030203" pitchFamily="2" charset="-79"/>
            </a:rPr>
            <a:t>α</a:t>
          </a:r>
          <a:r>
            <a:rPr lang="el-GR" dirty="0">
              <a:cs typeface="Aharoni" panose="02010803020104030203" pitchFamily="2" charset="-79"/>
            </a:rPr>
            <a:t>: Η α</a:t>
          </a:r>
          <a:r>
            <a:rPr lang="en-US" dirty="0" err="1">
              <a:latin typeface="Aharoni" panose="02010803020104030203" pitchFamily="2" charset="-79"/>
              <a:cs typeface="Aharoni" panose="02010803020104030203" pitchFamily="2" charset="-79"/>
            </a:rPr>
            <a:t>υτομ</a:t>
          </a: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ατοποίηση μπορεί να επηρεάσει θέσεις εργασίας στην αυτοκινητοβιομηχανία</a:t>
          </a:r>
          <a:r>
            <a:rPr lang="el-GR" dirty="0">
              <a:cs typeface="Aharoni" panose="02010803020104030203" pitchFamily="2" charset="-79"/>
            </a:rPr>
            <a:t>.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F940A36-57F6-43C1-A5F6-07C781FA42BD}" type="parTrans" cxnId="{8D5BFA67-F2FE-4F82-962E-3283880FAD8A}">
      <dgm:prSet/>
      <dgm:spPr/>
      <dgm:t>
        <a:bodyPr/>
        <a:lstStyle/>
        <a:p>
          <a:endParaRPr lang="en-US"/>
        </a:p>
      </dgm:t>
    </dgm:pt>
    <dgm:pt modelId="{E492FF06-790F-46DB-9792-3BE5338FD0F0}" type="sibTrans" cxnId="{8D5BFA67-F2FE-4F82-962E-3283880FAD8A}">
      <dgm:prSet/>
      <dgm:spPr/>
      <dgm:t>
        <a:bodyPr/>
        <a:lstStyle/>
        <a:p>
          <a:endParaRPr lang="en-US"/>
        </a:p>
      </dgm:t>
    </dgm:pt>
    <dgm:pt modelId="{965A5659-525D-4FC3-A979-BB19A6F1C9C8}" type="pres">
      <dgm:prSet presAssocID="{D669267D-1512-4FA9-9640-FB9D0C0181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BBD6AF-950F-47ED-B778-E3E7ED82B612}" type="pres">
      <dgm:prSet presAssocID="{95D9FF1A-B0EB-4593-BA2A-BBF28E471BDB}" presName="hierRoot1" presStyleCnt="0"/>
      <dgm:spPr/>
    </dgm:pt>
    <dgm:pt modelId="{C641E7D0-F262-41F9-A5F3-BED012168F9F}" type="pres">
      <dgm:prSet presAssocID="{95D9FF1A-B0EB-4593-BA2A-BBF28E471BDB}" presName="composite" presStyleCnt="0"/>
      <dgm:spPr/>
    </dgm:pt>
    <dgm:pt modelId="{8A10C91C-2CBF-40AD-A7E9-103916BA6B73}" type="pres">
      <dgm:prSet presAssocID="{95D9FF1A-B0EB-4593-BA2A-BBF28E471BDB}" presName="background" presStyleLbl="node0" presStyleIdx="0" presStyleCnt="2"/>
      <dgm:spPr/>
    </dgm:pt>
    <dgm:pt modelId="{AA855E5A-95E6-4A19-AB19-950416AFFD99}" type="pres">
      <dgm:prSet presAssocID="{95D9FF1A-B0EB-4593-BA2A-BBF28E471BDB}" presName="text" presStyleLbl="fgAcc0" presStyleIdx="0" presStyleCnt="2">
        <dgm:presLayoutVars>
          <dgm:chPref val="3"/>
        </dgm:presLayoutVars>
      </dgm:prSet>
      <dgm:spPr/>
    </dgm:pt>
    <dgm:pt modelId="{2A0AFD61-E437-419E-9D2A-082EB0AA0C73}" type="pres">
      <dgm:prSet presAssocID="{95D9FF1A-B0EB-4593-BA2A-BBF28E471BDB}" presName="hierChild2" presStyleCnt="0"/>
      <dgm:spPr/>
    </dgm:pt>
    <dgm:pt modelId="{B80029BC-1735-4B23-813D-23A6E7C84F4F}" type="pres">
      <dgm:prSet presAssocID="{936E75B4-CB02-4EA8-B686-9B9C0A2DF4A3}" presName="hierRoot1" presStyleCnt="0"/>
      <dgm:spPr/>
    </dgm:pt>
    <dgm:pt modelId="{898787BC-A6A2-4C5A-A4BB-060948C0CA82}" type="pres">
      <dgm:prSet presAssocID="{936E75B4-CB02-4EA8-B686-9B9C0A2DF4A3}" presName="composite" presStyleCnt="0"/>
      <dgm:spPr/>
    </dgm:pt>
    <dgm:pt modelId="{A1C153D8-E460-450C-B18E-35CA8DE86343}" type="pres">
      <dgm:prSet presAssocID="{936E75B4-CB02-4EA8-B686-9B9C0A2DF4A3}" presName="background" presStyleLbl="node0" presStyleIdx="1" presStyleCnt="2"/>
      <dgm:spPr/>
    </dgm:pt>
    <dgm:pt modelId="{24A94BB7-0B46-4B82-845B-BBB5A690E01C}" type="pres">
      <dgm:prSet presAssocID="{936E75B4-CB02-4EA8-B686-9B9C0A2DF4A3}" presName="text" presStyleLbl="fgAcc0" presStyleIdx="1" presStyleCnt="2">
        <dgm:presLayoutVars>
          <dgm:chPref val="3"/>
        </dgm:presLayoutVars>
      </dgm:prSet>
      <dgm:spPr/>
    </dgm:pt>
    <dgm:pt modelId="{15B6A9C5-4BB7-4C10-9DFE-F57FC2738CA0}" type="pres">
      <dgm:prSet presAssocID="{936E75B4-CB02-4EA8-B686-9B9C0A2DF4A3}" presName="hierChild2" presStyleCnt="0"/>
      <dgm:spPr/>
    </dgm:pt>
  </dgm:ptLst>
  <dgm:cxnLst>
    <dgm:cxn modelId="{8D5BFA67-F2FE-4F82-962E-3283880FAD8A}" srcId="{D669267D-1512-4FA9-9640-FB9D0C0181E1}" destId="{936E75B4-CB02-4EA8-B686-9B9C0A2DF4A3}" srcOrd="1" destOrd="0" parTransId="{BF940A36-57F6-43C1-A5F6-07C781FA42BD}" sibTransId="{E492FF06-790F-46DB-9792-3BE5338FD0F0}"/>
    <dgm:cxn modelId="{31E81EC5-A80E-4A2A-BAA3-62996B46713D}" type="presOf" srcId="{D669267D-1512-4FA9-9640-FB9D0C0181E1}" destId="{965A5659-525D-4FC3-A979-BB19A6F1C9C8}" srcOrd="0" destOrd="0" presId="urn:microsoft.com/office/officeart/2005/8/layout/hierarchy1"/>
    <dgm:cxn modelId="{9A3C2AEB-7D99-4601-B891-70BA637E4397}" type="presOf" srcId="{936E75B4-CB02-4EA8-B686-9B9C0A2DF4A3}" destId="{24A94BB7-0B46-4B82-845B-BBB5A690E01C}" srcOrd="0" destOrd="0" presId="urn:microsoft.com/office/officeart/2005/8/layout/hierarchy1"/>
    <dgm:cxn modelId="{77B175EC-0CE8-4EA9-851E-5EEBEAEF0123}" srcId="{D669267D-1512-4FA9-9640-FB9D0C0181E1}" destId="{95D9FF1A-B0EB-4593-BA2A-BBF28E471BDB}" srcOrd="0" destOrd="0" parTransId="{1B6FC76A-9904-4C3F-B9AA-C2CE9EAE2ECA}" sibTransId="{4AA8D72D-65D3-417B-9A09-0DA514E514E1}"/>
    <dgm:cxn modelId="{0BE383F8-0405-4422-AB87-090273664761}" type="presOf" srcId="{95D9FF1A-B0EB-4593-BA2A-BBF28E471BDB}" destId="{AA855E5A-95E6-4A19-AB19-950416AFFD99}" srcOrd="0" destOrd="0" presId="urn:microsoft.com/office/officeart/2005/8/layout/hierarchy1"/>
    <dgm:cxn modelId="{91906464-9D8C-43C0-B580-697AB06FC910}" type="presParOf" srcId="{965A5659-525D-4FC3-A979-BB19A6F1C9C8}" destId="{FCBBD6AF-950F-47ED-B778-E3E7ED82B612}" srcOrd="0" destOrd="0" presId="urn:microsoft.com/office/officeart/2005/8/layout/hierarchy1"/>
    <dgm:cxn modelId="{C9C2AC1A-60F1-447F-B980-D26C9FC9AF52}" type="presParOf" srcId="{FCBBD6AF-950F-47ED-B778-E3E7ED82B612}" destId="{C641E7D0-F262-41F9-A5F3-BED012168F9F}" srcOrd="0" destOrd="0" presId="urn:microsoft.com/office/officeart/2005/8/layout/hierarchy1"/>
    <dgm:cxn modelId="{53A366FF-5857-4AD3-9074-1970350669FB}" type="presParOf" srcId="{C641E7D0-F262-41F9-A5F3-BED012168F9F}" destId="{8A10C91C-2CBF-40AD-A7E9-103916BA6B73}" srcOrd="0" destOrd="0" presId="urn:microsoft.com/office/officeart/2005/8/layout/hierarchy1"/>
    <dgm:cxn modelId="{F2676238-43F2-46A9-A6F3-7641B19F0931}" type="presParOf" srcId="{C641E7D0-F262-41F9-A5F3-BED012168F9F}" destId="{AA855E5A-95E6-4A19-AB19-950416AFFD99}" srcOrd="1" destOrd="0" presId="urn:microsoft.com/office/officeart/2005/8/layout/hierarchy1"/>
    <dgm:cxn modelId="{968E3DB7-007F-48BA-A1C9-D791360B9F97}" type="presParOf" srcId="{FCBBD6AF-950F-47ED-B778-E3E7ED82B612}" destId="{2A0AFD61-E437-419E-9D2A-082EB0AA0C73}" srcOrd="1" destOrd="0" presId="urn:microsoft.com/office/officeart/2005/8/layout/hierarchy1"/>
    <dgm:cxn modelId="{1246E595-AD2B-4EF4-A14F-404BF9B0B7AF}" type="presParOf" srcId="{965A5659-525D-4FC3-A979-BB19A6F1C9C8}" destId="{B80029BC-1735-4B23-813D-23A6E7C84F4F}" srcOrd="1" destOrd="0" presId="urn:microsoft.com/office/officeart/2005/8/layout/hierarchy1"/>
    <dgm:cxn modelId="{D4C1224A-013C-44E8-B87B-10931B2CB859}" type="presParOf" srcId="{B80029BC-1735-4B23-813D-23A6E7C84F4F}" destId="{898787BC-A6A2-4C5A-A4BB-060948C0CA82}" srcOrd="0" destOrd="0" presId="urn:microsoft.com/office/officeart/2005/8/layout/hierarchy1"/>
    <dgm:cxn modelId="{D389C3B3-1882-44FC-AB40-5D69812D3632}" type="presParOf" srcId="{898787BC-A6A2-4C5A-A4BB-060948C0CA82}" destId="{A1C153D8-E460-450C-B18E-35CA8DE86343}" srcOrd="0" destOrd="0" presId="urn:microsoft.com/office/officeart/2005/8/layout/hierarchy1"/>
    <dgm:cxn modelId="{AFEA8DBE-2644-4554-85B6-E99FC0CA4FB9}" type="presParOf" srcId="{898787BC-A6A2-4C5A-A4BB-060948C0CA82}" destId="{24A94BB7-0B46-4B82-845B-BBB5A690E01C}" srcOrd="1" destOrd="0" presId="urn:microsoft.com/office/officeart/2005/8/layout/hierarchy1"/>
    <dgm:cxn modelId="{B92EDC04-72F3-470A-B2A4-21391A65C126}" type="presParOf" srcId="{B80029BC-1735-4B23-813D-23A6E7C84F4F}" destId="{15B6A9C5-4BB7-4C10-9DFE-F57FC2738C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0C91C-2CBF-40AD-A7E9-103916BA6B73}">
      <dsp:nvSpPr>
        <dsp:cNvPr id="0" name=""/>
        <dsp:cNvSpPr/>
      </dsp:nvSpPr>
      <dsp:spPr>
        <a:xfrm>
          <a:off x="1113" y="396421"/>
          <a:ext cx="3908571" cy="2481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55E5A-95E6-4A19-AB19-950416AFFD99}">
      <dsp:nvSpPr>
        <dsp:cNvPr id="0" name=""/>
        <dsp:cNvSpPr/>
      </dsp:nvSpPr>
      <dsp:spPr>
        <a:xfrm>
          <a:off x="435399" y="808993"/>
          <a:ext cx="3908571" cy="2481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>
              <a:latin typeface="+mj-lt"/>
              <a:cs typeface="Aharoni" panose="02010803020104030203" pitchFamily="2" charset="-79"/>
            </a:rPr>
            <a:t>Π</a:t>
          </a:r>
          <a:r>
            <a:rPr lang="en-US" sz="2500" b="1" kern="1200" dirty="0">
              <a:latin typeface="+mj-lt"/>
              <a:cs typeface="Aharoni" panose="02010803020104030203" pitchFamily="2" charset="-79"/>
            </a:rPr>
            <a:t>α</a:t>
          </a:r>
          <a:r>
            <a:rPr lang="en-US" sz="2500" b="1" kern="1200" dirty="0" err="1">
              <a:latin typeface="+mj-lt"/>
              <a:cs typeface="Aharoni" panose="02010803020104030203" pitchFamily="2" charset="-79"/>
            </a:rPr>
            <a:t>ράδειγμ</a:t>
          </a:r>
          <a:r>
            <a:rPr lang="en-US" sz="2500" b="1" kern="1200" dirty="0">
              <a:latin typeface="+mj-lt"/>
              <a:cs typeface="Aharoni" panose="02010803020104030203" pitchFamily="2" charset="-79"/>
            </a:rPr>
            <a:t>α</a:t>
          </a:r>
          <a:r>
            <a:rPr lang="el-GR" sz="2500" kern="1200" dirty="0">
              <a:cs typeface="Aharoni" panose="02010803020104030203" pitchFamily="2" charset="-79"/>
            </a:rPr>
            <a:t>: Η </a:t>
          </a:r>
          <a:r>
            <a:rPr lang="en-US" sz="2500" kern="1200" dirty="0" err="1">
              <a:latin typeface="Aharoni" panose="02010803020104030203" pitchFamily="2" charset="-79"/>
              <a:cs typeface="Aharoni" panose="02010803020104030203" pitchFamily="2" charset="-79"/>
            </a:rPr>
            <a:t>χρήση</a:t>
          </a: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500" kern="1200" dirty="0" err="1">
              <a:latin typeface="Aharoni" panose="02010803020104030203" pitchFamily="2" charset="-79"/>
              <a:cs typeface="Aharoni" panose="02010803020104030203" pitchFamily="2" charset="-79"/>
            </a:rPr>
            <a:t>ρομ</a:t>
          </a: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ποτικών συστημάτων στις </a:t>
          </a:r>
          <a:r>
            <a:rPr lang="el-GR" sz="2500" kern="1200" dirty="0">
              <a:latin typeface="Aharoni" panose="02010803020104030203" pitchFamily="2" charset="-79"/>
              <a:cs typeface="Aharoni" panose="02010803020104030203" pitchFamily="2" charset="-79"/>
            </a:rPr>
            <a:t>πρώτες </a:t>
          </a:r>
          <a:r>
            <a:rPr lang="en-US" sz="2500" kern="1200" dirty="0" err="1">
              <a:latin typeface="Aharoni" panose="02010803020104030203" pitchFamily="2" charset="-79"/>
              <a:cs typeface="Aharoni" panose="02010803020104030203" pitchFamily="2" charset="-79"/>
            </a:rPr>
            <a:t>γρ</a:t>
          </a: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αμμές παραγωγής μπορεί να αντικαταστήσει ανθρώπινη εργασία</a:t>
          </a:r>
        </a:p>
      </dsp:txBody>
      <dsp:txXfrm>
        <a:off x="508093" y="881687"/>
        <a:ext cx="3763183" cy="2336555"/>
      </dsp:txXfrm>
    </dsp:sp>
    <dsp:sp modelId="{A1C153D8-E460-450C-B18E-35CA8DE86343}">
      <dsp:nvSpPr>
        <dsp:cNvPr id="0" name=""/>
        <dsp:cNvSpPr/>
      </dsp:nvSpPr>
      <dsp:spPr>
        <a:xfrm>
          <a:off x="4778256" y="396421"/>
          <a:ext cx="3908571" cy="2481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94BB7-0B46-4B82-845B-BBB5A690E01C}">
      <dsp:nvSpPr>
        <dsp:cNvPr id="0" name=""/>
        <dsp:cNvSpPr/>
      </dsp:nvSpPr>
      <dsp:spPr>
        <a:xfrm>
          <a:off x="5212542" y="808993"/>
          <a:ext cx="3908571" cy="2481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 err="1">
              <a:latin typeface="+mj-lt"/>
              <a:cs typeface="Aharoni" panose="02010803020104030203" pitchFamily="2" charset="-79"/>
            </a:rPr>
            <a:t>Πα</a:t>
          </a:r>
          <a:r>
            <a:rPr lang="en-US" sz="2500" b="1" kern="1200" dirty="0" err="1">
              <a:latin typeface="+mj-lt"/>
              <a:cs typeface="Aharoni" panose="02010803020104030203" pitchFamily="2" charset="-79"/>
            </a:rPr>
            <a:t>ράδειγμ</a:t>
          </a:r>
          <a:r>
            <a:rPr lang="en-US" sz="2500" b="1" kern="1200" dirty="0">
              <a:latin typeface="+mj-lt"/>
              <a:cs typeface="Aharoni" panose="02010803020104030203" pitchFamily="2" charset="-79"/>
            </a:rPr>
            <a:t>α</a:t>
          </a:r>
          <a:r>
            <a:rPr lang="el-GR" sz="2500" kern="1200" dirty="0">
              <a:cs typeface="Aharoni" panose="02010803020104030203" pitchFamily="2" charset="-79"/>
            </a:rPr>
            <a:t>: Η α</a:t>
          </a:r>
          <a:r>
            <a:rPr lang="en-US" sz="2500" kern="1200" dirty="0" err="1">
              <a:latin typeface="Aharoni" panose="02010803020104030203" pitchFamily="2" charset="-79"/>
              <a:cs typeface="Aharoni" panose="02010803020104030203" pitchFamily="2" charset="-79"/>
            </a:rPr>
            <a:t>υτομ</a:t>
          </a:r>
          <a:r>
            <a:rPr lang="en-US" sz="2500" kern="1200" dirty="0">
              <a:latin typeface="Aharoni" panose="02010803020104030203" pitchFamily="2" charset="-79"/>
              <a:cs typeface="Aharoni" panose="02010803020104030203" pitchFamily="2" charset="-79"/>
            </a:rPr>
            <a:t>ατοποίηση μπορεί να επηρεάσει θέσεις εργασίας στην αυτοκινητοβιομηχανία</a:t>
          </a:r>
          <a:r>
            <a:rPr lang="el-GR" sz="2500" kern="1200" dirty="0">
              <a:cs typeface="Aharoni" panose="02010803020104030203" pitchFamily="2" charset="-79"/>
            </a:rPr>
            <a:t>.</a:t>
          </a:r>
          <a:endParaRPr lang="en-US" sz="2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285236" y="881687"/>
        <a:ext cx="3763183" cy="2336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7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3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5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4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0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4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04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00000">
              <a:schemeClr val="tx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BC4-A1DC-135B-1A91-2D2AD5983AB9}"/>
              </a:ext>
            </a:extLst>
          </p:cNvPr>
          <p:cNvSpPr txBox="1"/>
          <p:nvPr/>
        </p:nvSpPr>
        <p:spPr>
          <a:xfrm>
            <a:off x="1808480" y="264160"/>
            <a:ext cx="868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800" b="1" spc="10" dirty="0">
                <a:cs typeface="Aharoni" panose="02010803020104030203" pitchFamily="2" charset="-79"/>
              </a:rPr>
              <a:t>Οικονομικό Πανεπιστήμιο Αθηνών</a:t>
            </a:r>
          </a:p>
          <a:p>
            <a:pPr algn="ctr"/>
            <a:endParaRPr lang="en-US" sz="4800" b="1" spc="10" dirty="0">
              <a:cs typeface="Aharoni" panose="02010803020104030203" pitchFamily="2" charset="-79"/>
            </a:endParaRPr>
          </a:p>
          <a:p>
            <a:pPr algn="ctr"/>
            <a:r>
              <a:rPr lang="el-GR" sz="4800" b="1" spc="10" dirty="0">
                <a:cs typeface="Aharoni" panose="02010803020104030203" pitchFamily="2" charset="-79"/>
              </a:rPr>
              <a:t>Τμήμα ΔΕΟΣ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A196F-4F18-7121-FD43-13CEDE133A40}"/>
              </a:ext>
            </a:extLst>
          </p:cNvPr>
          <p:cNvSpPr txBox="1"/>
          <p:nvPr/>
        </p:nvSpPr>
        <p:spPr>
          <a:xfrm>
            <a:off x="2600960" y="3772654"/>
            <a:ext cx="699008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400" spc="-15" dirty="0"/>
              <a:t>Θέματα </a:t>
            </a:r>
            <a:r>
              <a:rPr lang="el-GR" sz="4400" spc="-10" dirty="0"/>
              <a:t>Διεθνούς</a:t>
            </a:r>
            <a:r>
              <a:rPr lang="el-GR" sz="4400" spc="-70" dirty="0"/>
              <a:t> </a:t>
            </a:r>
            <a:r>
              <a:rPr lang="el-GR" sz="4400" spc="-5" dirty="0" err="1"/>
              <a:t>Οικονο</a:t>
            </a:r>
            <a:r>
              <a:rPr lang="el-GR" sz="4400" spc="-5" dirty="0"/>
              <a:t>µ</a:t>
            </a:r>
            <a:r>
              <a:rPr lang="en-GB" sz="4400" spc="-5" dirty="0"/>
              <a:t>í</a:t>
            </a:r>
            <a:r>
              <a:rPr lang="el-GR" sz="4400" spc="-5" dirty="0"/>
              <a:t>ας</a:t>
            </a:r>
          </a:p>
          <a:p>
            <a:pPr algn="ctr"/>
            <a:endParaRPr lang="el-GR" sz="4400" spc="-5" dirty="0"/>
          </a:p>
          <a:p>
            <a:pPr algn="ctr"/>
            <a:endParaRPr lang="el-GR" sz="4400" spc="-5" dirty="0"/>
          </a:p>
          <a:p>
            <a:pPr algn="ctr"/>
            <a:r>
              <a:rPr lang="el-GR" sz="4400" spc="-5" dirty="0">
                <a:solidFill>
                  <a:srgbClr val="C00000"/>
                </a:solidFill>
              </a:rPr>
              <a:t>ΦΙΛΙΠΠΟΣ ΠΑΠΑΔΟΠΟΥΛΟΣ</a:t>
            </a:r>
            <a:endParaRPr lang="es-ES" sz="4400" spc="-5" dirty="0">
              <a:solidFill>
                <a:srgbClr val="C00000"/>
              </a:solidFill>
            </a:endParaRPr>
          </a:p>
        </p:txBody>
      </p:sp>
      <p:pic>
        <p:nvPicPr>
          <p:cNvPr id="8" name="Εικόνα 7" descr="Εικόνα που περιέχει κείμενο, στιγμιότυπο οθόνης, ανθρώπινο πρόσωπ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6C7A715-FCE6-4117-3913-AFE24BF69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26" y="0"/>
            <a:ext cx="8601194" cy="1757680"/>
          </a:xfrm>
          <a:prstGeom prst="rect">
            <a:avLst/>
          </a:prstGeom>
          <a:effectLst>
            <a:glow rad="457200">
              <a:schemeClr val="accent1">
                <a:alpha val="40000"/>
              </a:schemeClr>
            </a:glow>
            <a:outerShdw blurRad="1270000" dist="2540000" dir="186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1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 flipH="1">
            <a:off x="-1476102" y="7271657"/>
            <a:ext cx="987180" cy="31199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BA9FF-8B90-FD19-24B0-82EAC4B5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521" y="579120"/>
            <a:ext cx="54864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84C8B-4DEB-D5D7-93C7-64A4679C805F}"/>
              </a:ext>
            </a:extLst>
          </p:cNvPr>
          <p:cNvSpPr txBox="1"/>
          <p:nvPr/>
        </p:nvSpPr>
        <p:spPr>
          <a:xfrm>
            <a:off x="160020" y="346795"/>
            <a:ext cx="52814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+mj-lt"/>
              </a:rPr>
              <a:t>1</a:t>
            </a:r>
            <a:r>
              <a:rPr lang="el-GR" sz="1800" baseline="30000" dirty="0">
                <a:latin typeface="+mj-lt"/>
              </a:rPr>
              <a:t>ο</a:t>
            </a:r>
            <a:r>
              <a:rPr lang="el-GR" sz="18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Πα</a:t>
            </a:r>
            <a:r>
              <a:rPr lang="en-US" sz="1800" dirty="0" err="1">
                <a:latin typeface="+mj-lt"/>
              </a:rPr>
              <a:t>ράδειγμ</a:t>
            </a:r>
            <a:r>
              <a:rPr lang="en-US" sz="1800" dirty="0">
                <a:latin typeface="+mj-lt"/>
              </a:rPr>
              <a:t>α: </a:t>
            </a:r>
            <a:br>
              <a:rPr lang="el-GR" sz="1800" dirty="0"/>
            </a:b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Στην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κατα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σκευ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αστική βιομηχανία, </a:t>
            </a:r>
            <a:endParaRPr lang="el-GR" sz="1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τα ρομπότ μπορούν να αντικαταστήσουν εργάτες σ</a:t>
            </a:r>
            <a:r>
              <a:rPr lang="el-GR" sz="1800" dirty="0">
                <a:latin typeface="Aharoni" panose="02010803020104030203" pitchFamily="2" charset="-79"/>
                <a:cs typeface="Aharoni" panose="02010803020104030203" pitchFamily="2" charset="-79"/>
              </a:rPr>
              <a:t>ε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επαναλαμβα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νόμεν</a:t>
            </a:r>
            <a:r>
              <a:rPr lang="el-GR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ες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εργ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ασ</a:t>
            </a:r>
            <a:r>
              <a:rPr lang="el-GR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ίες</a:t>
            </a:r>
            <a:r>
              <a:rPr lang="el-GR" sz="1800" dirty="0">
                <a:latin typeface="Aharoni" panose="02010803020104030203" pitchFamily="2" charset="-79"/>
                <a:cs typeface="Aharoni" panose="02010803020104030203" pitchFamily="2" charset="-79"/>
              </a:rPr>
              <a:t>, όπως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της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συν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αρμολόγησης</a:t>
            </a:r>
            <a:r>
              <a:rPr lang="el-GR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l-G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1FC0E-46D1-26D9-9C0C-8CFCF6046A45}"/>
              </a:ext>
            </a:extLst>
          </p:cNvPr>
          <p:cNvSpPr txBox="1"/>
          <p:nvPr/>
        </p:nvSpPr>
        <p:spPr>
          <a:xfrm>
            <a:off x="160022" y="4247024"/>
            <a:ext cx="53831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+mj-lt"/>
              </a:rPr>
              <a:t>3</a:t>
            </a:r>
            <a:r>
              <a:rPr lang="el-GR" sz="1800" baseline="30000" dirty="0">
                <a:latin typeface="+mj-lt"/>
              </a:rPr>
              <a:t>ο</a:t>
            </a:r>
            <a:r>
              <a:rPr lang="el-GR" sz="18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Πα</a:t>
            </a:r>
            <a:r>
              <a:rPr lang="en-US" sz="1800" dirty="0" err="1">
                <a:latin typeface="+mj-lt"/>
              </a:rPr>
              <a:t>ράδειγμ</a:t>
            </a:r>
            <a:r>
              <a:rPr lang="en-US" sz="1800" dirty="0">
                <a:latin typeface="+mj-lt"/>
              </a:rPr>
              <a:t>α: </a:t>
            </a:r>
            <a:br>
              <a:rPr lang="el-GR" sz="1800" dirty="0"/>
            </a:b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Η α</a:t>
            </a: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νά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πτυξη και χρήση ρομποτικών συστημάτων δημιουργεί ανάγκη για 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ειδικούς στην τεχνολογία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 την προγραμματισμό και τη συντήρηση αυτών των συστημάτων</a:t>
            </a:r>
            <a:r>
              <a:rPr lang="el-GR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B93AC-FC38-7EA0-F84E-DD0997854D73}"/>
              </a:ext>
            </a:extLst>
          </p:cNvPr>
          <p:cNvSpPr txBox="1"/>
          <p:nvPr/>
        </p:nvSpPr>
        <p:spPr>
          <a:xfrm>
            <a:off x="160019" y="2333446"/>
            <a:ext cx="52814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+mj-lt"/>
              </a:rPr>
              <a:t>2</a:t>
            </a:r>
            <a:r>
              <a:rPr lang="el-GR" sz="1800" baseline="30000" dirty="0">
                <a:latin typeface="+mj-lt"/>
              </a:rPr>
              <a:t>ο</a:t>
            </a:r>
            <a:r>
              <a:rPr lang="el-GR" sz="1800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Πα</a:t>
            </a:r>
            <a:r>
              <a:rPr lang="en-US" sz="1800" dirty="0" err="1">
                <a:latin typeface="+mj-lt"/>
              </a:rPr>
              <a:t>ράδειγμ</a:t>
            </a:r>
            <a:r>
              <a:rPr lang="en-US" sz="1800" dirty="0">
                <a:latin typeface="+mj-lt"/>
              </a:rPr>
              <a:t>α: </a:t>
            </a:r>
            <a:br>
              <a:rPr lang="el-GR" sz="1800" dirty="0"/>
            </a:br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Στον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κλάδο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της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γεωργί</a:t>
            </a:r>
            <a:r>
              <a:rPr lang="en-US" sz="1800" b="1" dirty="0">
                <a:latin typeface="Aharoni" panose="02010803020104030203" pitchFamily="2" charset="-79"/>
                <a:cs typeface="Aharoni" panose="02010803020104030203" pitchFamily="2" charset="-79"/>
              </a:rPr>
              <a:t>ας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el-GR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 err="1">
                <a:latin typeface="Aharoni" panose="02010803020104030203" pitchFamily="2" charset="-79"/>
                <a:cs typeface="Aharoni" panose="02010803020104030203" pitchFamily="2" charset="-79"/>
              </a:rPr>
              <a:t>οι</a:t>
            </a:r>
            <a:r>
              <a:rPr lang="en-US" sz="1800" dirty="0">
                <a:latin typeface="Aharoni" panose="02010803020104030203" pitchFamily="2" charset="-79"/>
                <a:cs typeface="Aharoni" panose="02010803020104030203" pitchFamily="2" charset="-79"/>
              </a:rPr>
              <a:t> αυτόματες μηχανές μπορούν να εκτελέσουν γρήγορα και αποτελεσματικά γεωργικές διαδικασίες όπως τη σπορά και τη συγκομιδή</a:t>
            </a:r>
            <a:r>
              <a:rPr lang="el-GR" sz="1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00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F7F957-0D36-03BD-4425-131FD923A3FE}"/>
              </a:ext>
            </a:extLst>
          </p:cNvPr>
          <p:cNvSpPr txBox="1"/>
          <p:nvPr/>
        </p:nvSpPr>
        <p:spPr>
          <a:xfrm>
            <a:off x="152400" y="3139320"/>
            <a:ext cx="6096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Στο </a:t>
            </a:r>
            <a:r>
              <a:rPr lang="en-US" b="1" dirty="0">
                <a:solidFill>
                  <a:schemeClr val="bg1"/>
                </a:solidFill>
              </a:rPr>
              <a:t>Model 3</a:t>
            </a:r>
            <a:r>
              <a:rPr lang="el-GR" dirty="0">
                <a:solidFill>
                  <a:schemeClr val="bg1"/>
                </a:solidFill>
              </a:rPr>
              <a:t>, τα ρομπότ  υποκαθιστούν την εργασία χαμηλής ειδίκευσης και συμβάλει στην αύξηση της </a:t>
            </a:r>
            <a:r>
              <a:rPr lang="el-GR" b="1" dirty="0">
                <a:solidFill>
                  <a:schemeClr val="bg1"/>
                </a:solidFill>
              </a:rPr>
              <a:t>μισθολογικής ανισότητας.</a:t>
            </a:r>
          </a:p>
          <a:p>
            <a:r>
              <a:rPr lang="el-GR" dirty="0">
                <a:solidFill>
                  <a:schemeClr val="bg1"/>
                </a:solidFill>
              </a:rPr>
              <a:t>Ωστόσο και η εξειδικευμένη εργασία ενδέχεται να αντιμετωπίσει προκλήσεις στο μέλλον. </a:t>
            </a:r>
          </a:p>
          <a:p>
            <a:r>
              <a:rPr lang="el-GR" b="1" dirty="0">
                <a:solidFill>
                  <a:schemeClr val="bg1"/>
                </a:solidFill>
              </a:rPr>
              <a:t>Αυξάνεται</a:t>
            </a:r>
            <a:r>
              <a:rPr lang="el-GR" dirty="0">
                <a:solidFill>
                  <a:schemeClr val="bg1"/>
                </a:solidFill>
              </a:rPr>
              <a:t> ο μισθός της </a:t>
            </a:r>
            <a:r>
              <a:rPr lang="el-GR" b="1" dirty="0">
                <a:solidFill>
                  <a:schemeClr val="bg1"/>
                </a:solidFill>
              </a:rPr>
              <a:t>ειδικευμένης</a:t>
            </a:r>
            <a:r>
              <a:rPr lang="el-GR" dirty="0">
                <a:solidFill>
                  <a:schemeClr val="bg1"/>
                </a:solidFill>
              </a:rPr>
              <a:t> εργασίας, αλλά </a:t>
            </a:r>
            <a:r>
              <a:rPr lang="el-GR" b="1" dirty="0">
                <a:solidFill>
                  <a:schemeClr val="bg1"/>
                </a:solidFill>
              </a:rPr>
              <a:t>μειώνεται</a:t>
            </a:r>
            <a:r>
              <a:rPr lang="el-GR" dirty="0">
                <a:solidFill>
                  <a:schemeClr val="bg1"/>
                </a:solidFill>
              </a:rPr>
              <a:t> ο μισθός της εργασίας </a:t>
            </a:r>
            <a:r>
              <a:rPr lang="el-GR" b="1" dirty="0">
                <a:solidFill>
                  <a:schemeClr val="bg1"/>
                </a:solidFill>
              </a:rPr>
              <a:t>χαμηλής</a:t>
            </a:r>
            <a:r>
              <a:rPr lang="el-GR" dirty="0">
                <a:solidFill>
                  <a:schemeClr val="bg1"/>
                </a:solidFill>
              </a:rPr>
              <a:t> ειδίκευσης.</a:t>
            </a:r>
          </a:p>
          <a:p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b="1" dirty="0">
                <a:solidFill>
                  <a:schemeClr val="bg1"/>
                </a:solidFill>
              </a:rPr>
              <a:t>εξειδικευμένη εργασία </a:t>
            </a:r>
            <a:r>
              <a:rPr lang="el-GR" dirty="0">
                <a:solidFill>
                  <a:schemeClr val="bg1"/>
                </a:solidFill>
              </a:rPr>
              <a:t>και οι </a:t>
            </a:r>
            <a:r>
              <a:rPr lang="el-GR" b="1" dirty="0">
                <a:solidFill>
                  <a:schemeClr val="bg1"/>
                </a:solidFill>
              </a:rPr>
              <a:t>καπιταλιστές</a:t>
            </a:r>
            <a:r>
              <a:rPr lang="el-GR" dirty="0">
                <a:solidFill>
                  <a:schemeClr val="bg1"/>
                </a:solidFill>
              </a:rPr>
              <a:t> επωφελούνται από την αυτοματοποίηση.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88491-E2E4-8A8D-F7F2-F3C150E61B93}"/>
              </a:ext>
            </a:extLst>
          </p:cNvPr>
          <p:cNvSpPr txBox="1"/>
          <p:nvPr/>
        </p:nvSpPr>
        <p:spPr>
          <a:xfrm>
            <a:off x="6248399" y="3139319"/>
            <a:ext cx="62287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US" b="1" dirty="0">
                <a:solidFill>
                  <a:schemeClr val="bg1"/>
                </a:solidFill>
              </a:rPr>
              <a:t>Model 4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εισάγει μη αυτοματοποιημένη εργασίας από τους παρακάτω τομείς όπως:`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κατ' </a:t>
            </a:r>
            <a:r>
              <a:rPr lang="el-GR" dirty="0" err="1">
                <a:solidFill>
                  <a:schemeClr val="bg1"/>
                </a:solidFill>
              </a:rPr>
              <a:t>οίκον</a:t>
            </a:r>
            <a:r>
              <a:rPr lang="el-GR" dirty="0">
                <a:solidFill>
                  <a:schemeClr val="bg1"/>
                </a:solidFill>
              </a:rPr>
              <a:t> νοσηλεία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Οι τέχνες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Ψυχαγωγία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Κλάδοι παροχής υπηρεσιών </a:t>
            </a:r>
          </a:p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chemeClr val="bg1"/>
                </a:solidFill>
              </a:rPr>
              <a:t>εισόδημα</a:t>
            </a:r>
            <a:r>
              <a:rPr lang="el-GR" dirty="0">
                <a:solidFill>
                  <a:schemeClr val="bg1"/>
                </a:solidFill>
              </a:rPr>
              <a:t> της εργασίας </a:t>
            </a:r>
            <a:r>
              <a:rPr lang="el-GR" b="1" dirty="0">
                <a:solidFill>
                  <a:schemeClr val="bg1"/>
                </a:solidFill>
              </a:rPr>
              <a:t>χαμηλής ειδίκευσης</a:t>
            </a:r>
            <a:r>
              <a:rPr lang="el-GR" dirty="0">
                <a:solidFill>
                  <a:schemeClr val="bg1"/>
                </a:solidFill>
              </a:rPr>
              <a:t> τείνει να </a:t>
            </a:r>
            <a:r>
              <a:rPr lang="el-GR" b="1" dirty="0">
                <a:solidFill>
                  <a:schemeClr val="bg1"/>
                </a:solidFill>
              </a:rPr>
              <a:t>μειώνεται</a:t>
            </a:r>
            <a:r>
              <a:rPr lang="el-GR" dirty="0">
                <a:solidFill>
                  <a:schemeClr val="bg1"/>
                </a:solidFill>
              </a:rPr>
              <a:t> περισσότερο όπου η μη αυτοματοποίηση συγκεντρώνεται σε έναν τομέα. </a:t>
            </a:r>
          </a:p>
        </p:txBody>
      </p:sp>
      <p:pic>
        <p:nvPicPr>
          <p:cNvPr id="10" name="Εικόνα 9" descr="Εικόνα που περιέχει γραμμή, γράφημα, διάγραμμα, πλαγιά&#10;&#10;Περιγραφή που δημιουργήθηκε αυτόματα">
            <a:extLst>
              <a:ext uri="{FF2B5EF4-FFF2-40B4-BE49-F238E27FC236}">
                <a16:creationId xmlns:a16="http://schemas.microsoft.com/office/drawing/2014/main" id="{26C14EB2-BF0F-4ADD-E2FF-A403464F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0" y="0"/>
            <a:ext cx="9918292" cy="31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90338" y="780770"/>
            <a:ext cx="4670323" cy="3530174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>
                <a:latin typeface="Aharoni" panose="02010803020104030203" pitchFamily="2" charset="-79"/>
                <a:cs typeface="Aharoni" panose="02010803020104030203" pitchFamily="2" charset="-79"/>
              </a:rPr>
              <a:t>Επιπτώσεις στην αγορά εργασίας και την απασχόληση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D2E46-EE0A-AA11-3996-34876953E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8" r="23360"/>
          <a:stretch/>
        </p:blipFill>
        <p:spPr>
          <a:xfrm>
            <a:off x="5313225" y="-157306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466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881">
              <a:schemeClr val="accent1">
                <a:lumMod val="5000"/>
                <a:lumOff val="95000"/>
              </a:schemeClr>
            </a:gs>
            <a:gs pos="32738">
              <a:schemeClr val="accent1">
                <a:lumMod val="5000"/>
                <a:lumOff val="95000"/>
              </a:schemeClr>
            </a:gs>
            <a:gs pos="7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6000">
              <a:srgbClr val="FCF6F8"/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22DD2FB2-143E-3886-0783-8D364918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1915886"/>
            <a:ext cx="9493249" cy="100148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5" name="Θέση περιεχομένου 14">
            <a:extLst>
              <a:ext uri="{FF2B5EF4-FFF2-40B4-BE49-F238E27FC236}">
                <a16:creationId xmlns:a16="http://schemas.microsoft.com/office/drawing/2014/main" id="{1D126C67-3418-77B0-39FB-3A38C3E8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183"/>
            <a:ext cx="10515600" cy="435133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7A41D3-9ED3-F120-1DAC-E4AAD29E6010}"/>
              </a:ext>
            </a:extLst>
          </p:cNvPr>
          <p:cNvSpPr txBox="1"/>
          <p:nvPr/>
        </p:nvSpPr>
        <p:spPr>
          <a:xfrm>
            <a:off x="283029" y="246493"/>
            <a:ext cx="104294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Η 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εισ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αγωγή ρομποτικών συστημάτων μπορεί να οδηγήσει σε </a:t>
            </a:r>
            <a: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αλλαγές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στη δομή της </a:t>
            </a:r>
            <a:r>
              <a:rPr lang="en-US" sz="1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αγοράς εργασίας. </a:t>
            </a:r>
            <a:endParaRPr lang="el-GR" sz="18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Ορισμένες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εργ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ασίες μπορεί να καταργηθούν, αλλά ταυτόχρονα δημιουργ</a:t>
            </a:r>
            <a:r>
              <a:rPr lang="el-GR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ούν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νέες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θέσεις εργασίας που απαιτούν εξειδικευμένες γνώσεις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l-GR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DE146A-42F0-DD8D-3DDD-8B045DA0097E}"/>
              </a:ext>
            </a:extLst>
          </p:cNvPr>
          <p:cNvSpPr txBox="1"/>
          <p:nvPr/>
        </p:nvSpPr>
        <p:spPr>
          <a:xfrm>
            <a:off x="283029" y="1169823"/>
            <a:ext cx="6313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Όπως σε</a:t>
            </a:r>
            <a:r>
              <a:rPr lang="el-G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κλάδους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l-GR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κατασκευαστηκών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εταιριών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β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ιομηχ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νιών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και 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λογιστικ</a:t>
            </a:r>
            <a:r>
              <a:rPr lang="el-GR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ών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υπ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ηρεσ</a:t>
            </a:r>
            <a:r>
              <a:rPr lang="el-GR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ιών.</a:t>
            </a:r>
          </a:p>
          <a:p>
            <a:endParaRPr lang="el-GR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l-G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Επίσης 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η α</a:t>
            </a:r>
            <a:r>
              <a:rPr lang="en-US" sz="18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υτομ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ατοποίηση μπορεί να οδηγήσει σε μείωση του αριθμού των απαιτούμενων εργαζομένων. </a:t>
            </a:r>
            <a:endParaRPr lang="el-GR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29" name="TextBox 18">
            <a:extLst>
              <a:ext uri="{FF2B5EF4-FFF2-40B4-BE49-F238E27FC236}">
                <a16:creationId xmlns:a16="http://schemas.microsoft.com/office/drawing/2014/main" id="{6D754910-89F7-FD82-00C8-750435BFD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706746"/>
              </p:ext>
            </p:extLst>
          </p:nvPr>
        </p:nvGraphicFramePr>
        <p:xfrm>
          <a:off x="1590221" y="2924149"/>
          <a:ext cx="9122228" cy="368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68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26DDA-24F3-F887-7556-6986A3AE1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2" r="-4" b="-4"/>
          <a:stretch/>
        </p:blipFill>
        <p:spPr>
          <a:xfrm>
            <a:off x="1515390" y="28563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10676610" y="0"/>
                </a:moveTo>
                <a:lnTo>
                  <a:pt x="10676610" y="6579963"/>
                </a:lnTo>
                <a:lnTo>
                  <a:pt x="215405" y="6579963"/>
                </a:lnTo>
                <a:lnTo>
                  <a:pt x="109891" y="3558470"/>
                </a:lnTo>
                <a:lnTo>
                  <a:pt x="114183" y="3547036"/>
                </a:lnTo>
                <a:lnTo>
                  <a:pt x="109134" y="3537986"/>
                </a:lnTo>
                <a:lnTo>
                  <a:pt x="21" y="413402"/>
                </a:lnTo>
                <a:cubicBezTo>
                  <a:pt x="-317" y="402839"/>
                  <a:pt x="3640" y="393132"/>
                  <a:pt x="10323" y="385965"/>
                </a:cubicBezTo>
                <a:lnTo>
                  <a:pt x="36752" y="373879"/>
                </a:lnTo>
                <a:lnTo>
                  <a:pt x="36670" y="371555"/>
                </a:lnTo>
                <a:lnTo>
                  <a:pt x="636157" y="350620"/>
                </a:lnTo>
                <a:lnTo>
                  <a:pt x="651351" y="345898"/>
                </a:lnTo>
                <a:cubicBezTo>
                  <a:pt x="659514" y="343866"/>
                  <a:pt x="670765" y="341853"/>
                  <a:pt x="687848" y="340411"/>
                </a:cubicBezTo>
                <a:cubicBezTo>
                  <a:pt x="730857" y="352898"/>
                  <a:pt x="784876" y="317244"/>
                  <a:pt x="838376" y="334185"/>
                </a:cubicBezTo>
                <a:cubicBezTo>
                  <a:pt x="857833" y="338062"/>
                  <a:pt x="916739" y="335648"/>
                  <a:pt x="927065" y="326415"/>
                </a:cubicBezTo>
                <a:cubicBezTo>
                  <a:pt x="939179" y="324105"/>
                  <a:pt x="953810" y="326801"/>
                  <a:pt x="958597" y="317111"/>
                </a:cubicBezTo>
                <a:cubicBezTo>
                  <a:pt x="966910" y="305372"/>
                  <a:pt x="1011465" y="321701"/>
                  <a:pt x="1004086" y="308390"/>
                </a:cubicBezTo>
                <a:cubicBezTo>
                  <a:pt x="1035684" y="319543"/>
                  <a:pt x="1057648" y="294809"/>
                  <a:pt x="1082697" y="288077"/>
                </a:cubicBezTo>
                <a:lnTo>
                  <a:pt x="1158774" y="277846"/>
                </a:lnTo>
                <a:lnTo>
                  <a:pt x="1210048" y="274589"/>
                </a:lnTo>
                <a:lnTo>
                  <a:pt x="1217504" y="274619"/>
                </a:lnTo>
                <a:lnTo>
                  <a:pt x="1279438" y="282825"/>
                </a:lnTo>
                <a:cubicBezTo>
                  <a:pt x="1280807" y="280883"/>
                  <a:pt x="1282678" y="279057"/>
                  <a:pt x="1284995" y="277409"/>
                </a:cubicBezTo>
                <a:lnTo>
                  <a:pt x="1304103" y="271419"/>
                </a:lnTo>
                <a:lnTo>
                  <a:pt x="1320851" y="277066"/>
                </a:lnTo>
                <a:lnTo>
                  <a:pt x="1398646" y="285458"/>
                </a:lnTo>
                <a:lnTo>
                  <a:pt x="1512242" y="291726"/>
                </a:lnTo>
                <a:lnTo>
                  <a:pt x="1529578" y="297530"/>
                </a:lnTo>
                <a:cubicBezTo>
                  <a:pt x="1568880" y="303194"/>
                  <a:pt x="1615727" y="294263"/>
                  <a:pt x="1641181" y="309295"/>
                </a:cubicBezTo>
                <a:lnTo>
                  <a:pt x="1699541" y="309677"/>
                </a:lnTo>
                <a:lnTo>
                  <a:pt x="1705819" y="303600"/>
                </a:lnTo>
                <a:lnTo>
                  <a:pt x="1723075" y="304544"/>
                </a:lnTo>
                <a:lnTo>
                  <a:pt x="1727673" y="303512"/>
                </a:lnTo>
                <a:cubicBezTo>
                  <a:pt x="1736444" y="301512"/>
                  <a:pt x="1745153" y="299743"/>
                  <a:pt x="1754015" y="298880"/>
                </a:cubicBezTo>
                <a:cubicBezTo>
                  <a:pt x="1753270" y="304436"/>
                  <a:pt x="1755431" y="307822"/>
                  <a:pt x="1759313" y="309819"/>
                </a:cubicBezTo>
                <a:lnTo>
                  <a:pt x="1767173" y="311124"/>
                </a:lnTo>
                <a:lnTo>
                  <a:pt x="2053052" y="301141"/>
                </a:lnTo>
                <a:lnTo>
                  <a:pt x="2077203" y="290088"/>
                </a:lnTo>
                <a:lnTo>
                  <a:pt x="2153281" y="279856"/>
                </a:lnTo>
                <a:lnTo>
                  <a:pt x="2204556" y="276599"/>
                </a:lnTo>
                <a:lnTo>
                  <a:pt x="2212012" y="276629"/>
                </a:lnTo>
                <a:lnTo>
                  <a:pt x="2273947" y="284835"/>
                </a:lnTo>
                <a:cubicBezTo>
                  <a:pt x="2275315" y="282895"/>
                  <a:pt x="2277186" y="281068"/>
                  <a:pt x="2279503" y="279419"/>
                </a:cubicBezTo>
                <a:lnTo>
                  <a:pt x="2298611" y="273429"/>
                </a:lnTo>
                <a:lnTo>
                  <a:pt x="2315360" y="279076"/>
                </a:lnTo>
                <a:lnTo>
                  <a:pt x="2393154" y="287468"/>
                </a:lnTo>
                <a:lnTo>
                  <a:pt x="2413092" y="288568"/>
                </a:lnTo>
                <a:lnTo>
                  <a:pt x="3243372" y="259574"/>
                </a:lnTo>
                <a:lnTo>
                  <a:pt x="3961112" y="234510"/>
                </a:lnTo>
                <a:lnTo>
                  <a:pt x="4433861" y="218001"/>
                </a:lnTo>
                <a:lnTo>
                  <a:pt x="4471633" y="216503"/>
                </a:lnTo>
                <a:cubicBezTo>
                  <a:pt x="4462970" y="208565"/>
                  <a:pt x="4637875" y="203830"/>
                  <a:pt x="4701194" y="208401"/>
                </a:cubicBezTo>
                <a:lnTo>
                  <a:pt x="4702794" y="208610"/>
                </a:lnTo>
                <a:lnTo>
                  <a:pt x="7355966" y="115959"/>
                </a:ln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85801" y="1912462"/>
            <a:ext cx="5501639" cy="29330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Προκλήσεις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 και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ευκ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α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ιρίες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γι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α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την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οικονομί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α και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την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 </a:t>
            </a:r>
            <a:r>
              <a:rPr lang="en-US" sz="4000" b="1" dirty="0" err="1">
                <a:highlight>
                  <a:srgbClr val="FF00FF"/>
                </a:highlight>
                <a:latin typeface="Abadi" panose="020B0604020104020204" pitchFamily="34" charset="0"/>
              </a:rPr>
              <a:t>κοινωνί</a:t>
            </a:r>
            <a:r>
              <a:rPr lang="en-US" sz="4000" b="1" dirty="0">
                <a:highlight>
                  <a:srgbClr val="FF00FF"/>
                </a:highlight>
                <a:latin typeface="Abadi" panose="020B0604020104020204" pitchFamily="34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362514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Μπαστούνι, οικογένειες χεριών που Χεράκι-χεράκι">
            <a:extLst>
              <a:ext uri="{FF2B5EF4-FFF2-40B4-BE49-F238E27FC236}">
                <a16:creationId xmlns:a16="http://schemas.microsoft.com/office/drawing/2014/main" id="{D8F7C39E-CEF9-79B0-8373-3EA7068F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39">
            <a:off x="5129482" y="1411773"/>
            <a:ext cx="6245132" cy="416862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F65BD8A-E771-6969-9E02-F6ED0DAE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19200" y="-903515"/>
            <a:ext cx="9493249" cy="54428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087EF8-676A-0F03-25AB-CC9DE6DFB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544287"/>
            <a:ext cx="4072608" cy="5780314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1800" b="1" dirty="0">
                <a:cs typeface="Aharoni" panose="02010803020104030203" pitchFamily="2" charset="-79"/>
              </a:rPr>
              <a:t>Πρόκληση</a:t>
            </a:r>
            <a:r>
              <a:rPr lang="el-GR" sz="1600" b="1" dirty="0">
                <a:cs typeface="Aharoni" panose="02010803020104030203" pitchFamily="2" charset="-79"/>
              </a:rPr>
              <a:t>: </a:t>
            </a:r>
            <a:r>
              <a:rPr lang="el-GR" sz="1600" dirty="0">
                <a:cs typeface="Aharoni" panose="02010803020104030203" pitchFamily="2" charset="-79"/>
              </a:rPr>
              <a:t>Σύγχυση καθώς τα </a:t>
            </a:r>
            <a:r>
              <a:rPr lang="el-GR" sz="1600" dirty="0"/>
              <a:t>ρομπότ αναλαμβάνουν τις εργασίες που πριν ανέλαβαν οι άνθρωποι.</a:t>
            </a:r>
            <a:endParaRPr lang="el-GR" sz="1600" dirty="0">
              <a:cs typeface="Aharoni" panose="02010803020104030203" pitchFamily="2" charset="-79"/>
            </a:endParaRPr>
          </a:p>
          <a:p>
            <a:pPr>
              <a:lnSpc>
                <a:spcPct val="110000"/>
              </a:lnSpc>
            </a:pPr>
            <a:r>
              <a:rPr lang="el-GR" sz="1800" b="1" dirty="0">
                <a:cs typeface="Aharoni" panose="02010803020104030203" pitchFamily="2" charset="-79"/>
              </a:rPr>
              <a:t>Ευκαιρία</a:t>
            </a:r>
            <a:r>
              <a:rPr lang="el-GR" sz="1800" dirty="0">
                <a:cs typeface="Aharoni" panose="02010803020104030203" pitchFamily="2" charset="-79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l-GR" sz="1600" dirty="0">
                <a:cs typeface="Aharoni" panose="02010803020104030203" pitchFamily="2" charset="-79"/>
              </a:rPr>
              <a:t>Αύξηση της παραγωγικότητας, μείωση δαπανών. Ενίσχυση της οικονομικής ανάπτυξης &amp; τόνωση ανταγωνισμού.</a:t>
            </a:r>
          </a:p>
          <a:p>
            <a:pPr>
              <a:lnSpc>
                <a:spcPct val="110000"/>
              </a:lnSpc>
            </a:pPr>
            <a:r>
              <a:rPr lang="el-GR" sz="1600" b="1" dirty="0">
                <a:cs typeface="Aharoni" panose="02010803020104030203" pitchFamily="2" charset="-79"/>
              </a:rPr>
              <a:t>Πρόκληση</a:t>
            </a:r>
            <a:r>
              <a:rPr lang="el-GR" sz="1600" dirty="0">
                <a:cs typeface="Aharoni" panose="02010803020104030203" pitchFamily="2" charset="-79"/>
              </a:rPr>
              <a:t>: Η αυξημένη χρήση ρομποτικής τεχνολογίας μπορεί να οδηγήσει σε ανισότητες στα οικονομικά αποτελέσματα. Ορισμένες ομάδες εργαζομένων μπορεί να αποκλειστούν από τα οφέλη της τεχνολογικής προόδου</a:t>
            </a:r>
          </a:p>
          <a:p>
            <a:pPr>
              <a:lnSpc>
                <a:spcPct val="110000"/>
              </a:lnSpc>
            </a:pPr>
            <a:r>
              <a:rPr lang="el-GR" sz="1600" b="1" dirty="0">
                <a:cs typeface="Aharoni" panose="02010803020104030203" pitchFamily="2" charset="-79"/>
              </a:rPr>
              <a:t>Ευκαιρία</a:t>
            </a:r>
            <a:r>
              <a:rPr lang="el-GR" sz="1600" dirty="0">
                <a:cs typeface="Aharoni" panose="02010803020104030203" pitchFamily="2" charset="-79"/>
              </a:rPr>
              <a:t>: Η ρομποτική τεχνολογία μπορεί να δημιουργήσει νέες ευκαιρίες για καινοτομία και δημιουργία θέσεων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388252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C569C-45A9-1CC4-1D8F-0EA39E0A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2" y="365125"/>
            <a:ext cx="10614478" cy="1779361"/>
          </a:xfrm>
        </p:spPr>
        <p:txBody>
          <a:bodyPr/>
          <a:lstStyle/>
          <a:p>
            <a:r>
              <a:rPr lang="el-GR" sz="4400" b="1" kern="100" dirty="0">
                <a:solidFill>
                  <a:schemeClr val="bg1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Συμπεράσματα</a:t>
            </a:r>
            <a:br>
              <a:rPr lang="el-GR" sz="1800" b="1" kern="10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CDFDAF-D5EC-19F9-829B-2DF57B0F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94114"/>
            <a:ext cx="9721850" cy="443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Κατα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λήγουμε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στο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συμ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πέρασμα ότι δεν πρέπει να φοβόμαστε τη ρομποτική επανάσταση, αλλά να αξιοποιήσουμε τις ευκαιρίες που προσφέρει για την οικονομία και την κοινωνία</a:t>
            </a: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Ωστόσο είναι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σημ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αντικό να </a:t>
            </a: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κρατήσουμε ουδέτερη στάση 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ροκειμένου</a:t>
            </a: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να επ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ωφεληθούμε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και να διασφαλίσουμε τη βιωσιμότητα και την ανάπτυξη</a:t>
            </a: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για την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κοινωνίας μας</a:t>
            </a:r>
            <a:r>
              <a:rPr lang="el-GR" sz="2400" dirty="0">
                <a:solidFill>
                  <a:schemeClr val="bg1"/>
                </a:solidFill>
                <a:highlight>
                  <a:srgbClr val="C0C0C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l-GR" sz="2400" dirty="0">
              <a:solidFill>
                <a:schemeClr val="bg1"/>
              </a:solidFill>
              <a:highlight>
                <a:srgbClr val="C0C0C0"/>
              </a:highligh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239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637B3-D0AA-643C-F281-F15F12A3D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625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Should we fear the robot revolution</a:t>
            </a:r>
            <a:r>
              <a:rPr lang="el-GR" b="1" dirty="0">
                <a:solidFill>
                  <a:srgbClr val="FFFFFF"/>
                </a:solidFill>
                <a:cs typeface="Aharoni" panose="02010803020104030203" pitchFamily="2" charset="-79"/>
              </a:rPr>
              <a:t> ?</a:t>
            </a:r>
            <a:endParaRPr lang="en-US" b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94A97-EAEE-6C57-113E-52D5E2876BB6}"/>
              </a:ext>
            </a:extLst>
          </p:cNvPr>
          <p:cNvSpPr txBox="1"/>
          <p:nvPr/>
        </p:nvSpPr>
        <p:spPr>
          <a:xfrm>
            <a:off x="5445760" y="5974080"/>
            <a:ext cx="629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el-GR" sz="1800" dirty="0"/>
              <a:t>Το άρθρο είναι διαθέσιμο στα αγγλικά στην ιστοσελίδα </a:t>
            </a:r>
            <a:endParaRPr lang="en-GB" sz="1800" dirty="0"/>
          </a:p>
          <a:p>
            <a:pPr algn="just"/>
            <a:r>
              <a:rPr lang="es-ES" sz="1800" dirty="0"/>
              <a:t>https://www.sciencedirect.com/science/article/pii/S0304393218302204</a:t>
            </a:r>
          </a:p>
        </p:txBody>
      </p:sp>
    </p:spTree>
    <p:extLst>
      <p:ext uri="{BB962C8B-B14F-4D97-AF65-F5344CB8AC3E}">
        <p14:creationId xmlns:p14="http://schemas.microsoft.com/office/powerpoint/2010/main" val="771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D5C67-23E3-3EA1-095D-FD7B19D46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" r="1" b="1"/>
          <a:stretch/>
        </p:blipFill>
        <p:spPr>
          <a:xfrm>
            <a:off x="158620" y="10"/>
            <a:ext cx="120333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94321" y="790099"/>
            <a:ext cx="4381772" cy="487358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Η </a:t>
            </a:r>
            <a:r>
              <a:rPr lang="en-US" sz="2100" dirty="0" err="1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ρομ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ποτική επανάσταση αναφέρεται στην τεχνολογική εξέλιξη στον τομέα της</a:t>
            </a: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ρομποτικής.</a:t>
            </a:r>
            <a:b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Η 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οπ</a:t>
            </a:r>
            <a:r>
              <a:rPr lang="en-US" sz="2100" dirty="0" err="1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οί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α έχει έντονο </a:t>
            </a: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κοινωνικό και οικονομικό 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en-US" sz="2100" dirty="0" err="1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ντίκτυ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πο</a:t>
            </a: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100" dirty="0" err="1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Προκ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αλεί τόσο προκλήσεις όσο και ευκαιρίες</a:t>
            </a: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Ε</a:t>
            </a:r>
            <a:r>
              <a:rPr lang="en-US" sz="2100" dirty="0" err="1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νώ</a:t>
            </a:r>
            <a:r>
              <a:rPr lang="en-US" sz="2100" dirty="0">
                <a:highlight>
                  <a:srgbClr val="0000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η σωστή προετοιμασία και καινοτομία μπορούν να οδηγήσουν σε οικονομική ανάπτυξη και βελτίωση της ποιότητας ζωής μας.</a:t>
            </a:r>
            <a:endParaRPr lang="en-US" sz="2100" i="0" dirty="0">
              <a:highlight>
                <a:srgbClr val="0000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722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16435-5C68-7530-C781-1B6C4A543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52228" y="743447"/>
            <a:ext cx="4930412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 err="1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Οικονομικές</a:t>
            </a:r>
            <a:r>
              <a:rPr lang="en-US" sz="4400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α</a:t>
            </a:r>
            <a:r>
              <a:rPr lang="en-US" sz="4400" dirty="0" err="1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ιτίες</a:t>
            </a:r>
            <a:r>
              <a:rPr lang="en-US" sz="4400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της</a:t>
            </a:r>
            <a:r>
              <a:rPr lang="en-US" sz="4400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ρομ</a:t>
            </a:r>
            <a:r>
              <a:rPr lang="en-US" sz="4400" dirty="0"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ποτικής επανάστασης</a:t>
            </a:r>
          </a:p>
        </p:txBody>
      </p:sp>
    </p:spTree>
    <p:extLst>
      <p:ext uri="{BB962C8B-B14F-4D97-AF65-F5344CB8AC3E}">
        <p14:creationId xmlns:p14="http://schemas.microsoft.com/office/powerpoint/2010/main" val="35298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3B108CD-8C7B-4E2F-B9CE-2D11F30B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C4964-FB9C-3663-611F-BE3EA9E13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26501" b="2619"/>
          <a:stretch/>
        </p:blipFill>
        <p:spPr>
          <a:xfrm>
            <a:off x="20" y="-193030"/>
            <a:ext cx="12191980" cy="61139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0B44D0-9AF7-4050-9428-B15917AE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622236" y="269240"/>
            <a:ext cx="7449718" cy="470428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2200" u="sng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Αυξημένη</a:t>
            </a:r>
            <a:r>
              <a:rPr lang="en-US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παρα</a:t>
            </a:r>
            <a:r>
              <a:rPr lang="en-US" sz="2200" u="sng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γωγικότητ</a:t>
            </a:r>
            <a:r>
              <a:rPr lang="en-US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 και ανταγωνισμός: </a:t>
            </a: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Οι επιχειρήσεις επιδιώκουν τη χρήση ρομποτικών συστημάτων για να 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γίνουν πιο παραγωγικές,</a:t>
            </a:r>
            <a:b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Μ</a:t>
            </a:r>
            <a:r>
              <a:rPr lang="en-US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ειώνοντ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ας τον αριθμό των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εργ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αζομένων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Απ</a:t>
            </a:r>
            <a:r>
              <a:rPr lang="en-US" sz="2200" u="sng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οτέλεσμ</a:t>
            </a:r>
            <a:r>
              <a:rPr lang="en-US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α: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Η μείωση των δαπανών εργασίας και αύξηση της ανταγωνιστικότητας των επιχειρήσεων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Μείωση κόστους εργασίας: </a:t>
            </a:r>
            <a:br>
              <a:rPr lang="el-GR" sz="2200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Η α</a:t>
            </a:r>
            <a:r>
              <a:rPr lang="en-US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υτομ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ατοποίηση βοηθ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ά</a:t>
            </a:r>
            <a:r>
              <a:rPr lang="en-US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ει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στη μείωση των δαπανών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ωστόσο τ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 </a:t>
            </a:r>
            <a:r>
              <a:rPr lang="en-US" sz="22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ρομ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πότ μπορούν να αντικαταστήσουν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τους</a:t>
            </a:r>
            <a:r>
              <a:rPr lang="en-US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ανθρώπους σε εργασίες που απαιτούν κόπο και επανάληψη</a:t>
            </a:r>
            <a:r>
              <a:rPr lang="el-GR" sz="2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B1C8EB-49E8-4DAE-91C5-4A5616DD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14661" y="419878"/>
            <a:ext cx="6281870" cy="4749280"/>
          </a:xfrm>
        </p:spPr>
        <p:txBody>
          <a:bodyPr anchor="b">
            <a:noAutofit/>
          </a:bodyPr>
          <a:lstStyle/>
          <a:p>
            <a:r>
              <a:rPr lang="en-US" sz="20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Ανάγκη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γι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α αύξηση της απόδοσης και της ποιότητας:</a:t>
            </a:r>
            <a:br>
              <a:rPr lang="el-GR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l-GR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Τα ρομπότ μ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π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ορούν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να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εκτελούν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εργ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ασίες με ακρίβεια και συνέπεια, βελτιώνοντας την ποιότητα των προϊόντων και υπηρεσιών. </a:t>
            </a: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Με αποτέλεσμα:</a:t>
            </a:r>
            <a:br>
              <a:rPr lang="el-GR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υξημένη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ικ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ανοποίηση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α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ύξηση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της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ζήτησης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π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ροϊόντ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ων ή υπηρεσιών </a:t>
            </a: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Κα</a:t>
            </a:r>
            <a:r>
              <a:rPr lang="en-US" sz="20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ινοτομί</a:t>
            </a:r>
            <a:r>
              <a:rPr lang="en-US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α και ανάπτυξη νέων αγορών:</a:t>
            </a:r>
            <a:br>
              <a:rPr lang="el-GR" sz="2000" b="1" u="sng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Ευκαιρία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για καινοτομία και ανάπτυξη νέων αγορών. </a:t>
            </a:r>
            <a:b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Η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 βελτίωση δημιουργεί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νέες επιχειρηματικές δραστηριότητες θετικ</a:t>
            </a:r>
            <a:r>
              <a:rPr lang="el-GR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ές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l-GR" sz="2000" dirty="0">
                <a:latin typeface="Aharoni" panose="02010803020104030203" pitchFamily="2" charset="-79"/>
                <a:cs typeface="Aharoni" panose="02010803020104030203" pitchFamily="2" charset="-79"/>
              </a:rPr>
              <a:t>για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την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οικονομί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α.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Εικόνα που περιέχει τέχνη&#10;&#10;Περιγραφή που δημιουργήθηκε αυτόματα με μέτριο επίπεδο εμπιστοσύνης">
            <a:extLst>
              <a:ext uri="{FF2B5EF4-FFF2-40B4-BE49-F238E27FC236}">
                <a16:creationId xmlns:a16="http://schemas.microsoft.com/office/drawing/2014/main" id="{130B2ECD-D21C-6F37-1105-A4327012F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67"/>
          <a:stretch/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B804AE-45CB-38BE-DF4D-4CB642EB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553"/>
            <a:ext cx="10535920" cy="1185863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Σύγκριση </a:t>
            </a:r>
            <a:r>
              <a:rPr lang="en-US" b="1" dirty="0">
                <a:solidFill>
                  <a:schemeClr val="bg1"/>
                </a:solidFill>
              </a:rPr>
              <a:t>Models </a:t>
            </a:r>
            <a:r>
              <a:rPr lang="el-GR" b="1" dirty="0">
                <a:solidFill>
                  <a:schemeClr val="bg1"/>
                </a:solidFill>
              </a:rPr>
              <a:t>1 &amp;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0BAD4-F127-E9F5-5330-23BAD13911D7}"/>
              </a:ext>
            </a:extLst>
          </p:cNvPr>
          <p:cNvSpPr txBox="1"/>
          <p:nvPr/>
        </p:nvSpPr>
        <p:spPr>
          <a:xfrm>
            <a:off x="6390639" y="1165006"/>
            <a:ext cx="56271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 1: </a:t>
            </a:r>
            <a:endParaRPr lang="el-GR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l-GR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Βραχυχρόνια</a:t>
            </a:r>
            <a:r>
              <a:rPr lang="el-G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η </a:t>
            </a: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αυτοματοποίησης οδηγήσει σε </a:t>
            </a:r>
            <a:r>
              <a:rPr lang="el-GR" u="sng" dirty="0">
                <a:solidFill>
                  <a:schemeClr val="bg1"/>
                </a:solidFill>
                <a:cs typeface="Aharoni" panose="02010803020104030203" pitchFamily="2" charset="-79"/>
              </a:rPr>
              <a:t>χαμηλότερους μισθούς.</a:t>
            </a:r>
          </a:p>
          <a:p>
            <a:r>
              <a:rPr lang="el-GR" u="sng" dirty="0">
                <a:solidFill>
                  <a:schemeClr val="bg1"/>
                </a:solidFill>
                <a:cs typeface="Aharoni" panose="02010803020104030203" pitchFamily="2" charset="-79"/>
              </a:rPr>
              <a:t>Μακροπρόθεσμα</a:t>
            </a: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 μπορεί να οδηγήσουν σε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αυξημένη παραγωγικότητα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υψηλότερες αποδόσεις του κεφαλαίου 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συνολική οικονομική ανάπτυξη. </a:t>
            </a:r>
            <a:endParaRPr lang="en-US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Το εισόδημα τείνει να αυξάνεται</a:t>
            </a:r>
          </a:p>
          <a:p>
            <a:endParaRPr lang="el-GR" dirty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 2: </a:t>
            </a:r>
            <a:endParaRPr lang="el-GR" b="1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l-GR">
                <a:solidFill>
                  <a:schemeClr val="bg1"/>
                </a:solidFill>
                <a:cs typeface="Aharoni" panose="02010803020104030203" pitchFamily="2" charset="-79"/>
              </a:rPr>
              <a:t>Τα </a:t>
            </a: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κέρδη που συνδέονται με την αυτοματοποίηση είναι μικρότερα, οδηγώντας σε μικρή αύξηση της απόδοσης του μη ρομποτικού κεφαλαίου και σε μικρότερη συμπίεση.</a:t>
            </a:r>
          </a:p>
          <a:p>
            <a:r>
              <a:rPr lang="el-GR" u="sng" dirty="0">
                <a:solidFill>
                  <a:schemeClr val="bg1"/>
                </a:solidFill>
                <a:cs typeface="Aharoni" panose="02010803020104030203" pitchFamily="2" charset="-79"/>
              </a:rPr>
              <a:t>Μακροπρόθεσμα</a:t>
            </a:r>
            <a:r>
              <a:rPr lang="el-GR" dirty="0">
                <a:solidFill>
                  <a:schemeClr val="bg1"/>
                </a:solidFill>
                <a:cs typeface="Aharoni" panose="02010803020104030203" pitchFamily="2" charset="-79"/>
              </a:rPr>
              <a:t>, η παραγωγή και ο πραγματικός μισθός αυξάνονται λιγότερο στο Υπόδειγμα 2 σε σύγκριση με το Υπόδειγμα 1.</a:t>
            </a:r>
          </a:p>
        </p:txBody>
      </p:sp>
      <p:pic>
        <p:nvPicPr>
          <p:cNvPr id="13" name="Εικόνα 12" descr="Εικόνα που περιέχει κείμενο, διάγραμμα, γραμμή, γράφ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7FB81A0-8A37-0DC0-7F18-82739132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361" cy="62712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357EBF-F110-3ADB-E894-660418449A7D}"/>
              </a:ext>
            </a:extLst>
          </p:cNvPr>
          <p:cNvSpPr txBox="1"/>
          <p:nvPr/>
        </p:nvSpPr>
        <p:spPr>
          <a:xfrm>
            <a:off x="6390639" y="142994"/>
            <a:ext cx="6217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1: robots do everything</a:t>
            </a:r>
          </a:p>
          <a:p>
            <a:r>
              <a:rPr lang="en-US" dirty="0">
                <a:solidFill>
                  <a:schemeClr val="bg1"/>
                </a:solidFill>
              </a:rPr>
              <a:t>Model 2: robots cannot do everything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σ: συντελεστής μετατροπής ανθρώπων σε ρομπότ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48460-D8A4-69C2-295E-483503529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797" r="-2" b="3581"/>
          <a:stretch/>
        </p:blipFill>
        <p:spPr>
          <a:xfrm>
            <a:off x="20" y="10"/>
            <a:ext cx="12191980" cy="6295700"/>
          </a:xfrm>
          <a:custGeom>
            <a:avLst/>
            <a:gdLst/>
            <a:ahLst/>
            <a:cxnLst/>
            <a:rect l="l" t="t" r="r" b="b"/>
            <a:pathLst>
              <a:path w="12192000" h="6295710">
                <a:moveTo>
                  <a:pt x="8400610" y="5819351"/>
                </a:moveTo>
                <a:lnTo>
                  <a:pt x="8403540" y="5820265"/>
                </a:lnTo>
                <a:lnTo>
                  <a:pt x="8411626" y="5827132"/>
                </a:lnTo>
                <a:cubicBezTo>
                  <a:pt x="8413499" y="5826522"/>
                  <a:pt x="8392834" y="5817624"/>
                  <a:pt x="8400610" y="581935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676"/>
                </a:lnTo>
                <a:cubicBezTo>
                  <a:pt x="12034412" y="6271782"/>
                  <a:pt x="11991124" y="6289696"/>
                  <a:pt x="11890686" y="6295707"/>
                </a:cubicBezTo>
                <a:cubicBezTo>
                  <a:pt x="11800345" y="6295977"/>
                  <a:pt x="11704998" y="6281775"/>
                  <a:pt x="11649954" y="6279302"/>
                </a:cubicBezTo>
                <a:cubicBezTo>
                  <a:pt x="11613048" y="6287744"/>
                  <a:pt x="11593031" y="6287880"/>
                  <a:pt x="11560424" y="6280869"/>
                </a:cubicBezTo>
                <a:cubicBezTo>
                  <a:pt x="11488916" y="6281226"/>
                  <a:pt x="11449669" y="6256211"/>
                  <a:pt x="11358455" y="6281282"/>
                </a:cubicBezTo>
                <a:cubicBezTo>
                  <a:pt x="11316233" y="6274313"/>
                  <a:pt x="11184875" y="6293495"/>
                  <a:pt x="11165209" y="6280057"/>
                </a:cubicBezTo>
                <a:cubicBezTo>
                  <a:pt x="11113345" y="6275497"/>
                  <a:pt x="11140250" y="6292442"/>
                  <a:pt x="11058755" y="6279313"/>
                </a:cubicBezTo>
                <a:cubicBezTo>
                  <a:pt x="10973519" y="6271299"/>
                  <a:pt x="10849163" y="6248615"/>
                  <a:pt x="10803046" y="6255272"/>
                </a:cubicBezTo>
                <a:cubicBezTo>
                  <a:pt x="10741852" y="6252774"/>
                  <a:pt x="10540854" y="6272572"/>
                  <a:pt x="10458762" y="6273686"/>
                </a:cubicBezTo>
                <a:cubicBezTo>
                  <a:pt x="10426976" y="6281437"/>
                  <a:pt x="10327242" y="6255864"/>
                  <a:pt x="10211200" y="6261902"/>
                </a:cubicBezTo>
                <a:cubicBezTo>
                  <a:pt x="10195912" y="6268080"/>
                  <a:pt x="10172943" y="6279821"/>
                  <a:pt x="10167995" y="6268391"/>
                </a:cubicBezTo>
                <a:cubicBezTo>
                  <a:pt x="10131971" y="6269212"/>
                  <a:pt x="10031208" y="6252285"/>
                  <a:pt x="9997044" y="6249628"/>
                </a:cubicBezTo>
                <a:cubicBezTo>
                  <a:pt x="9972443" y="6229003"/>
                  <a:pt x="9951331" y="6249778"/>
                  <a:pt x="9943887" y="6226267"/>
                </a:cubicBezTo>
                <a:lnTo>
                  <a:pt x="9918248" y="6214118"/>
                </a:lnTo>
                <a:cubicBezTo>
                  <a:pt x="9873419" y="6218063"/>
                  <a:pt x="9807158" y="6176763"/>
                  <a:pt x="9767091" y="6161658"/>
                </a:cubicBezTo>
                <a:cubicBezTo>
                  <a:pt x="9728743" y="6151630"/>
                  <a:pt x="9714210" y="6172560"/>
                  <a:pt x="9683005" y="6138719"/>
                </a:cubicBezTo>
                <a:cubicBezTo>
                  <a:pt x="9638573" y="6125077"/>
                  <a:pt x="9553332" y="6083767"/>
                  <a:pt x="9500499" y="6079809"/>
                </a:cubicBezTo>
                <a:cubicBezTo>
                  <a:pt x="9451943" y="6068515"/>
                  <a:pt x="9427947" y="6048104"/>
                  <a:pt x="9410017" y="6041622"/>
                </a:cubicBezTo>
                <a:cubicBezTo>
                  <a:pt x="9408360" y="6045128"/>
                  <a:pt x="9395782" y="6044607"/>
                  <a:pt x="9392919" y="6040916"/>
                </a:cubicBezTo>
                <a:cubicBezTo>
                  <a:pt x="9369253" y="6038726"/>
                  <a:pt x="9294395" y="6033082"/>
                  <a:pt x="9268019" y="6028477"/>
                </a:cubicBezTo>
                <a:lnTo>
                  <a:pt x="9188177" y="6001205"/>
                </a:lnTo>
                <a:cubicBezTo>
                  <a:pt x="9182118" y="6008013"/>
                  <a:pt x="9162516" y="5993184"/>
                  <a:pt x="9155969" y="5990182"/>
                </a:cubicBezTo>
                <a:cubicBezTo>
                  <a:pt x="9154734" y="5994986"/>
                  <a:pt x="9138567" y="5995239"/>
                  <a:pt x="9133985" y="5990527"/>
                </a:cubicBezTo>
                <a:cubicBezTo>
                  <a:pt x="9112169" y="5974641"/>
                  <a:pt x="9019227" y="6009209"/>
                  <a:pt x="9003462" y="5994461"/>
                </a:cubicBezTo>
                <a:lnTo>
                  <a:pt x="8968445" y="5984963"/>
                </a:lnTo>
                <a:lnTo>
                  <a:pt x="8886001" y="5970078"/>
                </a:lnTo>
                <a:cubicBezTo>
                  <a:pt x="8847384" y="5987028"/>
                  <a:pt x="8863283" y="5969283"/>
                  <a:pt x="8838610" y="5962662"/>
                </a:cubicBezTo>
                <a:cubicBezTo>
                  <a:pt x="8780942" y="5951085"/>
                  <a:pt x="8730608" y="5929728"/>
                  <a:pt x="8665605" y="5927930"/>
                </a:cubicBezTo>
                <a:cubicBezTo>
                  <a:pt x="8590906" y="5931933"/>
                  <a:pt x="8491424" y="5849455"/>
                  <a:pt x="8419755" y="5825320"/>
                </a:cubicBezTo>
                <a:lnTo>
                  <a:pt x="8403540" y="5820265"/>
                </a:lnTo>
                <a:lnTo>
                  <a:pt x="8396651" y="5814414"/>
                </a:lnTo>
                <a:cubicBezTo>
                  <a:pt x="8382109" y="5805830"/>
                  <a:pt x="8369409" y="5807138"/>
                  <a:pt x="8363469" y="5795746"/>
                </a:cubicBezTo>
                <a:cubicBezTo>
                  <a:pt x="8322316" y="5783986"/>
                  <a:pt x="8283162" y="5791911"/>
                  <a:pt x="8275497" y="5778489"/>
                </a:cubicBezTo>
                <a:cubicBezTo>
                  <a:pt x="8194123" y="5785377"/>
                  <a:pt x="8141324" y="5754168"/>
                  <a:pt x="8074238" y="5742006"/>
                </a:cubicBezTo>
                <a:cubicBezTo>
                  <a:pt x="8012043" y="5728797"/>
                  <a:pt x="7936376" y="5697944"/>
                  <a:pt x="7902328" y="5699228"/>
                </a:cubicBezTo>
                <a:cubicBezTo>
                  <a:pt x="7876994" y="5674937"/>
                  <a:pt x="7861184" y="5683981"/>
                  <a:pt x="7840612" y="5676358"/>
                </a:cubicBezTo>
                <a:cubicBezTo>
                  <a:pt x="7803208" y="5669990"/>
                  <a:pt x="7836041" y="5656982"/>
                  <a:pt x="7786819" y="5667021"/>
                </a:cubicBezTo>
                <a:cubicBezTo>
                  <a:pt x="7732613" y="5641066"/>
                  <a:pt x="7556449" y="5637096"/>
                  <a:pt x="7548172" y="5629574"/>
                </a:cubicBezTo>
                <a:cubicBezTo>
                  <a:pt x="7520370" y="5633745"/>
                  <a:pt x="7499280" y="5578024"/>
                  <a:pt x="7483437" y="5570528"/>
                </a:cubicBezTo>
                <a:cubicBezTo>
                  <a:pt x="7446517" y="5557963"/>
                  <a:pt x="7432754" y="5546985"/>
                  <a:pt x="7377870" y="5526585"/>
                </a:cubicBezTo>
                <a:cubicBezTo>
                  <a:pt x="7324166" y="5514084"/>
                  <a:pt x="7290459" y="5487251"/>
                  <a:pt x="7230737" y="5488337"/>
                </a:cubicBezTo>
                <a:cubicBezTo>
                  <a:pt x="7229794" y="5484587"/>
                  <a:pt x="7227568" y="5481259"/>
                  <a:pt x="7224458" y="5478243"/>
                </a:cubicBezTo>
                <a:lnTo>
                  <a:pt x="7183121" y="5456690"/>
                </a:lnTo>
                <a:lnTo>
                  <a:pt x="7164601" y="5445669"/>
                </a:lnTo>
                <a:cubicBezTo>
                  <a:pt x="7117444" y="5439044"/>
                  <a:pt x="6961715" y="5423162"/>
                  <a:pt x="6900177" y="5416943"/>
                </a:cubicBezTo>
                <a:cubicBezTo>
                  <a:pt x="6859708" y="5411962"/>
                  <a:pt x="6829973" y="5424009"/>
                  <a:pt x="6795372" y="5408353"/>
                </a:cubicBezTo>
                <a:cubicBezTo>
                  <a:pt x="6757466" y="5403756"/>
                  <a:pt x="6723150" y="5405975"/>
                  <a:pt x="6692251" y="5397154"/>
                </a:cubicBezTo>
                <a:cubicBezTo>
                  <a:pt x="6678032" y="5400523"/>
                  <a:pt x="6665282" y="5400960"/>
                  <a:pt x="6655235" y="5391791"/>
                </a:cubicBezTo>
                <a:cubicBezTo>
                  <a:pt x="6632342" y="5390482"/>
                  <a:pt x="6578001" y="5390210"/>
                  <a:pt x="6554894" y="5389301"/>
                </a:cubicBezTo>
                <a:lnTo>
                  <a:pt x="6516595" y="5386337"/>
                </a:lnTo>
                <a:lnTo>
                  <a:pt x="6508541" y="5385090"/>
                </a:lnTo>
                <a:cubicBezTo>
                  <a:pt x="6495493" y="5382212"/>
                  <a:pt x="6482908" y="5378966"/>
                  <a:pt x="6471012" y="5375510"/>
                </a:cubicBezTo>
                <a:cubicBezTo>
                  <a:pt x="6446928" y="5375684"/>
                  <a:pt x="6395710" y="5387873"/>
                  <a:pt x="6364035" y="5386135"/>
                </a:cubicBezTo>
                <a:lnTo>
                  <a:pt x="6243319" y="5359013"/>
                </a:lnTo>
                <a:cubicBezTo>
                  <a:pt x="6212879" y="5353773"/>
                  <a:pt x="6162673" y="5347269"/>
                  <a:pt x="6098321" y="5333635"/>
                </a:cubicBezTo>
                <a:cubicBezTo>
                  <a:pt x="6036512" y="5321493"/>
                  <a:pt x="5902526" y="5286519"/>
                  <a:pt x="5880652" y="5277210"/>
                </a:cubicBezTo>
                <a:cubicBezTo>
                  <a:pt x="5862008" y="5272118"/>
                  <a:pt x="5777344" y="5270729"/>
                  <a:pt x="5785959" y="5281428"/>
                </a:cubicBezTo>
                <a:cubicBezTo>
                  <a:pt x="5732223" y="5253885"/>
                  <a:pt x="5707481" y="5272284"/>
                  <a:pt x="5643534" y="5254565"/>
                </a:cubicBezTo>
                <a:lnTo>
                  <a:pt x="5518799" y="5239589"/>
                </a:lnTo>
                <a:lnTo>
                  <a:pt x="5505015" y="5238668"/>
                </a:lnTo>
                <a:lnTo>
                  <a:pt x="5453307" y="5242373"/>
                </a:lnTo>
                <a:cubicBezTo>
                  <a:pt x="5364785" y="5222802"/>
                  <a:pt x="5272117" y="5216494"/>
                  <a:pt x="5221533" y="5211727"/>
                </a:cubicBezTo>
                <a:lnTo>
                  <a:pt x="5149802" y="5213774"/>
                </a:lnTo>
                <a:cubicBezTo>
                  <a:pt x="5138262" y="5214029"/>
                  <a:pt x="5124907" y="5211375"/>
                  <a:pt x="5114928" y="5210874"/>
                </a:cubicBezTo>
                <a:lnTo>
                  <a:pt x="5108970" y="5210769"/>
                </a:lnTo>
                <a:lnTo>
                  <a:pt x="5067961" y="5212732"/>
                </a:lnTo>
                <a:lnTo>
                  <a:pt x="5007075" y="5219826"/>
                </a:lnTo>
                <a:cubicBezTo>
                  <a:pt x="4987003" y="5224768"/>
                  <a:pt x="4969259" y="5243691"/>
                  <a:pt x="4944087" y="5234705"/>
                </a:cubicBezTo>
                <a:cubicBezTo>
                  <a:pt x="4949882" y="5245098"/>
                  <a:pt x="4914397" y="5231960"/>
                  <a:pt x="4907662" y="5240963"/>
                </a:cubicBezTo>
                <a:cubicBezTo>
                  <a:pt x="4903760" y="5248418"/>
                  <a:pt x="4892087" y="5246169"/>
                  <a:pt x="4882386" y="5247827"/>
                </a:cubicBezTo>
                <a:cubicBezTo>
                  <a:pt x="4874062" y="5254866"/>
                  <a:pt x="4826963" y="5256092"/>
                  <a:pt x="4811440" y="5252876"/>
                </a:cubicBezTo>
                <a:cubicBezTo>
                  <a:pt x="4768806" y="5239165"/>
                  <a:pt x="4725356" y="5266199"/>
                  <a:pt x="4691075" y="5256053"/>
                </a:cubicBezTo>
                <a:cubicBezTo>
                  <a:pt x="4657791" y="5260543"/>
                  <a:pt x="4662147" y="5270118"/>
                  <a:pt x="4640313" y="5272672"/>
                </a:cubicBezTo>
                <a:cubicBezTo>
                  <a:pt x="4614551" y="5275276"/>
                  <a:pt x="4552839" y="5274110"/>
                  <a:pt x="4536504" y="5271673"/>
                </a:cubicBezTo>
                <a:lnTo>
                  <a:pt x="4513724" y="5265192"/>
                </a:lnTo>
                <a:lnTo>
                  <a:pt x="4459811" y="5259461"/>
                </a:lnTo>
                <a:lnTo>
                  <a:pt x="4379064" y="5240693"/>
                </a:lnTo>
                <a:cubicBezTo>
                  <a:pt x="4349703" y="5233397"/>
                  <a:pt x="4313198" y="5233244"/>
                  <a:pt x="4290981" y="5218803"/>
                </a:cubicBezTo>
                <a:cubicBezTo>
                  <a:pt x="4277508" y="5216103"/>
                  <a:pt x="4248116" y="5209410"/>
                  <a:pt x="4238372" y="5207320"/>
                </a:cubicBezTo>
                <a:lnTo>
                  <a:pt x="4232518" y="5206263"/>
                </a:lnTo>
                <a:lnTo>
                  <a:pt x="4191732" y="5201631"/>
                </a:lnTo>
                <a:lnTo>
                  <a:pt x="4065532" y="5203432"/>
                </a:lnTo>
                <a:cubicBezTo>
                  <a:pt x="4069305" y="5214589"/>
                  <a:pt x="4036780" y="5195978"/>
                  <a:pt x="4028460" y="5203762"/>
                </a:cubicBezTo>
                <a:cubicBezTo>
                  <a:pt x="4023224" y="5210474"/>
                  <a:pt x="4012138" y="5206393"/>
                  <a:pt x="4002267" y="5206472"/>
                </a:cubicBezTo>
                <a:cubicBezTo>
                  <a:pt x="3992749" y="5212068"/>
                  <a:pt x="3946095" y="5205737"/>
                  <a:pt x="3931396" y="5200087"/>
                </a:cubicBezTo>
                <a:cubicBezTo>
                  <a:pt x="3891932" y="5179770"/>
                  <a:pt x="3844059" y="5199420"/>
                  <a:pt x="3812162" y="5183950"/>
                </a:cubicBezTo>
                <a:cubicBezTo>
                  <a:pt x="3778518" y="5183043"/>
                  <a:pt x="3780102" y="5188477"/>
                  <a:pt x="3758105" y="5187497"/>
                </a:cubicBezTo>
                <a:cubicBezTo>
                  <a:pt x="3717288" y="5184581"/>
                  <a:pt x="3625982" y="5171765"/>
                  <a:pt x="3567259" y="5166457"/>
                </a:cubicBezTo>
                <a:cubicBezTo>
                  <a:pt x="3512865" y="5162132"/>
                  <a:pt x="3463644" y="5161944"/>
                  <a:pt x="3405770" y="5155649"/>
                </a:cubicBezTo>
                <a:cubicBezTo>
                  <a:pt x="3361027" y="5142974"/>
                  <a:pt x="3312439" y="5157431"/>
                  <a:pt x="3280097" y="5141037"/>
                </a:cubicBezTo>
                <a:cubicBezTo>
                  <a:pt x="3120979" y="5116725"/>
                  <a:pt x="3052347" y="5128130"/>
                  <a:pt x="3009910" y="5103818"/>
                </a:cubicBezTo>
                <a:cubicBezTo>
                  <a:pt x="3005875" y="5100226"/>
                  <a:pt x="3001138" y="5097296"/>
                  <a:pt x="2995934" y="5094849"/>
                </a:cubicBezTo>
                <a:lnTo>
                  <a:pt x="2942858" y="5080954"/>
                </a:lnTo>
                <a:lnTo>
                  <a:pt x="2875436" y="5065767"/>
                </a:lnTo>
                <a:lnTo>
                  <a:pt x="2874892" y="5066635"/>
                </a:lnTo>
                <a:cubicBezTo>
                  <a:pt x="2869596" y="5067361"/>
                  <a:pt x="2856789" y="5066934"/>
                  <a:pt x="2843662" y="5070125"/>
                </a:cubicBezTo>
                <a:lnTo>
                  <a:pt x="2718916" y="5071712"/>
                </a:lnTo>
                <a:lnTo>
                  <a:pt x="2713522" y="5072387"/>
                </a:lnTo>
                <a:lnTo>
                  <a:pt x="2476147" y="5064475"/>
                </a:lnTo>
                <a:cubicBezTo>
                  <a:pt x="2437134" y="5049559"/>
                  <a:pt x="2413847" y="5063272"/>
                  <a:pt x="2373568" y="5059695"/>
                </a:cubicBezTo>
                <a:cubicBezTo>
                  <a:pt x="2342080" y="5059623"/>
                  <a:pt x="2308969" y="5065971"/>
                  <a:pt x="2287219" y="5064043"/>
                </a:cubicBezTo>
                <a:cubicBezTo>
                  <a:pt x="2221974" y="5050567"/>
                  <a:pt x="2205627" y="5056653"/>
                  <a:pt x="2164831" y="5052958"/>
                </a:cubicBezTo>
                <a:cubicBezTo>
                  <a:pt x="2133996" y="5046048"/>
                  <a:pt x="2078492" y="5023548"/>
                  <a:pt x="2058061" y="5016184"/>
                </a:cubicBezTo>
                <a:lnTo>
                  <a:pt x="2042244" y="5008773"/>
                </a:lnTo>
                <a:cubicBezTo>
                  <a:pt x="2012576" y="5000130"/>
                  <a:pt x="1896351" y="4954488"/>
                  <a:pt x="1877728" y="4964561"/>
                </a:cubicBezTo>
                <a:cubicBezTo>
                  <a:pt x="1839146" y="4963602"/>
                  <a:pt x="1818769" y="4956798"/>
                  <a:pt x="1759056" y="4940624"/>
                </a:cubicBezTo>
                <a:cubicBezTo>
                  <a:pt x="1719091" y="4929016"/>
                  <a:pt x="1691494" y="4906097"/>
                  <a:pt x="1637948" y="4894908"/>
                </a:cubicBezTo>
                <a:cubicBezTo>
                  <a:pt x="1587306" y="4861386"/>
                  <a:pt x="1496241" y="4859518"/>
                  <a:pt x="1434549" y="4834662"/>
                </a:cubicBezTo>
                <a:cubicBezTo>
                  <a:pt x="1412300" y="4829402"/>
                  <a:pt x="1399661" y="4828707"/>
                  <a:pt x="1390955" y="4829316"/>
                </a:cubicBezTo>
                <a:cubicBezTo>
                  <a:pt x="1382249" y="4829924"/>
                  <a:pt x="1377477" y="4831836"/>
                  <a:pt x="1370962" y="4831790"/>
                </a:cubicBezTo>
                <a:lnTo>
                  <a:pt x="1356367" y="4834110"/>
                </a:lnTo>
                <a:cubicBezTo>
                  <a:pt x="1341168" y="4835381"/>
                  <a:pt x="1306602" y="4835726"/>
                  <a:pt x="1279765" y="4839413"/>
                </a:cubicBezTo>
                <a:cubicBezTo>
                  <a:pt x="1260110" y="4847710"/>
                  <a:pt x="1209850" y="4856961"/>
                  <a:pt x="1195347" y="4856229"/>
                </a:cubicBezTo>
                <a:cubicBezTo>
                  <a:pt x="1171903" y="4851831"/>
                  <a:pt x="1033292" y="4846401"/>
                  <a:pt x="970251" y="4847789"/>
                </a:cubicBezTo>
                <a:cubicBezTo>
                  <a:pt x="913858" y="4855529"/>
                  <a:pt x="857841" y="4851297"/>
                  <a:pt x="812914" y="4858427"/>
                </a:cubicBezTo>
                <a:cubicBezTo>
                  <a:pt x="762967" y="4886923"/>
                  <a:pt x="645932" y="4882014"/>
                  <a:pt x="597225" y="4886734"/>
                </a:cubicBezTo>
                <a:cubicBezTo>
                  <a:pt x="575890" y="4890828"/>
                  <a:pt x="534371" y="4886470"/>
                  <a:pt x="520671" y="4886753"/>
                </a:cubicBezTo>
                <a:cubicBezTo>
                  <a:pt x="455720" y="4892155"/>
                  <a:pt x="449447" y="4902446"/>
                  <a:pt x="413835" y="4910294"/>
                </a:cubicBezTo>
                <a:cubicBezTo>
                  <a:pt x="401959" y="4903501"/>
                  <a:pt x="389622" y="4906656"/>
                  <a:pt x="376513" y="4912988"/>
                </a:cubicBezTo>
                <a:cubicBezTo>
                  <a:pt x="344376" y="4910998"/>
                  <a:pt x="311403" y="4920509"/>
                  <a:pt x="273386" y="4924140"/>
                </a:cubicBezTo>
                <a:cubicBezTo>
                  <a:pt x="223574" y="4928547"/>
                  <a:pt x="116931" y="4935027"/>
                  <a:pt x="77641" y="4939430"/>
                </a:cubicBezTo>
                <a:lnTo>
                  <a:pt x="37645" y="4950554"/>
                </a:lnTo>
                <a:cubicBezTo>
                  <a:pt x="29688" y="4956215"/>
                  <a:pt x="16534" y="4954754"/>
                  <a:pt x="4572" y="4954747"/>
                </a:cubicBezTo>
                <a:lnTo>
                  <a:pt x="0" y="4955353"/>
                </a:ln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91278" y="4991758"/>
            <a:ext cx="7521633" cy="1764256"/>
          </a:xfrm>
        </p:spPr>
        <p:txBody>
          <a:bodyPr anchor="b"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Οι</a:t>
            </a:r>
            <a:r>
              <a:rPr lang="en-US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επιπ</a:t>
            </a:r>
            <a:r>
              <a:rPr lang="en-US" sz="40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τώσεις</a:t>
            </a:r>
            <a:r>
              <a:rPr lang="en-US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της</a:t>
            </a:r>
            <a:r>
              <a:rPr lang="en-US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ρομ</a:t>
            </a:r>
            <a:r>
              <a:rPr lang="en-US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ποτικής επανάστασης</a:t>
            </a:r>
          </a:p>
        </p:txBody>
      </p:sp>
    </p:spTree>
    <p:extLst>
      <p:ext uri="{BB962C8B-B14F-4D97-AF65-F5344CB8AC3E}">
        <p14:creationId xmlns:p14="http://schemas.microsoft.com/office/powerpoint/2010/main" val="272819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Εικόνα που περιέχει ιστός, ιστός αράχνης, νύχτα&#10;&#10;Περιγραφή που δημιουργήθηκε αυτόματα">
            <a:extLst>
              <a:ext uri="{FF2B5EF4-FFF2-40B4-BE49-F238E27FC236}">
                <a16:creationId xmlns:a16="http://schemas.microsoft.com/office/drawing/2014/main" id="{C70688C9-E4C2-000D-2B6E-7E4B83FAC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9"/>
          <a:stretch/>
        </p:blipFill>
        <p:spPr>
          <a:xfrm>
            <a:off x="3279279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28981-3801-5AC5-58DD-8560D9CF5DCC}"/>
              </a:ext>
            </a:extLst>
          </p:cNvPr>
          <p:cNvSpPr txBox="1"/>
          <p:nvPr/>
        </p:nvSpPr>
        <p:spPr>
          <a:xfrm>
            <a:off x="81280" y="508961"/>
            <a:ext cx="4500880" cy="570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Δημιουργεί</a:t>
            </a:r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 α</a:t>
            </a:r>
            <a:r>
              <a:rPr lang="en-US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νισότητ</a:t>
            </a:r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α </a:t>
            </a:r>
            <a:r>
              <a:rPr lang="el-GR" b="1" u="sng" dirty="0">
                <a:latin typeface="Aharoni" panose="02010803020104030203" pitchFamily="2" charset="-79"/>
                <a:cs typeface="Aharoni" panose="02010803020104030203" pitchFamily="2" charset="-79"/>
              </a:rPr>
              <a:t>&amp; </a:t>
            </a:r>
            <a:r>
              <a:rPr lang="el-GR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κοινωνκές</a:t>
            </a:r>
            <a:r>
              <a:rPr lang="el-GR" b="1" u="sng" dirty="0">
                <a:latin typeface="Aharoni" panose="02010803020104030203" pitchFamily="2" charset="-79"/>
                <a:cs typeface="Aharoni" panose="02010803020104030203" pitchFamily="2" charset="-79"/>
              </a:rPr>
              <a:t> προκλήσεις</a:t>
            </a:r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16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</a:t>
            </a: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Ενισχύσει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το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χάσμ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α μεταξύ εργαζομένων με υψηλή εξειδίκευση και χαμηλή εξειδίκευση.</a:t>
            </a: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9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Η </a:t>
            </a:r>
            <a:r>
              <a:rPr lang="en-US" sz="19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εμφάνιση</a:t>
            </a:r>
            <a:r>
              <a:rPr lang="en-US" sz="19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νέων</a:t>
            </a:r>
            <a:r>
              <a:rPr lang="en-US" sz="19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τεχνολογιών</a:t>
            </a:r>
            <a:r>
              <a:rPr lang="en-US" sz="19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 και  </a:t>
            </a:r>
            <a:r>
              <a:rPr lang="en-US" sz="1900" b="1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ρομ</a:t>
            </a:r>
            <a:r>
              <a:rPr lang="en-US" sz="19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ποτικών συστημάτων </a:t>
            </a:r>
            <a:endParaRPr lang="el-GR" sz="1900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1900" dirty="0">
                <a:latin typeface="Aharoni" panose="02010803020104030203" pitchFamily="2" charset="-79"/>
                <a:cs typeface="Aharoni" panose="02010803020104030203" pitchFamily="2" charset="-79"/>
              </a:rPr>
              <a:t>Μ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π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ορεί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να οδηγήσει στη δημιουργία νέων αγορών και ευκαιριών</a:t>
            </a:r>
            <a:r>
              <a:rPr lang="el-GR" sz="1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l-GR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π.χ</a:t>
            </a:r>
            <a:r>
              <a:rPr lang="el-GR" sz="1900" dirty="0">
                <a:latin typeface="Aharoni" panose="02010803020104030203" pitchFamily="2" charset="-79"/>
                <a:cs typeface="Aharoni" panose="02010803020104030203" pitchFamily="2" charset="-79"/>
              </a:rPr>
              <a:t> Όπως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l-GR" sz="1900" dirty="0">
                <a:latin typeface="Aharoni" panose="02010803020104030203" pitchFamily="2" charset="-79"/>
                <a:cs typeface="Aharoni" panose="02010803020104030203" pitchFamily="2" charset="-79"/>
              </a:rPr>
              <a:t>ρομποτικές 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υπ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ηρεσ</a:t>
            </a:r>
            <a:r>
              <a:rPr lang="el-GR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ίες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για την υγεία και τη φροντίδα των ηλικιωμένων.</a:t>
            </a:r>
          </a:p>
        </p:txBody>
      </p:sp>
    </p:spTree>
    <p:extLst>
      <p:ext uri="{BB962C8B-B14F-4D97-AF65-F5344CB8AC3E}">
        <p14:creationId xmlns:p14="http://schemas.microsoft.com/office/powerpoint/2010/main" val="36992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720</TotalTime>
  <Words>838</Words>
  <Application>Microsoft Office PowerPoint</Application>
  <PresentationFormat>Ευρεία οθόνη</PresentationFormat>
  <Paragraphs>68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Meiryo</vt:lpstr>
      <vt:lpstr>Abadi</vt:lpstr>
      <vt:lpstr>Aharoni</vt:lpstr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Should we fear the robot revolution ?</vt:lpstr>
      <vt:lpstr>Η ρομποτική επανάσταση αναφέρεται στην τεχνολογική εξέλιξη στον τομέα της ρομποτικής.  Η οποία έχει έντονο κοινωνικό και οικονομικό αντίκτυπο.  Προκαλεί τόσο προκλήσεις όσο και ευκαιρίες.  Ενώ η σωστή προετοιμασία και καινοτομία μπορούν να οδηγήσουν σε οικονομική ανάπτυξη και βελτίωση της ποιότητας ζωής μας. </vt:lpstr>
      <vt:lpstr>Οικονομικές αιτίες της ρομποτικής επανάστασης</vt:lpstr>
      <vt:lpstr>Αυξημένη παραγωγικότητα και ανταγωνισμός:  Οι επιχειρήσεις επιδιώκουν τη χρήση ρομποτικών συστημάτων για να γίνουν πιο παραγωγικές, Μειώνοντας τον αριθμό των εργαζομένων.  Αποτέλεσμα:  Η μείωση των δαπανών εργασίας και αύξηση της ανταγωνιστικότητας των επιχειρήσεων.  Μείωση κόστους εργασίας:  Η αυτοματοποίηση βοηθάει στη μείωση των δαπανών ωστόσο τα ρομπότ μπορούν να αντικαταστήσουν τους ανθρώπους σε εργασίες που απαιτούν κόπο και επανάληψη.</vt:lpstr>
      <vt:lpstr>Ανάγκη για αύξηση της απόδοσης και της ποιότητας:   Τα ρομπότ μπορούν να εκτελούν εργασίες με ακρίβεια και συνέπεια, βελτιώνοντας την ποιότητα των προϊόντων και υπηρεσιών.   Με αποτέλεσμα: Αυξημένη ικανοποίηση , αύξηση της ζήτησης προϊόντων ή υπηρεσιών   Καινοτομία και ανάπτυξη νέων αγορών: Ευκαιρία για καινοτομία και ανάπτυξη νέων αγορών.  Η βελτίωση δημιουργεί νέες επιχειρηματικές δραστηριότητες θετικές για την οικονομία.</vt:lpstr>
      <vt:lpstr>Σύγκριση Models 1 &amp; 2 </vt:lpstr>
      <vt:lpstr>Οι επιπτώσεις της ρομποτικής επανάστασης</vt:lpstr>
      <vt:lpstr> </vt:lpstr>
      <vt:lpstr>Παρουσίαση του PowerPoint</vt:lpstr>
      <vt:lpstr>Παρουσίαση του PowerPoint</vt:lpstr>
      <vt:lpstr>Επιπτώσεις στην αγορά εργασίας και την απασχόληση</vt:lpstr>
      <vt:lpstr>Παρουσίαση του PowerPoint</vt:lpstr>
      <vt:lpstr>Προκλήσεις και ευκαιρίες για την οικονομία και την κοινωνία</vt:lpstr>
      <vt:lpstr>Παρουσίαση του PowerPoint</vt:lpstr>
      <vt:lpstr>Συμπεράσματα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Philip Papadopoulos</cp:lastModifiedBy>
  <cp:revision>44</cp:revision>
  <dcterms:created xsi:type="dcterms:W3CDTF">2023-06-07T02:11:22Z</dcterms:created>
  <dcterms:modified xsi:type="dcterms:W3CDTF">2023-06-15T11:02:14Z</dcterms:modified>
</cp:coreProperties>
</file>