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634" r:id="rId1"/>
  </p:sldMasterIdLst>
  <p:notesMasterIdLst>
    <p:notesMasterId r:id="rId102"/>
  </p:notesMasterIdLst>
  <p:handoutMasterIdLst>
    <p:handoutMasterId r:id="rId103"/>
  </p:handoutMasterIdLst>
  <p:sldIdLst>
    <p:sldId id="850" r:id="rId2"/>
    <p:sldId id="851" r:id="rId3"/>
    <p:sldId id="852" r:id="rId4"/>
    <p:sldId id="853" r:id="rId5"/>
    <p:sldId id="854" r:id="rId6"/>
    <p:sldId id="855" r:id="rId7"/>
    <p:sldId id="826" r:id="rId8"/>
    <p:sldId id="312" r:id="rId9"/>
    <p:sldId id="530" r:id="rId10"/>
    <p:sldId id="531" r:id="rId11"/>
    <p:sldId id="539" r:id="rId12"/>
    <p:sldId id="797" r:id="rId13"/>
    <p:sldId id="595" r:id="rId14"/>
    <p:sldId id="546" r:id="rId15"/>
    <p:sldId id="568" r:id="rId16"/>
    <p:sldId id="543" r:id="rId17"/>
    <p:sldId id="535" r:id="rId18"/>
    <p:sldId id="598" r:id="rId19"/>
    <p:sldId id="346" r:id="rId20"/>
    <p:sldId id="657" r:id="rId21"/>
    <p:sldId id="760" r:id="rId22"/>
    <p:sldId id="804" r:id="rId23"/>
    <p:sldId id="567" r:id="rId24"/>
    <p:sldId id="690" r:id="rId25"/>
    <p:sldId id="545" r:id="rId26"/>
    <p:sldId id="801" r:id="rId27"/>
    <p:sldId id="551" r:id="rId28"/>
    <p:sldId id="569" r:id="rId29"/>
    <p:sldId id="656" r:id="rId30"/>
    <p:sldId id="798" r:id="rId31"/>
    <p:sldId id="696" r:id="rId32"/>
    <p:sldId id="697" r:id="rId33"/>
    <p:sldId id="579" r:id="rId34"/>
    <p:sldId id="645" r:id="rId35"/>
    <p:sldId id="646" r:id="rId36"/>
    <p:sldId id="647" r:id="rId37"/>
    <p:sldId id="649" r:id="rId38"/>
    <p:sldId id="811" r:id="rId39"/>
    <p:sldId id="552" r:id="rId40"/>
    <p:sldId id="821" r:id="rId41"/>
    <p:sldId id="774" r:id="rId42"/>
    <p:sldId id="788" r:id="rId43"/>
    <p:sldId id="789" r:id="rId44"/>
    <p:sldId id="799" r:id="rId45"/>
    <p:sldId id="790" r:id="rId46"/>
    <p:sldId id="800" r:id="rId47"/>
    <p:sldId id="792" r:id="rId48"/>
    <p:sldId id="793" r:id="rId49"/>
    <p:sldId id="794" r:id="rId50"/>
    <p:sldId id="795" r:id="rId51"/>
    <p:sldId id="763" r:id="rId52"/>
    <p:sldId id="802" r:id="rId53"/>
    <p:sldId id="803" r:id="rId54"/>
    <p:sldId id="822" r:id="rId55"/>
    <p:sldId id="762" r:id="rId56"/>
    <p:sldId id="744" r:id="rId57"/>
    <p:sldId id="745" r:id="rId58"/>
    <p:sldId id="746" r:id="rId59"/>
    <p:sldId id="747" r:id="rId60"/>
    <p:sldId id="748" r:id="rId61"/>
    <p:sldId id="813" r:id="rId62"/>
    <p:sldId id="749" r:id="rId63"/>
    <p:sldId id="753" r:id="rId64"/>
    <p:sldId id="754" r:id="rId65"/>
    <p:sldId id="755" r:id="rId66"/>
    <p:sldId id="756" r:id="rId67"/>
    <p:sldId id="757" r:id="rId68"/>
    <p:sldId id="827" r:id="rId69"/>
    <p:sldId id="828" r:id="rId70"/>
    <p:sldId id="820" r:id="rId71"/>
    <p:sldId id="509" r:id="rId72"/>
    <p:sldId id="485" r:id="rId73"/>
    <p:sldId id="783" r:id="rId74"/>
    <p:sldId id="784" r:id="rId75"/>
    <p:sldId id="785" r:id="rId76"/>
    <p:sldId id="830" r:id="rId77"/>
    <p:sldId id="831" r:id="rId78"/>
    <p:sldId id="832" r:id="rId79"/>
    <p:sldId id="833" r:id="rId80"/>
    <p:sldId id="834" r:id="rId81"/>
    <p:sldId id="835" r:id="rId82"/>
    <p:sldId id="836" r:id="rId83"/>
    <p:sldId id="837" r:id="rId84"/>
    <p:sldId id="838" r:id="rId85"/>
    <p:sldId id="839" r:id="rId86"/>
    <p:sldId id="843" r:id="rId87"/>
    <p:sldId id="844" r:id="rId88"/>
    <p:sldId id="845" r:id="rId89"/>
    <p:sldId id="846" r:id="rId90"/>
    <p:sldId id="847" r:id="rId91"/>
    <p:sldId id="848" r:id="rId92"/>
    <p:sldId id="849" r:id="rId93"/>
    <p:sldId id="268" r:id="rId94"/>
    <p:sldId id="805" r:id="rId95"/>
    <p:sldId id="806" r:id="rId96"/>
    <p:sldId id="807" r:id="rId97"/>
    <p:sldId id="808" r:id="rId98"/>
    <p:sldId id="810" r:id="rId99"/>
    <p:sldId id="829" r:id="rId100"/>
    <p:sldId id="856" r:id="rId101"/>
  </p:sldIdLst>
  <p:sldSz cx="9144000" cy="6858000" type="screen4x3"/>
  <p:notesSz cx="6858000" cy="9199563"/>
  <p:defaultTextStyle>
    <a:defPPr>
      <a:defRPr lang="en-US"/>
    </a:defPPr>
    <a:lvl1pPr algn="ctr" rtl="0" eaLnBrk="0" fontAlgn="base" hangingPunct="0">
      <a:lnSpc>
        <a:spcPct val="90000"/>
      </a:lnSpc>
      <a:spcBef>
        <a:spcPct val="20000"/>
      </a:spcBef>
      <a:spcAft>
        <a:spcPct val="0"/>
      </a:spcAft>
      <a:defRPr sz="2800" b="1" kern="1200">
        <a:solidFill>
          <a:srgbClr val="000000"/>
        </a:solidFill>
        <a:latin typeface="Arial" panose="020B0604020202020204" pitchFamily="34" charset="0"/>
        <a:ea typeface="+mn-ea"/>
        <a:cs typeface="+mn-cs"/>
      </a:defRPr>
    </a:lvl1pPr>
    <a:lvl2pPr marL="457200" algn="ctr" rtl="0" eaLnBrk="0" fontAlgn="base" hangingPunct="0">
      <a:lnSpc>
        <a:spcPct val="90000"/>
      </a:lnSpc>
      <a:spcBef>
        <a:spcPct val="20000"/>
      </a:spcBef>
      <a:spcAft>
        <a:spcPct val="0"/>
      </a:spcAft>
      <a:defRPr sz="2800" b="1" kern="1200">
        <a:solidFill>
          <a:srgbClr val="000000"/>
        </a:solidFill>
        <a:latin typeface="Arial" panose="020B0604020202020204" pitchFamily="34" charset="0"/>
        <a:ea typeface="+mn-ea"/>
        <a:cs typeface="+mn-cs"/>
      </a:defRPr>
    </a:lvl2pPr>
    <a:lvl3pPr marL="914400" algn="ctr" rtl="0" eaLnBrk="0" fontAlgn="base" hangingPunct="0">
      <a:lnSpc>
        <a:spcPct val="90000"/>
      </a:lnSpc>
      <a:spcBef>
        <a:spcPct val="20000"/>
      </a:spcBef>
      <a:spcAft>
        <a:spcPct val="0"/>
      </a:spcAft>
      <a:defRPr sz="2800" b="1" kern="1200">
        <a:solidFill>
          <a:srgbClr val="000000"/>
        </a:solidFill>
        <a:latin typeface="Arial" panose="020B0604020202020204" pitchFamily="34" charset="0"/>
        <a:ea typeface="+mn-ea"/>
        <a:cs typeface="+mn-cs"/>
      </a:defRPr>
    </a:lvl3pPr>
    <a:lvl4pPr marL="1371600" algn="ctr" rtl="0" eaLnBrk="0" fontAlgn="base" hangingPunct="0">
      <a:lnSpc>
        <a:spcPct val="90000"/>
      </a:lnSpc>
      <a:spcBef>
        <a:spcPct val="20000"/>
      </a:spcBef>
      <a:spcAft>
        <a:spcPct val="0"/>
      </a:spcAft>
      <a:defRPr sz="2800" b="1" kern="1200">
        <a:solidFill>
          <a:srgbClr val="000000"/>
        </a:solidFill>
        <a:latin typeface="Arial" panose="020B0604020202020204" pitchFamily="34" charset="0"/>
        <a:ea typeface="+mn-ea"/>
        <a:cs typeface="+mn-cs"/>
      </a:defRPr>
    </a:lvl4pPr>
    <a:lvl5pPr marL="1828800" algn="ctr" rtl="0" eaLnBrk="0" fontAlgn="base" hangingPunct="0">
      <a:lnSpc>
        <a:spcPct val="90000"/>
      </a:lnSpc>
      <a:spcBef>
        <a:spcPct val="20000"/>
      </a:spcBef>
      <a:spcAft>
        <a:spcPct val="0"/>
      </a:spcAft>
      <a:defRPr sz="2800" b="1" kern="1200">
        <a:solidFill>
          <a:srgbClr val="000000"/>
        </a:solidFill>
        <a:latin typeface="Arial" panose="020B0604020202020204" pitchFamily="34" charset="0"/>
        <a:ea typeface="+mn-ea"/>
        <a:cs typeface="+mn-cs"/>
      </a:defRPr>
    </a:lvl5pPr>
    <a:lvl6pPr marL="2286000" algn="l" defTabSz="914400" rtl="0" eaLnBrk="1" latinLnBrk="0" hangingPunct="1">
      <a:defRPr sz="2800" b="1" kern="1200">
        <a:solidFill>
          <a:srgbClr val="000000"/>
        </a:solidFill>
        <a:latin typeface="Arial" panose="020B0604020202020204" pitchFamily="34" charset="0"/>
        <a:ea typeface="+mn-ea"/>
        <a:cs typeface="+mn-cs"/>
      </a:defRPr>
    </a:lvl6pPr>
    <a:lvl7pPr marL="2743200" algn="l" defTabSz="914400" rtl="0" eaLnBrk="1" latinLnBrk="0" hangingPunct="1">
      <a:defRPr sz="2800" b="1" kern="1200">
        <a:solidFill>
          <a:srgbClr val="000000"/>
        </a:solidFill>
        <a:latin typeface="Arial" panose="020B0604020202020204" pitchFamily="34" charset="0"/>
        <a:ea typeface="+mn-ea"/>
        <a:cs typeface="+mn-cs"/>
      </a:defRPr>
    </a:lvl7pPr>
    <a:lvl8pPr marL="3200400" algn="l" defTabSz="914400" rtl="0" eaLnBrk="1" latinLnBrk="0" hangingPunct="1">
      <a:defRPr sz="2800" b="1" kern="1200">
        <a:solidFill>
          <a:srgbClr val="000000"/>
        </a:solidFill>
        <a:latin typeface="Arial" panose="020B0604020202020204" pitchFamily="34" charset="0"/>
        <a:ea typeface="+mn-ea"/>
        <a:cs typeface="+mn-cs"/>
      </a:defRPr>
    </a:lvl8pPr>
    <a:lvl9pPr marL="3657600" algn="l" defTabSz="914400" rtl="0" eaLnBrk="1" latinLnBrk="0" hangingPunct="1">
      <a:defRPr sz="2800" b="1"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EE10C4"/>
    <a:srgbClr val="11FF7D"/>
    <a:srgbClr val="1515E9"/>
    <a:srgbClr val="33CCFF"/>
    <a:srgbClr val="000000"/>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0" autoAdjust="0"/>
    <p:restoredTop sz="94660"/>
  </p:normalViewPr>
  <p:slideViewPr>
    <p:cSldViewPr>
      <p:cViewPr varScale="1">
        <p:scale>
          <a:sx n="84" d="100"/>
          <a:sy n="84" d="100"/>
        </p:scale>
        <p:origin x="1622" y="8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9588"/>
    </p:cViewPr>
  </p:sorterViewPr>
  <p:notesViewPr>
    <p:cSldViewPr>
      <p:cViewPr varScale="1">
        <p:scale>
          <a:sx n="37" d="100"/>
          <a:sy n="37" d="100"/>
        </p:scale>
        <p:origin x="-1470" y="-96"/>
      </p:cViewPr>
      <p:guideLst>
        <p:guide orient="horz" pos="2897"/>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3BF77-B02C-45DD-B337-1F1ABCCE9550}" type="doc">
      <dgm:prSet loTypeId="urn:microsoft.com/office/officeart/2005/8/layout/venn1" loCatId="relationship" qsTypeId="urn:microsoft.com/office/officeart/2005/8/quickstyle/simple1" qsCatId="simple" csTypeId="urn:microsoft.com/office/officeart/2005/8/colors/accent1_2" csCatId="accent1" phldr="1"/>
      <dgm:spPr/>
    </dgm:pt>
    <dgm:pt modelId="{2923DC44-CA4A-4E3F-A025-FA5EA6416398}">
      <dgm:prSet phldrT="[Text]"/>
      <dgm:spPr>
        <a:solidFill>
          <a:schemeClr val="accent5">
            <a:lumMod val="50000"/>
            <a:alpha val="50000"/>
          </a:schemeClr>
        </a:solidFill>
      </dgm:spPr>
      <dgm:t>
        <a:bodyPr/>
        <a:lstStyle/>
        <a:p>
          <a:r>
            <a:rPr lang="el-GR" dirty="0" smtClean="0">
              <a:latin typeface="Century Gothic" pitchFamily="34" charset="0"/>
            </a:rPr>
            <a:t>Προσφορά</a:t>
          </a:r>
          <a:endParaRPr lang="el-GR" dirty="0">
            <a:latin typeface="Century Gothic" pitchFamily="34" charset="0"/>
          </a:endParaRPr>
        </a:p>
      </dgm:t>
    </dgm:pt>
    <dgm:pt modelId="{16E03488-7790-49AB-87EC-696A805EBA8B}" type="parTrans" cxnId="{37C0F407-1A16-4312-BCE9-F9C7EE283D1F}">
      <dgm:prSet/>
      <dgm:spPr/>
      <dgm:t>
        <a:bodyPr/>
        <a:lstStyle/>
        <a:p>
          <a:endParaRPr lang="el-GR"/>
        </a:p>
      </dgm:t>
    </dgm:pt>
    <dgm:pt modelId="{17FA8A07-5AB2-47D2-A411-892E74120E2D}" type="sibTrans" cxnId="{37C0F407-1A16-4312-BCE9-F9C7EE283D1F}">
      <dgm:prSet/>
      <dgm:spPr/>
      <dgm:t>
        <a:bodyPr/>
        <a:lstStyle/>
        <a:p>
          <a:endParaRPr lang="el-GR"/>
        </a:p>
      </dgm:t>
    </dgm:pt>
    <dgm:pt modelId="{232D276C-A8BC-476C-B192-483B6C416016}">
      <dgm:prSet phldrT="[Text]"/>
      <dgm:spPr>
        <a:solidFill>
          <a:srgbClr val="FF0000">
            <a:alpha val="50000"/>
          </a:srgbClr>
        </a:solidFill>
      </dgm:spPr>
      <dgm:t>
        <a:bodyPr/>
        <a:lstStyle/>
        <a:p>
          <a:r>
            <a:rPr lang="el-GR" dirty="0" smtClean="0">
              <a:latin typeface="Century Gothic" pitchFamily="34" charset="0"/>
            </a:rPr>
            <a:t>Ζήτηση</a:t>
          </a:r>
          <a:endParaRPr lang="el-GR" dirty="0">
            <a:latin typeface="Century Gothic" pitchFamily="34" charset="0"/>
          </a:endParaRPr>
        </a:p>
      </dgm:t>
    </dgm:pt>
    <dgm:pt modelId="{4CAB8063-DDBF-42C5-8678-97629FECDBA1}" type="parTrans" cxnId="{53A7A949-53CD-4D7C-B1C2-722C136A0515}">
      <dgm:prSet/>
      <dgm:spPr/>
      <dgm:t>
        <a:bodyPr/>
        <a:lstStyle/>
        <a:p>
          <a:endParaRPr lang="el-GR"/>
        </a:p>
      </dgm:t>
    </dgm:pt>
    <dgm:pt modelId="{EE772BD9-752B-41B8-BBA9-00B27CDDA5E6}" type="sibTrans" cxnId="{53A7A949-53CD-4D7C-B1C2-722C136A0515}">
      <dgm:prSet/>
      <dgm:spPr/>
      <dgm:t>
        <a:bodyPr/>
        <a:lstStyle/>
        <a:p>
          <a:endParaRPr lang="el-GR"/>
        </a:p>
      </dgm:t>
    </dgm:pt>
    <dgm:pt modelId="{F9A4C6AD-BED2-429C-8894-28A6DF0320AB}" type="pres">
      <dgm:prSet presAssocID="{AD23BF77-B02C-45DD-B337-1F1ABCCE9550}" presName="compositeShape" presStyleCnt="0">
        <dgm:presLayoutVars>
          <dgm:chMax val="7"/>
          <dgm:dir/>
          <dgm:resizeHandles val="exact"/>
        </dgm:presLayoutVars>
      </dgm:prSet>
      <dgm:spPr/>
    </dgm:pt>
    <dgm:pt modelId="{DB5930C1-2231-4AD5-9C59-4CAAD4E54108}" type="pres">
      <dgm:prSet presAssocID="{2923DC44-CA4A-4E3F-A025-FA5EA6416398}" presName="circ1" presStyleLbl="vennNode1" presStyleIdx="0" presStyleCnt="2"/>
      <dgm:spPr/>
      <dgm:t>
        <a:bodyPr/>
        <a:lstStyle/>
        <a:p>
          <a:endParaRPr lang="el-GR"/>
        </a:p>
      </dgm:t>
    </dgm:pt>
    <dgm:pt modelId="{ED279A54-D86B-40B9-A25F-70BB15B1626D}" type="pres">
      <dgm:prSet presAssocID="{2923DC44-CA4A-4E3F-A025-FA5EA6416398}" presName="circ1Tx" presStyleLbl="revTx" presStyleIdx="0" presStyleCnt="0">
        <dgm:presLayoutVars>
          <dgm:chMax val="0"/>
          <dgm:chPref val="0"/>
          <dgm:bulletEnabled val="1"/>
        </dgm:presLayoutVars>
      </dgm:prSet>
      <dgm:spPr/>
      <dgm:t>
        <a:bodyPr/>
        <a:lstStyle/>
        <a:p>
          <a:endParaRPr lang="el-GR"/>
        </a:p>
      </dgm:t>
    </dgm:pt>
    <dgm:pt modelId="{5773AEEF-8C2B-4E83-8402-5ED16F99A438}" type="pres">
      <dgm:prSet presAssocID="{232D276C-A8BC-476C-B192-483B6C416016}" presName="circ2" presStyleLbl="vennNode1" presStyleIdx="1" presStyleCnt="2" custLinFactNeighborX="-824" custLinFactNeighborY="-273"/>
      <dgm:spPr/>
      <dgm:t>
        <a:bodyPr/>
        <a:lstStyle/>
        <a:p>
          <a:endParaRPr lang="el-GR"/>
        </a:p>
      </dgm:t>
    </dgm:pt>
    <dgm:pt modelId="{B97BE504-6971-40C2-8B68-63D366D6EE83}" type="pres">
      <dgm:prSet presAssocID="{232D276C-A8BC-476C-B192-483B6C416016}" presName="circ2Tx" presStyleLbl="revTx" presStyleIdx="0" presStyleCnt="0">
        <dgm:presLayoutVars>
          <dgm:chMax val="0"/>
          <dgm:chPref val="0"/>
          <dgm:bulletEnabled val="1"/>
        </dgm:presLayoutVars>
      </dgm:prSet>
      <dgm:spPr/>
      <dgm:t>
        <a:bodyPr/>
        <a:lstStyle/>
        <a:p>
          <a:endParaRPr lang="el-GR"/>
        </a:p>
      </dgm:t>
    </dgm:pt>
  </dgm:ptLst>
  <dgm:cxnLst>
    <dgm:cxn modelId="{A71EC96A-CE6B-4FE0-BAD4-8DA7E8536BD1}" type="presOf" srcId="{232D276C-A8BC-476C-B192-483B6C416016}" destId="{B97BE504-6971-40C2-8B68-63D366D6EE83}" srcOrd="1" destOrd="0" presId="urn:microsoft.com/office/officeart/2005/8/layout/venn1"/>
    <dgm:cxn modelId="{1AA4D875-B266-4001-95B0-C9EC0451FC0E}" type="presOf" srcId="{232D276C-A8BC-476C-B192-483B6C416016}" destId="{5773AEEF-8C2B-4E83-8402-5ED16F99A438}" srcOrd="0" destOrd="0" presId="urn:microsoft.com/office/officeart/2005/8/layout/venn1"/>
    <dgm:cxn modelId="{137A2337-8FF8-4017-97C8-ED45156DF78F}" type="presOf" srcId="{AD23BF77-B02C-45DD-B337-1F1ABCCE9550}" destId="{F9A4C6AD-BED2-429C-8894-28A6DF0320AB}" srcOrd="0" destOrd="0" presId="urn:microsoft.com/office/officeart/2005/8/layout/venn1"/>
    <dgm:cxn modelId="{F0B51089-794E-47B0-90E8-7B0EC590D122}" type="presOf" srcId="{2923DC44-CA4A-4E3F-A025-FA5EA6416398}" destId="{ED279A54-D86B-40B9-A25F-70BB15B1626D}" srcOrd="1" destOrd="0" presId="urn:microsoft.com/office/officeart/2005/8/layout/venn1"/>
    <dgm:cxn modelId="{53A7A949-53CD-4D7C-B1C2-722C136A0515}" srcId="{AD23BF77-B02C-45DD-B337-1F1ABCCE9550}" destId="{232D276C-A8BC-476C-B192-483B6C416016}" srcOrd="1" destOrd="0" parTransId="{4CAB8063-DDBF-42C5-8678-97629FECDBA1}" sibTransId="{EE772BD9-752B-41B8-BBA9-00B27CDDA5E6}"/>
    <dgm:cxn modelId="{37C0F407-1A16-4312-BCE9-F9C7EE283D1F}" srcId="{AD23BF77-B02C-45DD-B337-1F1ABCCE9550}" destId="{2923DC44-CA4A-4E3F-A025-FA5EA6416398}" srcOrd="0" destOrd="0" parTransId="{16E03488-7790-49AB-87EC-696A805EBA8B}" sibTransId="{17FA8A07-5AB2-47D2-A411-892E74120E2D}"/>
    <dgm:cxn modelId="{2526BCAC-BBB9-4869-AF20-623A0F0C8ADD}" type="presOf" srcId="{2923DC44-CA4A-4E3F-A025-FA5EA6416398}" destId="{DB5930C1-2231-4AD5-9C59-4CAAD4E54108}" srcOrd="0" destOrd="0" presId="urn:microsoft.com/office/officeart/2005/8/layout/venn1"/>
    <dgm:cxn modelId="{28325CD7-06CB-41BF-B2F3-727F51AEF7C1}" type="presParOf" srcId="{F9A4C6AD-BED2-429C-8894-28A6DF0320AB}" destId="{DB5930C1-2231-4AD5-9C59-4CAAD4E54108}" srcOrd="0" destOrd="0" presId="urn:microsoft.com/office/officeart/2005/8/layout/venn1"/>
    <dgm:cxn modelId="{D10E177F-45DF-4F81-B8C0-BF40F11F015B}" type="presParOf" srcId="{F9A4C6AD-BED2-429C-8894-28A6DF0320AB}" destId="{ED279A54-D86B-40B9-A25F-70BB15B1626D}" srcOrd="1" destOrd="0" presId="urn:microsoft.com/office/officeart/2005/8/layout/venn1"/>
    <dgm:cxn modelId="{C40CF22A-E608-4077-A679-CDD062CF94E8}" type="presParOf" srcId="{F9A4C6AD-BED2-429C-8894-28A6DF0320AB}" destId="{5773AEEF-8C2B-4E83-8402-5ED16F99A438}" srcOrd="2" destOrd="0" presId="urn:microsoft.com/office/officeart/2005/8/layout/venn1"/>
    <dgm:cxn modelId="{A8C5F4A4-9C62-4800-9CB5-2DE8327AE222}" type="presParOf" srcId="{F9A4C6AD-BED2-429C-8894-28A6DF0320AB}" destId="{B97BE504-6971-40C2-8B68-63D366D6EE8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A1020B-056F-4062-96E0-C3E792D1156D}" type="doc">
      <dgm:prSet loTypeId="urn:microsoft.com/office/officeart/2005/8/layout/pyramid1" loCatId="pyramid" qsTypeId="urn:microsoft.com/office/officeart/2005/8/quickstyle/3d1" qsCatId="3D" csTypeId="urn:microsoft.com/office/officeart/2005/8/colors/colorful2" csCatId="colorful" phldr="1"/>
      <dgm:spPr/>
    </dgm:pt>
    <dgm:pt modelId="{1846FFCC-6756-4547-92E0-16AA157A5C9B}">
      <dgm:prSet phldrT="[Text]"/>
      <dgm:spPr/>
      <dgm:t>
        <a:bodyPr/>
        <a:lstStyle/>
        <a:p>
          <a:endParaRPr lang="en-US" dirty="0" smtClean="0"/>
        </a:p>
      </dgm:t>
    </dgm:pt>
    <dgm:pt modelId="{01F8EFA7-7A99-47E1-87E9-4F4965FB1D41}" type="sibTrans" cxnId="{2218A931-7815-45C9-A497-C8A39BDBA762}">
      <dgm:prSet/>
      <dgm:spPr/>
      <dgm:t>
        <a:bodyPr/>
        <a:lstStyle/>
        <a:p>
          <a:endParaRPr lang="el-GR"/>
        </a:p>
      </dgm:t>
    </dgm:pt>
    <dgm:pt modelId="{BB4C1868-AE32-454B-A399-E2F5547D39AA}" type="parTrans" cxnId="{2218A931-7815-45C9-A497-C8A39BDBA762}">
      <dgm:prSet/>
      <dgm:spPr/>
      <dgm:t>
        <a:bodyPr/>
        <a:lstStyle/>
        <a:p>
          <a:endParaRPr lang="el-GR"/>
        </a:p>
      </dgm:t>
    </dgm:pt>
    <dgm:pt modelId="{B7774DA6-6BB4-4BC7-8AF2-B28C376D9F1C}">
      <dgm:prSet phldrT="[Text]"/>
      <dgm:spPr/>
      <dgm:t>
        <a:bodyPr/>
        <a:lstStyle/>
        <a:p>
          <a:endParaRPr lang="en-US" dirty="0" smtClean="0"/>
        </a:p>
      </dgm:t>
    </dgm:pt>
    <dgm:pt modelId="{45C923D1-1E42-48D9-8E52-5B42078F0454}" type="sibTrans" cxnId="{879FA04B-B964-4E26-86C3-7B1E3E03B5DE}">
      <dgm:prSet/>
      <dgm:spPr/>
      <dgm:t>
        <a:bodyPr/>
        <a:lstStyle/>
        <a:p>
          <a:endParaRPr lang="el-GR"/>
        </a:p>
      </dgm:t>
    </dgm:pt>
    <dgm:pt modelId="{B685A0BD-733F-447F-B623-DCA238CDA045}" type="parTrans" cxnId="{879FA04B-B964-4E26-86C3-7B1E3E03B5DE}">
      <dgm:prSet/>
      <dgm:spPr/>
      <dgm:t>
        <a:bodyPr/>
        <a:lstStyle/>
        <a:p>
          <a:endParaRPr lang="el-GR"/>
        </a:p>
      </dgm:t>
    </dgm:pt>
    <dgm:pt modelId="{5033777D-02B6-4694-8D2B-35C4418E5AB0}">
      <dgm:prSet phldrT="[Text]"/>
      <dgm:spPr/>
      <dgm:t>
        <a:bodyPr/>
        <a:lstStyle/>
        <a:p>
          <a:endParaRPr lang="en-US" dirty="0" smtClean="0"/>
        </a:p>
      </dgm:t>
    </dgm:pt>
    <dgm:pt modelId="{279B880D-4485-48A8-81A8-68940F09E654}" type="sibTrans" cxnId="{3E518B0A-6821-4936-BAB7-260C273F7AC3}">
      <dgm:prSet/>
      <dgm:spPr/>
      <dgm:t>
        <a:bodyPr/>
        <a:lstStyle/>
        <a:p>
          <a:endParaRPr lang="el-GR"/>
        </a:p>
      </dgm:t>
    </dgm:pt>
    <dgm:pt modelId="{70E9B427-6801-478C-BAC9-7FE0183DA329}" type="parTrans" cxnId="{3E518B0A-6821-4936-BAB7-260C273F7AC3}">
      <dgm:prSet/>
      <dgm:spPr/>
      <dgm:t>
        <a:bodyPr/>
        <a:lstStyle/>
        <a:p>
          <a:endParaRPr lang="el-GR"/>
        </a:p>
      </dgm:t>
    </dgm:pt>
    <dgm:pt modelId="{16F4CF34-A043-4214-9F55-FAEAE6AE9081}">
      <dgm:prSet phldrT="[Text]"/>
      <dgm:spPr/>
      <dgm:t>
        <a:bodyPr/>
        <a:lstStyle/>
        <a:p>
          <a:endParaRPr lang="el-GR" dirty="0"/>
        </a:p>
      </dgm:t>
    </dgm:pt>
    <dgm:pt modelId="{697C7F73-1C74-42C8-83BC-B006990BAF5B}" type="sibTrans" cxnId="{98E7B770-32E5-44D1-9652-51CDB1F80F28}">
      <dgm:prSet/>
      <dgm:spPr/>
      <dgm:t>
        <a:bodyPr/>
        <a:lstStyle/>
        <a:p>
          <a:endParaRPr lang="el-GR"/>
        </a:p>
      </dgm:t>
    </dgm:pt>
    <dgm:pt modelId="{D6B778DC-E3CF-46D3-B594-AF8EDC93EC89}" type="parTrans" cxnId="{98E7B770-32E5-44D1-9652-51CDB1F80F28}">
      <dgm:prSet/>
      <dgm:spPr/>
      <dgm:t>
        <a:bodyPr/>
        <a:lstStyle/>
        <a:p>
          <a:endParaRPr lang="el-GR"/>
        </a:p>
      </dgm:t>
    </dgm:pt>
    <dgm:pt modelId="{20F69BFE-4702-49D5-84CE-E793FDA25326}">
      <dgm:prSet phldrT="[Text]" custT="1"/>
      <dgm:spPr/>
      <dgm:t>
        <a:bodyPr/>
        <a:lstStyle/>
        <a:p>
          <a:endParaRPr lang="el-GR" sz="1200" dirty="0"/>
        </a:p>
      </dgm:t>
    </dgm:pt>
    <dgm:pt modelId="{20844068-1EF8-4D44-9096-1714804C36F0}" type="sibTrans" cxnId="{03803E91-DE35-4F75-8F62-30E5D5B5B9E6}">
      <dgm:prSet/>
      <dgm:spPr/>
      <dgm:t>
        <a:bodyPr/>
        <a:lstStyle/>
        <a:p>
          <a:endParaRPr lang="el-GR"/>
        </a:p>
      </dgm:t>
    </dgm:pt>
    <dgm:pt modelId="{780991C4-90DD-4FB1-BAD6-3931E5EBEFF1}" type="parTrans" cxnId="{03803E91-DE35-4F75-8F62-30E5D5B5B9E6}">
      <dgm:prSet/>
      <dgm:spPr/>
      <dgm:t>
        <a:bodyPr/>
        <a:lstStyle/>
        <a:p>
          <a:endParaRPr lang="el-GR"/>
        </a:p>
      </dgm:t>
    </dgm:pt>
    <dgm:pt modelId="{A320D73E-DF4A-4F28-A7DB-1EAAC1F92A54}" type="pres">
      <dgm:prSet presAssocID="{13A1020B-056F-4062-96E0-C3E792D1156D}" presName="Name0" presStyleCnt="0">
        <dgm:presLayoutVars>
          <dgm:dir/>
          <dgm:animLvl val="lvl"/>
          <dgm:resizeHandles val="exact"/>
        </dgm:presLayoutVars>
      </dgm:prSet>
      <dgm:spPr/>
    </dgm:pt>
    <dgm:pt modelId="{A0C5486B-B315-4E99-85A1-8484B99598FA}" type="pres">
      <dgm:prSet presAssocID="{20F69BFE-4702-49D5-84CE-E793FDA25326}" presName="Name8" presStyleCnt="0"/>
      <dgm:spPr/>
    </dgm:pt>
    <dgm:pt modelId="{D78E6DCF-4A2A-45D6-B452-99146FF871F8}" type="pres">
      <dgm:prSet presAssocID="{20F69BFE-4702-49D5-84CE-E793FDA25326}" presName="level" presStyleLbl="node1" presStyleIdx="0" presStyleCnt="5" custScaleX="97556">
        <dgm:presLayoutVars>
          <dgm:chMax val="1"/>
          <dgm:bulletEnabled val="1"/>
        </dgm:presLayoutVars>
      </dgm:prSet>
      <dgm:spPr/>
      <dgm:t>
        <a:bodyPr/>
        <a:lstStyle/>
        <a:p>
          <a:endParaRPr lang="el-GR"/>
        </a:p>
      </dgm:t>
    </dgm:pt>
    <dgm:pt modelId="{35444D2D-2FE1-49F1-AE61-133A40FFE13C}" type="pres">
      <dgm:prSet presAssocID="{20F69BFE-4702-49D5-84CE-E793FDA25326}" presName="levelTx" presStyleLbl="revTx" presStyleIdx="0" presStyleCnt="0">
        <dgm:presLayoutVars>
          <dgm:chMax val="1"/>
          <dgm:bulletEnabled val="1"/>
        </dgm:presLayoutVars>
      </dgm:prSet>
      <dgm:spPr/>
      <dgm:t>
        <a:bodyPr/>
        <a:lstStyle/>
        <a:p>
          <a:endParaRPr lang="el-GR"/>
        </a:p>
      </dgm:t>
    </dgm:pt>
    <dgm:pt modelId="{F73642F0-F3EA-4542-970B-12BD04023476}" type="pres">
      <dgm:prSet presAssocID="{16F4CF34-A043-4214-9F55-FAEAE6AE9081}" presName="Name8" presStyleCnt="0"/>
      <dgm:spPr/>
    </dgm:pt>
    <dgm:pt modelId="{1E1F9B61-0F31-4566-8CBA-E5580D07AC48}" type="pres">
      <dgm:prSet presAssocID="{16F4CF34-A043-4214-9F55-FAEAE6AE9081}" presName="level" presStyleLbl="node1" presStyleIdx="1" presStyleCnt="5">
        <dgm:presLayoutVars>
          <dgm:chMax val="1"/>
          <dgm:bulletEnabled val="1"/>
        </dgm:presLayoutVars>
      </dgm:prSet>
      <dgm:spPr/>
      <dgm:t>
        <a:bodyPr/>
        <a:lstStyle/>
        <a:p>
          <a:endParaRPr lang="el-GR"/>
        </a:p>
      </dgm:t>
    </dgm:pt>
    <dgm:pt modelId="{D43C7A84-2963-44F6-8A52-AFC865300943}" type="pres">
      <dgm:prSet presAssocID="{16F4CF34-A043-4214-9F55-FAEAE6AE9081}" presName="levelTx" presStyleLbl="revTx" presStyleIdx="0" presStyleCnt="0">
        <dgm:presLayoutVars>
          <dgm:chMax val="1"/>
          <dgm:bulletEnabled val="1"/>
        </dgm:presLayoutVars>
      </dgm:prSet>
      <dgm:spPr/>
      <dgm:t>
        <a:bodyPr/>
        <a:lstStyle/>
        <a:p>
          <a:endParaRPr lang="el-GR"/>
        </a:p>
      </dgm:t>
    </dgm:pt>
    <dgm:pt modelId="{482563D3-420E-48F2-BD76-F0C604CEEFEE}" type="pres">
      <dgm:prSet presAssocID="{5033777D-02B6-4694-8D2B-35C4418E5AB0}" presName="Name8" presStyleCnt="0"/>
      <dgm:spPr/>
    </dgm:pt>
    <dgm:pt modelId="{7677D714-C138-40C1-988D-50F00CC30489}" type="pres">
      <dgm:prSet presAssocID="{5033777D-02B6-4694-8D2B-35C4418E5AB0}" presName="level" presStyleLbl="node1" presStyleIdx="2" presStyleCnt="5">
        <dgm:presLayoutVars>
          <dgm:chMax val="1"/>
          <dgm:bulletEnabled val="1"/>
        </dgm:presLayoutVars>
      </dgm:prSet>
      <dgm:spPr/>
      <dgm:t>
        <a:bodyPr/>
        <a:lstStyle/>
        <a:p>
          <a:endParaRPr lang="el-GR"/>
        </a:p>
      </dgm:t>
    </dgm:pt>
    <dgm:pt modelId="{084E9F2B-BDBB-4088-97EE-235BAE8C65F2}" type="pres">
      <dgm:prSet presAssocID="{5033777D-02B6-4694-8D2B-35C4418E5AB0}" presName="levelTx" presStyleLbl="revTx" presStyleIdx="0" presStyleCnt="0">
        <dgm:presLayoutVars>
          <dgm:chMax val="1"/>
          <dgm:bulletEnabled val="1"/>
        </dgm:presLayoutVars>
      </dgm:prSet>
      <dgm:spPr/>
      <dgm:t>
        <a:bodyPr/>
        <a:lstStyle/>
        <a:p>
          <a:endParaRPr lang="el-GR"/>
        </a:p>
      </dgm:t>
    </dgm:pt>
    <dgm:pt modelId="{E6E4EF86-FB05-4DB5-BDBA-5A4D5CC34C41}" type="pres">
      <dgm:prSet presAssocID="{B7774DA6-6BB4-4BC7-8AF2-B28C376D9F1C}" presName="Name8" presStyleCnt="0"/>
      <dgm:spPr/>
    </dgm:pt>
    <dgm:pt modelId="{917D9A24-4A0D-43D3-9C5D-6E6C6103B9F7}" type="pres">
      <dgm:prSet presAssocID="{B7774DA6-6BB4-4BC7-8AF2-B28C376D9F1C}" presName="level" presStyleLbl="node1" presStyleIdx="3" presStyleCnt="5">
        <dgm:presLayoutVars>
          <dgm:chMax val="1"/>
          <dgm:bulletEnabled val="1"/>
        </dgm:presLayoutVars>
      </dgm:prSet>
      <dgm:spPr/>
      <dgm:t>
        <a:bodyPr/>
        <a:lstStyle/>
        <a:p>
          <a:endParaRPr lang="el-GR"/>
        </a:p>
      </dgm:t>
    </dgm:pt>
    <dgm:pt modelId="{09A65C7A-9BCB-4F2C-8C4D-B213D278A2C6}" type="pres">
      <dgm:prSet presAssocID="{B7774DA6-6BB4-4BC7-8AF2-B28C376D9F1C}" presName="levelTx" presStyleLbl="revTx" presStyleIdx="0" presStyleCnt="0">
        <dgm:presLayoutVars>
          <dgm:chMax val="1"/>
          <dgm:bulletEnabled val="1"/>
        </dgm:presLayoutVars>
      </dgm:prSet>
      <dgm:spPr/>
      <dgm:t>
        <a:bodyPr/>
        <a:lstStyle/>
        <a:p>
          <a:endParaRPr lang="el-GR"/>
        </a:p>
      </dgm:t>
    </dgm:pt>
    <dgm:pt modelId="{AE920C8C-B4E7-4F5C-9D93-969CA9B8B526}" type="pres">
      <dgm:prSet presAssocID="{1846FFCC-6756-4547-92E0-16AA157A5C9B}" presName="Name8" presStyleCnt="0"/>
      <dgm:spPr/>
    </dgm:pt>
    <dgm:pt modelId="{3DAB16A9-DCF2-4D20-9EF3-282F51102B04}" type="pres">
      <dgm:prSet presAssocID="{1846FFCC-6756-4547-92E0-16AA157A5C9B}" presName="level" presStyleLbl="node1" presStyleIdx="4" presStyleCnt="5" custLinFactNeighborX="520" custLinFactNeighborY="1719">
        <dgm:presLayoutVars>
          <dgm:chMax val="1"/>
          <dgm:bulletEnabled val="1"/>
        </dgm:presLayoutVars>
      </dgm:prSet>
      <dgm:spPr/>
      <dgm:t>
        <a:bodyPr/>
        <a:lstStyle/>
        <a:p>
          <a:endParaRPr lang="el-GR"/>
        </a:p>
      </dgm:t>
    </dgm:pt>
    <dgm:pt modelId="{D96C0DEF-D7AD-4CB5-9326-6E4CE8A4897A}" type="pres">
      <dgm:prSet presAssocID="{1846FFCC-6756-4547-92E0-16AA157A5C9B}" presName="levelTx" presStyleLbl="revTx" presStyleIdx="0" presStyleCnt="0">
        <dgm:presLayoutVars>
          <dgm:chMax val="1"/>
          <dgm:bulletEnabled val="1"/>
        </dgm:presLayoutVars>
      </dgm:prSet>
      <dgm:spPr/>
      <dgm:t>
        <a:bodyPr/>
        <a:lstStyle/>
        <a:p>
          <a:endParaRPr lang="el-GR"/>
        </a:p>
      </dgm:t>
    </dgm:pt>
  </dgm:ptLst>
  <dgm:cxnLst>
    <dgm:cxn modelId="{25ECF2E5-9160-40B1-911D-128D9CE761FD}" type="presOf" srcId="{5033777D-02B6-4694-8D2B-35C4418E5AB0}" destId="{7677D714-C138-40C1-988D-50F00CC30489}" srcOrd="0" destOrd="0" presId="urn:microsoft.com/office/officeart/2005/8/layout/pyramid1"/>
    <dgm:cxn modelId="{0F8A8A6C-4CBD-4043-8E83-7CD31F6DFEF0}" type="presOf" srcId="{5033777D-02B6-4694-8D2B-35C4418E5AB0}" destId="{084E9F2B-BDBB-4088-97EE-235BAE8C65F2}" srcOrd="1" destOrd="0" presId="urn:microsoft.com/office/officeart/2005/8/layout/pyramid1"/>
    <dgm:cxn modelId="{505DE4AC-3D00-4AD1-9C45-4972802952EA}" type="presOf" srcId="{1846FFCC-6756-4547-92E0-16AA157A5C9B}" destId="{D96C0DEF-D7AD-4CB5-9326-6E4CE8A4897A}" srcOrd="1" destOrd="0" presId="urn:microsoft.com/office/officeart/2005/8/layout/pyramid1"/>
    <dgm:cxn modelId="{2218A931-7815-45C9-A497-C8A39BDBA762}" srcId="{13A1020B-056F-4062-96E0-C3E792D1156D}" destId="{1846FFCC-6756-4547-92E0-16AA157A5C9B}" srcOrd="4" destOrd="0" parTransId="{BB4C1868-AE32-454B-A399-E2F5547D39AA}" sibTransId="{01F8EFA7-7A99-47E1-87E9-4F4965FB1D41}"/>
    <dgm:cxn modelId="{98E7B770-32E5-44D1-9652-51CDB1F80F28}" srcId="{13A1020B-056F-4062-96E0-C3E792D1156D}" destId="{16F4CF34-A043-4214-9F55-FAEAE6AE9081}" srcOrd="1" destOrd="0" parTransId="{D6B778DC-E3CF-46D3-B594-AF8EDC93EC89}" sibTransId="{697C7F73-1C74-42C8-83BC-B006990BAF5B}"/>
    <dgm:cxn modelId="{D6354A72-FDA7-4403-8314-E30BF6678B54}" type="presOf" srcId="{20F69BFE-4702-49D5-84CE-E793FDA25326}" destId="{D78E6DCF-4A2A-45D6-B452-99146FF871F8}" srcOrd="0" destOrd="0" presId="urn:microsoft.com/office/officeart/2005/8/layout/pyramid1"/>
    <dgm:cxn modelId="{B01DF043-CDE5-408D-A4F7-486541B3B7E9}" type="presOf" srcId="{1846FFCC-6756-4547-92E0-16AA157A5C9B}" destId="{3DAB16A9-DCF2-4D20-9EF3-282F51102B04}" srcOrd="0" destOrd="0" presId="urn:microsoft.com/office/officeart/2005/8/layout/pyramid1"/>
    <dgm:cxn modelId="{2917870C-D01A-45FD-B4A0-D3A332DDC01E}" type="presOf" srcId="{16F4CF34-A043-4214-9F55-FAEAE6AE9081}" destId="{1E1F9B61-0F31-4566-8CBA-E5580D07AC48}" srcOrd="0" destOrd="0" presId="urn:microsoft.com/office/officeart/2005/8/layout/pyramid1"/>
    <dgm:cxn modelId="{D67AEF5C-3906-4F38-BD4B-6C692DBA523D}" type="presOf" srcId="{20F69BFE-4702-49D5-84CE-E793FDA25326}" destId="{35444D2D-2FE1-49F1-AE61-133A40FFE13C}" srcOrd="1" destOrd="0" presId="urn:microsoft.com/office/officeart/2005/8/layout/pyramid1"/>
    <dgm:cxn modelId="{98D2CE55-8C16-4E18-A5C9-3DA40D273DF3}" type="presOf" srcId="{13A1020B-056F-4062-96E0-C3E792D1156D}" destId="{A320D73E-DF4A-4F28-A7DB-1EAAC1F92A54}" srcOrd="0" destOrd="0" presId="urn:microsoft.com/office/officeart/2005/8/layout/pyramid1"/>
    <dgm:cxn modelId="{5902FCFC-2E1D-4878-BB60-ACF6D567EAE1}" type="presOf" srcId="{B7774DA6-6BB4-4BC7-8AF2-B28C376D9F1C}" destId="{09A65C7A-9BCB-4F2C-8C4D-B213D278A2C6}" srcOrd="1" destOrd="0" presId="urn:microsoft.com/office/officeart/2005/8/layout/pyramid1"/>
    <dgm:cxn modelId="{3E518B0A-6821-4936-BAB7-260C273F7AC3}" srcId="{13A1020B-056F-4062-96E0-C3E792D1156D}" destId="{5033777D-02B6-4694-8D2B-35C4418E5AB0}" srcOrd="2" destOrd="0" parTransId="{70E9B427-6801-478C-BAC9-7FE0183DA329}" sibTransId="{279B880D-4485-48A8-81A8-68940F09E654}"/>
    <dgm:cxn modelId="{C128E4EF-0BAD-4975-8EFC-987FDEBA7127}" type="presOf" srcId="{16F4CF34-A043-4214-9F55-FAEAE6AE9081}" destId="{D43C7A84-2963-44F6-8A52-AFC865300943}" srcOrd="1" destOrd="0" presId="urn:microsoft.com/office/officeart/2005/8/layout/pyramid1"/>
    <dgm:cxn modelId="{03803E91-DE35-4F75-8F62-30E5D5B5B9E6}" srcId="{13A1020B-056F-4062-96E0-C3E792D1156D}" destId="{20F69BFE-4702-49D5-84CE-E793FDA25326}" srcOrd="0" destOrd="0" parTransId="{780991C4-90DD-4FB1-BAD6-3931E5EBEFF1}" sibTransId="{20844068-1EF8-4D44-9096-1714804C36F0}"/>
    <dgm:cxn modelId="{879FA04B-B964-4E26-86C3-7B1E3E03B5DE}" srcId="{13A1020B-056F-4062-96E0-C3E792D1156D}" destId="{B7774DA6-6BB4-4BC7-8AF2-B28C376D9F1C}" srcOrd="3" destOrd="0" parTransId="{B685A0BD-733F-447F-B623-DCA238CDA045}" sibTransId="{45C923D1-1E42-48D9-8E52-5B42078F0454}"/>
    <dgm:cxn modelId="{DD28FDB2-1214-4528-AE0C-1C1625A7EBA2}" type="presOf" srcId="{B7774DA6-6BB4-4BC7-8AF2-B28C376D9F1C}" destId="{917D9A24-4A0D-43D3-9C5D-6E6C6103B9F7}" srcOrd="0" destOrd="0" presId="urn:microsoft.com/office/officeart/2005/8/layout/pyramid1"/>
    <dgm:cxn modelId="{202CDCA0-C219-4E5C-8DDD-3571E9663645}" type="presParOf" srcId="{A320D73E-DF4A-4F28-A7DB-1EAAC1F92A54}" destId="{A0C5486B-B315-4E99-85A1-8484B99598FA}" srcOrd="0" destOrd="0" presId="urn:microsoft.com/office/officeart/2005/8/layout/pyramid1"/>
    <dgm:cxn modelId="{7F5A214F-6B09-4B14-A200-0B6C8D8B0782}" type="presParOf" srcId="{A0C5486B-B315-4E99-85A1-8484B99598FA}" destId="{D78E6DCF-4A2A-45D6-B452-99146FF871F8}" srcOrd="0" destOrd="0" presId="urn:microsoft.com/office/officeart/2005/8/layout/pyramid1"/>
    <dgm:cxn modelId="{8CB3D285-35FE-4254-ABE4-C92A9B1F94AB}" type="presParOf" srcId="{A0C5486B-B315-4E99-85A1-8484B99598FA}" destId="{35444D2D-2FE1-49F1-AE61-133A40FFE13C}" srcOrd="1" destOrd="0" presId="urn:microsoft.com/office/officeart/2005/8/layout/pyramid1"/>
    <dgm:cxn modelId="{4E1496AC-8F56-44FF-BD4A-DB93196098DE}" type="presParOf" srcId="{A320D73E-DF4A-4F28-A7DB-1EAAC1F92A54}" destId="{F73642F0-F3EA-4542-970B-12BD04023476}" srcOrd="1" destOrd="0" presId="urn:microsoft.com/office/officeart/2005/8/layout/pyramid1"/>
    <dgm:cxn modelId="{F83DDB73-FF19-4E99-89CE-CB56DC2A7742}" type="presParOf" srcId="{F73642F0-F3EA-4542-970B-12BD04023476}" destId="{1E1F9B61-0F31-4566-8CBA-E5580D07AC48}" srcOrd="0" destOrd="0" presId="urn:microsoft.com/office/officeart/2005/8/layout/pyramid1"/>
    <dgm:cxn modelId="{FEA92AB8-B010-4ECD-A835-CE9D29A6471B}" type="presParOf" srcId="{F73642F0-F3EA-4542-970B-12BD04023476}" destId="{D43C7A84-2963-44F6-8A52-AFC865300943}" srcOrd="1" destOrd="0" presId="urn:microsoft.com/office/officeart/2005/8/layout/pyramid1"/>
    <dgm:cxn modelId="{EBE6D217-BEF0-4582-BA15-F64707881E35}" type="presParOf" srcId="{A320D73E-DF4A-4F28-A7DB-1EAAC1F92A54}" destId="{482563D3-420E-48F2-BD76-F0C604CEEFEE}" srcOrd="2" destOrd="0" presId="urn:microsoft.com/office/officeart/2005/8/layout/pyramid1"/>
    <dgm:cxn modelId="{F14219A4-0FFC-4D10-98B0-368DA68DEC12}" type="presParOf" srcId="{482563D3-420E-48F2-BD76-F0C604CEEFEE}" destId="{7677D714-C138-40C1-988D-50F00CC30489}" srcOrd="0" destOrd="0" presId="urn:microsoft.com/office/officeart/2005/8/layout/pyramid1"/>
    <dgm:cxn modelId="{10BBDD48-66E2-4DAA-B7B8-DF4168C0D114}" type="presParOf" srcId="{482563D3-420E-48F2-BD76-F0C604CEEFEE}" destId="{084E9F2B-BDBB-4088-97EE-235BAE8C65F2}" srcOrd="1" destOrd="0" presId="urn:microsoft.com/office/officeart/2005/8/layout/pyramid1"/>
    <dgm:cxn modelId="{3CD54FF5-90CA-40B3-96FC-7B10C6BB6E06}" type="presParOf" srcId="{A320D73E-DF4A-4F28-A7DB-1EAAC1F92A54}" destId="{E6E4EF86-FB05-4DB5-BDBA-5A4D5CC34C41}" srcOrd="3" destOrd="0" presId="urn:microsoft.com/office/officeart/2005/8/layout/pyramid1"/>
    <dgm:cxn modelId="{6A263A9D-EFBD-4093-BC1C-2BCACB83368B}" type="presParOf" srcId="{E6E4EF86-FB05-4DB5-BDBA-5A4D5CC34C41}" destId="{917D9A24-4A0D-43D3-9C5D-6E6C6103B9F7}" srcOrd="0" destOrd="0" presId="urn:microsoft.com/office/officeart/2005/8/layout/pyramid1"/>
    <dgm:cxn modelId="{EE319E6C-FE6D-418A-A48C-BBF1AA89F8C3}" type="presParOf" srcId="{E6E4EF86-FB05-4DB5-BDBA-5A4D5CC34C41}" destId="{09A65C7A-9BCB-4F2C-8C4D-B213D278A2C6}" srcOrd="1" destOrd="0" presId="urn:microsoft.com/office/officeart/2005/8/layout/pyramid1"/>
    <dgm:cxn modelId="{13A356D1-69CF-443C-8AF8-1262F03DA922}" type="presParOf" srcId="{A320D73E-DF4A-4F28-A7DB-1EAAC1F92A54}" destId="{AE920C8C-B4E7-4F5C-9D93-969CA9B8B526}" srcOrd="4" destOrd="0" presId="urn:microsoft.com/office/officeart/2005/8/layout/pyramid1"/>
    <dgm:cxn modelId="{3DE58653-9AB8-4093-902D-02FF337AE5DB}" type="presParOf" srcId="{AE920C8C-B4E7-4F5C-9D93-969CA9B8B526}" destId="{3DAB16A9-DCF2-4D20-9EF3-282F51102B04}" srcOrd="0" destOrd="0" presId="urn:microsoft.com/office/officeart/2005/8/layout/pyramid1"/>
    <dgm:cxn modelId="{06D2DD80-9267-4456-ACF5-959A7BA3FD65}" type="presParOf" srcId="{AE920C8C-B4E7-4F5C-9D93-969CA9B8B526}" destId="{D96C0DEF-D7AD-4CB5-9326-6E4CE8A4897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A059B7-A27B-4D5C-B89E-2CA3D4376E5D}" type="doc">
      <dgm:prSet loTypeId="urn:microsoft.com/office/officeart/2005/8/layout/default#4" loCatId="list" qsTypeId="urn:microsoft.com/office/officeart/2005/8/quickstyle/simple1" qsCatId="simple" csTypeId="urn:microsoft.com/office/officeart/2005/8/colors/colorful5" csCatId="colorful" phldr="1"/>
      <dgm:spPr/>
      <dgm:t>
        <a:bodyPr/>
        <a:lstStyle/>
        <a:p>
          <a:endParaRPr lang="el-GR"/>
        </a:p>
      </dgm:t>
    </dgm:pt>
    <dgm:pt modelId="{46A6F393-D857-4EFF-857D-7EA0B32B68E0}">
      <dgm:prSet/>
      <dgm:spPr/>
      <dgm:t>
        <a:bodyPr/>
        <a:lstStyle/>
        <a:p>
          <a:r>
            <a:rPr lang="el-GR" b="0" smtClean="0">
              <a:solidFill>
                <a:schemeClr val="tx1"/>
              </a:solidFill>
              <a:latin typeface="Century Gothic" pitchFamily="34" charset="0"/>
            </a:rPr>
            <a:t>Προσωπικό που προσανατολίζεται από την πελατεία</a:t>
          </a:r>
          <a:endParaRPr lang="en-US" b="0" dirty="0">
            <a:solidFill>
              <a:schemeClr val="tx1"/>
            </a:solidFill>
            <a:latin typeface="Century Gothic" pitchFamily="34" charset="0"/>
          </a:endParaRPr>
        </a:p>
      </dgm:t>
    </dgm:pt>
    <dgm:pt modelId="{49BE2E8E-1C14-44CC-B50E-5C0AD116DDDD}" type="parTrans" cxnId="{403B7E63-3892-476B-B3B8-DB5B8DAA1B6D}">
      <dgm:prSet/>
      <dgm:spPr/>
      <dgm:t>
        <a:bodyPr/>
        <a:lstStyle/>
        <a:p>
          <a:endParaRPr lang="el-GR"/>
        </a:p>
      </dgm:t>
    </dgm:pt>
    <dgm:pt modelId="{FE4AC192-1FE3-442A-8A81-4D05B8569C84}" type="sibTrans" cxnId="{403B7E63-3892-476B-B3B8-DB5B8DAA1B6D}">
      <dgm:prSet/>
      <dgm:spPr/>
      <dgm:t>
        <a:bodyPr/>
        <a:lstStyle/>
        <a:p>
          <a:endParaRPr lang="el-GR"/>
        </a:p>
      </dgm:t>
    </dgm:pt>
    <dgm:pt modelId="{FD5353A8-2553-47C3-BDA3-DC004E79EB81}">
      <dgm:prSet/>
      <dgm:spPr/>
      <dgm:t>
        <a:bodyPr/>
        <a:lstStyle/>
        <a:p>
          <a:r>
            <a:rPr lang="el-GR" b="0" smtClean="0">
              <a:solidFill>
                <a:schemeClr val="tx1"/>
              </a:solidFill>
              <a:latin typeface="Century Gothic" pitchFamily="34" charset="0"/>
            </a:rPr>
            <a:t>Ανάπτυξη αποτελεσματικών προγραμμάτων εκπαίδευσης</a:t>
          </a:r>
          <a:endParaRPr lang="en-US" b="0" dirty="0">
            <a:solidFill>
              <a:schemeClr val="tx1"/>
            </a:solidFill>
            <a:latin typeface="Century Gothic" pitchFamily="34" charset="0"/>
          </a:endParaRPr>
        </a:p>
      </dgm:t>
    </dgm:pt>
    <dgm:pt modelId="{00892FEC-B55E-4294-A8B1-1DD0AA1723F0}" type="parTrans" cxnId="{E1EB2C25-5188-4958-B4CA-F5F4B68FF280}">
      <dgm:prSet/>
      <dgm:spPr/>
      <dgm:t>
        <a:bodyPr/>
        <a:lstStyle/>
        <a:p>
          <a:endParaRPr lang="el-GR"/>
        </a:p>
      </dgm:t>
    </dgm:pt>
    <dgm:pt modelId="{246A379F-272C-4779-8A5E-59EE01F670C8}" type="sibTrans" cxnId="{E1EB2C25-5188-4958-B4CA-F5F4B68FF280}">
      <dgm:prSet/>
      <dgm:spPr/>
      <dgm:t>
        <a:bodyPr/>
        <a:lstStyle/>
        <a:p>
          <a:endParaRPr lang="el-GR"/>
        </a:p>
      </dgm:t>
    </dgm:pt>
    <dgm:pt modelId="{0CB0942A-4C94-4289-A0F7-C7D818A2BD26}">
      <dgm:prSet/>
      <dgm:spPr/>
      <dgm:t>
        <a:bodyPr/>
        <a:lstStyle/>
        <a:p>
          <a:r>
            <a:rPr lang="el-GR" b="0" dirty="0" smtClean="0">
              <a:solidFill>
                <a:schemeClr val="tx1"/>
              </a:solidFill>
              <a:latin typeface="Century Gothic" pitchFamily="34" charset="0"/>
            </a:rPr>
            <a:t>Παροχή στο προσωπικό</a:t>
          </a:r>
          <a:r>
            <a:rPr lang="en-US" b="0" dirty="0" smtClean="0">
              <a:solidFill>
                <a:schemeClr val="tx1"/>
              </a:solidFill>
              <a:latin typeface="Century Gothic" pitchFamily="34" charset="0"/>
            </a:rPr>
            <a:t> </a:t>
          </a:r>
          <a:r>
            <a:rPr lang="el-GR" b="0" dirty="0" smtClean="0">
              <a:solidFill>
                <a:schemeClr val="tx1"/>
              </a:solidFill>
              <a:latin typeface="Century Gothic" pitchFamily="34" charset="0"/>
            </a:rPr>
            <a:t>της αναγκαίας εξουσίας  </a:t>
          </a:r>
          <a:endParaRPr lang="el-GR" b="0" dirty="0">
            <a:solidFill>
              <a:schemeClr val="tx1"/>
            </a:solidFill>
            <a:latin typeface="Century Gothic" pitchFamily="34" charset="0"/>
          </a:endParaRPr>
        </a:p>
      </dgm:t>
    </dgm:pt>
    <dgm:pt modelId="{9A315FD1-A980-49C5-BFE5-13C184840F94}" type="parTrans" cxnId="{F353D656-8371-4E28-BF4A-F9007A1495A8}">
      <dgm:prSet/>
      <dgm:spPr/>
      <dgm:t>
        <a:bodyPr/>
        <a:lstStyle/>
        <a:p>
          <a:endParaRPr lang="el-GR"/>
        </a:p>
      </dgm:t>
    </dgm:pt>
    <dgm:pt modelId="{3C2F0B8F-A190-4FAA-A006-B01ECA378DC7}" type="sibTrans" cxnId="{F353D656-8371-4E28-BF4A-F9007A1495A8}">
      <dgm:prSet/>
      <dgm:spPr/>
      <dgm:t>
        <a:bodyPr/>
        <a:lstStyle/>
        <a:p>
          <a:endParaRPr lang="el-GR"/>
        </a:p>
      </dgm:t>
    </dgm:pt>
    <dgm:pt modelId="{AD6AA0F5-583B-48F6-91B1-B324113B52AD}">
      <dgm:prSet/>
      <dgm:spPr/>
      <dgm:t>
        <a:bodyPr/>
        <a:lstStyle/>
        <a:p>
          <a:r>
            <a:rPr lang="el-GR" b="0" smtClean="0">
              <a:solidFill>
                <a:schemeClr val="tx1"/>
              </a:solidFill>
              <a:latin typeface="Century Gothic" pitchFamily="34" charset="0"/>
            </a:rPr>
            <a:t>Ομαδική εργασία</a:t>
          </a:r>
          <a:endParaRPr lang="en-US" b="0" dirty="0">
            <a:solidFill>
              <a:schemeClr val="tx1"/>
            </a:solidFill>
            <a:latin typeface="Century Gothic" pitchFamily="34" charset="0"/>
          </a:endParaRPr>
        </a:p>
      </dgm:t>
    </dgm:pt>
    <dgm:pt modelId="{202ED9C4-818E-4BF2-B48B-EF5A06C7B8B7}" type="parTrans" cxnId="{D23C56BB-013E-4569-9F58-653C427E6F39}">
      <dgm:prSet/>
      <dgm:spPr/>
      <dgm:t>
        <a:bodyPr/>
        <a:lstStyle/>
        <a:p>
          <a:endParaRPr lang="el-GR"/>
        </a:p>
      </dgm:t>
    </dgm:pt>
    <dgm:pt modelId="{78E3DBBE-8801-438E-8B26-9373BD65B176}" type="sibTrans" cxnId="{D23C56BB-013E-4569-9F58-653C427E6F39}">
      <dgm:prSet/>
      <dgm:spPr/>
      <dgm:t>
        <a:bodyPr/>
        <a:lstStyle/>
        <a:p>
          <a:endParaRPr lang="el-GR"/>
        </a:p>
      </dgm:t>
    </dgm:pt>
    <dgm:pt modelId="{C874C851-A648-43CB-A461-E99C7D5A87A3}" type="pres">
      <dgm:prSet presAssocID="{5CA059B7-A27B-4D5C-B89E-2CA3D4376E5D}" presName="diagram" presStyleCnt="0">
        <dgm:presLayoutVars>
          <dgm:dir/>
          <dgm:resizeHandles val="exact"/>
        </dgm:presLayoutVars>
      </dgm:prSet>
      <dgm:spPr/>
      <dgm:t>
        <a:bodyPr/>
        <a:lstStyle/>
        <a:p>
          <a:endParaRPr lang="el-GR"/>
        </a:p>
      </dgm:t>
    </dgm:pt>
    <dgm:pt modelId="{CECD0E63-A8B0-4778-A365-07F44D7FA689}" type="pres">
      <dgm:prSet presAssocID="{46A6F393-D857-4EFF-857D-7EA0B32B68E0}" presName="node" presStyleLbl="node1" presStyleIdx="0" presStyleCnt="4">
        <dgm:presLayoutVars>
          <dgm:bulletEnabled val="1"/>
        </dgm:presLayoutVars>
      </dgm:prSet>
      <dgm:spPr/>
      <dgm:t>
        <a:bodyPr/>
        <a:lstStyle/>
        <a:p>
          <a:endParaRPr lang="el-GR"/>
        </a:p>
      </dgm:t>
    </dgm:pt>
    <dgm:pt modelId="{A614B527-8B5A-400D-A880-EBE13FA2C03A}" type="pres">
      <dgm:prSet presAssocID="{FE4AC192-1FE3-442A-8A81-4D05B8569C84}" presName="sibTrans" presStyleCnt="0"/>
      <dgm:spPr/>
    </dgm:pt>
    <dgm:pt modelId="{985FB34A-618D-4DBB-A965-0C714FF3F651}" type="pres">
      <dgm:prSet presAssocID="{FD5353A8-2553-47C3-BDA3-DC004E79EB81}" presName="node" presStyleLbl="node1" presStyleIdx="1" presStyleCnt="4">
        <dgm:presLayoutVars>
          <dgm:bulletEnabled val="1"/>
        </dgm:presLayoutVars>
      </dgm:prSet>
      <dgm:spPr/>
      <dgm:t>
        <a:bodyPr/>
        <a:lstStyle/>
        <a:p>
          <a:endParaRPr lang="el-GR"/>
        </a:p>
      </dgm:t>
    </dgm:pt>
    <dgm:pt modelId="{F6808E99-5170-4DB9-84A0-829AF1D88298}" type="pres">
      <dgm:prSet presAssocID="{246A379F-272C-4779-8A5E-59EE01F670C8}" presName="sibTrans" presStyleCnt="0"/>
      <dgm:spPr/>
    </dgm:pt>
    <dgm:pt modelId="{06EB02E9-EA6B-4903-AF48-9B028C1B7CDF}" type="pres">
      <dgm:prSet presAssocID="{0CB0942A-4C94-4289-A0F7-C7D818A2BD26}" presName="node" presStyleLbl="node1" presStyleIdx="2" presStyleCnt="4">
        <dgm:presLayoutVars>
          <dgm:bulletEnabled val="1"/>
        </dgm:presLayoutVars>
      </dgm:prSet>
      <dgm:spPr/>
      <dgm:t>
        <a:bodyPr/>
        <a:lstStyle/>
        <a:p>
          <a:endParaRPr lang="el-GR"/>
        </a:p>
      </dgm:t>
    </dgm:pt>
    <dgm:pt modelId="{64F74400-CE29-4CD1-BCA0-9863D7647CE9}" type="pres">
      <dgm:prSet presAssocID="{3C2F0B8F-A190-4FAA-A006-B01ECA378DC7}" presName="sibTrans" presStyleCnt="0"/>
      <dgm:spPr/>
    </dgm:pt>
    <dgm:pt modelId="{4F2EF928-8E54-4024-A8A6-89863EDD05DB}" type="pres">
      <dgm:prSet presAssocID="{AD6AA0F5-583B-48F6-91B1-B324113B52AD}" presName="node" presStyleLbl="node1" presStyleIdx="3" presStyleCnt="4">
        <dgm:presLayoutVars>
          <dgm:bulletEnabled val="1"/>
        </dgm:presLayoutVars>
      </dgm:prSet>
      <dgm:spPr/>
      <dgm:t>
        <a:bodyPr/>
        <a:lstStyle/>
        <a:p>
          <a:endParaRPr lang="el-GR"/>
        </a:p>
      </dgm:t>
    </dgm:pt>
  </dgm:ptLst>
  <dgm:cxnLst>
    <dgm:cxn modelId="{D23C56BB-013E-4569-9F58-653C427E6F39}" srcId="{5CA059B7-A27B-4D5C-B89E-2CA3D4376E5D}" destId="{AD6AA0F5-583B-48F6-91B1-B324113B52AD}" srcOrd="3" destOrd="0" parTransId="{202ED9C4-818E-4BF2-B48B-EF5A06C7B8B7}" sibTransId="{78E3DBBE-8801-438E-8B26-9373BD65B176}"/>
    <dgm:cxn modelId="{F353D656-8371-4E28-BF4A-F9007A1495A8}" srcId="{5CA059B7-A27B-4D5C-B89E-2CA3D4376E5D}" destId="{0CB0942A-4C94-4289-A0F7-C7D818A2BD26}" srcOrd="2" destOrd="0" parTransId="{9A315FD1-A980-49C5-BFE5-13C184840F94}" sibTransId="{3C2F0B8F-A190-4FAA-A006-B01ECA378DC7}"/>
    <dgm:cxn modelId="{8EDB661F-0AFA-49D2-BC79-2E0B3645516F}" type="presOf" srcId="{0CB0942A-4C94-4289-A0F7-C7D818A2BD26}" destId="{06EB02E9-EA6B-4903-AF48-9B028C1B7CDF}" srcOrd="0" destOrd="0" presId="urn:microsoft.com/office/officeart/2005/8/layout/default#4"/>
    <dgm:cxn modelId="{F378D65C-0999-4A24-B3BF-8D2388E7F0A7}" type="presOf" srcId="{AD6AA0F5-583B-48F6-91B1-B324113B52AD}" destId="{4F2EF928-8E54-4024-A8A6-89863EDD05DB}" srcOrd="0" destOrd="0" presId="urn:microsoft.com/office/officeart/2005/8/layout/default#4"/>
    <dgm:cxn modelId="{9C8E6193-210F-4B77-9A50-1B362E9B172F}" type="presOf" srcId="{5CA059B7-A27B-4D5C-B89E-2CA3D4376E5D}" destId="{C874C851-A648-43CB-A461-E99C7D5A87A3}" srcOrd="0" destOrd="0" presId="urn:microsoft.com/office/officeart/2005/8/layout/default#4"/>
    <dgm:cxn modelId="{E1EB2C25-5188-4958-B4CA-F5F4B68FF280}" srcId="{5CA059B7-A27B-4D5C-B89E-2CA3D4376E5D}" destId="{FD5353A8-2553-47C3-BDA3-DC004E79EB81}" srcOrd="1" destOrd="0" parTransId="{00892FEC-B55E-4294-A8B1-1DD0AA1723F0}" sibTransId="{246A379F-272C-4779-8A5E-59EE01F670C8}"/>
    <dgm:cxn modelId="{6D8A2A32-8F08-4C41-A54D-242E1500F25F}" type="presOf" srcId="{FD5353A8-2553-47C3-BDA3-DC004E79EB81}" destId="{985FB34A-618D-4DBB-A965-0C714FF3F651}" srcOrd="0" destOrd="0" presId="urn:microsoft.com/office/officeart/2005/8/layout/default#4"/>
    <dgm:cxn modelId="{AAFEFDB0-450A-4F2C-A94A-E6DFE1EAB23A}" type="presOf" srcId="{46A6F393-D857-4EFF-857D-7EA0B32B68E0}" destId="{CECD0E63-A8B0-4778-A365-07F44D7FA689}" srcOrd="0" destOrd="0" presId="urn:microsoft.com/office/officeart/2005/8/layout/default#4"/>
    <dgm:cxn modelId="{403B7E63-3892-476B-B3B8-DB5B8DAA1B6D}" srcId="{5CA059B7-A27B-4D5C-B89E-2CA3D4376E5D}" destId="{46A6F393-D857-4EFF-857D-7EA0B32B68E0}" srcOrd="0" destOrd="0" parTransId="{49BE2E8E-1C14-44CC-B50E-5C0AD116DDDD}" sibTransId="{FE4AC192-1FE3-442A-8A81-4D05B8569C84}"/>
    <dgm:cxn modelId="{3A935A96-73C6-4FC8-953F-248B052961BD}" type="presParOf" srcId="{C874C851-A648-43CB-A461-E99C7D5A87A3}" destId="{CECD0E63-A8B0-4778-A365-07F44D7FA689}" srcOrd="0" destOrd="0" presId="urn:microsoft.com/office/officeart/2005/8/layout/default#4"/>
    <dgm:cxn modelId="{1B1AEF30-B817-41F8-AFE0-D5FF972CADB7}" type="presParOf" srcId="{C874C851-A648-43CB-A461-E99C7D5A87A3}" destId="{A614B527-8B5A-400D-A880-EBE13FA2C03A}" srcOrd="1" destOrd="0" presId="urn:microsoft.com/office/officeart/2005/8/layout/default#4"/>
    <dgm:cxn modelId="{B338E038-18B6-4FBC-9B3B-22AFBD6ABDAB}" type="presParOf" srcId="{C874C851-A648-43CB-A461-E99C7D5A87A3}" destId="{985FB34A-618D-4DBB-A965-0C714FF3F651}" srcOrd="2" destOrd="0" presId="urn:microsoft.com/office/officeart/2005/8/layout/default#4"/>
    <dgm:cxn modelId="{6F666D60-30BC-49DD-AD48-928BCACE07F8}" type="presParOf" srcId="{C874C851-A648-43CB-A461-E99C7D5A87A3}" destId="{F6808E99-5170-4DB9-84A0-829AF1D88298}" srcOrd="3" destOrd="0" presId="urn:microsoft.com/office/officeart/2005/8/layout/default#4"/>
    <dgm:cxn modelId="{F9EBE687-0BCE-4DAA-899D-1A1959057DCA}" type="presParOf" srcId="{C874C851-A648-43CB-A461-E99C7D5A87A3}" destId="{06EB02E9-EA6B-4903-AF48-9B028C1B7CDF}" srcOrd="4" destOrd="0" presId="urn:microsoft.com/office/officeart/2005/8/layout/default#4"/>
    <dgm:cxn modelId="{A84B9A5D-2E19-4373-83BA-4B5CF519DCA7}" type="presParOf" srcId="{C874C851-A648-43CB-A461-E99C7D5A87A3}" destId="{64F74400-CE29-4CD1-BCA0-9863D7647CE9}" srcOrd="5" destOrd="0" presId="urn:microsoft.com/office/officeart/2005/8/layout/default#4"/>
    <dgm:cxn modelId="{9AB46B9B-609C-4CD1-91C5-E5C84CBB21FE}" type="presParOf" srcId="{C874C851-A648-43CB-A461-E99C7D5A87A3}" destId="{4F2EF928-8E54-4024-A8A6-89863EDD05DB}"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F368FB-4956-4A56-ADD0-5B9760266B39}" type="doc">
      <dgm:prSet loTypeId="urn:microsoft.com/office/officeart/2005/8/layout/cycle4#1" loCatId="cycle" qsTypeId="urn:microsoft.com/office/officeart/2005/8/quickstyle/simple1" qsCatId="simple" csTypeId="urn:microsoft.com/office/officeart/2005/8/colors/colorful5" csCatId="colorful" phldr="1"/>
      <dgm:spPr/>
      <dgm:t>
        <a:bodyPr/>
        <a:lstStyle/>
        <a:p>
          <a:endParaRPr lang="el-GR"/>
        </a:p>
      </dgm:t>
    </dgm:pt>
    <dgm:pt modelId="{7CF2EC58-90DA-44D8-A81F-B14777D6C7EB}">
      <dgm:prSet phldrT="[Text]"/>
      <dgm:spPr/>
      <dgm:t>
        <a:bodyPr/>
        <a:lstStyle/>
        <a:p>
          <a:r>
            <a:rPr lang="el-GR" dirty="0" smtClean="0">
              <a:solidFill>
                <a:schemeClr val="tx1"/>
              </a:solidFill>
              <a:latin typeface="Century Gothic" pitchFamily="34" charset="0"/>
            </a:rPr>
            <a:t>Προϊόν</a:t>
          </a:r>
          <a:endParaRPr lang="el-GR" dirty="0">
            <a:solidFill>
              <a:schemeClr val="tx1"/>
            </a:solidFill>
          </a:endParaRPr>
        </a:p>
      </dgm:t>
    </dgm:pt>
    <dgm:pt modelId="{2BBABF48-23EF-420B-B417-62F1ACCB9D0C}" type="parTrans" cxnId="{1FAB74EA-C6EF-4125-B3F0-E9A14118DAF8}">
      <dgm:prSet/>
      <dgm:spPr/>
      <dgm:t>
        <a:bodyPr/>
        <a:lstStyle/>
        <a:p>
          <a:endParaRPr lang="el-GR"/>
        </a:p>
      </dgm:t>
    </dgm:pt>
    <dgm:pt modelId="{FA2DF88F-CA9D-4B27-BD43-31D9E993E77F}" type="sibTrans" cxnId="{1FAB74EA-C6EF-4125-B3F0-E9A14118DAF8}">
      <dgm:prSet/>
      <dgm:spPr/>
      <dgm:t>
        <a:bodyPr/>
        <a:lstStyle/>
        <a:p>
          <a:endParaRPr lang="el-GR"/>
        </a:p>
      </dgm:t>
    </dgm:pt>
    <dgm:pt modelId="{006468F0-1B02-4129-ABD8-564F6645D444}">
      <dgm:prSet phldrT="[Text]" custT="1"/>
      <dgm:spPr/>
      <dgm:t>
        <a:bodyPr/>
        <a:lstStyle/>
        <a:p>
          <a:r>
            <a:rPr lang="el-GR" sz="1400" dirty="0" smtClean="0">
              <a:solidFill>
                <a:schemeClr val="tx1"/>
              </a:solidFill>
              <a:latin typeface="Century Gothic" pitchFamily="34" charset="0"/>
            </a:rPr>
            <a:t>Ποικιλία</a:t>
          </a:r>
          <a:endParaRPr lang="el-GR" sz="1400" dirty="0">
            <a:solidFill>
              <a:schemeClr val="tx1"/>
            </a:solidFill>
          </a:endParaRPr>
        </a:p>
      </dgm:t>
    </dgm:pt>
    <dgm:pt modelId="{95E0C21E-7B1C-4781-A5EC-90FF3EA6C9E5}" type="parTrans" cxnId="{543F6E17-609A-4EC2-8324-522FB737439B}">
      <dgm:prSet/>
      <dgm:spPr/>
      <dgm:t>
        <a:bodyPr/>
        <a:lstStyle/>
        <a:p>
          <a:endParaRPr lang="el-GR"/>
        </a:p>
      </dgm:t>
    </dgm:pt>
    <dgm:pt modelId="{A32FFB8E-BC97-4F16-AF95-9DBF94228B11}" type="sibTrans" cxnId="{543F6E17-609A-4EC2-8324-522FB737439B}">
      <dgm:prSet/>
      <dgm:spPr/>
      <dgm:t>
        <a:bodyPr/>
        <a:lstStyle/>
        <a:p>
          <a:endParaRPr lang="el-GR"/>
        </a:p>
      </dgm:t>
    </dgm:pt>
    <dgm:pt modelId="{A4497B93-B70E-4B23-97D5-173B81A3BA66}">
      <dgm:prSet phldrT="[Text]"/>
      <dgm:spPr/>
      <dgm:t>
        <a:bodyPr/>
        <a:lstStyle/>
        <a:p>
          <a:r>
            <a:rPr lang="el-GR" dirty="0" smtClean="0">
              <a:solidFill>
                <a:schemeClr val="tx1"/>
              </a:solidFill>
              <a:latin typeface="Century Gothic" pitchFamily="34" charset="0"/>
            </a:rPr>
            <a:t>Τόπος</a:t>
          </a:r>
          <a:endParaRPr lang="el-GR" dirty="0">
            <a:solidFill>
              <a:schemeClr val="tx1"/>
            </a:solidFill>
          </a:endParaRPr>
        </a:p>
      </dgm:t>
    </dgm:pt>
    <dgm:pt modelId="{24C2E9F8-4EFE-4BA5-A8A6-D51374FCC193}" type="parTrans" cxnId="{E3074818-CA62-4764-966D-4A812ACD6428}">
      <dgm:prSet/>
      <dgm:spPr/>
      <dgm:t>
        <a:bodyPr/>
        <a:lstStyle/>
        <a:p>
          <a:endParaRPr lang="el-GR"/>
        </a:p>
      </dgm:t>
    </dgm:pt>
    <dgm:pt modelId="{7B7F8A3D-6014-4E34-AEB5-476295314705}" type="sibTrans" cxnId="{E3074818-CA62-4764-966D-4A812ACD6428}">
      <dgm:prSet/>
      <dgm:spPr/>
      <dgm:t>
        <a:bodyPr/>
        <a:lstStyle/>
        <a:p>
          <a:endParaRPr lang="el-GR"/>
        </a:p>
      </dgm:t>
    </dgm:pt>
    <dgm:pt modelId="{EF3C61FA-D62F-47E0-9CB3-DA1C9960DA45}">
      <dgm:prSet phldrT="[Text]" custT="1"/>
      <dgm:spPr/>
      <dgm:t>
        <a:bodyPr/>
        <a:lstStyle/>
        <a:p>
          <a:r>
            <a:rPr lang="el-GR" sz="1400" dirty="0" smtClean="0">
              <a:solidFill>
                <a:schemeClr val="tx1"/>
              </a:solidFill>
              <a:latin typeface="Century Gothic" pitchFamily="34" charset="0"/>
            </a:rPr>
            <a:t>Κανάλια </a:t>
          </a:r>
          <a:endParaRPr lang="el-GR" sz="1400" dirty="0">
            <a:solidFill>
              <a:schemeClr val="tx1"/>
            </a:solidFill>
          </a:endParaRPr>
        </a:p>
      </dgm:t>
    </dgm:pt>
    <dgm:pt modelId="{C8B676B8-1641-4227-8B15-AC8A62D9D4DD}" type="parTrans" cxnId="{50FB3E02-041F-4D07-AC3A-CE9BAF683EC9}">
      <dgm:prSet/>
      <dgm:spPr/>
      <dgm:t>
        <a:bodyPr/>
        <a:lstStyle/>
        <a:p>
          <a:endParaRPr lang="el-GR"/>
        </a:p>
      </dgm:t>
    </dgm:pt>
    <dgm:pt modelId="{3939BE53-CBFA-4ED2-9CC8-79664340388A}" type="sibTrans" cxnId="{50FB3E02-041F-4D07-AC3A-CE9BAF683EC9}">
      <dgm:prSet/>
      <dgm:spPr/>
      <dgm:t>
        <a:bodyPr/>
        <a:lstStyle/>
        <a:p>
          <a:endParaRPr lang="el-GR"/>
        </a:p>
      </dgm:t>
    </dgm:pt>
    <dgm:pt modelId="{B2D0ED1F-6B35-4920-87B8-DCF9E7543963}">
      <dgm:prSet phldrT="[Text]"/>
      <dgm:spPr/>
      <dgm:t>
        <a:bodyPr/>
        <a:lstStyle/>
        <a:p>
          <a:r>
            <a:rPr lang="el-GR" dirty="0" smtClean="0">
              <a:solidFill>
                <a:schemeClr val="tx1"/>
              </a:solidFill>
              <a:latin typeface="Century Gothic" pitchFamily="34" charset="0"/>
            </a:rPr>
            <a:t>Προώθηση</a:t>
          </a:r>
          <a:endParaRPr lang="el-GR" dirty="0">
            <a:solidFill>
              <a:schemeClr val="tx1"/>
            </a:solidFill>
          </a:endParaRPr>
        </a:p>
      </dgm:t>
    </dgm:pt>
    <dgm:pt modelId="{D7C50845-6B1C-490C-8130-280E04FC99F7}" type="parTrans" cxnId="{6F920FCE-E0AB-45C3-968E-7995FE467837}">
      <dgm:prSet/>
      <dgm:spPr/>
      <dgm:t>
        <a:bodyPr/>
        <a:lstStyle/>
        <a:p>
          <a:endParaRPr lang="el-GR"/>
        </a:p>
      </dgm:t>
    </dgm:pt>
    <dgm:pt modelId="{5AD10B4D-ABB2-487F-B99E-E2D5A6308918}" type="sibTrans" cxnId="{6F920FCE-E0AB-45C3-968E-7995FE467837}">
      <dgm:prSet/>
      <dgm:spPr/>
      <dgm:t>
        <a:bodyPr/>
        <a:lstStyle/>
        <a:p>
          <a:endParaRPr lang="el-GR"/>
        </a:p>
      </dgm:t>
    </dgm:pt>
    <dgm:pt modelId="{262A4EFC-9E32-4FFE-9DB7-E059D1F4CCC7}">
      <dgm:prSet phldrT="[Text]" custT="1"/>
      <dgm:spPr/>
      <dgm:t>
        <a:bodyPr/>
        <a:lstStyle/>
        <a:p>
          <a:r>
            <a:rPr lang="el-GR" sz="1400" dirty="0" smtClean="0">
              <a:solidFill>
                <a:schemeClr val="tx1"/>
              </a:solidFill>
              <a:latin typeface="Century Gothic" pitchFamily="34" charset="0"/>
            </a:rPr>
            <a:t>Προώθηση Πωλήσεων </a:t>
          </a:r>
          <a:endParaRPr lang="el-GR" sz="1100" dirty="0">
            <a:solidFill>
              <a:schemeClr val="tx1"/>
            </a:solidFill>
          </a:endParaRPr>
        </a:p>
      </dgm:t>
    </dgm:pt>
    <dgm:pt modelId="{790F7D77-04EB-48D6-8F82-1B7BDFF1CBD4}" type="parTrans" cxnId="{7CDF52AB-2FE3-48CD-B279-3224C9A1384D}">
      <dgm:prSet/>
      <dgm:spPr/>
      <dgm:t>
        <a:bodyPr/>
        <a:lstStyle/>
        <a:p>
          <a:endParaRPr lang="el-GR"/>
        </a:p>
      </dgm:t>
    </dgm:pt>
    <dgm:pt modelId="{3FB9FB77-D47A-4421-966E-CB309F6272C1}" type="sibTrans" cxnId="{7CDF52AB-2FE3-48CD-B279-3224C9A1384D}">
      <dgm:prSet/>
      <dgm:spPr/>
      <dgm:t>
        <a:bodyPr/>
        <a:lstStyle/>
        <a:p>
          <a:endParaRPr lang="el-GR"/>
        </a:p>
      </dgm:t>
    </dgm:pt>
    <dgm:pt modelId="{B0C6D656-BA58-4D09-93F2-5F9FB99E84DD}">
      <dgm:prSet phldrT="[Text]"/>
      <dgm:spPr/>
      <dgm:t>
        <a:bodyPr/>
        <a:lstStyle/>
        <a:p>
          <a:r>
            <a:rPr lang="el-GR" dirty="0" smtClean="0">
              <a:solidFill>
                <a:schemeClr val="tx1"/>
              </a:solidFill>
              <a:latin typeface="Century Gothic" pitchFamily="34" charset="0"/>
            </a:rPr>
            <a:t>Τιμή</a:t>
          </a:r>
          <a:endParaRPr lang="el-GR" dirty="0">
            <a:solidFill>
              <a:schemeClr val="tx1"/>
            </a:solidFill>
          </a:endParaRPr>
        </a:p>
      </dgm:t>
    </dgm:pt>
    <dgm:pt modelId="{1DCB8598-D870-4A43-BB5E-9C67600C1551}" type="parTrans" cxnId="{476C1AF7-A971-45BA-B413-6A5C34737B71}">
      <dgm:prSet/>
      <dgm:spPr/>
      <dgm:t>
        <a:bodyPr/>
        <a:lstStyle/>
        <a:p>
          <a:endParaRPr lang="el-GR"/>
        </a:p>
      </dgm:t>
    </dgm:pt>
    <dgm:pt modelId="{D259F819-7457-464E-A6D5-3555DE5A1E58}" type="sibTrans" cxnId="{476C1AF7-A971-45BA-B413-6A5C34737B71}">
      <dgm:prSet/>
      <dgm:spPr/>
      <dgm:t>
        <a:bodyPr/>
        <a:lstStyle/>
        <a:p>
          <a:endParaRPr lang="el-GR"/>
        </a:p>
      </dgm:t>
    </dgm:pt>
    <dgm:pt modelId="{2195362A-5F92-4FBE-92F9-83C94A5E9C14}">
      <dgm:prSet phldrT="[Text]" custT="1"/>
      <dgm:spPr/>
      <dgm:t>
        <a:bodyPr/>
        <a:lstStyle/>
        <a:p>
          <a:r>
            <a:rPr lang="el-GR" sz="1400" dirty="0" smtClean="0">
              <a:solidFill>
                <a:schemeClr val="tx1"/>
              </a:solidFill>
              <a:latin typeface="Century Gothic" pitchFamily="34" charset="0"/>
            </a:rPr>
            <a:t>Τιμή Καταλόγου,</a:t>
          </a:r>
          <a:endParaRPr lang="el-GR" sz="1400" dirty="0">
            <a:solidFill>
              <a:schemeClr val="tx1"/>
            </a:solidFill>
          </a:endParaRPr>
        </a:p>
      </dgm:t>
    </dgm:pt>
    <dgm:pt modelId="{9661664F-A830-4528-BF72-B688DC2D1CB3}" type="parTrans" cxnId="{5288C431-4811-4B89-8D31-8FAFA0B18A00}">
      <dgm:prSet/>
      <dgm:spPr/>
      <dgm:t>
        <a:bodyPr/>
        <a:lstStyle/>
        <a:p>
          <a:endParaRPr lang="el-GR"/>
        </a:p>
      </dgm:t>
    </dgm:pt>
    <dgm:pt modelId="{AC422567-0BA6-410B-A097-B443124BA1C8}" type="sibTrans" cxnId="{5288C431-4811-4B89-8D31-8FAFA0B18A00}">
      <dgm:prSet/>
      <dgm:spPr/>
      <dgm:t>
        <a:bodyPr/>
        <a:lstStyle/>
        <a:p>
          <a:endParaRPr lang="el-GR"/>
        </a:p>
      </dgm:t>
    </dgm:pt>
    <dgm:pt modelId="{5894111A-750C-4D65-B694-BD1B42A1DBB6}">
      <dgm:prSet custT="1"/>
      <dgm:spPr/>
      <dgm:t>
        <a:bodyPr/>
        <a:lstStyle/>
        <a:p>
          <a:r>
            <a:rPr lang="el-GR" sz="1400" dirty="0" smtClean="0">
              <a:solidFill>
                <a:schemeClr val="tx1"/>
              </a:solidFill>
              <a:latin typeface="Century Gothic" pitchFamily="34" charset="0"/>
            </a:rPr>
            <a:t>Ποιότητα</a:t>
          </a:r>
          <a:endParaRPr lang="el-GR" sz="1400" dirty="0">
            <a:solidFill>
              <a:schemeClr val="tx1"/>
            </a:solidFill>
            <a:latin typeface="Century Gothic" pitchFamily="34" charset="0"/>
          </a:endParaRPr>
        </a:p>
      </dgm:t>
    </dgm:pt>
    <dgm:pt modelId="{B372503F-AEE0-470F-9A94-3680D44A6B06}" type="parTrans" cxnId="{A41B1105-6C80-4663-8882-008141DFE67D}">
      <dgm:prSet/>
      <dgm:spPr/>
      <dgm:t>
        <a:bodyPr/>
        <a:lstStyle/>
        <a:p>
          <a:endParaRPr lang="el-GR"/>
        </a:p>
      </dgm:t>
    </dgm:pt>
    <dgm:pt modelId="{AC4001DF-BCF8-4ED3-AD3F-6BB358E9797E}" type="sibTrans" cxnId="{A41B1105-6C80-4663-8882-008141DFE67D}">
      <dgm:prSet/>
      <dgm:spPr/>
      <dgm:t>
        <a:bodyPr/>
        <a:lstStyle/>
        <a:p>
          <a:endParaRPr lang="el-GR"/>
        </a:p>
      </dgm:t>
    </dgm:pt>
    <dgm:pt modelId="{632A1C07-2008-4B23-B737-5D22D44C9717}">
      <dgm:prSet custT="1"/>
      <dgm:spPr/>
      <dgm:t>
        <a:bodyPr/>
        <a:lstStyle/>
        <a:p>
          <a:r>
            <a:rPr lang="el-GR" sz="1400" dirty="0" smtClean="0">
              <a:solidFill>
                <a:schemeClr val="tx1"/>
              </a:solidFill>
              <a:latin typeface="Century Gothic" pitchFamily="34" charset="0"/>
            </a:rPr>
            <a:t>Σχέδιο</a:t>
          </a:r>
          <a:endParaRPr lang="el-GR" sz="1400" dirty="0">
            <a:solidFill>
              <a:schemeClr val="tx1"/>
            </a:solidFill>
            <a:latin typeface="Century Gothic" pitchFamily="34" charset="0"/>
          </a:endParaRPr>
        </a:p>
      </dgm:t>
    </dgm:pt>
    <dgm:pt modelId="{92553717-59DB-4535-9747-526127242B2E}" type="parTrans" cxnId="{2B004CC5-5EE1-4664-A367-3DA70B233043}">
      <dgm:prSet/>
      <dgm:spPr/>
      <dgm:t>
        <a:bodyPr/>
        <a:lstStyle/>
        <a:p>
          <a:endParaRPr lang="el-GR"/>
        </a:p>
      </dgm:t>
    </dgm:pt>
    <dgm:pt modelId="{A3C32703-B941-40AD-9084-48AD13360A8F}" type="sibTrans" cxnId="{2B004CC5-5EE1-4664-A367-3DA70B233043}">
      <dgm:prSet/>
      <dgm:spPr/>
      <dgm:t>
        <a:bodyPr/>
        <a:lstStyle/>
        <a:p>
          <a:endParaRPr lang="el-GR"/>
        </a:p>
      </dgm:t>
    </dgm:pt>
    <dgm:pt modelId="{4BB71DC5-7AE0-497F-B4A0-EBB159E0BF88}">
      <dgm:prSet custT="1"/>
      <dgm:spPr/>
      <dgm:t>
        <a:bodyPr/>
        <a:lstStyle/>
        <a:p>
          <a:r>
            <a:rPr lang="el-GR" sz="1400" dirty="0" smtClean="0">
              <a:solidFill>
                <a:schemeClr val="tx1"/>
              </a:solidFill>
              <a:latin typeface="Century Gothic" pitchFamily="34" charset="0"/>
            </a:rPr>
            <a:t>Χαρακτηριστικά</a:t>
          </a:r>
          <a:endParaRPr lang="el-GR" sz="1400" dirty="0">
            <a:solidFill>
              <a:schemeClr val="tx1"/>
            </a:solidFill>
            <a:latin typeface="Century Gothic" pitchFamily="34" charset="0"/>
          </a:endParaRPr>
        </a:p>
      </dgm:t>
    </dgm:pt>
    <dgm:pt modelId="{66AEC082-4D13-4CCF-8875-5FE9FBAA6D6C}" type="parTrans" cxnId="{C151F833-8F25-4CFF-BCAE-EB0E98BDBBEA}">
      <dgm:prSet/>
      <dgm:spPr/>
      <dgm:t>
        <a:bodyPr/>
        <a:lstStyle/>
        <a:p>
          <a:endParaRPr lang="el-GR"/>
        </a:p>
      </dgm:t>
    </dgm:pt>
    <dgm:pt modelId="{ECAF6582-47B0-469A-A627-83A28EFFB7B1}" type="sibTrans" cxnId="{C151F833-8F25-4CFF-BCAE-EB0E98BDBBEA}">
      <dgm:prSet/>
      <dgm:spPr/>
      <dgm:t>
        <a:bodyPr/>
        <a:lstStyle/>
        <a:p>
          <a:endParaRPr lang="el-GR"/>
        </a:p>
      </dgm:t>
    </dgm:pt>
    <dgm:pt modelId="{C1256161-8EE1-4DED-B08B-C366C7304A4E}">
      <dgm:prSet custT="1"/>
      <dgm:spPr/>
      <dgm:t>
        <a:bodyPr/>
        <a:lstStyle/>
        <a:p>
          <a:r>
            <a:rPr lang="el-GR" sz="1400" dirty="0" smtClean="0">
              <a:solidFill>
                <a:schemeClr val="tx1"/>
              </a:solidFill>
              <a:latin typeface="Century Gothic" pitchFamily="34" charset="0"/>
            </a:rPr>
            <a:t>Μάρκα</a:t>
          </a:r>
          <a:endParaRPr lang="el-GR" sz="1400" dirty="0">
            <a:solidFill>
              <a:schemeClr val="tx1"/>
            </a:solidFill>
            <a:latin typeface="Century Gothic" pitchFamily="34" charset="0"/>
          </a:endParaRPr>
        </a:p>
      </dgm:t>
    </dgm:pt>
    <dgm:pt modelId="{2136865B-8B7A-477E-ACD2-3F8216C2518F}" type="parTrans" cxnId="{1BF229D6-AEA2-4967-9F69-D1131CDC17FA}">
      <dgm:prSet/>
      <dgm:spPr/>
      <dgm:t>
        <a:bodyPr/>
        <a:lstStyle/>
        <a:p>
          <a:endParaRPr lang="el-GR"/>
        </a:p>
      </dgm:t>
    </dgm:pt>
    <dgm:pt modelId="{180C2EA2-0ABF-496A-A6E2-35E2EE71A4AB}" type="sibTrans" cxnId="{1BF229D6-AEA2-4967-9F69-D1131CDC17FA}">
      <dgm:prSet/>
      <dgm:spPr/>
      <dgm:t>
        <a:bodyPr/>
        <a:lstStyle/>
        <a:p>
          <a:endParaRPr lang="el-GR"/>
        </a:p>
      </dgm:t>
    </dgm:pt>
    <dgm:pt modelId="{A6211E9B-B6AF-4F08-AFAF-02CF2E08FA59}">
      <dgm:prSet custT="1"/>
      <dgm:spPr/>
      <dgm:t>
        <a:bodyPr/>
        <a:lstStyle/>
        <a:p>
          <a:r>
            <a:rPr lang="el-GR" sz="1400" dirty="0" smtClean="0">
              <a:solidFill>
                <a:schemeClr val="tx1"/>
              </a:solidFill>
              <a:latin typeface="Century Gothic" pitchFamily="34" charset="0"/>
            </a:rPr>
            <a:t>Συσκευασία</a:t>
          </a:r>
          <a:endParaRPr lang="el-GR" sz="1400" dirty="0">
            <a:solidFill>
              <a:schemeClr val="tx1"/>
            </a:solidFill>
            <a:latin typeface="Century Gothic" pitchFamily="34" charset="0"/>
          </a:endParaRPr>
        </a:p>
      </dgm:t>
    </dgm:pt>
    <dgm:pt modelId="{0B05C66C-881F-47FB-B60F-6EAEA55DCE15}" type="parTrans" cxnId="{6BDB49C5-73F2-4E35-98D2-2FE7EB2508F4}">
      <dgm:prSet/>
      <dgm:spPr/>
      <dgm:t>
        <a:bodyPr/>
        <a:lstStyle/>
        <a:p>
          <a:endParaRPr lang="el-GR"/>
        </a:p>
      </dgm:t>
    </dgm:pt>
    <dgm:pt modelId="{BA8E9F24-4714-4812-9BA8-2D7280F59B13}" type="sibTrans" cxnId="{6BDB49C5-73F2-4E35-98D2-2FE7EB2508F4}">
      <dgm:prSet/>
      <dgm:spPr/>
      <dgm:t>
        <a:bodyPr/>
        <a:lstStyle/>
        <a:p>
          <a:endParaRPr lang="el-GR"/>
        </a:p>
      </dgm:t>
    </dgm:pt>
    <dgm:pt modelId="{07493D19-A396-4ADB-BD22-06CBF3E6EEFC}">
      <dgm:prSet custT="1"/>
      <dgm:spPr/>
      <dgm:t>
        <a:bodyPr/>
        <a:lstStyle/>
        <a:p>
          <a:r>
            <a:rPr lang="el-GR" sz="1400" dirty="0" smtClean="0">
              <a:solidFill>
                <a:schemeClr val="tx1"/>
              </a:solidFill>
              <a:latin typeface="Century Gothic" pitchFamily="34" charset="0"/>
            </a:rPr>
            <a:t>Μεγέθη κ.α</a:t>
          </a:r>
          <a:endParaRPr lang="el-GR" sz="1400" dirty="0">
            <a:solidFill>
              <a:schemeClr val="tx1"/>
            </a:solidFill>
            <a:latin typeface="Century Gothic" pitchFamily="34" charset="0"/>
          </a:endParaRPr>
        </a:p>
      </dgm:t>
    </dgm:pt>
    <dgm:pt modelId="{BD597681-5E53-45AD-9E5F-F65497D91223}" type="parTrans" cxnId="{DEBA2311-8097-4676-9637-64CC2D60ABE0}">
      <dgm:prSet/>
      <dgm:spPr/>
      <dgm:t>
        <a:bodyPr/>
        <a:lstStyle/>
        <a:p>
          <a:endParaRPr lang="el-GR"/>
        </a:p>
      </dgm:t>
    </dgm:pt>
    <dgm:pt modelId="{E573FF20-DDB6-4B49-9683-16288CC44359}" type="sibTrans" cxnId="{DEBA2311-8097-4676-9637-64CC2D60ABE0}">
      <dgm:prSet/>
      <dgm:spPr/>
      <dgm:t>
        <a:bodyPr/>
        <a:lstStyle/>
        <a:p>
          <a:endParaRPr lang="el-GR"/>
        </a:p>
      </dgm:t>
    </dgm:pt>
    <dgm:pt modelId="{4DBCA573-6212-4B25-9A80-F3F29B28FFE1}">
      <dgm:prSet custT="1"/>
      <dgm:spPr/>
      <dgm:t>
        <a:bodyPr/>
        <a:lstStyle/>
        <a:p>
          <a:r>
            <a:rPr lang="el-GR" sz="1400" dirty="0" smtClean="0">
              <a:solidFill>
                <a:schemeClr val="tx1"/>
              </a:solidFill>
              <a:latin typeface="Century Gothic" pitchFamily="34" charset="0"/>
            </a:rPr>
            <a:t>Εκπτώσεις,</a:t>
          </a:r>
        </a:p>
      </dgm:t>
    </dgm:pt>
    <dgm:pt modelId="{1537423F-A546-4FEF-B099-EFEDB65E7B18}" type="parTrans" cxnId="{094B38D5-2854-47C8-90B1-A6908A59496D}">
      <dgm:prSet/>
      <dgm:spPr/>
      <dgm:t>
        <a:bodyPr/>
        <a:lstStyle/>
        <a:p>
          <a:endParaRPr lang="el-GR"/>
        </a:p>
      </dgm:t>
    </dgm:pt>
    <dgm:pt modelId="{90837EE8-384E-457F-B977-2673F811BD6A}" type="sibTrans" cxnId="{094B38D5-2854-47C8-90B1-A6908A59496D}">
      <dgm:prSet/>
      <dgm:spPr/>
      <dgm:t>
        <a:bodyPr/>
        <a:lstStyle/>
        <a:p>
          <a:endParaRPr lang="el-GR"/>
        </a:p>
      </dgm:t>
    </dgm:pt>
    <dgm:pt modelId="{052D3AEB-77F0-4A05-BCCE-25A7A436F0FE}">
      <dgm:prSet custT="1"/>
      <dgm:spPr/>
      <dgm:t>
        <a:bodyPr/>
        <a:lstStyle/>
        <a:p>
          <a:r>
            <a:rPr lang="el-GR" sz="1400" dirty="0" smtClean="0">
              <a:solidFill>
                <a:schemeClr val="tx1"/>
              </a:solidFill>
              <a:latin typeface="Century Gothic" pitchFamily="34" charset="0"/>
            </a:rPr>
            <a:t>Όροι πίστωσης κ.α</a:t>
          </a:r>
          <a:endParaRPr lang="el-GR" sz="1400" dirty="0">
            <a:solidFill>
              <a:schemeClr val="tx1"/>
            </a:solidFill>
            <a:latin typeface="Century Gothic" pitchFamily="34" charset="0"/>
          </a:endParaRPr>
        </a:p>
      </dgm:t>
    </dgm:pt>
    <dgm:pt modelId="{9F8C04BE-C44F-4734-9635-DD288839D949}" type="parTrans" cxnId="{490C094F-E1F9-4ADF-AEF4-869641B557EB}">
      <dgm:prSet/>
      <dgm:spPr/>
      <dgm:t>
        <a:bodyPr/>
        <a:lstStyle/>
        <a:p>
          <a:endParaRPr lang="el-GR"/>
        </a:p>
      </dgm:t>
    </dgm:pt>
    <dgm:pt modelId="{38D1A2A6-20C7-4F83-BF1F-8807C41BCD15}" type="sibTrans" cxnId="{490C094F-E1F9-4ADF-AEF4-869641B557EB}">
      <dgm:prSet/>
      <dgm:spPr/>
      <dgm:t>
        <a:bodyPr/>
        <a:lstStyle/>
        <a:p>
          <a:endParaRPr lang="el-GR"/>
        </a:p>
      </dgm:t>
    </dgm:pt>
    <dgm:pt modelId="{3A85A9B4-7F35-48CD-8155-45D082C1E218}">
      <dgm:prSet custT="1"/>
      <dgm:spPr/>
      <dgm:t>
        <a:bodyPr/>
        <a:lstStyle/>
        <a:p>
          <a:r>
            <a:rPr lang="el-GR" sz="1400" dirty="0" smtClean="0">
              <a:solidFill>
                <a:schemeClr val="tx1"/>
              </a:solidFill>
              <a:latin typeface="Century Gothic" pitchFamily="34" charset="0"/>
            </a:rPr>
            <a:t>Κάλυψη</a:t>
          </a:r>
        </a:p>
      </dgm:t>
    </dgm:pt>
    <dgm:pt modelId="{25C9D58A-F52A-4F1F-886B-0516BAAFF461}" type="parTrans" cxnId="{90F8A74A-0B2E-44A0-A394-B35C69A9E9B8}">
      <dgm:prSet/>
      <dgm:spPr/>
      <dgm:t>
        <a:bodyPr/>
        <a:lstStyle/>
        <a:p>
          <a:endParaRPr lang="el-GR"/>
        </a:p>
      </dgm:t>
    </dgm:pt>
    <dgm:pt modelId="{A2D8A851-6E59-4AFC-B3DC-887788394761}" type="sibTrans" cxnId="{90F8A74A-0B2E-44A0-A394-B35C69A9E9B8}">
      <dgm:prSet/>
      <dgm:spPr/>
      <dgm:t>
        <a:bodyPr/>
        <a:lstStyle/>
        <a:p>
          <a:endParaRPr lang="el-GR"/>
        </a:p>
      </dgm:t>
    </dgm:pt>
    <dgm:pt modelId="{F005D7ED-41C4-4042-B634-765E7D64F066}">
      <dgm:prSet custT="1"/>
      <dgm:spPr/>
      <dgm:t>
        <a:bodyPr/>
        <a:lstStyle/>
        <a:p>
          <a:r>
            <a:rPr lang="el-GR" sz="1400" dirty="0" smtClean="0">
              <a:solidFill>
                <a:schemeClr val="tx1"/>
              </a:solidFill>
              <a:latin typeface="Century Gothic" pitchFamily="34" charset="0"/>
            </a:rPr>
            <a:t>Ποικιλία</a:t>
          </a:r>
          <a:endParaRPr lang="el-GR" sz="1400" dirty="0">
            <a:solidFill>
              <a:schemeClr val="tx1"/>
            </a:solidFill>
            <a:latin typeface="Century Gothic" pitchFamily="34" charset="0"/>
          </a:endParaRPr>
        </a:p>
      </dgm:t>
    </dgm:pt>
    <dgm:pt modelId="{52C7A937-F974-4914-B39C-7A58118EFA06}" type="parTrans" cxnId="{4D068A89-6BC2-41CC-A3C8-D6D3C1D42E04}">
      <dgm:prSet/>
      <dgm:spPr/>
      <dgm:t>
        <a:bodyPr/>
        <a:lstStyle/>
        <a:p>
          <a:endParaRPr lang="el-GR"/>
        </a:p>
      </dgm:t>
    </dgm:pt>
    <dgm:pt modelId="{17A25E5F-EF67-4281-91D6-8971A21B8025}" type="sibTrans" cxnId="{4D068A89-6BC2-41CC-A3C8-D6D3C1D42E04}">
      <dgm:prSet/>
      <dgm:spPr/>
      <dgm:t>
        <a:bodyPr/>
        <a:lstStyle/>
        <a:p>
          <a:endParaRPr lang="el-GR"/>
        </a:p>
      </dgm:t>
    </dgm:pt>
    <dgm:pt modelId="{319415B5-7928-48F0-89C0-CE584FAE4BF7}">
      <dgm:prSet custT="1"/>
      <dgm:spPr/>
      <dgm:t>
        <a:bodyPr/>
        <a:lstStyle/>
        <a:p>
          <a:r>
            <a:rPr lang="el-GR" sz="1400" dirty="0" smtClean="0">
              <a:solidFill>
                <a:schemeClr val="tx1"/>
              </a:solidFill>
              <a:latin typeface="Century Gothic" pitchFamily="34" charset="0"/>
            </a:rPr>
            <a:t>Τοποθεσίες</a:t>
          </a:r>
          <a:endParaRPr lang="el-GR" sz="1400" dirty="0">
            <a:solidFill>
              <a:schemeClr val="tx1"/>
            </a:solidFill>
            <a:latin typeface="Century Gothic" pitchFamily="34" charset="0"/>
          </a:endParaRPr>
        </a:p>
      </dgm:t>
    </dgm:pt>
    <dgm:pt modelId="{C4EBE7F0-B343-4C5E-9B11-ECDF9A335DF4}" type="parTrans" cxnId="{7B749BDB-2637-448A-A717-020C78513443}">
      <dgm:prSet/>
      <dgm:spPr/>
      <dgm:t>
        <a:bodyPr/>
        <a:lstStyle/>
        <a:p>
          <a:endParaRPr lang="el-GR"/>
        </a:p>
      </dgm:t>
    </dgm:pt>
    <dgm:pt modelId="{8B8A0918-CF50-45B7-B804-C4F5117E8617}" type="sibTrans" cxnId="{7B749BDB-2637-448A-A717-020C78513443}">
      <dgm:prSet/>
      <dgm:spPr/>
      <dgm:t>
        <a:bodyPr/>
        <a:lstStyle/>
        <a:p>
          <a:endParaRPr lang="el-GR"/>
        </a:p>
      </dgm:t>
    </dgm:pt>
    <dgm:pt modelId="{DFE6E1FD-FC99-4BEC-867F-2D9FD379ED3C}">
      <dgm:prSet custT="1"/>
      <dgm:spPr/>
      <dgm:t>
        <a:bodyPr/>
        <a:lstStyle/>
        <a:p>
          <a:r>
            <a:rPr lang="el-GR" sz="1400" dirty="0" smtClean="0">
              <a:solidFill>
                <a:schemeClr val="tx1"/>
              </a:solidFill>
              <a:latin typeface="Century Gothic" pitchFamily="34" charset="0"/>
            </a:rPr>
            <a:t>Απογραφή</a:t>
          </a:r>
          <a:endParaRPr lang="el-GR" sz="1400" dirty="0">
            <a:solidFill>
              <a:schemeClr val="tx1"/>
            </a:solidFill>
            <a:latin typeface="Century Gothic" pitchFamily="34" charset="0"/>
          </a:endParaRPr>
        </a:p>
      </dgm:t>
    </dgm:pt>
    <dgm:pt modelId="{97FB3F34-10B6-4B91-8293-679588C2EE82}" type="parTrans" cxnId="{1590C15C-3A50-48B4-9B7B-2C66F4799F72}">
      <dgm:prSet/>
      <dgm:spPr/>
      <dgm:t>
        <a:bodyPr/>
        <a:lstStyle/>
        <a:p>
          <a:endParaRPr lang="el-GR"/>
        </a:p>
      </dgm:t>
    </dgm:pt>
    <dgm:pt modelId="{E5F9BC66-BE2C-4587-A60B-FEC25DA016FF}" type="sibTrans" cxnId="{1590C15C-3A50-48B4-9B7B-2C66F4799F72}">
      <dgm:prSet/>
      <dgm:spPr/>
      <dgm:t>
        <a:bodyPr/>
        <a:lstStyle/>
        <a:p>
          <a:endParaRPr lang="el-GR"/>
        </a:p>
      </dgm:t>
    </dgm:pt>
    <dgm:pt modelId="{95E5849B-4C45-4B7A-8664-3FF966450C2A}">
      <dgm:prSet custT="1"/>
      <dgm:spPr/>
      <dgm:t>
        <a:bodyPr/>
        <a:lstStyle/>
        <a:p>
          <a:r>
            <a:rPr lang="el-GR" sz="1400" dirty="0" smtClean="0">
              <a:solidFill>
                <a:schemeClr val="tx1"/>
              </a:solidFill>
              <a:latin typeface="Century Gothic" pitchFamily="34" charset="0"/>
            </a:rPr>
            <a:t>Μεταφορά</a:t>
          </a:r>
          <a:endParaRPr lang="el-GR" sz="1400" dirty="0">
            <a:solidFill>
              <a:schemeClr val="tx1"/>
            </a:solidFill>
            <a:latin typeface="Century Gothic" pitchFamily="34" charset="0"/>
          </a:endParaRPr>
        </a:p>
      </dgm:t>
    </dgm:pt>
    <dgm:pt modelId="{A563C489-C25D-4248-810A-4DE038D27633}" type="parTrans" cxnId="{4FEDCA32-C896-462E-B8B9-E728B2EA6CC3}">
      <dgm:prSet/>
      <dgm:spPr/>
      <dgm:t>
        <a:bodyPr/>
        <a:lstStyle/>
        <a:p>
          <a:endParaRPr lang="el-GR"/>
        </a:p>
      </dgm:t>
    </dgm:pt>
    <dgm:pt modelId="{04356539-92C3-4569-933F-61A4EDAD4991}" type="sibTrans" cxnId="{4FEDCA32-C896-462E-B8B9-E728B2EA6CC3}">
      <dgm:prSet/>
      <dgm:spPr/>
      <dgm:t>
        <a:bodyPr/>
        <a:lstStyle/>
        <a:p>
          <a:endParaRPr lang="el-GR"/>
        </a:p>
      </dgm:t>
    </dgm:pt>
    <dgm:pt modelId="{59E889BC-168C-4AFF-A30D-ED5ACA55B254}">
      <dgm:prSet custT="1"/>
      <dgm:spPr/>
      <dgm:t>
        <a:bodyPr/>
        <a:lstStyle/>
        <a:p>
          <a:r>
            <a:rPr lang="el-GR" sz="1400" dirty="0" smtClean="0">
              <a:solidFill>
                <a:schemeClr val="tx1"/>
              </a:solidFill>
              <a:latin typeface="Century Gothic" pitchFamily="34" charset="0"/>
            </a:rPr>
            <a:t>Διαφήμιση</a:t>
          </a:r>
        </a:p>
      </dgm:t>
    </dgm:pt>
    <dgm:pt modelId="{9F9F0EE1-3A16-4D05-90D2-2A981411DE78}" type="parTrans" cxnId="{4C5652EA-6711-4F17-A0DF-D39A6CC32841}">
      <dgm:prSet/>
      <dgm:spPr/>
      <dgm:t>
        <a:bodyPr/>
        <a:lstStyle/>
        <a:p>
          <a:endParaRPr lang="el-GR"/>
        </a:p>
      </dgm:t>
    </dgm:pt>
    <dgm:pt modelId="{E673DBF8-6EFD-4318-A047-DD94503DF48F}" type="sibTrans" cxnId="{4C5652EA-6711-4F17-A0DF-D39A6CC32841}">
      <dgm:prSet/>
      <dgm:spPr/>
      <dgm:t>
        <a:bodyPr/>
        <a:lstStyle/>
        <a:p>
          <a:endParaRPr lang="el-GR"/>
        </a:p>
      </dgm:t>
    </dgm:pt>
    <dgm:pt modelId="{4F1D0B81-F7C1-4F1D-96DD-AB419E205963}">
      <dgm:prSet custT="1"/>
      <dgm:spPr/>
      <dgm:t>
        <a:bodyPr/>
        <a:lstStyle/>
        <a:p>
          <a:r>
            <a:rPr lang="el-GR" sz="1400" dirty="0" smtClean="0">
              <a:solidFill>
                <a:schemeClr val="tx1"/>
              </a:solidFill>
              <a:latin typeface="Century Gothic" pitchFamily="34" charset="0"/>
            </a:rPr>
            <a:t>Άμεσο Μάρκετινγκ,</a:t>
          </a:r>
          <a:r>
            <a:rPr lang="en-US" sz="1400" dirty="0" smtClean="0">
              <a:solidFill>
                <a:schemeClr val="tx1"/>
              </a:solidFill>
              <a:latin typeface="Century Gothic" pitchFamily="34" charset="0"/>
            </a:rPr>
            <a:t> </a:t>
          </a:r>
          <a:endParaRPr lang="el-GR" sz="1400" dirty="0" smtClean="0">
            <a:solidFill>
              <a:schemeClr val="tx1"/>
            </a:solidFill>
            <a:latin typeface="Century Gothic" pitchFamily="34" charset="0"/>
          </a:endParaRPr>
        </a:p>
      </dgm:t>
    </dgm:pt>
    <dgm:pt modelId="{20B94D0A-3B34-41A0-BBA2-2F2D8DCDAC04}" type="parTrans" cxnId="{42E8FDB7-0035-478F-B4E3-D8BCF2F31F6D}">
      <dgm:prSet/>
      <dgm:spPr/>
      <dgm:t>
        <a:bodyPr/>
        <a:lstStyle/>
        <a:p>
          <a:endParaRPr lang="el-GR"/>
        </a:p>
      </dgm:t>
    </dgm:pt>
    <dgm:pt modelId="{768D5F40-D179-4287-972E-0A6D52058735}" type="sibTrans" cxnId="{42E8FDB7-0035-478F-B4E3-D8BCF2F31F6D}">
      <dgm:prSet/>
      <dgm:spPr/>
      <dgm:t>
        <a:bodyPr/>
        <a:lstStyle/>
        <a:p>
          <a:endParaRPr lang="el-GR"/>
        </a:p>
      </dgm:t>
    </dgm:pt>
    <dgm:pt modelId="{CB2ABA92-DE01-4A26-9DA2-132ABAD3892F}">
      <dgm:prSet custT="1"/>
      <dgm:spPr/>
      <dgm:t>
        <a:bodyPr/>
        <a:lstStyle/>
        <a:p>
          <a:r>
            <a:rPr lang="el-GR" sz="1400" dirty="0" smtClean="0">
              <a:solidFill>
                <a:schemeClr val="tx1"/>
              </a:solidFill>
              <a:latin typeface="Century Gothic" pitchFamily="34" charset="0"/>
            </a:rPr>
            <a:t>Δημόσιες Σχέσεις</a:t>
          </a:r>
          <a:endParaRPr lang="el-GR" sz="1400" dirty="0">
            <a:solidFill>
              <a:schemeClr val="tx1"/>
            </a:solidFill>
            <a:latin typeface="Century Gothic" pitchFamily="34" charset="0"/>
          </a:endParaRPr>
        </a:p>
      </dgm:t>
    </dgm:pt>
    <dgm:pt modelId="{765E8E69-D1E7-42AB-8054-737BEFD4D6CD}" type="parTrans" cxnId="{8D0FB820-35D1-4344-888B-753C0051ED55}">
      <dgm:prSet/>
      <dgm:spPr/>
      <dgm:t>
        <a:bodyPr/>
        <a:lstStyle/>
        <a:p>
          <a:endParaRPr lang="el-GR"/>
        </a:p>
      </dgm:t>
    </dgm:pt>
    <dgm:pt modelId="{DFD6DE02-69CB-46F9-B492-944A5FD2DCDB}" type="sibTrans" cxnId="{8D0FB820-35D1-4344-888B-753C0051ED55}">
      <dgm:prSet/>
      <dgm:spPr/>
      <dgm:t>
        <a:bodyPr/>
        <a:lstStyle/>
        <a:p>
          <a:endParaRPr lang="el-GR"/>
        </a:p>
      </dgm:t>
    </dgm:pt>
    <dgm:pt modelId="{F38D7667-19EB-4B9A-9D57-7B03EB4BABAF}">
      <dgm:prSet phldrT="[Text]"/>
      <dgm:spPr/>
      <dgm:t>
        <a:bodyPr/>
        <a:lstStyle/>
        <a:p>
          <a:endParaRPr lang="el-GR" sz="1100" dirty="0">
            <a:solidFill>
              <a:schemeClr val="tx1"/>
            </a:solidFill>
          </a:endParaRPr>
        </a:p>
      </dgm:t>
    </dgm:pt>
    <dgm:pt modelId="{9D7C79CF-D11A-40B4-9A89-92BB4E374710}" type="parTrans" cxnId="{9982CFA5-EB0E-45BE-AE40-9D23EA3B8F46}">
      <dgm:prSet/>
      <dgm:spPr/>
      <dgm:t>
        <a:bodyPr/>
        <a:lstStyle/>
        <a:p>
          <a:endParaRPr lang="el-GR"/>
        </a:p>
      </dgm:t>
    </dgm:pt>
    <dgm:pt modelId="{086FC424-15D0-47E7-9172-CA5829CD327F}" type="sibTrans" cxnId="{9982CFA5-EB0E-45BE-AE40-9D23EA3B8F46}">
      <dgm:prSet/>
      <dgm:spPr/>
      <dgm:t>
        <a:bodyPr/>
        <a:lstStyle/>
        <a:p>
          <a:endParaRPr lang="el-GR"/>
        </a:p>
      </dgm:t>
    </dgm:pt>
    <dgm:pt modelId="{B19A581F-1286-471C-9393-B576B057D394}" type="pres">
      <dgm:prSet presAssocID="{95F368FB-4956-4A56-ADD0-5B9760266B39}" presName="cycleMatrixDiagram" presStyleCnt="0">
        <dgm:presLayoutVars>
          <dgm:chMax val="1"/>
          <dgm:dir/>
          <dgm:animLvl val="lvl"/>
          <dgm:resizeHandles val="exact"/>
        </dgm:presLayoutVars>
      </dgm:prSet>
      <dgm:spPr/>
      <dgm:t>
        <a:bodyPr/>
        <a:lstStyle/>
        <a:p>
          <a:endParaRPr lang="el-GR"/>
        </a:p>
      </dgm:t>
    </dgm:pt>
    <dgm:pt modelId="{924BFB61-2075-4BC2-8B03-56118EB31CD9}" type="pres">
      <dgm:prSet presAssocID="{95F368FB-4956-4A56-ADD0-5B9760266B39}" presName="children" presStyleCnt="0"/>
      <dgm:spPr/>
    </dgm:pt>
    <dgm:pt modelId="{7FC3377C-7D6C-43E1-A6C8-7BD000C2E925}" type="pres">
      <dgm:prSet presAssocID="{95F368FB-4956-4A56-ADD0-5B9760266B39}" presName="child1group" presStyleCnt="0"/>
      <dgm:spPr/>
    </dgm:pt>
    <dgm:pt modelId="{6A847840-E0B6-421B-BF89-93BBBDD1B250}" type="pres">
      <dgm:prSet presAssocID="{95F368FB-4956-4A56-ADD0-5B9760266B39}" presName="child1" presStyleLbl="bgAcc1" presStyleIdx="0" presStyleCnt="4"/>
      <dgm:spPr/>
      <dgm:t>
        <a:bodyPr/>
        <a:lstStyle/>
        <a:p>
          <a:endParaRPr lang="el-GR"/>
        </a:p>
      </dgm:t>
    </dgm:pt>
    <dgm:pt modelId="{FCF82246-1383-4D70-9769-40A839C853F6}" type="pres">
      <dgm:prSet presAssocID="{95F368FB-4956-4A56-ADD0-5B9760266B39}" presName="child1Text" presStyleLbl="bgAcc1" presStyleIdx="0" presStyleCnt="4">
        <dgm:presLayoutVars>
          <dgm:bulletEnabled val="1"/>
        </dgm:presLayoutVars>
      </dgm:prSet>
      <dgm:spPr/>
      <dgm:t>
        <a:bodyPr/>
        <a:lstStyle/>
        <a:p>
          <a:endParaRPr lang="el-GR"/>
        </a:p>
      </dgm:t>
    </dgm:pt>
    <dgm:pt modelId="{A27976D3-65F4-480C-AE07-997F2C869061}" type="pres">
      <dgm:prSet presAssocID="{95F368FB-4956-4A56-ADD0-5B9760266B39}" presName="child2group" presStyleCnt="0"/>
      <dgm:spPr/>
    </dgm:pt>
    <dgm:pt modelId="{39ABA2B8-B635-4216-87CA-30B1FAB58A26}" type="pres">
      <dgm:prSet presAssocID="{95F368FB-4956-4A56-ADD0-5B9760266B39}" presName="child2" presStyleLbl="bgAcc1" presStyleIdx="1" presStyleCnt="4"/>
      <dgm:spPr/>
      <dgm:t>
        <a:bodyPr/>
        <a:lstStyle/>
        <a:p>
          <a:endParaRPr lang="el-GR"/>
        </a:p>
      </dgm:t>
    </dgm:pt>
    <dgm:pt modelId="{CD7610B3-BE50-49FA-9FA8-8BBEE9E23AD3}" type="pres">
      <dgm:prSet presAssocID="{95F368FB-4956-4A56-ADD0-5B9760266B39}" presName="child2Text" presStyleLbl="bgAcc1" presStyleIdx="1" presStyleCnt="4">
        <dgm:presLayoutVars>
          <dgm:bulletEnabled val="1"/>
        </dgm:presLayoutVars>
      </dgm:prSet>
      <dgm:spPr/>
      <dgm:t>
        <a:bodyPr/>
        <a:lstStyle/>
        <a:p>
          <a:endParaRPr lang="el-GR"/>
        </a:p>
      </dgm:t>
    </dgm:pt>
    <dgm:pt modelId="{F1128E0E-2B92-4A30-94FC-2ACACA820DB8}" type="pres">
      <dgm:prSet presAssocID="{95F368FB-4956-4A56-ADD0-5B9760266B39}" presName="child3group" presStyleCnt="0"/>
      <dgm:spPr/>
    </dgm:pt>
    <dgm:pt modelId="{8A09C5B1-144B-4860-B38A-BC3DC648DBD1}" type="pres">
      <dgm:prSet presAssocID="{95F368FB-4956-4A56-ADD0-5B9760266B39}" presName="child3" presStyleLbl="bgAcc1" presStyleIdx="2" presStyleCnt="4"/>
      <dgm:spPr/>
      <dgm:t>
        <a:bodyPr/>
        <a:lstStyle/>
        <a:p>
          <a:endParaRPr lang="el-GR"/>
        </a:p>
      </dgm:t>
    </dgm:pt>
    <dgm:pt modelId="{0E42F0AA-10FA-4680-A5BF-7DA87A9AE6FF}" type="pres">
      <dgm:prSet presAssocID="{95F368FB-4956-4A56-ADD0-5B9760266B39}" presName="child3Text" presStyleLbl="bgAcc1" presStyleIdx="2" presStyleCnt="4">
        <dgm:presLayoutVars>
          <dgm:bulletEnabled val="1"/>
        </dgm:presLayoutVars>
      </dgm:prSet>
      <dgm:spPr/>
      <dgm:t>
        <a:bodyPr/>
        <a:lstStyle/>
        <a:p>
          <a:endParaRPr lang="el-GR"/>
        </a:p>
      </dgm:t>
    </dgm:pt>
    <dgm:pt modelId="{3FD03031-CF48-4C67-ADE1-8359298ABDB8}" type="pres">
      <dgm:prSet presAssocID="{95F368FB-4956-4A56-ADD0-5B9760266B39}" presName="child4group" presStyleCnt="0"/>
      <dgm:spPr/>
    </dgm:pt>
    <dgm:pt modelId="{FB71DFF1-8CE3-438C-AB29-C9E821649298}" type="pres">
      <dgm:prSet presAssocID="{95F368FB-4956-4A56-ADD0-5B9760266B39}" presName="child4" presStyleLbl="bgAcc1" presStyleIdx="3" presStyleCnt="4"/>
      <dgm:spPr/>
      <dgm:t>
        <a:bodyPr/>
        <a:lstStyle/>
        <a:p>
          <a:endParaRPr lang="el-GR"/>
        </a:p>
      </dgm:t>
    </dgm:pt>
    <dgm:pt modelId="{324383C4-DE33-4E92-A66F-DC64ECD12099}" type="pres">
      <dgm:prSet presAssocID="{95F368FB-4956-4A56-ADD0-5B9760266B39}" presName="child4Text" presStyleLbl="bgAcc1" presStyleIdx="3" presStyleCnt="4">
        <dgm:presLayoutVars>
          <dgm:bulletEnabled val="1"/>
        </dgm:presLayoutVars>
      </dgm:prSet>
      <dgm:spPr/>
      <dgm:t>
        <a:bodyPr/>
        <a:lstStyle/>
        <a:p>
          <a:endParaRPr lang="el-GR"/>
        </a:p>
      </dgm:t>
    </dgm:pt>
    <dgm:pt modelId="{8AD98F82-14E3-48B6-B299-6EC82290952A}" type="pres">
      <dgm:prSet presAssocID="{95F368FB-4956-4A56-ADD0-5B9760266B39}" presName="childPlaceholder" presStyleCnt="0"/>
      <dgm:spPr/>
    </dgm:pt>
    <dgm:pt modelId="{FEDC44F8-E4B5-48C5-8DBE-28F725F805A9}" type="pres">
      <dgm:prSet presAssocID="{95F368FB-4956-4A56-ADD0-5B9760266B39}" presName="circle" presStyleCnt="0"/>
      <dgm:spPr/>
    </dgm:pt>
    <dgm:pt modelId="{2EE4F52E-3A18-49A8-B9E5-149DC92D38CB}" type="pres">
      <dgm:prSet presAssocID="{95F368FB-4956-4A56-ADD0-5B9760266B39}" presName="quadrant1" presStyleLbl="node1" presStyleIdx="0" presStyleCnt="4">
        <dgm:presLayoutVars>
          <dgm:chMax val="1"/>
          <dgm:bulletEnabled val="1"/>
        </dgm:presLayoutVars>
      </dgm:prSet>
      <dgm:spPr/>
      <dgm:t>
        <a:bodyPr/>
        <a:lstStyle/>
        <a:p>
          <a:endParaRPr lang="el-GR"/>
        </a:p>
      </dgm:t>
    </dgm:pt>
    <dgm:pt modelId="{8FDA4B27-0761-45C2-98A3-FE177C5A39EC}" type="pres">
      <dgm:prSet presAssocID="{95F368FB-4956-4A56-ADD0-5B9760266B39}" presName="quadrant2" presStyleLbl="node1" presStyleIdx="1" presStyleCnt="4">
        <dgm:presLayoutVars>
          <dgm:chMax val="1"/>
          <dgm:bulletEnabled val="1"/>
        </dgm:presLayoutVars>
      </dgm:prSet>
      <dgm:spPr/>
      <dgm:t>
        <a:bodyPr/>
        <a:lstStyle/>
        <a:p>
          <a:endParaRPr lang="el-GR"/>
        </a:p>
      </dgm:t>
    </dgm:pt>
    <dgm:pt modelId="{ACED42CB-859D-4030-806D-7FCF702C6742}" type="pres">
      <dgm:prSet presAssocID="{95F368FB-4956-4A56-ADD0-5B9760266B39}" presName="quadrant3" presStyleLbl="node1" presStyleIdx="2" presStyleCnt="4">
        <dgm:presLayoutVars>
          <dgm:chMax val="1"/>
          <dgm:bulletEnabled val="1"/>
        </dgm:presLayoutVars>
      </dgm:prSet>
      <dgm:spPr/>
      <dgm:t>
        <a:bodyPr/>
        <a:lstStyle/>
        <a:p>
          <a:endParaRPr lang="el-GR"/>
        </a:p>
      </dgm:t>
    </dgm:pt>
    <dgm:pt modelId="{AEBCC972-563C-487D-80EE-AF288359F70D}" type="pres">
      <dgm:prSet presAssocID="{95F368FB-4956-4A56-ADD0-5B9760266B39}" presName="quadrant4" presStyleLbl="node1" presStyleIdx="3" presStyleCnt="4">
        <dgm:presLayoutVars>
          <dgm:chMax val="1"/>
          <dgm:bulletEnabled val="1"/>
        </dgm:presLayoutVars>
      </dgm:prSet>
      <dgm:spPr/>
      <dgm:t>
        <a:bodyPr/>
        <a:lstStyle/>
        <a:p>
          <a:endParaRPr lang="el-GR"/>
        </a:p>
      </dgm:t>
    </dgm:pt>
    <dgm:pt modelId="{CC530670-0EF4-4CD0-BF4B-875F52C1F842}" type="pres">
      <dgm:prSet presAssocID="{95F368FB-4956-4A56-ADD0-5B9760266B39}" presName="quadrantPlaceholder" presStyleCnt="0"/>
      <dgm:spPr/>
    </dgm:pt>
    <dgm:pt modelId="{DBF04E42-4189-42C7-AB2E-C5C9877E01C8}" type="pres">
      <dgm:prSet presAssocID="{95F368FB-4956-4A56-ADD0-5B9760266B39}" presName="center1" presStyleLbl="fgShp" presStyleIdx="0" presStyleCnt="2"/>
      <dgm:spPr/>
    </dgm:pt>
    <dgm:pt modelId="{4C424034-5A48-4398-982B-7F97F17CAFEE}" type="pres">
      <dgm:prSet presAssocID="{95F368FB-4956-4A56-ADD0-5B9760266B39}" presName="center2" presStyleLbl="fgShp" presStyleIdx="1" presStyleCnt="2"/>
      <dgm:spPr/>
    </dgm:pt>
  </dgm:ptLst>
  <dgm:cxnLst>
    <dgm:cxn modelId="{171E2746-4855-4D14-953A-670A79EBB7A2}" type="presOf" srcId="{B2D0ED1F-6B35-4920-87B8-DCF9E7543963}" destId="{ACED42CB-859D-4030-806D-7FCF702C6742}" srcOrd="0" destOrd="0" presId="urn:microsoft.com/office/officeart/2005/8/layout/cycle4#1"/>
    <dgm:cxn modelId="{92AF0A6B-AB8D-4026-9C2C-719E94D0C173}" type="presOf" srcId="{EF3C61FA-D62F-47E0-9CB3-DA1C9960DA45}" destId="{CD7610B3-BE50-49FA-9FA8-8BBEE9E23AD3}" srcOrd="1" destOrd="0" presId="urn:microsoft.com/office/officeart/2005/8/layout/cycle4#1"/>
    <dgm:cxn modelId="{18BFE745-6B36-4E11-B0D9-CE60B711C20B}" type="presOf" srcId="{F38D7667-19EB-4B9A-9D57-7B03EB4BABAF}" destId="{8A09C5B1-144B-4860-B38A-BC3DC648DBD1}" srcOrd="0" destOrd="4" presId="urn:microsoft.com/office/officeart/2005/8/layout/cycle4#1"/>
    <dgm:cxn modelId="{26519B14-B5B2-41DC-81AE-AFB4798B3D84}" type="presOf" srcId="{07493D19-A396-4ADB-BD22-06CBF3E6EEFC}" destId="{FCF82246-1383-4D70-9769-40A839C853F6}" srcOrd="1" destOrd="6" presId="urn:microsoft.com/office/officeart/2005/8/layout/cycle4#1"/>
    <dgm:cxn modelId="{FC3588F1-D182-42A9-A948-19C41DE54F76}" type="presOf" srcId="{4DBCA573-6212-4B25-9A80-F3F29B28FFE1}" destId="{324383C4-DE33-4E92-A66F-DC64ECD12099}" srcOrd="1" destOrd="1" presId="urn:microsoft.com/office/officeart/2005/8/layout/cycle4#1"/>
    <dgm:cxn modelId="{4D068A89-6BC2-41CC-A3C8-D6D3C1D42E04}" srcId="{A4497B93-B70E-4B23-97D5-173B81A3BA66}" destId="{F005D7ED-41C4-4042-B634-765E7D64F066}" srcOrd="2" destOrd="0" parTransId="{52C7A937-F974-4914-B39C-7A58118EFA06}" sibTransId="{17A25E5F-EF67-4281-91D6-8971A21B8025}"/>
    <dgm:cxn modelId="{C13E6135-134D-4AAE-B3D4-5680B83F73D5}" type="presOf" srcId="{3A85A9B4-7F35-48CD-8155-45D082C1E218}" destId="{39ABA2B8-B635-4216-87CA-30B1FAB58A26}" srcOrd="0" destOrd="1" presId="urn:microsoft.com/office/officeart/2005/8/layout/cycle4#1"/>
    <dgm:cxn modelId="{094B38D5-2854-47C8-90B1-A6908A59496D}" srcId="{B0C6D656-BA58-4D09-93F2-5F9FB99E84DD}" destId="{4DBCA573-6212-4B25-9A80-F3F29B28FFE1}" srcOrd="1" destOrd="0" parTransId="{1537423F-A546-4FEF-B099-EFEDB65E7B18}" sibTransId="{90837EE8-384E-457F-B977-2673F811BD6A}"/>
    <dgm:cxn modelId="{490C094F-E1F9-4ADF-AEF4-869641B557EB}" srcId="{B0C6D656-BA58-4D09-93F2-5F9FB99E84DD}" destId="{052D3AEB-77F0-4A05-BCCE-25A7A436F0FE}" srcOrd="2" destOrd="0" parTransId="{9F8C04BE-C44F-4734-9635-DD288839D949}" sibTransId="{38D1A2A6-20C7-4F83-BF1F-8807C41BCD15}"/>
    <dgm:cxn modelId="{38F3118F-9DCA-4312-A022-5C721D134785}" type="presOf" srcId="{3A85A9B4-7F35-48CD-8155-45D082C1E218}" destId="{CD7610B3-BE50-49FA-9FA8-8BBEE9E23AD3}" srcOrd="1" destOrd="1" presId="urn:microsoft.com/office/officeart/2005/8/layout/cycle4#1"/>
    <dgm:cxn modelId="{C39384B7-0C9F-4086-99BE-1760EA183E66}" type="presOf" srcId="{4DBCA573-6212-4B25-9A80-F3F29B28FFE1}" destId="{FB71DFF1-8CE3-438C-AB29-C9E821649298}" srcOrd="0" destOrd="1" presId="urn:microsoft.com/office/officeart/2005/8/layout/cycle4#1"/>
    <dgm:cxn modelId="{7CDF52AB-2FE3-48CD-B279-3224C9A1384D}" srcId="{B2D0ED1F-6B35-4920-87B8-DCF9E7543963}" destId="{262A4EFC-9E32-4FFE-9DB7-E059D1F4CCC7}" srcOrd="0" destOrd="0" parTransId="{790F7D77-04EB-48D6-8F82-1B7BDFF1CBD4}" sibTransId="{3FB9FB77-D47A-4421-966E-CB309F6272C1}"/>
    <dgm:cxn modelId="{8E802216-5966-4C85-B527-E442FC09F742}" type="presOf" srcId="{B0C6D656-BA58-4D09-93F2-5F9FB99E84DD}" destId="{AEBCC972-563C-487D-80EE-AF288359F70D}" srcOrd="0" destOrd="0" presId="urn:microsoft.com/office/officeart/2005/8/layout/cycle4#1"/>
    <dgm:cxn modelId="{020009C1-800B-4A9C-A233-15F150D241DD}" type="presOf" srcId="{95E5849B-4C45-4B7A-8664-3FF966450C2A}" destId="{39ABA2B8-B635-4216-87CA-30B1FAB58A26}" srcOrd="0" destOrd="5" presId="urn:microsoft.com/office/officeart/2005/8/layout/cycle4#1"/>
    <dgm:cxn modelId="{21285AC4-DCB6-4E68-9A1F-63425A8E3D83}" type="presOf" srcId="{4F1D0B81-F7C1-4F1D-96DD-AB419E205963}" destId="{8A09C5B1-144B-4860-B38A-BC3DC648DBD1}" srcOrd="0" destOrd="2" presId="urn:microsoft.com/office/officeart/2005/8/layout/cycle4#1"/>
    <dgm:cxn modelId="{F3FF4949-B736-441E-A1B6-F05EF8656584}" type="presOf" srcId="{7CF2EC58-90DA-44D8-A81F-B14777D6C7EB}" destId="{2EE4F52E-3A18-49A8-B9E5-149DC92D38CB}" srcOrd="0" destOrd="0" presId="urn:microsoft.com/office/officeart/2005/8/layout/cycle4#1"/>
    <dgm:cxn modelId="{476C1AF7-A971-45BA-B413-6A5C34737B71}" srcId="{95F368FB-4956-4A56-ADD0-5B9760266B39}" destId="{B0C6D656-BA58-4D09-93F2-5F9FB99E84DD}" srcOrd="3" destOrd="0" parTransId="{1DCB8598-D870-4A43-BB5E-9C67600C1551}" sibTransId="{D259F819-7457-464E-A6D5-3555DE5A1E58}"/>
    <dgm:cxn modelId="{5288C431-4811-4B89-8D31-8FAFA0B18A00}" srcId="{B0C6D656-BA58-4D09-93F2-5F9FB99E84DD}" destId="{2195362A-5F92-4FBE-92F9-83C94A5E9C14}" srcOrd="0" destOrd="0" parTransId="{9661664F-A830-4528-BF72-B688DC2D1CB3}" sibTransId="{AC422567-0BA6-410B-A097-B443124BA1C8}"/>
    <dgm:cxn modelId="{1590C15C-3A50-48B4-9B7B-2C66F4799F72}" srcId="{319415B5-7928-48F0-89C0-CE584FAE4BF7}" destId="{DFE6E1FD-FC99-4BEC-867F-2D9FD379ED3C}" srcOrd="0" destOrd="0" parTransId="{97FB3F34-10B6-4B91-8293-679588C2EE82}" sibTransId="{E5F9BC66-BE2C-4587-A60B-FEC25DA016FF}"/>
    <dgm:cxn modelId="{E3074818-CA62-4764-966D-4A812ACD6428}" srcId="{95F368FB-4956-4A56-ADD0-5B9760266B39}" destId="{A4497B93-B70E-4B23-97D5-173B81A3BA66}" srcOrd="1" destOrd="0" parTransId="{24C2E9F8-4EFE-4BA5-A8A6-D51374FCC193}" sibTransId="{7B7F8A3D-6014-4E34-AEB5-476295314705}"/>
    <dgm:cxn modelId="{50FB3E02-041F-4D07-AC3A-CE9BAF683EC9}" srcId="{A4497B93-B70E-4B23-97D5-173B81A3BA66}" destId="{EF3C61FA-D62F-47E0-9CB3-DA1C9960DA45}" srcOrd="0" destOrd="0" parTransId="{C8B676B8-1641-4227-8B15-AC8A62D9D4DD}" sibTransId="{3939BE53-CBFA-4ED2-9CC8-79664340388A}"/>
    <dgm:cxn modelId="{416A8192-AA42-45FF-BBE4-F657A9E0BC8C}" type="presOf" srcId="{DFE6E1FD-FC99-4BEC-867F-2D9FD379ED3C}" destId="{39ABA2B8-B635-4216-87CA-30B1FAB58A26}" srcOrd="0" destOrd="4" presId="urn:microsoft.com/office/officeart/2005/8/layout/cycle4#1"/>
    <dgm:cxn modelId="{A41B1105-6C80-4663-8882-008141DFE67D}" srcId="{7CF2EC58-90DA-44D8-A81F-B14777D6C7EB}" destId="{5894111A-750C-4D65-B694-BD1B42A1DBB6}" srcOrd="1" destOrd="0" parTransId="{B372503F-AEE0-470F-9A94-3680D44A6B06}" sibTransId="{AC4001DF-BCF8-4ED3-AD3F-6BB358E9797E}"/>
    <dgm:cxn modelId="{CC0B6FA1-80D9-46B1-95DD-A3BE01FE5110}" type="presOf" srcId="{A6211E9B-B6AF-4F08-AFAF-02CF2E08FA59}" destId="{FCF82246-1383-4D70-9769-40A839C853F6}" srcOrd="1" destOrd="5" presId="urn:microsoft.com/office/officeart/2005/8/layout/cycle4#1"/>
    <dgm:cxn modelId="{3BB8C0F4-1A4C-4E50-B29D-F5E4379AFFDB}" type="presOf" srcId="{006468F0-1B02-4129-ABD8-564F6645D444}" destId="{6A847840-E0B6-421B-BF89-93BBBDD1B250}" srcOrd="0" destOrd="0" presId="urn:microsoft.com/office/officeart/2005/8/layout/cycle4#1"/>
    <dgm:cxn modelId="{38F5B368-D099-4DBD-BFE9-4971570F8E91}" type="presOf" srcId="{2195362A-5F92-4FBE-92F9-83C94A5E9C14}" destId="{324383C4-DE33-4E92-A66F-DC64ECD12099}" srcOrd="1" destOrd="0" presId="urn:microsoft.com/office/officeart/2005/8/layout/cycle4#1"/>
    <dgm:cxn modelId="{478E1E26-AF41-4903-B1E5-1E1B93AB5B5A}" type="presOf" srcId="{C1256161-8EE1-4DED-B08B-C366C7304A4E}" destId="{6A847840-E0B6-421B-BF89-93BBBDD1B250}" srcOrd="0" destOrd="4" presId="urn:microsoft.com/office/officeart/2005/8/layout/cycle4#1"/>
    <dgm:cxn modelId="{2B004CC5-5EE1-4664-A367-3DA70B233043}" srcId="{7CF2EC58-90DA-44D8-A81F-B14777D6C7EB}" destId="{632A1C07-2008-4B23-B737-5D22D44C9717}" srcOrd="2" destOrd="0" parTransId="{92553717-59DB-4535-9747-526127242B2E}" sibTransId="{A3C32703-B941-40AD-9084-48AD13360A8F}"/>
    <dgm:cxn modelId="{62002178-FA09-47AD-ABF9-B0EEDC8F8559}" type="presOf" srcId="{CB2ABA92-DE01-4A26-9DA2-132ABAD3892F}" destId="{0E42F0AA-10FA-4680-A5BF-7DA87A9AE6FF}" srcOrd="1" destOrd="3" presId="urn:microsoft.com/office/officeart/2005/8/layout/cycle4#1"/>
    <dgm:cxn modelId="{6F920FCE-E0AB-45C3-968E-7995FE467837}" srcId="{95F368FB-4956-4A56-ADD0-5B9760266B39}" destId="{B2D0ED1F-6B35-4920-87B8-DCF9E7543963}" srcOrd="2" destOrd="0" parTransId="{D7C50845-6B1C-490C-8130-280E04FC99F7}" sibTransId="{5AD10B4D-ABB2-487F-B99E-E2D5A6308918}"/>
    <dgm:cxn modelId="{4FEDCA32-C896-462E-B8B9-E728B2EA6CC3}" srcId="{319415B5-7928-48F0-89C0-CE584FAE4BF7}" destId="{95E5849B-4C45-4B7A-8664-3FF966450C2A}" srcOrd="1" destOrd="0" parTransId="{A563C489-C25D-4248-810A-4DE038D27633}" sibTransId="{04356539-92C3-4569-933F-61A4EDAD4991}"/>
    <dgm:cxn modelId="{4C5652EA-6711-4F17-A0DF-D39A6CC32841}" srcId="{B2D0ED1F-6B35-4920-87B8-DCF9E7543963}" destId="{59E889BC-168C-4AFF-A30D-ED5ACA55B254}" srcOrd="1" destOrd="0" parTransId="{9F9F0EE1-3A16-4D05-90D2-2A981411DE78}" sibTransId="{E673DBF8-6EFD-4318-A047-DD94503DF48F}"/>
    <dgm:cxn modelId="{FFB85DB0-0BC6-4EC4-933E-E3F38DE3B652}" type="presOf" srcId="{F005D7ED-41C4-4042-B634-765E7D64F066}" destId="{39ABA2B8-B635-4216-87CA-30B1FAB58A26}" srcOrd="0" destOrd="2" presId="urn:microsoft.com/office/officeart/2005/8/layout/cycle4#1"/>
    <dgm:cxn modelId="{2680250B-C131-4406-BB80-0C24A7E0B332}" type="presOf" srcId="{C1256161-8EE1-4DED-B08B-C366C7304A4E}" destId="{FCF82246-1383-4D70-9769-40A839C853F6}" srcOrd="1" destOrd="4" presId="urn:microsoft.com/office/officeart/2005/8/layout/cycle4#1"/>
    <dgm:cxn modelId="{8915E7F1-63C3-44CD-94EF-C031BE0D2BFA}" type="presOf" srcId="{632A1C07-2008-4B23-B737-5D22D44C9717}" destId="{6A847840-E0B6-421B-BF89-93BBBDD1B250}" srcOrd="0" destOrd="2" presId="urn:microsoft.com/office/officeart/2005/8/layout/cycle4#1"/>
    <dgm:cxn modelId="{7320D498-1800-432F-A359-C7FB3993D404}" type="presOf" srcId="{DFE6E1FD-FC99-4BEC-867F-2D9FD379ED3C}" destId="{CD7610B3-BE50-49FA-9FA8-8BBEE9E23AD3}" srcOrd="1" destOrd="4" presId="urn:microsoft.com/office/officeart/2005/8/layout/cycle4#1"/>
    <dgm:cxn modelId="{FFFC177B-BC52-4F53-BE9C-A173BF57B96D}" type="presOf" srcId="{052D3AEB-77F0-4A05-BCCE-25A7A436F0FE}" destId="{324383C4-DE33-4E92-A66F-DC64ECD12099}" srcOrd="1" destOrd="2" presId="urn:microsoft.com/office/officeart/2005/8/layout/cycle4#1"/>
    <dgm:cxn modelId="{B8AE6A48-267B-414A-8D25-D7658B30D6D5}" type="presOf" srcId="{07493D19-A396-4ADB-BD22-06CBF3E6EEFC}" destId="{6A847840-E0B6-421B-BF89-93BBBDD1B250}" srcOrd="0" destOrd="6" presId="urn:microsoft.com/office/officeart/2005/8/layout/cycle4#1"/>
    <dgm:cxn modelId="{C151F833-8F25-4CFF-BCAE-EB0E98BDBBEA}" srcId="{7CF2EC58-90DA-44D8-A81F-B14777D6C7EB}" destId="{4BB71DC5-7AE0-497F-B4A0-EBB159E0BF88}" srcOrd="3" destOrd="0" parTransId="{66AEC082-4D13-4CCF-8875-5FE9FBAA6D6C}" sibTransId="{ECAF6582-47B0-469A-A627-83A28EFFB7B1}"/>
    <dgm:cxn modelId="{7707F001-C3DA-4EE6-9290-15D6D44C4238}" type="presOf" srcId="{4BB71DC5-7AE0-497F-B4A0-EBB159E0BF88}" destId="{FCF82246-1383-4D70-9769-40A839C853F6}" srcOrd="1" destOrd="3" presId="urn:microsoft.com/office/officeart/2005/8/layout/cycle4#1"/>
    <dgm:cxn modelId="{52318AC6-FA06-43D3-B69F-4B9581040202}" type="presOf" srcId="{319415B5-7928-48F0-89C0-CE584FAE4BF7}" destId="{39ABA2B8-B635-4216-87CA-30B1FAB58A26}" srcOrd="0" destOrd="3" presId="urn:microsoft.com/office/officeart/2005/8/layout/cycle4#1"/>
    <dgm:cxn modelId="{543F6E17-609A-4EC2-8324-522FB737439B}" srcId="{7CF2EC58-90DA-44D8-A81F-B14777D6C7EB}" destId="{006468F0-1B02-4129-ABD8-564F6645D444}" srcOrd="0" destOrd="0" parTransId="{95E0C21E-7B1C-4781-A5EC-90FF3EA6C9E5}" sibTransId="{A32FFB8E-BC97-4F16-AF95-9DBF94228B11}"/>
    <dgm:cxn modelId="{1F1DDC27-FCE6-4FDF-BF69-5BEFE3078F04}" type="presOf" srcId="{95F368FB-4956-4A56-ADD0-5B9760266B39}" destId="{B19A581F-1286-471C-9393-B576B057D394}" srcOrd="0" destOrd="0" presId="urn:microsoft.com/office/officeart/2005/8/layout/cycle4#1"/>
    <dgm:cxn modelId="{1FAB74EA-C6EF-4125-B3F0-E9A14118DAF8}" srcId="{95F368FB-4956-4A56-ADD0-5B9760266B39}" destId="{7CF2EC58-90DA-44D8-A81F-B14777D6C7EB}" srcOrd="0" destOrd="0" parTransId="{2BBABF48-23EF-420B-B417-62F1ACCB9D0C}" sibTransId="{FA2DF88F-CA9D-4B27-BD43-31D9E993E77F}"/>
    <dgm:cxn modelId="{DEBA2311-8097-4676-9637-64CC2D60ABE0}" srcId="{7CF2EC58-90DA-44D8-A81F-B14777D6C7EB}" destId="{07493D19-A396-4ADB-BD22-06CBF3E6EEFC}" srcOrd="6" destOrd="0" parTransId="{BD597681-5E53-45AD-9E5F-F65497D91223}" sibTransId="{E573FF20-DDB6-4B49-9683-16288CC44359}"/>
    <dgm:cxn modelId="{F4D9D8D9-3F25-4FF4-8341-A435A8F39C6D}" type="presOf" srcId="{F38D7667-19EB-4B9A-9D57-7B03EB4BABAF}" destId="{0E42F0AA-10FA-4680-A5BF-7DA87A9AE6FF}" srcOrd="1" destOrd="4" presId="urn:microsoft.com/office/officeart/2005/8/layout/cycle4#1"/>
    <dgm:cxn modelId="{AA17F450-F78C-4A99-A7B9-6576881F1D1A}" type="presOf" srcId="{262A4EFC-9E32-4FFE-9DB7-E059D1F4CCC7}" destId="{8A09C5B1-144B-4860-B38A-BC3DC648DBD1}" srcOrd="0" destOrd="0" presId="urn:microsoft.com/office/officeart/2005/8/layout/cycle4#1"/>
    <dgm:cxn modelId="{D4D1FBFA-F34C-4283-AEDD-A8BE78FD26A2}" type="presOf" srcId="{CB2ABA92-DE01-4A26-9DA2-132ABAD3892F}" destId="{8A09C5B1-144B-4860-B38A-BC3DC648DBD1}" srcOrd="0" destOrd="3" presId="urn:microsoft.com/office/officeart/2005/8/layout/cycle4#1"/>
    <dgm:cxn modelId="{11405F19-D2AE-43C8-B3C7-A99DA0C4E705}" type="presOf" srcId="{319415B5-7928-48F0-89C0-CE584FAE4BF7}" destId="{CD7610B3-BE50-49FA-9FA8-8BBEE9E23AD3}" srcOrd="1" destOrd="3" presId="urn:microsoft.com/office/officeart/2005/8/layout/cycle4#1"/>
    <dgm:cxn modelId="{5F0303D9-4304-430F-923A-FE5BE8D661CF}" type="presOf" srcId="{262A4EFC-9E32-4FFE-9DB7-E059D1F4CCC7}" destId="{0E42F0AA-10FA-4680-A5BF-7DA87A9AE6FF}" srcOrd="1" destOrd="0" presId="urn:microsoft.com/office/officeart/2005/8/layout/cycle4#1"/>
    <dgm:cxn modelId="{FFF91330-CA8A-4FB4-B5FF-25A26312DF2A}" type="presOf" srcId="{59E889BC-168C-4AFF-A30D-ED5ACA55B254}" destId="{8A09C5B1-144B-4860-B38A-BC3DC648DBD1}" srcOrd="0" destOrd="1" presId="urn:microsoft.com/office/officeart/2005/8/layout/cycle4#1"/>
    <dgm:cxn modelId="{7AB5783B-0E6F-43C2-8CDE-69989F0FB8F6}" type="presOf" srcId="{A6211E9B-B6AF-4F08-AFAF-02CF2E08FA59}" destId="{6A847840-E0B6-421B-BF89-93BBBDD1B250}" srcOrd="0" destOrd="5" presId="urn:microsoft.com/office/officeart/2005/8/layout/cycle4#1"/>
    <dgm:cxn modelId="{8D0FB820-35D1-4344-888B-753C0051ED55}" srcId="{B2D0ED1F-6B35-4920-87B8-DCF9E7543963}" destId="{CB2ABA92-DE01-4A26-9DA2-132ABAD3892F}" srcOrd="3" destOrd="0" parTransId="{765E8E69-D1E7-42AB-8054-737BEFD4D6CD}" sibTransId="{DFD6DE02-69CB-46F9-B492-944A5FD2DCDB}"/>
    <dgm:cxn modelId="{1BF229D6-AEA2-4967-9F69-D1131CDC17FA}" srcId="{7CF2EC58-90DA-44D8-A81F-B14777D6C7EB}" destId="{C1256161-8EE1-4DED-B08B-C366C7304A4E}" srcOrd="4" destOrd="0" parTransId="{2136865B-8B7A-477E-ACD2-3F8216C2518F}" sibTransId="{180C2EA2-0ABF-496A-A6E2-35E2EE71A4AB}"/>
    <dgm:cxn modelId="{80709949-A541-4E50-99A2-30FD8B54C30D}" type="presOf" srcId="{EF3C61FA-D62F-47E0-9CB3-DA1C9960DA45}" destId="{39ABA2B8-B635-4216-87CA-30B1FAB58A26}" srcOrd="0" destOrd="0" presId="urn:microsoft.com/office/officeart/2005/8/layout/cycle4#1"/>
    <dgm:cxn modelId="{0B856A6F-6B44-4F4D-B062-E7520A4F7C24}" type="presOf" srcId="{2195362A-5F92-4FBE-92F9-83C94A5E9C14}" destId="{FB71DFF1-8CE3-438C-AB29-C9E821649298}" srcOrd="0" destOrd="0" presId="urn:microsoft.com/office/officeart/2005/8/layout/cycle4#1"/>
    <dgm:cxn modelId="{2A4A1CAA-E1D3-43AD-9D44-E9C25983DCB2}" type="presOf" srcId="{632A1C07-2008-4B23-B737-5D22D44C9717}" destId="{FCF82246-1383-4D70-9769-40A839C853F6}" srcOrd="1" destOrd="2" presId="urn:microsoft.com/office/officeart/2005/8/layout/cycle4#1"/>
    <dgm:cxn modelId="{ED918474-C092-43B5-89F1-4752F990923D}" type="presOf" srcId="{5894111A-750C-4D65-B694-BD1B42A1DBB6}" destId="{6A847840-E0B6-421B-BF89-93BBBDD1B250}" srcOrd="0" destOrd="1" presId="urn:microsoft.com/office/officeart/2005/8/layout/cycle4#1"/>
    <dgm:cxn modelId="{282CA36C-99B0-435C-8A23-5CA463779442}" type="presOf" srcId="{4BB71DC5-7AE0-497F-B4A0-EBB159E0BF88}" destId="{6A847840-E0B6-421B-BF89-93BBBDD1B250}" srcOrd="0" destOrd="3" presId="urn:microsoft.com/office/officeart/2005/8/layout/cycle4#1"/>
    <dgm:cxn modelId="{09A4241F-8393-42DF-BC7B-371F0B920F58}" type="presOf" srcId="{052D3AEB-77F0-4A05-BCCE-25A7A436F0FE}" destId="{FB71DFF1-8CE3-438C-AB29-C9E821649298}" srcOrd="0" destOrd="2" presId="urn:microsoft.com/office/officeart/2005/8/layout/cycle4#1"/>
    <dgm:cxn modelId="{7B749BDB-2637-448A-A717-020C78513443}" srcId="{A4497B93-B70E-4B23-97D5-173B81A3BA66}" destId="{319415B5-7928-48F0-89C0-CE584FAE4BF7}" srcOrd="3" destOrd="0" parTransId="{C4EBE7F0-B343-4C5E-9B11-ECDF9A335DF4}" sibTransId="{8B8A0918-CF50-45B7-B804-C4F5117E8617}"/>
    <dgm:cxn modelId="{63C31DD6-B36E-43F9-8350-5A9B81F46A54}" type="presOf" srcId="{59E889BC-168C-4AFF-A30D-ED5ACA55B254}" destId="{0E42F0AA-10FA-4680-A5BF-7DA87A9AE6FF}" srcOrd="1" destOrd="1" presId="urn:microsoft.com/office/officeart/2005/8/layout/cycle4#1"/>
    <dgm:cxn modelId="{78F0E718-020E-4A26-9791-D22335EF07FC}" type="presOf" srcId="{95E5849B-4C45-4B7A-8664-3FF966450C2A}" destId="{CD7610B3-BE50-49FA-9FA8-8BBEE9E23AD3}" srcOrd="1" destOrd="5" presId="urn:microsoft.com/office/officeart/2005/8/layout/cycle4#1"/>
    <dgm:cxn modelId="{9982CFA5-EB0E-45BE-AE40-9D23EA3B8F46}" srcId="{B2D0ED1F-6B35-4920-87B8-DCF9E7543963}" destId="{F38D7667-19EB-4B9A-9D57-7B03EB4BABAF}" srcOrd="4" destOrd="0" parTransId="{9D7C79CF-D11A-40B4-9A89-92BB4E374710}" sibTransId="{086FC424-15D0-47E7-9172-CA5829CD327F}"/>
    <dgm:cxn modelId="{B4031941-35D4-492B-A5E1-07250C1BD4A6}" type="presOf" srcId="{006468F0-1B02-4129-ABD8-564F6645D444}" destId="{FCF82246-1383-4D70-9769-40A839C853F6}" srcOrd="1" destOrd="0" presId="urn:microsoft.com/office/officeart/2005/8/layout/cycle4#1"/>
    <dgm:cxn modelId="{9B4B188A-6E78-431D-8FE8-81B01D31FB56}" type="presOf" srcId="{A4497B93-B70E-4B23-97D5-173B81A3BA66}" destId="{8FDA4B27-0761-45C2-98A3-FE177C5A39EC}" srcOrd="0" destOrd="0" presId="urn:microsoft.com/office/officeart/2005/8/layout/cycle4#1"/>
    <dgm:cxn modelId="{9745FCFD-AF09-44F1-AA91-E388015F9523}" type="presOf" srcId="{5894111A-750C-4D65-B694-BD1B42A1DBB6}" destId="{FCF82246-1383-4D70-9769-40A839C853F6}" srcOrd="1" destOrd="1" presId="urn:microsoft.com/office/officeart/2005/8/layout/cycle4#1"/>
    <dgm:cxn modelId="{42E8FDB7-0035-478F-B4E3-D8BCF2F31F6D}" srcId="{B2D0ED1F-6B35-4920-87B8-DCF9E7543963}" destId="{4F1D0B81-F7C1-4F1D-96DD-AB419E205963}" srcOrd="2" destOrd="0" parTransId="{20B94D0A-3B34-41A0-BBA2-2F2D8DCDAC04}" sibTransId="{768D5F40-D179-4287-972E-0A6D52058735}"/>
    <dgm:cxn modelId="{6BDB49C5-73F2-4E35-98D2-2FE7EB2508F4}" srcId="{7CF2EC58-90DA-44D8-A81F-B14777D6C7EB}" destId="{A6211E9B-B6AF-4F08-AFAF-02CF2E08FA59}" srcOrd="5" destOrd="0" parTransId="{0B05C66C-881F-47FB-B60F-6EAEA55DCE15}" sibTransId="{BA8E9F24-4714-4812-9BA8-2D7280F59B13}"/>
    <dgm:cxn modelId="{B145642B-2C98-4DE7-A35E-F0C373D4205B}" type="presOf" srcId="{F005D7ED-41C4-4042-B634-765E7D64F066}" destId="{CD7610B3-BE50-49FA-9FA8-8BBEE9E23AD3}" srcOrd="1" destOrd="2" presId="urn:microsoft.com/office/officeart/2005/8/layout/cycle4#1"/>
    <dgm:cxn modelId="{90F8A74A-0B2E-44A0-A394-B35C69A9E9B8}" srcId="{A4497B93-B70E-4B23-97D5-173B81A3BA66}" destId="{3A85A9B4-7F35-48CD-8155-45D082C1E218}" srcOrd="1" destOrd="0" parTransId="{25C9D58A-F52A-4F1F-886B-0516BAAFF461}" sibTransId="{A2D8A851-6E59-4AFC-B3DC-887788394761}"/>
    <dgm:cxn modelId="{DC8F12D2-7EB7-495F-A51B-4D064F621DE4}" type="presOf" srcId="{4F1D0B81-F7C1-4F1D-96DD-AB419E205963}" destId="{0E42F0AA-10FA-4680-A5BF-7DA87A9AE6FF}" srcOrd="1" destOrd="2" presId="urn:microsoft.com/office/officeart/2005/8/layout/cycle4#1"/>
    <dgm:cxn modelId="{31AAAC4D-8E7B-42B8-AE49-237F160DFBD7}" type="presParOf" srcId="{B19A581F-1286-471C-9393-B576B057D394}" destId="{924BFB61-2075-4BC2-8B03-56118EB31CD9}" srcOrd="0" destOrd="0" presId="urn:microsoft.com/office/officeart/2005/8/layout/cycle4#1"/>
    <dgm:cxn modelId="{77560C24-CCE3-49D5-BC07-0A82472F77D3}" type="presParOf" srcId="{924BFB61-2075-4BC2-8B03-56118EB31CD9}" destId="{7FC3377C-7D6C-43E1-A6C8-7BD000C2E925}" srcOrd="0" destOrd="0" presId="urn:microsoft.com/office/officeart/2005/8/layout/cycle4#1"/>
    <dgm:cxn modelId="{B3DCA9F0-BE82-493F-B65D-BB457183ED68}" type="presParOf" srcId="{7FC3377C-7D6C-43E1-A6C8-7BD000C2E925}" destId="{6A847840-E0B6-421B-BF89-93BBBDD1B250}" srcOrd="0" destOrd="0" presId="urn:microsoft.com/office/officeart/2005/8/layout/cycle4#1"/>
    <dgm:cxn modelId="{67700AF5-3A42-4F3B-AAA0-B459E5873EF1}" type="presParOf" srcId="{7FC3377C-7D6C-43E1-A6C8-7BD000C2E925}" destId="{FCF82246-1383-4D70-9769-40A839C853F6}" srcOrd="1" destOrd="0" presId="urn:microsoft.com/office/officeart/2005/8/layout/cycle4#1"/>
    <dgm:cxn modelId="{D80B84DE-B585-4C8D-BF4A-107A0E04C5D6}" type="presParOf" srcId="{924BFB61-2075-4BC2-8B03-56118EB31CD9}" destId="{A27976D3-65F4-480C-AE07-997F2C869061}" srcOrd="1" destOrd="0" presId="urn:microsoft.com/office/officeart/2005/8/layout/cycle4#1"/>
    <dgm:cxn modelId="{48B9CB54-4E85-481F-A946-5554726CC065}" type="presParOf" srcId="{A27976D3-65F4-480C-AE07-997F2C869061}" destId="{39ABA2B8-B635-4216-87CA-30B1FAB58A26}" srcOrd="0" destOrd="0" presId="urn:microsoft.com/office/officeart/2005/8/layout/cycle4#1"/>
    <dgm:cxn modelId="{23AD3464-3A64-4381-B338-76F580CD94F1}" type="presParOf" srcId="{A27976D3-65F4-480C-AE07-997F2C869061}" destId="{CD7610B3-BE50-49FA-9FA8-8BBEE9E23AD3}" srcOrd="1" destOrd="0" presId="urn:microsoft.com/office/officeart/2005/8/layout/cycle4#1"/>
    <dgm:cxn modelId="{58364E4C-EF4C-40C7-B49D-AE7081BC1008}" type="presParOf" srcId="{924BFB61-2075-4BC2-8B03-56118EB31CD9}" destId="{F1128E0E-2B92-4A30-94FC-2ACACA820DB8}" srcOrd="2" destOrd="0" presId="urn:microsoft.com/office/officeart/2005/8/layout/cycle4#1"/>
    <dgm:cxn modelId="{1E38617E-1B04-4F61-AE04-A974690D6C4A}" type="presParOf" srcId="{F1128E0E-2B92-4A30-94FC-2ACACA820DB8}" destId="{8A09C5B1-144B-4860-B38A-BC3DC648DBD1}" srcOrd="0" destOrd="0" presId="urn:microsoft.com/office/officeart/2005/8/layout/cycle4#1"/>
    <dgm:cxn modelId="{B5B4B948-0FF9-493D-9025-EF858630FC72}" type="presParOf" srcId="{F1128E0E-2B92-4A30-94FC-2ACACA820DB8}" destId="{0E42F0AA-10FA-4680-A5BF-7DA87A9AE6FF}" srcOrd="1" destOrd="0" presId="urn:microsoft.com/office/officeart/2005/8/layout/cycle4#1"/>
    <dgm:cxn modelId="{29289110-25F7-4F05-8324-A009F4CF90F5}" type="presParOf" srcId="{924BFB61-2075-4BC2-8B03-56118EB31CD9}" destId="{3FD03031-CF48-4C67-ADE1-8359298ABDB8}" srcOrd="3" destOrd="0" presId="urn:microsoft.com/office/officeart/2005/8/layout/cycle4#1"/>
    <dgm:cxn modelId="{178EBEB5-D1C5-44C6-9AFD-3DB4292D4DCF}" type="presParOf" srcId="{3FD03031-CF48-4C67-ADE1-8359298ABDB8}" destId="{FB71DFF1-8CE3-438C-AB29-C9E821649298}" srcOrd="0" destOrd="0" presId="urn:microsoft.com/office/officeart/2005/8/layout/cycle4#1"/>
    <dgm:cxn modelId="{A5DB5436-47A8-4424-AD7B-FF4CD2E54263}" type="presParOf" srcId="{3FD03031-CF48-4C67-ADE1-8359298ABDB8}" destId="{324383C4-DE33-4E92-A66F-DC64ECD12099}" srcOrd="1" destOrd="0" presId="urn:microsoft.com/office/officeart/2005/8/layout/cycle4#1"/>
    <dgm:cxn modelId="{4EA33085-52E6-46DE-AA9E-8E3AC3C11686}" type="presParOf" srcId="{924BFB61-2075-4BC2-8B03-56118EB31CD9}" destId="{8AD98F82-14E3-48B6-B299-6EC82290952A}" srcOrd="4" destOrd="0" presId="urn:microsoft.com/office/officeart/2005/8/layout/cycle4#1"/>
    <dgm:cxn modelId="{B9584143-09CB-4BA9-B653-1BF7DCE540BD}" type="presParOf" srcId="{B19A581F-1286-471C-9393-B576B057D394}" destId="{FEDC44F8-E4B5-48C5-8DBE-28F725F805A9}" srcOrd="1" destOrd="0" presId="urn:microsoft.com/office/officeart/2005/8/layout/cycle4#1"/>
    <dgm:cxn modelId="{8D41B1F6-192B-4C83-8B29-91F42E7F9703}" type="presParOf" srcId="{FEDC44F8-E4B5-48C5-8DBE-28F725F805A9}" destId="{2EE4F52E-3A18-49A8-B9E5-149DC92D38CB}" srcOrd="0" destOrd="0" presId="urn:microsoft.com/office/officeart/2005/8/layout/cycle4#1"/>
    <dgm:cxn modelId="{21D9716D-6078-483C-A504-DEC611A173A7}" type="presParOf" srcId="{FEDC44F8-E4B5-48C5-8DBE-28F725F805A9}" destId="{8FDA4B27-0761-45C2-98A3-FE177C5A39EC}" srcOrd="1" destOrd="0" presId="urn:microsoft.com/office/officeart/2005/8/layout/cycle4#1"/>
    <dgm:cxn modelId="{693427FE-3A44-4FE3-A251-074C18652F62}" type="presParOf" srcId="{FEDC44F8-E4B5-48C5-8DBE-28F725F805A9}" destId="{ACED42CB-859D-4030-806D-7FCF702C6742}" srcOrd="2" destOrd="0" presId="urn:microsoft.com/office/officeart/2005/8/layout/cycle4#1"/>
    <dgm:cxn modelId="{68D40A55-7F98-4610-8BF2-84BDDA7460AF}" type="presParOf" srcId="{FEDC44F8-E4B5-48C5-8DBE-28F725F805A9}" destId="{AEBCC972-563C-487D-80EE-AF288359F70D}" srcOrd="3" destOrd="0" presId="urn:microsoft.com/office/officeart/2005/8/layout/cycle4#1"/>
    <dgm:cxn modelId="{BC1FCADF-D50C-4A3B-9E01-C183AFA7543B}" type="presParOf" srcId="{FEDC44F8-E4B5-48C5-8DBE-28F725F805A9}" destId="{CC530670-0EF4-4CD0-BF4B-875F52C1F842}" srcOrd="4" destOrd="0" presId="urn:microsoft.com/office/officeart/2005/8/layout/cycle4#1"/>
    <dgm:cxn modelId="{8455F910-01C0-41A6-80FD-AA864286EE36}" type="presParOf" srcId="{B19A581F-1286-471C-9393-B576B057D394}" destId="{DBF04E42-4189-42C7-AB2E-C5C9877E01C8}" srcOrd="2" destOrd="0" presId="urn:microsoft.com/office/officeart/2005/8/layout/cycle4#1"/>
    <dgm:cxn modelId="{F97F230A-12BB-4591-B869-EF0ADE42998C}" type="presParOf" srcId="{B19A581F-1286-471C-9393-B576B057D394}" destId="{4C424034-5A48-4398-982B-7F97F17CAFEE}"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B9C49F-FF1B-4B84-93EB-4FE4251E48F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l-GR"/>
        </a:p>
      </dgm:t>
    </dgm:pt>
    <dgm:pt modelId="{42E35A26-478F-4B06-8CF5-FB3EC10B1916}">
      <dgm:prSet phldrT="[Text]"/>
      <dgm:spPr/>
      <dgm:t>
        <a:bodyPr/>
        <a:lstStyle/>
        <a:p>
          <a:r>
            <a:rPr lang="el-GR" smtClean="0">
              <a:solidFill>
                <a:schemeClr val="tx1"/>
              </a:solidFill>
              <a:latin typeface="Century Gothic" pitchFamily="34" charset="0"/>
            </a:rPr>
            <a:t>Η Διττή Φύση</a:t>
          </a:r>
        </a:p>
        <a:p>
          <a:r>
            <a:rPr lang="el-GR" smtClean="0">
              <a:solidFill>
                <a:schemeClr val="tx1"/>
              </a:solidFill>
              <a:latin typeface="Century Gothic" pitchFamily="34" charset="0"/>
            </a:rPr>
            <a:t>του Μάρκετινγκ :</a:t>
          </a:r>
          <a:endParaRPr lang="el-GR" dirty="0">
            <a:solidFill>
              <a:schemeClr val="tx1"/>
            </a:solidFill>
          </a:endParaRPr>
        </a:p>
      </dgm:t>
    </dgm:pt>
    <dgm:pt modelId="{0A94A3FE-C883-41A2-8A44-EE220D6DA792}" type="parTrans" cxnId="{0C9276A9-A571-4177-AF9F-6CF9886FAAD6}">
      <dgm:prSet/>
      <dgm:spPr/>
      <dgm:t>
        <a:bodyPr/>
        <a:lstStyle/>
        <a:p>
          <a:endParaRPr lang="el-GR"/>
        </a:p>
      </dgm:t>
    </dgm:pt>
    <dgm:pt modelId="{1F22D276-DD1A-4ED6-97A9-7D5195F3B168}" type="sibTrans" cxnId="{0C9276A9-A571-4177-AF9F-6CF9886FAAD6}">
      <dgm:prSet/>
      <dgm:spPr/>
      <dgm:t>
        <a:bodyPr/>
        <a:lstStyle/>
        <a:p>
          <a:endParaRPr lang="el-GR"/>
        </a:p>
      </dgm:t>
    </dgm:pt>
    <dgm:pt modelId="{53861693-7B4A-4E34-A56B-59D893E37CD5}">
      <dgm:prSet phldrT="[Text]"/>
      <dgm:spPr/>
      <dgm:t>
        <a:bodyPr/>
        <a:lstStyle/>
        <a:p>
          <a:r>
            <a:rPr lang="el-GR" b="1" dirty="0" smtClean="0">
              <a:solidFill>
                <a:schemeClr val="tx1"/>
              </a:solidFill>
              <a:latin typeface="Century Gothic" pitchFamily="34" charset="0"/>
            </a:rPr>
            <a:t>Ένας Προσανατολισμός </a:t>
          </a:r>
          <a:r>
            <a:rPr lang="el-GR" dirty="0" smtClean="0">
              <a:solidFill>
                <a:schemeClr val="tx1"/>
              </a:solidFill>
              <a:latin typeface="Century Gothic" pitchFamily="34" charset="0"/>
            </a:rPr>
            <a:t>– </a:t>
          </a:r>
          <a:r>
            <a:rPr lang="el-GR" b="0" dirty="0" smtClean="0">
              <a:solidFill>
                <a:schemeClr val="tx1"/>
              </a:solidFill>
              <a:latin typeface="Century Gothic" pitchFamily="34" charset="0"/>
            </a:rPr>
            <a:t>οδηγεί όλες</a:t>
          </a:r>
        </a:p>
        <a:p>
          <a:r>
            <a:rPr lang="el-GR" b="0" dirty="0" smtClean="0">
              <a:solidFill>
                <a:schemeClr val="tx1"/>
              </a:solidFill>
              <a:latin typeface="Century Gothic" pitchFamily="34" charset="0"/>
            </a:rPr>
            <a:t>τις ενέργειες μιας</a:t>
          </a:r>
        </a:p>
        <a:p>
          <a:r>
            <a:rPr lang="el-GR" b="0" dirty="0" smtClean="0">
              <a:solidFill>
                <a:schemeClr val="tx1"/>
              </a:solidFill>
              <a:latin typeface="Century Gothic" pitchFamily="34" charset="0"/>
            </a:rPr>
            <a:t>επιχείρησης/οργανισμού</a:t>
          </a:r>
          <a:endParaRPr lang="el-GR" dirty="0">
            <a:solidFill>
              <a:schemeClr val="tx1"/>
            </a:solidFill>
          </a:endParaRPr>
        </a:p>
      </dgm:t>
    </dgm:pt>
    <dgm:pt modelId="{1FCF90E2-CD4B-48E2-A707-D97B138E9C34}" type="parTrans" cxnId="{CDF283D8-9EA2-4482-B30F-DD8FD884D99B}">
      <dgm:prSet/>
      <dgm:spPr/>
      <dgm:t>
        <a:bodyPr/>
        <a:lstStyle/>
        <a:p>
          <a:endParaRPr lang="el-GR">
            <a:solidFill>
              <a:schemeClr val="tx1"/>
            </a:solidFill>
          </a:endParaRPr>
        </a:p>
      </dgm:t>
    </dgm:pt>
    <dgm:pt modelId="{DEF4CB94-FB7E-4FC9-B929-CA75639A569B}" type="sibTrans" cxnId="{CDF283D8-9EA2-4482-B30F-DD8FD884D99B}">
      <dgm:prSet/>
      <dgm:spPr/>
      <dgm:t>
        <a:bodyPr/>
        <a:lstStyle/>
        <a:p>
          <a:endParaRPr lang="el-GR"/>
        </a:p>
      </dgm:t>
    </dgm:pt>
    <dgm:pt modelId="{09411427-57E9-476E-91C1-20EDF5C74A7B}">
      <dgm:prSet phldrT="[Text]"/>
      <dgm:spPr/>
      <dgm:t>
        <a:bodyPr/>
        <a:lstStyle/>
        <a:p>
          <a:r>
            <a:rPr lang="el-GR" b="1" dirty="0" smtClean="0">
              <a:solidFill>
                <a:schemeClr val="tx1"/>
              </a:solidFill>
              <a:latin typeface="Century Gothic" pitchFamily="34" charset="0"/>
            </a:rPr>
            <a:t>Μια Επιχειρηματική Λειτουργία –</a:t>
          </a:r>
        </a:p>
        <a:p>
          <a:r>
            <a:rPr lang="el-GR" b="0" dirty="0" smtClean="0">
              <a:solidFill>
                <a:schemeClr val="tx1"/>
              </a:solidFill>
              <a:latin typeface="Century Gothic" pitchFamily="34" charset="0"/>
            </a:rPr>
            <a:t>υπεύθυνη να διευθύνει και να εκτελεί</a:t>
          </a:r>
        </a:p>
        <a:p>
          <a:r>
            <a:rPr lang="el-GR" b="0" dirty="0" smtClean="0">
              <a:solidFill>
                <a:schemeClr val="tx1"/>
              </a:solidFill>
              <a:latin typeface="Century Gothic" pitchFamily="34" charset="0"/>
            </a:rPr>
            <a:t>συγκεκριμένες επιχειρηματικές</a:t>
          </a:r>
        </a:p>
        <a:p>
          <a:r>
            <a:rPr lang="el-GR" b="0" dirty="0" smtClean="0">
              <a:solidFill>
                <a:schemeClr val="tx1"/>
              </a:solidFill>
              <a:latin typeface="Century Gothic" pitchFamily="34" charset="0"/>
            </a:rPr>
            <a:t>δραστηριότητες</a:t>
          </a:r>
          <a:endParaRPr lang="el-GR" dirty="0">
            <a:solidFill>
              <a:schemeClr val="tx1"/>
            </a:solidFill>
          </a:endParaRPr>
        </a:p>
      </dgm:t>
    </dgm:pt>
    <dgm:pt modelId="{C0B8BC50-FF00-468E-B809-E03BB940F657}" type="parTrans" cxnId="{57B235E8-0183-4210-9193-5426470F53B2}">
      <dgm:prSet/>
      <dgm:spPr/>
      <dgm:t>
        <a:bodyPr/>
        <a:lstStyle/>
        <a:p>
          <a:endParaRPr lang="el-GR">
            <a:solidFill>
              <a:schemeClr val="tx1"/>
            </a:solidFill>
          </a:endParaRPr>
        </a:p>
      </dgm:t>
    </dgm:pt>
    <dgm:pt modelId="{44FCE61D-D556-4D98-959E-968958A3869D}" type="sibTrans" cxnId="{57B235E8-0183-4210-9193-5426470F53B2}">
      <dgm:prSet/>
      <dgm:spPr/>
      <dgm:t>
        <a:bodyPr/>
        <a:lstStyle/>
        <a:p>
          <a:endParaRPr lang="el-GR"/>
        </a:p>
      </dgm:t>
    </dgm:pt>
    <dgm:pt modelId="{3124A81C-9BDF-4C16-B3D0-98EB7AABD290}" type="pres">
      <dgm:prSet presAssocID="{75B9C49F-FF1B-4B84-93EB-4FE4251E48F2}" presName="cycle" presStyleCnt="0">
        <dgm:presLayoutVars>
          <dgm:chMax val="1"/>
          <dgm:dir/>
          <dgm:animLvl val="ctr"/>
          <dgm:resizeHandles val="exact"/>
        </dgm:presLayoutVars>
      </dgm:prSet>
      <dgm:spPr/>
      <dgm:t>
        <a:bodyPr/>
        <a:lstStyle/>
        <a:p>
          <a:endParaRPr lang="el-GR"/>
        </a:p>
      </dgm:t>
    </dgm:pt>
    <dgm:pt modelId="{4951107E-BF8F-467D-BA20-29B4A20DF2BA}" type="pres">
      <dgm:prSet presAssocID="{42E35A26-478F-4B06-8CF5-FB3EC10B1916}" presName="centerShape" presStyleLbl="node0" presStyleIdx="0" presStyleCnt="1"/>
      <dgm:spPr/>
      <dgm:t>
        <a:bodyPr/>
        <a:lstStyle/>
        <a:p>
          <a:endParaRPr lang="el-GR"/>
        </a:p>
      </dgm:t>
    </dgm:pt>
    <dgm:pt modelId="{6BA619CB-3EB1-49C3-A6AE-1067F56C88F0}" type="pres">
      <dgm:prSet presAssocID="{1FCF90E2-CD4B-48E2-A707-D97B138E9C34}" presName="parTrans" presStyleLbl="bgSibTrans2D1" presStyleIdx="0" presStyleCnt="2"/>
      <dgm:spPr/>
      <dgm:t>
        <a:bodyPr/>
        <a:lstStyle/>
        <a:p>
          <a:endParaRPr lang="el-GR"/>
        </a:p>
      </dgm:t>
    </dgm:pt>
    <dgm:pt modelId="{BD1C38DC-9627-4496-B779-8EEC901592EC}" type="pres">
      <dgm:prSet presAssocID="{53861693-7B4A-4E34-A56B-59D893E37CD5}" presName="node" presStyleLbl="node1" presStyleIdx="0" presStyleCnt="2">
        <dgm:presLayoutVars>
          <dgm:bulletEnabled val="1"/>
        </dgm:presLayoutVars>
      </dgm:prSet>
      <dgm:spPr/>
      <dgm:t>
        <a:bodyPr/>
        <a:lstStyle/>
        <a:p>
          <a:endParaRPr lang="el-GR"/>
        </a:p>
      </dgm:t>
    </dgm:pt>
    <dgm:pt modelId="{37BE330F-FE8A-4B31-8B79-0C35C08A254C}" type="pres">
      <dgm:prSet presAssocID="{C0B8BC50-FF00-468E-B809-E03BB940F657}" presName="parTrans" presStyleLbl="bgSibTrans2D1" presStyleIdx="1" presStyleCnt="2"/>
      <dgm:spPr/>
      <dgm:t>
        <a:bodyPr/>
        <a:lstStyle/>
        <a:p>
          <a:endParaRPr lang="el-GR"/>
        </a:p>
      </dgm:t>
    </dgm:pt>
    <dgm:pt modelId="{E2236BF4-CBEF-4378-AA7D-28DA052D4115}" type="pres">
      <dgm:prSet presAssocID="{09411427-57E9-476E-91C1-20EDF5C74A7B}" presName="node" presStyleLbl="node1" presStyleIdx="1" presStyleCnt="2">
        <dgm:presLayoutVars>
          <dgm:bulletEnabled val="1"/>
        </dgm:presLayoutVars>
      </dgm:prSet>
      <dgm:spPr/>
      <dgm:t>
        <a:bodyPr/>
        <a:lstStyle/>
        <a:p>
          <a:endParaRPr lang="el-GR"/>
        </a:p>
      </dgm:t>
    </dgm:pt>
  </dgm:ptLst>
  <dgm:cxnLst>
    <dgm:cxn modelId="{8588592C-6671-4EAC-BC60-ADCE29274A75}" type="presOf" srcId="{75B9C49F-FF1B-4B84-93EB-4FE4251E48F2}" destId="{3124A81C-9BDF-4C16-B3D0-98EB7AABD290}" srcOrd="0" destOrd="0" presId="urn:microsoft.com/office/officeart/2005/8/layout/radial4"/>
    <dgm:cxn modelId="{CC403856-7F95-4DF8-8200-98D92073EB73}" type="presOf" srcId="{1FCF90E2-CD4B-48E2-A707-D97B138E9C34}" destId="{6BA619CB-3EB1-49C3-A6AE-1067F56C88F0}" srcOrd="0" destOrd="0" presId="urn:microsoft.com/office/officeart/2005/8/layout/radial4"/>
    <dgm:cxn modelId="{57B235E8-0183-4210-9193-5426470F53B2}" srcId="{42E35A26-478F-4B06-8CF5-FB3EC10B1916}" destId="{09411427-57E9-476E-91C1-20EDF5C74A7B}" srcOrd="1" destOrd="0" parTransId="{C0B8BC50-FF00-468E-B809-E03BB940F657}" sibTransId="{44FCE61D-D556-4D98-959E-968958A3869D}"/>
    <dgm:cxn modelId="{3741A450-6EE6-45AC-8D5A-038C7B6ED488}" type="presOf" srcId="{53861693-7B4A-4E34-A56B-59D893E37CD5}" destId="{BD1C38DC-9627-4496-B779-8EEC901592EC}" srcOrd="0" destOrd="0" presId="urn:microsoft.com/office/officeart/2005/8/layout/radial4"/>
    <dgm:cxn modelId="{0C9276A9-A571-4177-AF9F-6CF9886FAAD6}" srcId="{75B9C49F-FF1B-4B84-93EB-4FE4251E48F2}" destId="{42E35A26-478F-4B06-8CF5-FB3EC10B1916}" srcOrd="0" destOrd="0" parTransId="{0A94A3FE-C883-41A2-8A44-EE220D6DA792}" sibTransId="{1F22D276-DD1A-4ED6-97A9-7D5195F3B168}"/>
    <dgm:cxn modelId="{C5A07C7F-81D5-4E5F-9407-BF10A9E7464E}" type="presOf" srcId="{C0B8BC50-FF00-468E-B809-E03BB940F657}" destId="{37BE330F-FE8A-4B31-8B79-0C35C08A254C}" srcOrd="0" destOrd="0" presId="urn:microsoft.com/office/officeart/2005/8/layout/radial4"/>
    <dgm:cxn modelId="{731DE20E-2678-44E7-878A-9E7E6E11E7B1}" type="presOf" srcId="{09411427-57E9-476E-91C1-20EDF5C74A7B}" destId="{E2236BF4-CBEF-4378-AA7D-28DA052D4115}" srcOrd="0" destOrd="0" presId="urn:microsoft.com/office/officeart/2005/8/layout/radial4"/>
    <dgm:cxn modelId="{CDF283D8-9EA2-4482-B30F-DD8FD884D99B}" srcId="{42E35A26-478F-4B06-8CF5-FB3EC10B1916}" destId="{53861693-7B4A-4E34-A56B-59D893E37CD5}" srcOrd="0" destOrd="0" parTransId="{1FCF90E2-CD4B-48E2-A707-D97B138E9C34}" sibTransId="{DEF4CB94-FB7E-4FC9-B929-CA75639A569B}"/>
    <dgm:cxn modelId="{BE5FFAEA-DD0C-46CE-AF85-6C649F287C58}" type="presOf" srcId="{42E35A26-478F-4B06-8CF5-FB3EC10B1916}" destId="{4951107E-BF8F-467D-BA20-29B4A20DF2BA}" srcOrd="0" destOrd="0" presId="urn:microsoft.com/office/officeart/2005/8/layout/radial4"/>
    <dgm:cxn modelId="{8A9D2A46-6C85-4DBF-AB4E-BA6C82EEE783}" type="presParOf" srcId="{3124A81C-9BDF-4C16-B3D0-98EB7AABD290}" destId="{4951107E-BF8F-467D-BA20-29B4A20DF2BA}" srcOrd="0" destOrd="0" presId="urn:microsoft.com/office/officeart/2005/8/layout/radial4"/>
    <dgm:cxn modelId="{C1D6AC0D-4315-41B7-98CB-376E2729B760}" type="presParOf" srcId="{3124A81C-9BDF-4C16-B3D0-98EB7AABD290}" destId="{6BA619CB-3EB1-49C3-A6AE-1067F56C88F0}" srcOrd="1" destOrd="0" presId="urn:microsoft.com/office/officeart/2005/8/layout/radial4"/>
    <dgm:cxn modelId="{2DE9A220-8D24-4AB6-8F1D-91E2499CD140}" type="presParOf" srcId="{3124A81C-9BDF-4C16-B3D0-98EB7AABD290}" destId="{BD1C38DC-9627-4496-B779-8EEC901592EC}" srcOrd="2" destOrd="0" presId="urn:microsoft.com/office/officeart/2005/8/layout/radial4"/>
    <dgm:cxn modelId="{CDA785EB-B01B-45C2-A5CC-3F634BD9F094}" type="presParOf" srcId="{3124A81C-9BDF-4C16-B3D0-98EB7AABD290}" destId="{37BE330F-FE8A-4B31-8B79-0C35C08A254C}" srcOrd="3" destOrd="0" presId="urn:microsoft.com/office/officeart/2005/8/layout/radial4"/>
    <dgm:cxn modelId="{85926A72-7EB0-47B3-A467-DBF5709A71AC}" type="presParOf" srcId="{3124A81C-9BDF-4C16-B3D0-98EB7AABD290}" destId="{E2236BF4-CBEF-4378-AA7D-28DA052D4115}"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6989F1-7774-4298-8928-E6DD56C6C620}" type="doc">
      <dgm:prSet loTypeId="urn:microsoft.com/office/officeart/2005/8/layout/default#5" loCatId="list" qsTypeId="urn:microsoft.com/office/officeart/2005/8/quickstyle/simple1" qsCatId="simple" csTypeId="urn:microsoft.com/office/officeart/2005/8/colors/colorful5" csCatId="colorful" phldr="1"/>
      <dgm:spPr/>
      <dgm:t>
        <a:bodyPr/>
        <a:lstStyle/>
        <a:p>
          <a:endParaRPr lang="el-GR"/>
        </a:p>
      </dgm:t>
    </dgm:pt>
    <dgm:pt modelId="{DB82D0EB-C6F0-45F2-A27E-A322A0FF4807}">
      <dgm:prSet/>
      <dgm:spPr/>
      <dgm:t>
        <a:bodyPr/>
        <a:lstStyle/>
        <a:p>
          <a:r>
            <a:rPr lang="el-GR" smtClean="0">
              <a:solidFill>
                <a:schemeClr val="tx1"/>
              </a:solidFill>
              <a:latin typeface="Century Gothic" pitchFamily="34" charset="0"/>
            </a:rPr>
            <a:t>Στρατηγικό –</a:t>
          </a:r>
          <a:r>
            <a:rPr lang="en-US" smtClean="0">
              <a:solidFill>
                <a:schemeClr val="tx1"/>
              </a:solidFill>
              <a:latin typeface="Century Gothic" pitchFamily="34" charset="0"/>
            </a:rPr>
            <a:t> Strategic Marketing</a:t>
          </a:r>
          <a:endParaRPr lang="el-GR" dirty="0" smtClean="0">
            <a:solidFill>
              <a:schemeClr val="tx1"/>
            </a:solidFill>
            <a:latin typeface="Century Gothic" pitchFamily="34" charset="0"/>
          </a:endParaRPr>
        </a:p>
      </dgm:t>
    </dgm:pt>
    <dgm:pt modelId="{77303B7A-8057-4326-9986-2FA6D4A0097D}" type="parTrans" cxnId="{30CB172B-D17F-4884-A41A-211FBFAE44A3}">
      <dgm:prSet/>
      <dgm:spPr/>
      <dgm:t>
        <a:bodyPr/>
        <a:lstStyle/>
        <a:p>
          <a:endParaRPr lang="el-GR"/>
        </a:p>
      </dgm:t>
    </dgm:pt>
    <dgm:pt modelId="{88EE2D7A-DA72-48C1-97E6-0069B557015A}" type="sibTrans" cxnId="{30CB172B-D17F-4884-A41A-211FBFAE44A3}">
      <dgm:prSet/>
      <dgm:spPr/>
      <dgm:t>
        <a:bodyPr/>
        <a:lstStyle/>
        <a:p>
          <a:endParaRPr lang="el-GR"/>
        </a:p>
      </dgm:t>
    </dgm:pt>
    <dgm:pt modelId="{837C5ABE-9D6D-49E1-8D5B-F90CBF2B7BD4}">
      <dgm:prSet/>
      <dgm:spPr/>
      <dgm:t>
        <a:bodyPr/>
        <a:lstStyle/>
        <a:p>
          <a:r>
            <a:rPr lang="el-GR" dirty="0" smtClean="0">
              <a:solidFill>
                <a:schemeClr val="tx1"/>
              </a:solidFill>
              <a:latin typeface="Century Gothic" pitchFamily="34" charset="0"/>
            </a:rPr>
            <a:t>Τακτικό</a:t>
          </a:r>
          <a:r>
            <a:rPr lang="en-US" dirty="0" smtClean="0">
              <a:solidFill>
                <a:schemeClr val="tx1"/>
              </a:solidFill>
              <a:latin typeface="Century Gothic" pitchFamily="34" charset="0"/>
            </a:rPr>
            <a:t> – </a:t>
          </a:r>
          <a:endParaRPr lang="el-GR" dirty="0" smtClean="0">
            <a:solidFill>
              <a:schemeClr val="tx1"/>
            </a:solidFill>
            <a:latin typeface="Century Gothic" pitchFamily="34" charset="0"/>
          </a:endParaRPr>
        </a:p>
        <a:p>
          <a:r>
            <a:rPr lang="en-US" dirty="0" smtClean="0">
              <a:solidFill>
                <a:schemeClr val="tx1"/>
              </a:solidFill>
              <a:latin typeface="Century Gothic" pitchFamily="34" charset="0"/>
            </a:rPr>
            <a:t>Tactical Marketing</a:t>
          </a:r>
          <a:endParaRPr lang="el-GR" dirty="0" smtClean="0">
            <a:solidFill>
              <a:schemeClr val="tx1"/>
            </a:solidFill>
            <a:latin typeface="Century Gothic" pitchFamily="34" charset="0"/>
          </a:endParaRPr>
        </a:p>
      </dgm:t>
    </dgm:pt>
    <dgm:pt modelId="{B972E32E-A991-4B66-9737-F93279443889}" type="parTrans" cxnId="{5A2677B1-6660-4568-B37A-6BEEB83A4824}">
      <dgm:prSet/>
      <dgm:spPr/>
      <dgm:t>
        <a:bodyPr/>
        <a:lstStyle/>
        <a:p>
          <a:endParaRPr lang="el-GR"/>
        </a:p>
      </dgm:t>
    </dgm:pt>
    <dgm:pt modelId="{AE21BBBB-9B6E-4474-8F29-2E53D9E13267}" type="sibTrans" cxnId="{5A2677B1-6660-4568-B37A-6BEEB83A4824}">
      <dgm:prSet/>
      <dgm:spPr/>
      <dgm:t>
        <a:bodyPr/>
        <a:lstStyle/>
        <a:p>
          <a:endParaRPr lang="el-GR"/>
        </a:p>
      </dgm:t>
    </dgm:pt>
    <dgm:pt modelId="{BD234EB3-88F9-4A60-9332-6F0B96310A38}">
      <dgm:prSet/>
      <dgm:spPr/>
      <dgm:t>
        <a:bodyPr/>
        <a:lstStyle/>
        <a:p>
          <a:r>
            <a:rPr lang="el-GR" smtClean="0">
              <a:solidFill>
                <a:schemeClr val="tx1"/>
              </a:solidFill>
              <a:latin typeface="Century Gothic" pitchFamily="34" charset="0"/>
            </a:rPr>
            <a:t>Εσωτερικό</a:t>
          </a:r>
          <a:r>
            <a:rPr lang="en-US" smtClean="0">
              <a:solidFill>
                <a:schemeClr val="tx1"/>
              </a:solidFill>
              <a:latin typeface="Century Gothic" pitchFamily="34" charset="0"/>
            </a:rPr>
            <a:t> – Internal Marketing</a:t>
          </a:r>
          <a:endParaRPr lang="el-GR" dirty="0" smtClean="0">
            <a:solidFill>
              <a:schemeClr val="tx1"/>
            </a:solidFill>
            <a:latin typeface="Century Gothic" pitchFamily="34" charset="0"/>
          </a:endParaRPr>
        </a:p>
      </dgm:t>
    </dgm:pt>
    <dgm:pt modelId="{BF7360D3-44FD-4166-B06E-5C02EFF9FB48}" type="parTrans" cxnId="{0619CFDA-0DAC-4B2B-995D-23D743A2FB33}">
      <dgm:prSet/>
      <dgm:spPr/>
      <dgm:t>
        <a:bodyPr/>
        <a:lstStyle/>
        <a:p>
          <a:endParaRPr lang="el-GR"/>
        </a:p>
      </dgm:t>
    </dgm:pt>
    <dgm:pt modelId="{3C57FBDD-29F0-4434-B8F3-44B2803F739A}" type="sibTrans" cxnId="{0619CFDA-0DAC-4B2B-995D-23D743A2FB33}">
      <dgm:prSet/>
      <dgm:spPr/>
      <dgm:t>
        <a:bodyPr/>
        <a:lstStyle/>
        <a:p>
          <a:endParaRPr lang="el-GR"/>
        </a:p>
      </dgm:t>
    </dgm:pt>
    <dgm:pt modelId="{A6D616A9-0D18-46A6-92BC-953540F7421B}">
      <dgm:prSet/>
      <dgm:spPr/>
      <dgm:t>
        <a:bodyPr/>
        <a:lstStyle/>
        <a:p>
          <a:r>
            <a:rPr lang="el-GR" smtClean="0">
              <a:solidFill>
                <a:schemeClr val="tx1"/>
              </a:solidFill>
              <a:latin typeface="Century Gothic" pitchFamily="34" charset="0"/>
            </a:rPr>
            <a:t>Αλληλεπίδρασης</a:t>
          </a:r>
          <a:r>
            <a:rPr lang="en-US" smtClean="0">
              <a:solidFill>
                <a:schemeClr val="tx1"/>
              </a:solidFill>
              <a:latin typeface="Century Gothic" pitchFamily="34" charset="0"/>
            </a:rPr>
            <a:t> – Interactive Marketing</a:t>
          </a:r>
          <a:endParaRPr lang="el-GR" dirty="0" smtClean="0">
            <a:solidFill>
              <a:schemeClr val="tx1"/>
            </a:solidFill>
            <a:latin typeface="Century Gothic" pitchFamily="34" charset="0"/>
          </a:endParaRPr>
        </a:p>
      </dgm:t>
    </dgm:pt>
    <dgm:pt modelId="{8D4C77F1-4F1B-4A39-AC62-973A86CB3A1D}" type="parTrans" cxnId="{01126196-9189-4D1F-AA50-8A6A2A07A5CB}">
      <dgm:prSet/>
      <dgm:spPr/>
      <dgm:t>
        <a:bodyPr/>
        <a:lstStyle/>
        <a:p>
          <a:endParaRPr lang="el-GR"/>
        </a:p>
      </dgm:t>
    </dgm:pt>
    <dgm:pt modelId="{B22500B0-F79C-4B62-9329-F184D58183C2}" type="sibTrans" cxnId="{01126196-9189-4D1F-AA50-8A6A2A07A5CB}">
      <dgm:prSet/>
      <dgm:spPr/>
      <dgm:t>
        <a:bodyPr/>
        <a:lstStyle/>
        <a:p>
          <a:endParaRPr lang="el-GR"/>
        </a:p>
      </dgm:t>
    </dgm:pt>
    <dgm:pt modelId="{B60C319A-603F-45F8-8AD9-41CBB992F145}">
      <dgm:prSet/>
      <dgm:spPr/>
      <dgm:t>
        <a:bodyPr/>
        <a:lstStyle/>
        <a:p>
          <a:r>
            <a:rPr lang="el-GR" smtClean="0">
              <a:solidFill>
                <a:schemeClr val="tx1"/>
              </a:solidFill>
              <a:latin typeface="Century Gothic" pitchFamily="34" charset="0"/>
            </a:rPr>
            <a:t>Σχέσεων</a:t>
          </a:r>
          <a:r>
            <a:rPr lang="en-US" smtClean="0">
              <a:solidFill>
                <a:schemeClr val="tx1"/>
              </a:solidFill>
              <a:latin typeface="Century Gothic" pitchFamily="34" charset="0"/>
            </a:rPr>
            <a:t> – Relationship Marketing</a:t>
          </a:r>
          <a:endParaRPr lang="en-US" dirty="0" smtClean="0">
            <a:solidFill>
              <a:schemeClr val="tx1"/>
            </a:solidFill>
            <a:latin typeface="Century Gothic" pitchFamily="34" charset="0"/>
          </a:endParaRPr>
        </a:p>
      </dgm:t>
    </dgm:pt>
    <dgm:pt modelId="{604F7293-34EA-4F67-B996-13C6A32EB2CC}" type="parTrans" cxnId="{FF528D19-3BB6-45A0-998B-F84FF7066A9E}">
      <dgm:prSet/>
      <dgm:spPr/>
      <dgm:t>
        <a:bodyPr/>
        <a:lstStyle/>
        <a:p>
          <a:endParaRPr lang="el-GR"/>
        </a:p>
      </dgm:t>
    </dgm:pt>
    <dgm:pt modelId="{23F6987B-971C-4F8C-B590-D97B61292DEE}" type="sibTrans" cxnId="{FF528D19-3BB6-45A0-998B-F84FF7066A9E}">
      <dgm:prSet/>
      <dgm:spPr/>
      <dgm:t>
        <a:bodyPr/>
        <a:lstStyle/>
        <a:p>
          <a:endParaRPr lang="el-GR"/>
        </a:p>
      </dgm:t>
    </dgm:pt>
    <dgm:pt modelId="{5DB8E12F-72FF-4EF2-9D89-EAE861A6204E}">
      <dgm:prSet/>
      <dgm:spPr/>
      <dgm:t>
        <a:bodyPr/>
        <a:lstStyle/>
        <a:p>
          <a:r>
            <a:rPr lang="el-GR" smtClean="0">
              <a:solidFill>
                <a:schemeClr val="tx1"/>
              </a:solidFill>
              <a:latin typeface="Century Gothic" pitchFamily="34" charset="0"/>
            </a:rPr>
            <a:t>Κοινωνικό Μάρκετινγκ</a:t>
          </a:r>
          <a:r>
            <a:rPr lang="en-US" smtClean="0">
              <a:solidFill>
                <a:schemeClr val="tx1"/>
              </a:solidFill>
              <a:latin typeface="Century Gothic" pitchFamily="34" charset="0"/>
            </a:rPr>
            <a:t> – Societal Marketing</a:t>
          </a:r>
          <a:endParaRPr lang="el-GR" dirty="0" smtClean="0">
            <a:solidFill>
              <a:schemeClr val="tx1"/>
            </a:solidFill>
            <a:latin typeface="Century Gothic" pitchFamily="34" charset="0"/>
          </a:endParaRPr>
        </a:p>
      </dgm:t>
    </dgm:pt>
    <dgm:pt modelId="{D535BDBF-69CC-4897-8E3D-C059A00E83EB}" type="parTrans" cxnId="{E554DCD0-0C88-434A-A13E-F33184EA1B0D}">
      <dgm:prSet/>
      <dgm:spPr/>
      <dgm:t>
        <a:bodyPr/>
        <a:lstStyle/>
        <a:p>
          <a:endParaRPr lang="el-GR"/>
        </a:p>
      </dgm:t>
    </dgm:pt>
    <dgm:pt modelId="{ACB8A0B0-E7D6-4CDE-98D8-E8DA9EA2439E}" type="sibTrans" cxnId="{E554DCD0-0C88-434A-A13E-F33184EA1B0D}">
      <dgm:prSet/>
      <dgm:spPr/>
      <dgm:t>
        <a:bodyPr/>
        <a:lstStyle/>
        <a:p>
          <a:endParaRPr lang="el-GR"/>
        </a:p>
      </dgm:t>
    </dgm:pt>
    <dgm:pt modelId="{1205C883-777D-45FA-8CD4-7B7AF3B3A759}">
      <dgm:prSet/>
      <dgm:spPr/>
      <dgm:t>
        <a:bodyPr/>
        <a:lstStyle/>
        <a:p>
          <a:r>
            <a:rPr lang="el-GR" smtClean="0">
              <a:solidFill>
                <a:schemeClr val="tx1"/>
              </a:solidFill>
              <a:latin typeface="Century Gothic" pitchFamily="34" charset="0"/>
            </a:rPr>
            <a:t>Ολοκληρωμένο</a:t>
          </a:r>
          <a:r>
            <a:rPr lang="en-US" smtClean="0">
              <a:solidFill>
                <a:schemeClr val="tx1"/>
              </a:solidFill>
              <a:latin typeface="Century Gothic" pitchFamily="34" charset="0"/>
            </a:rPr>
            <a:t> – Integrated Marketing</a:t>
          </a:r>
          <a:endParaRPr lang="en-US" dirty="0" smtClean="0">
            <a:solidFill>
              <a:schemeClr val="tx1"/>
            </a:solidFill>
            <a:latin typeface="Century Gothic" pitchFamily="34" charset="0"/>
          </a:endParaRPr>
        </a:p>
      </dgm:t>
    </dgm:pt>
    <dgm:pt modelId="{B5C70924-B573-4318-AB16-E0524DC13A02}" type="parTrans" cxnId="{3B75FE57-38BB-49E4-B321-5EF5D36EC4C4}">
      <dgm:prSet/>
      <dgm:spPr/>
      <dgm:t>
        <a:bodyPr/>
        <a:lstStyle/>
        <a:p>
          <a:endParaRPr lang="el-GR"/>
        </a:p>
      </dgm:t>
    </dgm:pt>
    <dgm:pt modelId="{DA434CA6-B1C6-49E9-81BF-6ED2FC74B701}" type="sibTrans" cxnId="{3B75FE57-38BB-49E4-B321-5EF5D36EC4C4}">
      <dgm:prSet/>
      <dgm:spPr/>
      <dgm:t>
        <a:bodyPr/>
        <a:lstStyle/>
        <a:p>
          <a:endParaRPr lang="el-GR"/>
        </a:p>
      </dgm:t>
    </dgm:pt>
    <dgm:pt modelId="{1398938E-C5A8-4595-A391-318F8A6F9CB4}" type="pres">
      <dgm:prSet presAssocID="{EB6989F1-7774-4298-8928-E6DD56C6C620}" presName="diagram" presStyleCnt="0">
        <dgm:presLayoutVars>
          <dgm:dir/>
          <dgm:resizeHandles val="exact"/>
        </dgm:presLayoutVars>
      </dgm:prSet>
      <dgm:spPr/>
      <dgm:t>
        <a:bodyPr/>
        <a:lstStyle/>
        <a:p>
          <a:endParaRPr lang="el-GR"/>
        </a:p>
      </dgm:t>
    </dgm:pt>
    <dgm:pt modelId="{59858485-7BDF-4881-87C0-A0757D9B62E6}" type="pres">
      <dgm:prSet presAssocID="{DB82D0EB-C6F0-45F2-A27E-A322A0FF4807}" presName="node" presStyleLbl="node1" presStyleIdx="0" presStyleCnt="7">
        <dgm:presLayoutVars>
          <dgm:bulletEnabled val="1"/>
        </dgm:presLayoutVars>
      </dgm:prSet>
      <dgm:spPr/>
      <dgm:t>
        <a:bodyPr/>
        <a:lstStyle/>
        <a:p>
          <a:endParaRPr lang="el-GR"/>
        </a:p>
      </dgm:t>
    </dgm:pt>
    <dgm:pt modelId="{5E6538A1-7712-47B4-8C8D-31C4F36F95ED}" type="pres">
      <dgm:prSet presAssocID="{88EE2D7A-DA72-48C1-97E6-0069B557015A}" presName="sibTrans" presStyleCnt="0"/>
      <dgm:spPr/>
    </dgm:pt>
    <dgm:pt modelId="{24FB7C5B-CEFA-4A9A-B306-3CA29043157B}" type="pres">
      <dgm:prSet presAssocID="{837C5ABE-9D6D-49E1-8D5B-F90CBF2B7BD4}" presName="node" presStyleLbl="node1" presStyleIdx="1" presStyleCnt="7">
        <dgm:presLayoutVars>
          <dgm:bulletEnabled val="1"/>
        </dgm:presLayoutVars>
      </dgm:prSet>
      <dgm:spPr/>
      <dgm:t>
        <a:bodyPr/>
        <a:lstStyle/>
        <a:p>
          <a:endParaRPr lang="el-GR"/>
        </a:p>
      </dgm:t>
    </dgm:pt>
    <dgm:pt modelId="{650E2DA6-EB51-43B8-A955-802841355518}" type="pres">
      <dgm:prSet presAssocID="{AE21BBBB-9B6E-4474-8F29-2E53D9E13267}" presName="sibTrans" presStyleCnt="0"/>
      <dgm:spPr/>
    </dgm:pt>
    <dgm:pt modelId="{6042DC66-6002-463F-9DAC-3932E907CDA3}" type="pres">
      <dgm:prSet presAssocID="{BD234EB3-88F9-4A60-9332-6F0B96310A38}" presName="node" presStyleLbl="node1" presStyleIdx="2" presStyleCnt="7">
        <dgm:presLayoutVars>
          <dgm:bulletEnabled val="1"/>
        </dgm:presLayoutVars>
      </dgm:prSet>
      <dgm:spPr/>
      <dgm:t>
        <a:bodyPr/>
        <a:lstStyle/>
        <a:p>
          <a:endParaRPr lang="el-GR"/>
        </a:p>
      </dgm:t>
    </dgm:pt>
    <dgm:pt modelId="{7C259263-34C3-4C09-9921-3E2E5B01C76D}" type="pres">
      <dgm:prSet presAssocID="{3C57FBDD-29F0-4434-B8F3-44B2803F739A}" presName="sibTrans" presStyleCnt="0"/>
      <dgm:spPr/>
    </dgm:pt>
    <dgm:pt modelId="{42E3868C-CFA1-4649-A68C-2ECD848F1B7A}" type="pres">
      <dgm:prSet presAssocID="{A6D616A9-0D18-46A6-92BC-953540F7421B}" presName="node" presStyleLbl="node1" presStyleIdx="3" presStyleCnt="7">
        <dgm:presLayoutVars>
          <dgm:bulletEnabled val="1"/>
        </dgm:presLayoutVars>
      </dgm:prSet>
      <dgm:spPr/>
      <dgm:t>
        <a:bodyPr/>
        <a:lstStyle/>
        <a:p>
          <a:endParaRPr lang="el-GR"/>
        </a:p>
      </dgm:t>
    </dgm:pt>
    <dgm:pt modelId="{73CB0848-A1DD-494E-AB2E-52E4ACA04417}" type="pres">
      <dgm:prSet presAssocID="{B22500B0-F79C-4B62-9329-F184D58183C2}" presName="sibTrans" presStyleCnt="0"/>
      <dgm:spPr/>
    </dgm:pt>
    <dgm:pt modelId="{C0B60981-C9CA-4635-A288-7E5909805EAA}" type="pres">
      <dgm:prSet presAssocID="{B60C319A-603F-45F8-8AD9-41CBB992F145}" presName="node" presStyleLbl="node1" presStyleIdx="4" presStyleCnt="7">
        <dgm:presLayoutVars>
          <dgm:bulletEnabled val="1"/>
        </dgm:presLayoutVars>
      </dgm:prSet>
      <dgm:spPr/>
      <dgm:t>
        <a:bodyPr/>
        <a:lstStyle/>
        <a:p>
          <a:endParaRPr lang="el-GR"/>
        </a:p>
      </dgm:t>
    </dgm:pt>
    <dgm:pt modelId="{63BC39D8-C974-4644-877D-A5EC228770C2}" type="pres">
      <dgm:prSet presAssocID="{23F6987B-971C-4F8C-B590-D97B61292DEE}" presName="sibTrans" presStyleCnt="0"/>
      <dgm:spPr/>
    </dgm:pt>
    <dgm:pt modelId="{DCA031D6-AE0A-452E-B261-C6BA9058959B}" type="pres">
      <dgm:prSet presAssocID="{5DB8E12F-72FF-4EF2-9D89-EAE861A6204E}" presName="node" presStyleLbl="node1" presStyleIdx="5" presStyleCnt="7">
        <dgm:presLayoutVars>
          <dgm:bulletEnabled val="1"/>
        </dgm:presLayoutVars>
      </dgm:prSet>
      <dgm:spPr/>
      <dgm:t>
        <a:bodyPr/>
        <a:lstStyle/>
        <a:p>
          <a:endParaRPr lang="el-GR"/>
        </a:p>
      </dgm:t>
    </dgm:pt>
    <dgm:pt modelId="{04D9B676-5C14-4C23-BCE7-1A33879FF4CA}" type="pres">
      <dgm:prSet presAssocID="{ACB8A0B0-E7D6-4CDE-98D8-E8DA9EA2439E}" presName="sibTrans" presStyleCnt="0"/>
      <dgm:spPr/>
    </dgm:pt>
    <dgm:pt modelId="{172F62E6-9F51-46E7-8762-4DD67C760CA8}" type="pres">
      <dgm:prSet presAssocID="{1205C883-777D-45FA-8CD4-7B7AF3B3A759}" presName="node" presStyleLbl="node1" presStyleIdx="6" presStyleCnt="7">
        <dgm:presLayoutVars>
          <dgm:bulletEnabled val="1"/>
        </dgm:presLayoutVars>
      </dgm:prSet>
      <dgm:spPr/>
      <dgm:t>
        <a:bodyPr/>
        <a:lstStyle/>
        <a:p>
          <a:endParaRPr lang="el-GR"/>
        </a:p>
      </dgm:t>
    </dgm:pt>
  </dgm:ptLst>
  <dgm:cxnLst>
    <dgm:cxn modelId="{2A686AAF-4EAE-4DB2-80B9-3055E7476C05}" type="presOf" srcId="{BD234EB3-88F9-4A60-9332-6F0B96310A38}" destId="{6042DC66-6002-463F-9DAC-3932E907CDA3}" srcOrd="0" destOrd="0" presId="urn:microsoft.com/office/officeart/2005/8/layout/default#5"/>
    <dgm:cxn modelId="{3B75FE57-38BB-49E4-B321-5EF5D36EC4C4}" srcId="{EB6989F1-7774-4298-8928-E6DD56C6C620}" destId="{1205C883-777D-45FA-8CD4-7B7AF3B3A759}" srcOrd="6" destOrd="0" parTransId="{B5C70924-B573-4318-AB16-E0524DC13A02}" sibTransId="{DA434CA6-B1C6-49E9-81BF-6ED2FC74B701}"/>
    <dgm:cxn modelId="{29353C1A-1935-463C-BDC4-675A69914DF0}" type="presOf" srcId="{837C5ABE-9D6D-49E1-8D5B-F90CBF2B7BD4}" destId="{24FB7C5B-CEFA-4A9A-B306-3CA29043157B}" srcOrd="0" destOrd="0" presId="urn:microsoft.com/office/officeart/2005/8/layout/default#5"/>
    <dgm:cxn modelId="{FF528D19-3BB6-45A0-998B-F84FF7066A9E}" srcId="{EB6989F1-7774-4298-8928-E6DD56C6C620}" destId="{B60C319A-603F-45F8-8AD9-41CBB992F145}" srcOrd="4" destOrd="0" parTransId="{604F7293-34EA-4F67-B996-13C6A32EB2CC}" sibTransId="{23F6987B-971C-4F8C-B590-D97B61292DEE}"/>
    <dgm:cxn modelId="{10A0D02A-E780-44F0-BB2A-092E8313CE3D}" type="presOf" srcId="{1205C883-777D-45FA-8CD4-7B7AF3B3A759}" destId="{172F62E6-9F51-46E7-8762-4DD67C760CA8}" srcOrd="0" destOrd="0" presId="urn:microsoft.com/office/officeart/2005/8/layout/default#5"/>
    <dgm:cxn modelId="{5A2677B1-6660-4568-B37A-6BEEB83A4824}" srcId="{EB6989F1-7774-4298-8928-E6DD56C6C620}" destId="{837C5ABE-9D6D-49E1-8D5B-F90CBF2B7BD4}" srcOrd="1" destOrd="0" parTransId="{B972E32E-A991-4B66-9737-F93279443889}" sibTransId="{AE21BBBB-9B6E-4474-8F29-2E53D9E13267}"/>
    <dgm:cxn modelId="{806DB6C4-4AC6-4747-BCCD-23FA73498A72}" type="presOf" srcId="{EB6989F1-7774-4298-8928-E6DD56C6C620}" destId="{1398938E-C5A8-4595-A391-318F8A6F9CB4}" srcOrd="0" destOrd="0" presId="urn:microsoft.com/office/officeart/2005/8/layout/default#5"/>
    <dgm:cxn modelId="{01126196-9189-4D1F-AA50-8A6A2A07A5CB}" srcId="{EB6989F1-7774-4298-8928-E6DD56C6C620}" destId="{A6D616A9-0D18-46A6-92BC-953540F7421B}" srcOrd="3" destOrd="0" parTransId="{8D4C77F1-4F1B-4A39-AC62-973A86CB3A1D}" sibTransId="{B22500B0-F79C-4B62-9329-F184D58183C2}"/>
    <dgm:cxn modelId="{0619CFDA-0DAC-4B2B-995D-23D743A2FB33}" srcId="{EB6989F1-7774-4298-8928-E6DD56C6C620}" destId="{BD234EB3-88F9-4A60-9332-6F0B96310A38}" srcOrd="2" destOrd="0" parTransId="{BF7360D3-44FD-4166-B06E-5C02EFF9FB48}" sibTransId="{3C57FBDD-29F0-4434-B8F3-44B2803F739A}"/>
    <dgm:cxn modelId="{11871662-7D23-413D-BF6A-BF75252300DB}" type="presOf" srcId="{A6D616A9-0D18-46A6-92BC-953540F7421B}" destId="{42E3868C-CFA1-4649-A68C-2ECD848F1B7A}" srcOrd="0" destOrd="0" presId="urn:microsoft.com/office/officeart/2005/8/layout/default#5"/>
    <dgm:cxn modelId="{C4BEEC17-D0F9-4DD2-B531-555B6C2068E5}" type="presOf" srcId="{B60C319A-603F-45F8-8AD9-41CBB992F145}" destId="{C0B60981-C9CA-4635-A288-7E5909805EAA}" srcOrd="0" destOrd="0" presId="urn:microsoft.com/office/officeart/2005/8/layout/default#5"/>
    <dgm:cxn modelId="{4CB13E65-C046-461D-98ED-0727CA966CC0}" type="presOf" srcId="{DB82D0EB-C6F0-45F2-A27E-A322A0FF4807}" destId="{59858485-7BDF-4881-87C0-A0757D9B62E6}" srcOrd="0" destOrd="0" presId="urn:microsoft.com/office/officeart/2005/8/layout/default#5"/>
    <dgm:cxn modelId="{E554DCD0-0C88-434A-A13E-F33184EA1B0D}" srcId="{EB6989F1-7774-4298-8928-E6DD56C6C620}" destId="{5DB8E12F-72FF-4EF2-9D89-EAE861A6204E}" srcOrd="5" destOrd="0" parTransId="{D535BDBF-69CC-4897-8E3D-C059A00E83EB}" sibTransId="{ACB8A0B0-E7D6-4CDE-98D8-E8DA9EA2439E}"/>
    <dgm:cxn modelId="{A4564921-6546-4022-98EA-5FB16785B30E}" type="presOf" srcId="{5DB8E12F-72FF-4EF2-9D89-EAE861A6204E}" destId="{DCA031D6-AE0A-452E-B261-C6BA9058959B}" srcOrd="0" destOrd="0" presId="urn:microsoft.com/office/officeart/2005/8/layout/default#5"/>
    <dgm:cxn modelId="{30CB172B-D17F-4884-A41A-211FBFAE44A3}" srcId="{EB6989F1-7774-4298-8928-E6DD56C6C620}" destId="{DB82D0EB-C6F0-45F2-A27E-A322A0FF4807}" srcOrd="0" destOrd="0" parTransId="{77303B7A-8057-4326-9986-2FA6D4A0097D}" sibTransId="{88EE2D7A-DA72-48C1-97E6-0069B557015A}"/>
    <dgm:cxn modelId="{BC1ABEC2-7D52-412C-A347-F9C3B1188E50}" type="presParOf" srcId="{1398938E-C5A8-4595-A391-318F8A6F9CB4}" destId="{59858485-7BDF-4881-87C0-A0757D9B62E6}" srcOrd="0" destOrd="0" presId="urn:microsoft.com/office/officeart/2005/8/layout/default#5"/>
    <dgm:cxn modelId="{ED577C95-B868-4104-9C61-A3360DDDB8A0}" type="presParOf" srcId="{1398938E-C5A8-4595-A391-318F8A6F9CB4}" destId="{5E6538A1-7712-47B4-8C8D-31C4F36F95ED}" srcOrd="1" destOrd="0" presId="urn:microsoft.com/office/officeart/2005/8/layout/default#5"/>
    <dgm:cxn modelId="{F0B9999A-7AB6-4367-90F0-C38FA259DE92}" type="presParOf" srcId="{1398938E-C5A8-4595-A391-318F8A6F9CB4}" destId="{24FB7C5B-CEFA-4A9A-B306-3CA29043157B}" srcOrd="2" destOrd="0" presId="urn:microsoft.com/office/officeart/2005/8/layout/default#5"/>
    <dgm:cxn modelId="{5F8E1E67-5C6C-403C-949F-800367F3C01D}" type="presParOf" srcId="{1398938E-C5A8-4595-A391-318F8A6F9CB4}" destId="{650E2DA6-EB51-43B8-A955-802841355518}" srcOrd="3" destOrd="0" presId="urn:microsoft.com/office/officeart/2005/8/layout/default#5"/>
    <dgm:cxn modelId="{EFD96D77-E1C0-44FD-BCA3-438892ABB538}" type="presParOf" srcId="{1398938E-C5A8-4595-A391-318F8A6F9CB4}" destId="{6042DC66-6002-463F-9DAC-3932E907CDA3}" srcOrd="4" destOrd="0" presId="urn:microsoft.com/office/officeart/2005/8/layout/default#5"/>
    <dgm:cxn modelId="{E2166077-69F3-40A1-9E4D-C9336CA51156}" type="presParOf" srcId="{1398938E-C5A8-4595-A391-318F8A6F9CB4}" destId="{7C259263-34C3-4C09-9921-3E2E5B01C76D}" srcOrd="5" destOrd="0" presId="urn:microsoft.com/office/officeart/2005/8/layout/default#5"/>
    <dgm:cxn modelId="{44146D4C-DE29-42BA-9B1B-2C3F43BF60DC}" type="presParOf" srcId="{1398938E-C5A8-4595-A391-318F8A6F9CB4}" destId="{42E3868C-CFA1-4649-A68C-2ECD848F1B7A}" srcOrd="6" destOrd="0" presId="urn:microsoft.com/office/officeart/2005/8/layout/default#5"/>
    <dgm:cxn modelId="{E5B55DA0-EBFE-43D2-A79D-DBBDD28BBC33}" type="presParOf" srcId="{1398938E-C5A8-4595-A391-318F8A6F9CB4}" destId="{73CB0848-A1DD-494E-AB2E-52E4ACA04417}" srcOrd="7" destOrd="0" presId="urn:microsoft.com/office/officeart/2005/8/layout/default#5"/>
    <dgm:cxn modelId="{724B7756-EEA1-4862-B859-6E42D188EABF}" type="presParOf" srcId="{1398938E-C5A8-4595-A391-318F8A6F9CB4}" destId="{C0B60981-C9CA-4635-A288-7E5909805EAA}" srcOrd="8" destOrd="0" presId="urn:microsoft.com/office/officeart/2005/8/layout/default#5"/>
    <dgm:cxn modelId="{E09F2AE3-81B1-4E69-9F41-C379F3C21137}" type="presParOf" srcId="{1398938E-C5A8-4595-A391-318F8A6F9CB4}" destId="{63BC39D8-C974-4644-877D-A5EC228770C2}" srcOrd="9" destOrd="0" presId="urn:microsoft.com/office/officeart/2005/8/layout/default#5"/>
    <dgm:cxn modelId="{78017567-817F-4B34-9390-A4EB378DC432}" type="presParOf" srcId="{1398938E-C5A8-4595-A391-318F8A6F9CB4}" destId="{DCA031D6-AE0A-452E-B261-C6BA9058959B}" srcOrd="10" destOrd="0" presId="urn:microsoft.com/office/officeart/2005/8/layout/default#5"/>
    <dgm:cxn modelId="{A00ECA3D-4276-48D3-BEEB-27AD49891FF5}" type="presParOf" srcId="{1398938E-C5A8-4595-A391-318F8A6F9CB4}" destId="{04D9B676-5C14-4C23-BCE7-1A33879FF4CA}" srcOrd="11" destOrd="0" presId="urn:microsoft.com/office/officeart/2005/8/layout/default#5"/>
    <dgm:cxn modelId="{4824686E-F983-4E80-9346-BEABBD279FFD}" type="presParOf" srcId="{1398938E-C5A8-4595-A391-318F8A6F9CB4}" destId="{172F62E6-9F51-46E7-8762-4DD67C760CA8}" srcOrd="12"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332300-9CFB-472C-BF30-380185D3C308}" type="doc">
      <dgm:prSet loTypeId="urn:diagrams.loki3.com/VaryingWidthList+Icon" loCatId="list" qsTypeId="urn:microsoft.com/office/officeart/2005/8/quickstyle/simple1" qsCatId="simple" csTypeId="urn:microsoft.com/office/officeart/2005/8/colors/colorful1#1" csCatId="colorful" phldr="1"/>
      <dgm:spPr/>
    </dgm:pt>
    <dgm:pt modelId="{C4E33088-427C-458E-A74D-AA81718F2C72}">
      <dgm:prSet phldrT="[Text]" custT="1"/>
      <dgm:spPr/>
      <dgm:t>
        <a:bodyPr/>
        <a:lstStyle/>
        <a:p>
          <a:r>
            <a:rPr lang="en-US" sz="2400" dirty="0" smtClean="0">
              <a:latin typeface="Century Gothic" pitchFamily="34" charset="0"/>
            </a:rPr>
            <a:t>Brand Image, Product,</a:t>
          </a:r>
        </a:p>
        <a:p>
          <a:r>
            <a:rPr lang="en-US" sz="2400" dirty="0" smtClean="0">
              <a:latin typeface="Century Gothic" pitchFamily="34" charset="0"/>
            </a:rPr>
            <a:t>Corporate </a:t>
          </a:r>
          <a:endParaRPr lang="el-GR" sz="2400" dirty="0"/>
        </a:p>
      </dgm:t>
    </dgm:pt>
    <dgm:pt modelId="{1EC2B159-D622-4EB5-88DD-2AB3A31BE3C6}" type="parTrans" cxnId="{BAC0E9BE-9918-4312-BA1C-224A01814136}">
      <dgm:prSet/>
      <dgm:spPr/>
      <dgm:t>
        <a:bodyPr/>
        <a:lstStyle/>
        <a:p>
          <a:endParaRPr lang="el-GR"/>
        </a:p>
      </dgm:t>
    </dgm:pt>
    <dgm:pt modelId="{4223C8B6-B675-4642-8F99-10E737218E06}" type="sibTrans" cxnId="{BAC0E9BE-9918-4312-BA1C-224A01814136}">
      <dgm:prSet/>
      <dgm:spPr/>
      <dgm:t>
        <a:bodyPr/>
        <a:lstStyle/>
        <a:p>
          <a:endParaRPr lang="el-GR"/>
        </a:p>
      </dgm:t>
    </dgm:pt>
    <dgm:pt modelId="{27D65170-91B4-4643-B8A4-5C7C340C0883}">
      <dgm:prSet phldrT="[Text]"/>
      <dgm:spPr/>
      <dgm:t>
        <a:bodyPr/>
        <a:lstStyle/>
        <a:p>
          <a:r>
            <a:rPr lang="en-US" dirty="0" smtClean="0">
              <a:latin typeface="Century Gothic" pitchFamily="34" charset="0"/>
            </a:rPr>
            <a:t>Distribution Image</a:t>
          </a:r>
        </a:p>
        <a:p>
          <a:r>
            <a:rPr lang="en-US" dirty="0" smtClean="0">
              <a:latin typeface="Century Gothic" pitchFamily="34" charset="0"/>
            </a:rPr>
            <a:t>Store, Mall, Region, City </a:t>
          </a:r>
          <a:endParaRPr lang="el-GR" dirty="0"/>
        </a:p>
      </dgm:t>
    </dgm:pt>
    <dgm:pt modelId="{22AA220A-3B51-4F44-97E9-AD6E08BACDF4}" type="parTrans" cxnId="{EDC96DBD-4722-4D48-9BE9-278CC5E02E86}">
      <dgm:prSet/>
      <dgm:spPr/>
      <dgm:t>
        <a:bodyPr/>
        <a:lstStyle/>
        <a:p>
          <a:endParaRPr lang="el-GR"/>
        </a:p>
      </dgm:t>
    </dgm:pt>
    <dgm:pt modelId="{037E316E-A66E-4F1F-A4A1-C98FA59309F2}" type="sibTrans" cxnId="{EDC96DBD-4722-4D48-9BE9-278CC5E02E86}">
      <dgm:prSet/>
      <dgm:spPr/>
      <dgm:t>
        <a:bodyPr/>
        <a:lstStyle/>
        <a:p>
          <a:endParaRPr lang="el-GR"/>
        </a:p>
      </dgm:t>
    </dgm:pt>
    <dgm:pt modelId="{D54CA9A5-8F3E-453D-B446-B95D474D6A17}">
      <dgm:prSet phldrT="[Text]"/>
      <dgm:spPr/>
      <dgm:t>
        <a:bodyPr/>
        <a:lstStyle/>
        <a:p>
          <a:r>
            <a:rPr lang="en-US" dirty="0" smtClean="0">
              <a:latin typeface="Century Gothic" pitchFamily="34" charset="0"/>
            </a:rPr>
            <a:t>Country of Origin Image  </a:t>
          </a:r>
          <a:endParaRPr lang="el-GR" dirty="0"/>
        </a:p>
      </dgm:t>
    </dgm:pt>
    <dgm:pt modelId="{F6E47073-0A26-47E3-BE1D-14045E00CC84}" type="parTrans" cxnId="{26535236-D29B-46B3-A06E-89FF0480CDCB}">
      <dgm:prSet/>
      <dgm:spPr/>
      <dgm:t>
        <a:bodyPr/>
        <a:lstStyle/>
        <a:p>
          <a:endParaRPr lang="el-GR"/>
        </a:p>
      </dgm:t>
    </dgm:pt>
    <dgm:pt modelId="{88C1734B-8E81-422A-B7E2-80A578096CB2}" type="sibTrans" cxnId="{26535236-D29B-46B3-A06E-89FF0480CDCB}">
      <dgm:prSet/>
      <dgm:spPr/>
      <dgm:t>
        <a:bodyPr/>
        <a:lstStyle/>
        <a:p>
          <a:endParaRPr lang="el-GR"/>
        </a:p>
      </dgm:t>
    </dgm:pt>
    <dgm:pt modelId="{A3E090B7-A6E8-433B-A127-EF2C5BC01B07}">
      <dgm:prSet phldrT="[Text]"/>
      <dgm:spPr/>
      <dgm:t>
        <a:bodyPr/>
        <a:lstStyle/>
        <a:p>
          <a:r>
            <a:rPr lang="en-US" dirty="0" smtClean="0">
              <a:latin typeface="Century Gothic" pitchFamily="34" charset="0"/>
            </a:rPr>
            <a:t>Executive, Corporate System of Values</a:t>
          </a:r>
          <a:endParaRPr lang="el-GR" dirty="0">
            <a:latin typeface="Century Gothic" pitchFamily="34" charset="0"/>
          </a:endParaRPr>
        </a:p>
      </dgm:t>
    </dgm:pt>
    <dgm:pt modelId="{47DEC503-2561-4902-9F07-4D6FF5BFF83F}" type="parTrans" cxnId="{CAE9560B-D33C-420F-81B5-AF456F49171E}">
      <dgm:prSet/>
      <dgm:spPr/>
      <dgm:t>
        <a:bodyPr/>
        <a:lstStyle/>
        <a:p>
          <a:endParaRPr lang="el-GR"/>
        </a:p>
      </dgm:t>
    </dgm:pt>
    <dgm:pt modelId="{2F179EFA-3C6C-4A66-84C2-81D1B213F4A5}" type="sibTrans" cxnId="{CAE9560B-D33C-420F-81B5-AF456F49171E}">
      <dgm:prSet/>
      <dgm:spPr/>
      <dgm:t>
        <a:bodyPr/>
        <a:lstStyle/>
        <a:p>
          <a:endParaRPr lang="el-GR"/>
        </a:p>
      </dgm:t>
    </dgm:pt>
    <dgm:pt modelId="{5C97C5AC-3B92-4C65-8679-DDC841AB2AD2}" type="pres">
      <dgm:prSet presAssocID="{B8332300-9CFB-472C-BF30-380185D3C308}" presName="Name0" presStyleCnt="0">
        <dgm:presLayoutVars>
          <dgm:resizeHandles/>
        </dgm:presLayoutVars>
      </dgm:prSet>
      <dgm:spPr/>
    </dgm:pt>
    <dgm:pt modelId="{3081AF8B-CC0D-4002-A84E-0F0885B32624}" type="pres">
      <dgm:prSet presAssocID="{C4E33088-427C-458E-A74D-AA81718F2C72}" presName="text" presStyleLbl="node1" presStyleIdx="0" presStyleCnt="4" custScaleX="373375" custLinFactY="869" custLinFactNeighborX="5860" custLinFactNeighborY="100000">
        <dgm:presLayoutVars>
          <dgm:bulletEnabled val="1"/>
        </dgm:presLayoutVars>
      </dgm:prSet>
      <dgm:spPr/>
      <dgm:t>
        <a:bodyPr/>
        <a:lstStyle/>
        <a:p>
          <a:endParaRPr lang="el-GR"/>
        </a:p>
      </dgm:t>
    </dgm:pt>
    <dgm:pt modelId="{226AD150-0FB8-4ECD-9543-806B84EB30BA}" type="pres">
      <dgm:prSet presAssocID="{4223C8B6-B675-4642-8F99-10E737218E06}" presName="space" presStyleCnt="0"/>
      <dgm:spPr/>
    </dgm:pt>
    <dgm:pt modelId="{C57D102A-6D14-4AC6-8582-E63CC64C5CDA}" type="pres">
      <dgm:prSet presAssocID="{27D65170-91B4-4643-B8A4-5C7C340C0883}" presName="text" presStyleLbl="node1" presStyleIdx="1" presStyleCnt="4" custScaleX="430212">
        <dgm:presLayoutVars>
          <dgm:bulletEnabled val="1"/>
        </dgm:presLayoutVars>
      </dgm:prSet>
      <dgm:spPr/>
      <dgm:t>
        <a:bodyPr/>
        <a:lstStyle/>
        <a:p>
          <a:endParaRPr lang="el-GR"/>
        </a:p>
      </dgm:t>
    </dgm:pt>
    <dgm:pt modelId="{8C6E46C5-021F-4710-94E5-4216CEC50825}" type="pres">
      <dgm:prSet presAssocID="{037E316E-A66E-4F1F-A4A1-C98FA59309F2}" presName="space" presStyleCnt="0"/>
      <dgm:spPr/>
    </dgm:pt>
    <dgm:pt modelId="{4892F421-D2EF-4EB3-8D88-AF97C63A5429}" type="pres">
      <dgm:prSet presAssocID="{D54CA9A5-8F3E-453D-B446-B95D474D6A17}" presName="text" presStyleLbl="node1" presStyleIdx="2" presStyleCnt="4" custScaleX="548632" custScaleY="109668">
        <dgm:presLayoutVars>
          <dgm:bulletEnabled val="1"/>
        </dgm:presLayoutVars>
      </dgm:prSet>
      <dgm:spPr/>
      <dgm:t>
        <a:bodyPr/>
        <a:lstStyle/>
        <a:p>
          <a:endParaRPr lang="el-GR"/>
        </a:p>
      </dgm:t>
    </dgm:pt>
    <dgm:pt modelId="{B81C1984-A88E-4EFC-BE4A-151D9234AAC5}" type="pres">
      <dgm:prSet presAssocID="{88C1734B-8E81-422A-B7E2-80A578096CB2}" presName="space" presStyleCnt="0"/>
      <dgm:spPr/>
    </dgm:pt>
    <dgm:pt modelId="{FB2BEF42-E385-4C97-AFDB-24C33A677884}" type="pres">
      <dgm:prSet presAssocID="{A3E090B7-A6E8-433B-A127-EF2C5BC01B07}" presName="text" presStyleLbl="node1" presStyleIdx="3" presStyleCnt="4">
        <dgm:presLayoutVars>
          <dgm:bulletEnabled val="1"/>
        </dgm:presLayoutVars>
      </dgm:prSet>
      <dgm:spPr/>
      <dgm:t>
        <a:bodyPr/>
        <a:lstStyle/>
        <a:p>
          <a:endParaRPr lang="el-GR"/>
        </a:p>
      </dgm:t>
    </dgm:pt>
  </dgm:ptLst>
  <dgm:cxnLst>
    <dgm:cxn modelId="{40E9882B-0740-4ABB-AB7B-594AB375AE20}" type="presOf" srcId="{A3E090B7-A6E8-433B-A127-EF2C5BC01B07}" destId="{FB2BEF42-E385-4C97-AFDB-24C33A677884}" srcOrd="0" destOrd="0" presId="urn:diagrams.loki3.com/VaryingWidthList+Icon"/>
    <dgm:cxn modelId="{808247AD-B380-455A-8F30-19FB5552D552}" type="presOf" srcId="{27D65170-91B4-4643-B8A4-5C7C340C0883}" destId="{C57D102A-6D14-4AC6-8582-E63CC64C5CDA}" srcOrd="0" destOrd="0" presId="urn:diagrams.loki3.com/VaryingWidthList+Icon"/>
    <dgm:cxn modelId="{BA1F077D-56E4-4E83-A74F-53CB44036628}" type="presOf" srcId="{C4E33088-427C-458E-A74D-AA81718F2C72}" destId="{3081AF8B-CC0D-4002-A84E-0F0885B32624}" srcOrd="0" destOrd="0" presId="urn:diagrams.loki3.com/VaryingWidthList+Icon"/>
    <dgm:cxn modelId="{BAC0E9BE-9918-4312-BA1C-224A01814136}" srcId="{B8332300-9CFB-472C-BF30-380185D3C308}" destId="{C4E33088-427C-458E-A74D-AA81718F2C72}" srcOrd="0" destOrd="0" parTransId="{1EC2B159-D622-4EB5-88DD-2AB3A31BE3C6}" sibTransId="{4223C8B6-B675-4642-8F99-10E737218E06}"/>
    <dgm:cxn modelId="{EDC96DBD-4722-4D48-9BE9-278CC5E02E86}" srcId="{B8332300-9CFB-472C-BF30-380185D3C308}" destId="{27D65170-91B4-4643-B8A4-5C7C340C0883}" srcOrd="1" destOrd="0" parTransId="{22AA220A-3B51-4F44-97E9-AD6E08BACDF4}" sibTransId="{037E316E-A66E-4F1F-A4A1-C98FA59309F2}"/>
    <dgm:cxn modelId="{26535236-D29B-46B3-A06E-89FF0480CDCB}" srcId="{B8332300-9CFB-472C-BF30-380185D3C308}" destId="{D54CA9A5-8F3E-453D-B446-B95D474D6A17}" srcOrd="2" destOrd="0" parTransId="{F6E47073-0A26-47E3-BE1D-14045E00CC84}" sibTransId="{88C1734B-8E81-422A-B7E2-80A578096CB2}"/>
    <dgm:cxn modelId="{D9C0804B-7722-4FE5-9129-BFC29945450A}" type="presOf" srcId="{D54CA9A5-8F3E-453D-B446-B95D474D6A17}" destId="{4892F421-D2EF-4EB3-8D88-AF97C63A5429}" srcOrd="0" destOrd="0" presId="urn:diagrams.loki3.com/VaryingWidthList+Icon"/>
    <dgm:cxn modelId="{CAE9560B-D33C-420F-81B5-AF456F49171E}" srcId="{B8332300-9CFB-472C-BF30-380185D3C308}" destId="{A3E090B7-A6E8-433B-A127-EF2C5BC01B07}" srcOrd="3" destOrd="0" parTransId="{47DEC503-2561-4902-9F07-4D6FF5BFF83F}" sibTransId="{2F179EFA-3C6C-4A66-84C2-81D1B213F4A5}"/>
    <dgm:cxn modelId="{1ABAAA6D-B5B4-4792-A4FB-8F62B2911703}" type="presOf" srcId="{B8332300-9CFB-472C-BF30-380185D3C308}" destId="{5C97C5AC-3B92-4C65-8679-DDC841AB2AD2}" srcOrd="0" destOrd="0" presId="urn:diagrams.loki3.com/VaryingWidthList+Icon"/>
    <dgm:cxn modelId="{C5006B63-F85D-45B3-9A93-326592ACE141}" type="presParOf" srcId="{5C97C5AC-3B92-4C65-8679-DDC841AB2AD2}" destId="{3081AF8B-CC0D-4002-A84E-0F0885B32624}" srcOrd="0" destOrd="0" presId="urn:diagrams.loki3.com/VaryingWidthList+Icon"/>
    <dgm:cxn modelId="{DA58AC56-B791-4A6E-B952-A3818B75F1EA}" type="presParOf" srcId="{5C97C5AC-3B92-4C65-8679-DDC841AB2AD2}" destId="{226AD150-0FB8-4ECD-9543-806B84EB30BA}" srcOrd="1" destOrd="0" presId="urn:diagrams.loki3.com/VaryingWidthList+Icon"/>
    <dgm:cxn modelId="{39A941CB-BFC9-46E7-BF22-8D5DE256A508}" type="presParOf" srcId="{5C97C5AC-3B92-4C65-8679-DDC841AB2AD2}" destId="{C57D102A-6D14-4AC6-8582-E63CC64C5CDA}" srcOrd="2" destOrd="0" presId="urn:diagrams.loki3.com/VaryingWidthList+Icon"/>
    <dgm:cxn modelId="{DF0B3246-81F1-4A2F-9FF4-6D716E586067}" type="presParOf" srcId="{5C97C5AC-3B92-4C65-8679-DDC841AB2AD2}" destId="{8C6E46C5-021F-4710-94E5-4216CEC50825}" srcOrd="3" destOrd="0" presId="urn:diagrams.loki3.com/VaryingWidthList+Icon"/>
    <dgm:cxn modelId="{3A157775-5A0A-4D86-B75F-E569972737D1}" type="presParOf" srcId="{5C97C5AC-3B92-4C65-8679-DDC841AB2AD2}" destId="{4892F421-D2EF-4EB3-8D88-AF97C63A5429}" srcOrd="4" destOrd="0" presId="urn:diagrams.loki3.com/VaryingWidthList+Icon"/>
    <dgm:cxn modelId="{B02BDAF2-D979-4F39-8D81-60947F85BA2A}" type="presParOf" srcId="{5C97C5AC-3B92-4C65-8679-DDC841AB2AD2}" destId="{B81C1984-A88E-4EFC-BE4A-151D9234AAC5}" srcOrd="5" destOrd="0" presId="urn:diagrams.loki3.com/VaryingWidthList+Icon"/>
    <dgm:cxn modelId="{B53CC7EF-ABA6-47E7-93DA-41A9D0E9A31B}" type="presParOf" srcId="{5C97C5AC-3B92-4C65-8679-DDC841AB2AD2}" destId="{FB2BEF42-E385-4C97-AFDB-24C33A677884}"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33AFBF-16BF-48AA-B235-BFC49BB7ADF1}" type="doc">
      <dgm:prSet loTypeId="urn:microsoft.com/office/officeart/2005/8/layout/default#6" loCatId="list" qsTypeId="urn:microsoft.com/office/officeart/2005/8/quickstyle/simple1" qsCatId="simple" csTypeId="urn:microsoft.com/office/officeart/2005/8/colors/colorful5" csCatId="colorful" phldr="1"/>
      <dgm:spPr/>
      <dgm:t>
        <a:bodyPr/>
        <a:lstStyle/>
        <a:p>
          <a:endParaRPr lang="el-GR"/>
        </a:p>
      </dgm:t>
    </dgm:pt>
    <dgm:pt modelId="{73B3F366-1432-40E2-B19B-F0CDBFDA066D}">
      <dgm:prSet phldrT="[Text]"/>
      <dgm:spPr/>
      <dgm:t>
        <a:bodyPr/>
        <a:lstStyle/>
        <a:p>
          <a:r>
            <a:rPr lang="en-GB" dirty="0" smtClean="0">
              <a:solidFill>
                <a:schemeClr val="tx1"/>
              </a:solidFill>
              <a:effectLst/>
              <a:latin typeface="Century Gothic" pitchFamily="34" charset="0"/>
            </a:rPr>
            <a:t>INTERNAL MARKETING</a:t>
          </a:r>
          <a:endParaRPr lang="el-GR" dirty="0">
            <a:solidFill>
              <a:schemeClr val="tx1"/>
            </a:solidFill>
            <a:effectLst/>
          </a:endParaRPr>
        </a:p>
      </dgm:t>
    </dgm:pt>
    <dgm:pt modelId="{DADF578C-6CBF-41B9-8844-BB4FB3D79805}" type="parTrans" cxnId="{8ECAABF8-C9B2-4DB3-9657-B83267AB448D}">
      <dgm:prSet/>
      <dgm:spPr/>
      <dgm:t>
        <a:bodyPr/>
        <a:lstStyle/>
        <a:p>
          <a:endParaRPr lang="el-GR"/>
        </a:p>
      </dgm:t>
    </dgm:pt>
    <dgm:pt modelId="{67321C60-05F3-4C0A-8F3E-DDFD1DF8AF91}" type="sibTrans" cxnId="{8ECAABF8-C9B2-4DB3-9657-B83267AB448D}">
      <dgm:prSet/>
      <dgm:spPr/>
      <dgm:t>
        <a:bodyPr/>
        <a:lstStyle/>
        <a:p>
          <a:endParaRPr lang="el-GR"/>
        </a:p>
      </dgm:t>
    </dgm:pt>
    <dgm:pt modelId="{B888BB45-A252-47B0-A8E9-C608EEA61BB4}">
      <dgm:prSet/>
      <dgm:spPr/>
      <dgm:t>
        <a:bodyPr/>
        <a:lstStyle/>
        <a:p>
          <a:r>
            <a:rPr lang="en-GB" smtClean="0">
              <a:solidFill>
                <a:schemeClr val="tx1"/>
              </a:solidFill>
              <a:effectLst/>
              <a:latin typeface="Century Gothic" pitchFamily="34" charset="0"/>
            </a:rPr>
            <a:t>RELATIONSHIP MARKETING</a:t>
          </a:r>
          <a:endParaRPr lang="el-GR" dirty="0">
            <a:solidFill>
              <a:schemeClr val="tx1"/>
            </a:solidFill>
            <a:effectLst/>
            <a:latin typeface="Century Gothic" pitchFamily="34" charset="0"/>
          </a:endParaRPr>
        </a:p>
      </dgm:t>
    </dgm:pt>
    <dgm:pt modelId="{0005448F-9D95-4AB7-B71E-E8E87822CF05}" type="parTrans" cxnId="{AD1FD47B-E767-4CC1-9F0A-6874A2B08E58}">
      <dgm:prSet/>
      <dgm:spPr/>
      <dgm:t>
        <a:bodyPr/>
        <a:lstStyle/>
        <a:p>
          <a:endParaRPr lang="el-GR"/>
        </a:p>
      </dgm:t>
    </dgm:pt>
    <dgm:pt modelId="{30D00AAC-8290-4D61-886E-698BFDA5BB5C}" type="sibTrans" cxnId="{AD1FD47B-E767-4CC1-9F0A-6874A2B08E58}">
      <dgm:prSet/>
      <dgm:spPr/>
      <dgm:t>
        <a:bodyPr/>
        <a:lstStyle/>
        <a:p>
          <a:endParaRPr lang="el-GR"/>
        </a:p>
      </dgm:t>
    </dgm:pt>
    <dgm:pt modelId="{A1EB2328-87D1-4416-8035-7BC1D8A894C0}">
      <dgm:prSet/>
      <dgm:spPr/>
      <dgm:t>
        <a:bodyPr/>
        <a:lstStyle/>
        <a:p>
          <a:r>
            <a:rPr lang="en-GB" smtClean="0">
              <a:solidFill>
                <a:schemeClr val="tx1"/>
              </a:solidFill>
              <a:effectLst/>
              <a:latin typeface="Century Gothic" pitchFamily="34" charset="0"/>
            </a:rPr>
            <a:t>CLASSICAL MARKETING</a:t>
          </a:r>
          <a:endParaRPr lang="el-GR" dirty="0">
            <a:solidFill>
              <a:schemeClr val="tx1"/>
            </a:solidFill>
            <a:effectLst/>
            <a:latin typeface="Century Gothic" pitchFamily="34" charset="0"/>
          </a:endParaRPr>
        </a:p>
      </dgm:t>
    </dgm:pt>
    <dgm:pt modelId="{136AB7EF-4F67-4F95-8C8E-FB9A3046767A}" type="parTrans" cxnId="{C868CA23-88AA-4A6D-AABA-35EF1E064C23}">
      <dgm:prSet/>
      <dgm:spPr/>
      <dgm:t>
        <a:bodyPr/>
        <a:lstStyle/>
        <a:p>
          <a:endParaRPr lang="el-GR"/>
        </a:p>
      </dgm:t>
    </dgm:pt>
    <dgm:pt modelId="{F3C8FDCF-ED87-4590-A86A-4151B82B69FC}" type="sibTrans" cxnId="{C868CA23-88AA-4A6D-AABA-35EF1E064C23}">
      <dgm:prSet/>
      <dgm:spPr/>
      <dgm:t>
        <a:bodyPr/>
        <a:lstStyle/>
        <a:p>
          <a:endParaRPr lang="el-GR"/>
        </a:p>
      </dgm:t>
    </dgm:pt>
    <dgm:pt modelId="{B99155E3-1608-4A7C-A1F5-35025802385D}">
      <dgm:prSet/>
      <dgm:spPr/>
      <dgm:t>
        <a:bodyPr/>
        <a:lstStyle/>
        <a:p>
          <a:r>
            <a:rPr lang="en-GB" smtClean="0">
              <a:solidFill>
                <a:schemeClr val="tx1"/>
              </a:solidFill>
              <a:effectLst/>
              <a:latin typeface="Century Gothic" pitchFamily="34" charset="0"/>
            </a:rPr>
            <a:t>INTERACTIVE</a:t>
          </a:r>
          <a:r>
            <a:rPr lang="en-GB" b="0" smtClean="0">
              <a:solidFill>
                <a:schemeClr val="tx1"/>
              </a:solidFill>
              <a:effectLst/>
              <a:latin typeface="Century Gothic" pitchFamily="34" charset="0"/>
            </a:rPr>
            <a:t> </a:t>
          </a:r>
          <a:r>
            <a:rPr lang="en-GB" smtClean="0">
              <a:solidFill>
                <a:schemeClr val="tx1"/>
              </a:solidFill>
              <a:effectLst/>
              <a:latin typeface="Century Gothic" pitchFamily="34" charset="0"/>
            </a:rPr>
            <a:t>MARKETING</a:t>
          </a:r>
          <a:endParaRPr lang="el-GR" dirty="0">
            <a:solidFill>
              <a:schemeClr val="tx1"/>
            </a:solidFill>
            <a:effectLst/>
            <a:latin typeface="Century Gothic" pitchFamily="34" charset="0"/>
          </a:endParaRPr>
        </a:p>
      </dgm:t>
    </dgm:pt>
    <dgm:pt modelId="{BE72AFB8-FE1E-4B95-83D9-0941000AF779}" type="parTrans" cxnId="{45709CAE-E6DB-4DDB-923C-A83FE1535BCB}">
      <dgm:prSet/>
      <dgm:spPr/>
      <dgm:t>
        <a:bodyPr/>
        <a:lstStyle/>
        <a:p>
          <a:endParaRPr lang="el-GR"/>
        </a:p>
      </dgm:t>
    </dgm:pt>
    <dgm:pt modelId="{4A6F3124-1AF0-4E57-95A2-CE885CEB7AEA}" type="sibTrans" cxnId="{45709CAE-E6DB-4DDB-923C-A83FE1535BCB}">
      <dgm:prSet/>
      <dgm:spPr/>
      <dgm:t>
        <a:bodyPr/>
        <a:lstStyle/>
        <a:p>
          <a:endParaRPr lang="el-GR"/>
        </a:p>
      </dgm:t>
    </dgm:pt>
    <dgm:pt modelId="{E21C1363-AED9-4236-A6D8-85DDED1751E1}" type="pres">
      <dgm:prSet presAssocID="{C733AFBF-16BF-48AA-B235-BFC49BB7ADF1}" presName="diagram" presStyleCnt="0">
        <dgm:presLayoutVars>
          <dgm:dir/>
          <dgm:resizeHandles val="exact"/>
        </dgm:presLayoutVars>
      </dgm:prSet>
      <dgm:spPr/>
      <dgm:t>
        <a:bodyPr/>
        <a:lstStyle/>
        <a:p>
          <a:endParaRPr lang="el-GR"/>
        </a:p>
      </dgm:t>
    </dgm:pt>
    <dgm:pt modelId="{1E8B2D34-3CFB-4843-BDCA-DBEE77C52891}" type="pres">
      <dgm:prSet presAssocID="{B99155E3-1608-4A7C-A1F5-35025802385D}" presName="node" presStyleLbl="node1" presStyleIdx="0" presStyleCnt="4">
        <dgm:presLayoutVars>
          <dgm:bulletEnabled val="1"/>
        </dgm:presLayoutVars>
      </dgm:prSet>
      <dgm:spPr/>
      <dgm:t>
        <a:bodyPr/>
        <a:lstStyle/>
        <a:p>
          <a:endParaRPr lang="el-GR"/>
        </a:p>
      </dgm:t>
    </dgm:pt>
    <dgm:pt modelId="{31D41395-6F34-46C3-A346-E9332BD19F1E}" type="pres">
      <dgm:prSet presAssocID="{4A6F3124-1AF0-4E57-95A2-CE885CEB7AEA}" presName="sibTrans" presStyleCnt="0"/>
      <dgm:spPr/>
    </dgm:pt>
    <dgm:pt modelId="{E123F968-2FAB-47E6-B137-57F1B91B2264}" type="pres">
      <dgm:prSet presAssocID="{73B3F366-1432-40E2-B19B-F0CDBFDA066D}" presName="node" presStyleLbl="node1" presStyleIdx="1" presStyleCnt="4">
        <dgm:presLayoutVars>
          <dgm:bulletEnabled val="1"/>
        </dgm:presLayoutVars>
      </dgm:prSet>
      <dgm:spPr/>
      <dgm:t>
        <a:bodyPr/>
        <a:lstStyle/>
        <a:p>
          <a:endParaRPr lang="el-GR"/>
        </a:p>
      </dgm:t>
    </dgm:pt>
    <dgm:pt modelId="{FEEF73B0-BD0A-4599-8900-51879E220F31}" type="pres">
      <dgm:prSet presAssocID="{67321C60-05F3-4C0A-8F3E-DDFD1DF8AF91}" presName="sibTrans" presStyleCnt="0"/>
      <dgm:spPr/>
    </dgm:pt>
    <dgm:pt modelId="{8906F340-D67A-4A87-8CED-D5B57B5E97CD}" type="pres">
      <dgm:prSet presAssocID="{A1EB2328-87D1-4416-8035-7BC1D8A894C0}" presName="node" presStyleLbl="node1" presStyleIdx="2" presStyleCnt="4">
        <dgm:presLayoutVars>
          <dgm:bulletEnabled val="1"/>
        </dgm:presLayoutVars>
      </dgm:prSet>
      <dgm:spPr/>
      <dgm:t>
        <a:bodyPr/>
        <a:lstStyle/>
        <a:p>
          <a:endParaRPr lang="el-GR"/>
        </a:p>
      </dgm:t>
    </dgm:pt>
    <dgm:pt modelId="{35CB68CA-CBB3-4B3A-9878-3AAA84B76015}" type="pres">
      <dgm:prSet presAssocID="{F3C8FDCF-ED87-4590-A86A-4151B82B69FC}" presName="sibTrans" presStyleCnt="0"/>
      <dgm:spPr/>
    </dgm:pt>
    <dgm:pt modelId="{5DA34B1E-781C-4458-8E60-6373EACD0A50}" type="pres">
      <dgm:prSet presAssocID="{B888BB45-A252-47B0-A8E9-C608EEA61BB4}" presName="node" presStyleLbl="node1" presStyleIdx="3" presStyleCnt="4">
        <dgm:presLayoutVars>
          <dgm:bulletEnabled val="1"/>
        </dgm:presLayoutVars>
      </dgm:prSet>
      <dgm:spPr/>
      <dgm:t>
        <a:bodyPr/>
        <a:lstStyle/>
        <a:p>
          <a:endParaRPr lang="el-GR"/>
        </a:p>
      </dgm:t>
    </dgm:pt>
  </dgm:ptLst>
  <dgm:cxnLst>
    <dgm:cxn modelId="{B056F4B6-E05A-4676-8E9F-4A7383992C92}" type="presOf" srcId="{A1EB2328-87D1-4416-8035-7BC1D8A894C0}" destId="{8906F340-D67A-4A87-8CED-D5B57B5E97CD}" srcOrd="0" destOrd="0" presId="urn:microsoft.com/office/officeart/2005/8/layout/default#6"/>
    <dgm:cxn modelId="{8ECAABF8-C9B2-4DB3-9657-B83267AB448D}" srcId="{C733AFBF-16BF-48AA-B235-BFC49BB7ADF1}" destId="{73B3F366-1432-40E2-B19B-F0CDBFDA066D}" srcOrd="1" destOrd="0" parTransId="{DADF578C-6CBF-41B9-8844-BB4FB3D79805}" sibTransId="{67321C60-05F3-4C0A-8F3E-DDFD1DF8AF91}"/>
    <dgm:cxn modelId="{6F077827-D6BA-4F55-B68C-F11442A2C51A}" type="presOf" srcId="{C733AFBF-16BF-48AA-B235-BFC49BB7ADF1}" destId="{E21C1363-AED9-4236-A6D8-85DDED1751E1}" srcOrd="0" destOrd="0" presId="urn:microsoft.com/office/officeart/2005/8/layout/default#6"/>
    <dgm:cxn modelId="{45709CAE-E6DB-4DDB-923C-A83FE1535BCB}" srcId="{C733AFBF-16BF-48AA-B235-BFC49BB7ADF1}" destId="{B99155E3-1608-4A7C-A1F5-35025802385D}" srcOrd="0" destOrd="0" parTransId="{BE72AFB8-FE1E-4B95-83D9-0941000AF779}" sibTransId="{4A6F3124-1AF0-4E57-95A2-CE885CEB7AEA}"/>
    <dgm:cxn modelId="{97FD7F56-FDEF-4109-85D6-1C01EA5A9C74}" type="presOf" srcId="{B888BB45-A252-47B0-A8E9-C608EEA61BB4}" destId="{5DA34B1E-781C-4458-8E60-6373EACD0A50}" srcOrd="0" destOrd="0" presId="urn:microsoft.com/office/officeart/2005/8/layout/default#6"/>
    <dgm:cxn modelId="{4BC6654C-0A61-47CF-88B1-59884C8E44DC}" type="presOf" srcId="{B99155E3-1608-4A7C-A1F5-35025802385D}" destId="{1E8B2D34-3CFB-4843-BDCA-DBEE77C52891}" srcOrd="0" destOrd="0" presId="urn:microsoft.com/office/officeart/2005/8/layout/default#6"/>
    <dgm:cxn modelId="{63CB499B-CEDC-4483-8614-2578E24CEBF9}" type="presOf" srcId="{73B3F366-1432-40E2-B19B-F0CDBFDA066D}" destId="{E123F968-2FAB-47E6-B137-57F1B91B2264}" srcOrd="0" destOrd="0" presId="urn:microsoft.com/office/officeart/2005/8/layout/default#6"/>
    <dgm:cxn modelId="{AD1FD47B-E767-4CC1-9F0A-6874A2B08E58}" srcId="{C733AFBF-16BF-48AA-B235-BFC49BB7ADF1}" destId="{B888BB45-A252-47B0-A8E9-C608EEA61BB4}" srcOrd="3" destOrd="0" parTransId="{0005448F-9D95-4AB7-B71E-E8E87822CF05}" sibTransId="{30D00AAC-8290-4D61-886E-698BFDA5BB5C}"/>
    <dgm:cxn modelId="{C868CA23-88AA-4A6D-AABA-35EF1E064C23}" srcId="{C733AFBF-16BF-48AA-B235-BFC49BB7ADF1}" destId="{A1EB2328-87D1-4416-8035-7BC1D8A894C0}" srcOrd="2" destOrd="0" parTransId="{136AB7EF-4F67-4F95-8C8E-FB9A3046767A}" sibTransId="{F3C8FDCF-ED87-4590-A86A-4151B82B69FC}"/>
    <dgm:cxn modelId="{DFBAC657-C1C4-4F20-AAB0-D4A6D80E92AA}" type="presParOf" srcId="{E21C1363-AED9-4236-A6D8-85DDED1751E1}" destId="{1E8B2D34-3CFB-4843-BDCA-DBEE77C52891}" srcOrd="0" destOrd="0" presId="urn:microsoft.com/office/officeart/2005/8/layout/default#6"/>
    <dgm:cxn modelId="{7BA4EAC0-C60A-41C3-BF56-7A183F49759B}" type="presParOf" srcId="{E21C1363-AED9-4236-A6D8-85DDED1751E1}" destId="{31D41395-6F34-46C3-A346-E9332BD19F1E}" srcOrd="1" destOrd="0" presId="urn:microsoft.com/office/officeart/2005/8/layout/default#6"/>
    <dgm:cxn modelId="{FF4F7CB3-2432-4F62-AA47-1B3FD6A19C67}" type="presParOf" srcId="{E21C1363-AED9-4236-A6D8-85DDED1751E1}" destId="{E123F968-2FAB-47E6-B137-57F1B91B2264}" srcOrd="2" destOrd="0" presId="urn:microsoft.com/office/officeart/2005/8/layout/default#6"/>
    <dgm:cxn modelId="{AA80B862-69D2-4825-9167-D7D04A72E58A}" type="presParOf" srcId="{E21C1363-AED9-4236-A6D8-85DDED1751E1}" destId="{FEEF73B0-BD0A-4599-8900-51879E220F31}" srcOrd="3" destOrd="0" presId="urn:microsoft.com/office/officeart/2005/8/layout/default#6"/>
    <dgm:cxn modelId="{7B3AA8A1-0905-4244-8459-08CE33A68DE5}" type="presParOf" srcId="{E21C1363-AED9-4236-A6D8-85DDED1751E1}" destId="{8906F340-D67A-4A87-8CED-D5B57B5E97CD}" srcOrd="4" destOrd="0" presId="urn:microsoft.com/office/officeart/2005/8/layout/default#6"/>
    <dgm:cxn modelId="{55388EC3-D905-4130-A4D3-580E7F9D24A5}" type="presParOf" srcId="{E21C1363-AED9-4236-A6D8-85DDED1751E1}" destId="{35CB68CA-CBB3-4B3A-9878-3AAA84B76015}" srcOrd="5" destOrd="0" presId="urn:microsoft.com/office/officeart/2005/8/layout/default#6"/>
    <dgm:cxn modelId="{F922878F-22A5-479F-AEA4-6B823917D9D6}" type="presParOf" srcId="{E21C1363-AED9-4236-A6D8-85DDED1751E1}" destId="{5DA34B1E-781C-4458-8E60-6373EACD0A50}" srcOrd="6"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01C6BE-00AC-4451-9F16-FF61DBE55AE2}" type="doc">
      <dgm:prSet loTypeId="urn:microsoft.com/office/officeart/2005/8/layout/venn1" loCatId="relationship" qsTypeId="urn:microsoft.com/office/officeart/2005/8/quickstyle/simple1" qsCatId="simple" csTypeId="urn:microsoft.com/office/officeart/2005/8/colors/colorful4" csCatId="colorful" phldr="1"/>
      <dgm:spPr/>
    </dgm:pt>
    <dgm:pt modelId="{7A94EA1E-ECB7-4554-A8F3-34D170293621}">
      <dgm:prSet phldrT="[Text]"/>
      <dgm:spPr/>
      <dgm:t>
        <a:bodyPr/>
        <a:lstStyle/>
        <a:p>
          <a:r>
            <a:rPr lang="en-US" b="1" u="sng" dirty="0" smtClean="0">
              <a:latin typeface="Century Gothic" pitchFamily="34" charset="0"/>
            </a:rPr>
            <a:t>Market</a:t>
          </a:r>
          <a:r>
            <a:rPr lang="en-US" u="sng" dirty="0" smtClean="0">
              <a:latin typeface="Century Gothic" pitchFamily="34" charset="0"/>
            </a:rPr>
            <a:t> </a:t>
          </a:r>
          <a:endParaRPr lang="el-GR" u="sng" dirty="0" smtClean="0">
            <a:latin typeface="Century Gothic" pitchFamily="34" charset="0"/>
          </a:endParaRPr>
        </a:p>
        <a:p>
          <a:r>
            <a:rPr lang="en-US" dirty="0" smtClean="0">
              <a:latin typeface="Century Gothic" pitchFamily="34" charset="0"/>
            </a:rPr>
            <a:t> 3C Consumer Competition</a:t>
          </a:r>
          <a:endParaRPr lang="el-GR" dirty="0" smtClean="0">
            <a:latin typeface="Century Gothic" pitchFamily="34" charset="0"/>
          </a:endParaRPr>
        </a:p>
        <a:p>
          <a:r>
            <a:rPr lang="en-US" dirty="0" smtClean="0">
              <a:latin typeface="Century Gothic" pitchFamily="34" charset="0"/>
            </a:rPr>
            <a:t>Firm</a:t>
          </a:r>
        </a:p>
      </dgm:t>
    </dgm:pt>
    <dgm:pt modelId="{F58E2425-D5D4-4A2C-827E-62CA3B022FAA}" type="parTrans" cxnId="{8F021788-4E47-46A4-B55D-534952CFE707}">
      <dgm:prSet/>
      <dgm:spPr/>
      <dgm:t>
        <a:bodyPr/>
        <a:lstStyle/>
        <a:p>
          <a:endParaRPr lang="el-GR"/>
        </a:p>
      </dgm:t>
    </dgm:pt>
    <dgm:pt modelId="{BF7B85CF-6950-4BC1-8FA0-DF91F78F5EA3}" type="sibTrans" cxnId="{8F021788-4E47-46A4-B55D-534952CFE707}">
      <dgm:prSet/>
      <dgm:spPr/>
      <dgm:t>
        <a:bodyPr/>
        <a:lstStyle/>
        <a:p>
          <a:endParaRPr lang="el-GR"/>
        </a:p>
      </dgm:t>
    </dgm:pt>
    <dgm:pt modelId="{51BFB6DF-9672-433E-A17F-55F30463D10E}">
      <dgm:prSet phldrT="[Text]"/>
      <dgm:spPr/>
      <dgm:t>
        <a:bodyPr/>
        <a:lstStyle/>
        <a:p>
          <a:r>
            <a:rPr lang="el-GR" b="1" u="sng" dirty="0" smtClean="0">
              <a:latin typeface="Century Gothic" pitchFamily="34" charset="0"/>
            </a:rPr>
            <a:t>-</a:t>
          </a:r>
          <a:r>
            <a:rPr lang="en-US" b="1" u="sng" dirty="0" err="1" smtClean="0">
              <a:latin typeface="Century Gothic" pitchFamily="34" charset="0"/>
            </a:rPr>
            <a:t>ing</a:t>
          </a:r>
          <a:endParaRPr lang="el-GR" b="1" u="sng" dirty="0" smtClean="0">
            <a:latin typeface="Century Gothic" pitchFamily="34" charset="0"/>
          </a:endParaRPr>
        </a:p>
        <a:p>
          <a:r>
            <a:rPr lang="en-US" dirty="0" smtClean="0">
              <a:latin typeface="Century Gothic" pitchFamily="34" charset="0"/>
            </a:rPr>
            <a:t>4P’s Product Place Promotion Price</a:t>
          </a:r>
          <a:endParaRPr lang="el-GR" dirty="0"/>
        </a:p>
      </dgm:t>
    </dgm:pt>
    <dgm:pt modelId="{20D15D97-A6A8-4CD0-8262-0B2188991B0D}" type="parTrans" cxnId="{47014C43-54A8-437C-8D6C-3E9D587A070D}">
      <dgm:prSet/>
      <dgm:spPr/>
      <dgm:t>
        <a:bodyPr/>
        <a:lstStyle/>
        <a:p>
          <a:endParaRPr lang="el-GR"/>
        </a:p>
      </dgm:t>
    </dgm:pt>
    <dgm:pt modelId="{E5F58894-A2BD-49AF-BDBA-5DADDA63C6E3}" type="sibTrans" cxnId="{47014C43-54A8-437C-8D6C-3E9D587A070D}">
      <dgm:prSet/>
      <dgm:spPr/>
      <dgm:t>
        <a:bodyPr/>
        <a:lstStyle/>
        <a:p>
          <a:endParaRPr lang="el-GR"/>
        </a:p>
      </dgm:t>
    </dgm:pt>
    <dgm:pt modelId="{84F54314-9860-480D-92F3-882BA77C7773}" type="pres">
      <dgm:prSet presAssocID="{C601C6BE-00AC-4451-9F16-FF61DBE55AE2}" presName="compositeShape" presStyleCnt="0">
        <dgm:presLayoutVars>
          <dgm:chMax val="7"/>
          <dgm:dir/>
          <dgm:resizeHandles val="exact"/>
        </dgm:presLayoutVars>
      </dgm:prSet>
      <dgm:spPr/>
    </dgm:pt>
    <dgm:pt modelId="{2F95B20D-DDB9-4B25-A7A6-512516210712}" type="pres">
      <dgm:prSet presAssocID="{7A94EA1E-ECB7-4554-A8F3-34D170293621}" presName="circ1" presStyleLbl="vennNode1" presStyleIdx="0" presStyleCnt="2" custScaleX="108016"/>
      <dgm:spPr/>
      <dgm:t>
        <a:bodyPr/>
        <a:lstStyle/>
        <a:p>
          <a:endParaRPr lang="el-GR"/>
        </a:p>
      </dgm:t>
    </dgm:pt>
    <dgm:pt modelId="{5870B5D1-AE35-4A5B-BFCD-19EF797D1170}" type="pres">
      <dgm:prSet presAssocID="{7A94EA1E-ECB7-4554-A8F3-34D170293621}" presName="circ1Tx" presStyleLbl="revTx" presStyleIdx="0" presStyleCnt="0">
        <dgm:presLayoutVars>
          <dgm:chMax val="0"/>
          <dgm:chPref val="0"/>
          <dgm:bulletEnabled val="1"/>
        </dgm:presLayoutVars>
      </dgm:prSet>
      <dgm:spPr/>
      <dgm:t>
        <a:bodyPr/>
        <a:lstStyle/>
        <a:p>
          <a:endParaRPr lang="el-GR"/>
        </a:p>
      </dgm:t>
    </dgm:pt>
    <dgm:pt modelId="{997F90B5-5282-4B1F-9EE3-C51DD67FBB2A}" type="pres">
      <dgm:prSet presAssocID="{51BFB6DF-9672-433E-A17F-55F30463D10E}" presName="circ2" presStyleLbl="vennNode1" presStyleIdx="1" presStyleCnt="2"/>
      <dgm:spPr/>
      <dgm:t>
        <a:bodyPr/>
        <a:lstStyle/>
        <a:p>
          <a:endParaRPr lang="el-GR"/>
        </a:p>
      </dgm:t>
    </dgm:pt>
    <dgm:pt modelId="{87A82992-1F2A-487B-8726-A475B27AB29A}" type="pres">
      <dgm:prSet presAssocID="{51BFB6DF-9672-433E-A17F-55F30463D10E}" presName="circ2Tx" presStyleLbl="revTx" presStyleIdx="0" presStyleCnt="0">
        <dgm:presLayoutVars>
          <dgm:chMax val="0"/>
          <dgm:chPref val="0"/>
          <dgm:bulletEnabled val="1"/>
        </dgm:presLayoutVars>
      </dgm:prSet>
      <dgm:spPr/>
      <dgm:t>
        <a:bodyPr/>
        <a:lstStyle/>
        <a:p>
          <a:endParaRPr lang="el-GR"/>
        </a:p>
      </dgm:t>
    </dgm:pt>
  </dgm:ptLst>
  <dgm:cxnLst>
    <dgm:cxn modelId="{18D7F085-8430-4A76-960C-299122261423}" type="presOf" srcId="{7A94EA1E-ECB7-4554-A8F3-34D170293621}" destId="{5870B5D1-AE35-4A5B-BFCD-19EF797D1170}" srcOrd="1" destOrd="0" presId="urn:microsoft.com/office/officeart/2005/8/layout/venn1"/>
    <dgm:cxn modelId="{B7A27506-CBC4-4BD3-8D85-F4C6E1516A65}" type="presOf" srcId="{7A94EA1E-ECB7-4554-A8F3-34D170293621}" destId="{2F95B20D-DDB9-4B25-A7A6-512516210712}" srcOrd="0" destOrd="0" presId="urn:microsoft.com/office/officeart/2005/8/layout/venn1"/>
    <dgm:cxn modelId="{CDE703CD-34BB-4AF1-B160-4932F64A852B}" type="presOf" srcId="{51BFB6DF-9672-433E-A17F-55F30463D10E}" destId="{997F90B5-5282-4B1F-9EE3-C51DD67FBB2A}" srcOrd="0" destOrd="0" presId="urn:microsoft.com/office/officeart/2005/8/layout/venn1"/>
    <dgm:cxn modelId="{6E6B02CB-9F3F-4701-9BB4-90403C05F6C7}" type="presOf" srcId="{C601C6BE-00AC-4451-9F16-FF61DBE55AE2}" destId="{84F54314-9860-480D-92F3-882BA77C7773}" srcOrd="0" destOrd="0" presId="urn:microsoft.com/office/officeart/2005/8/layout/venn1"/>
    <dgm:cxn modelId="{47014C43-54A8-437C-8D6C-3E9D587A070D}" srcId="{C601C6BE-00AC-4451-9F16-FF61DBE55AE2}" destId="{51BFB6DF-9672-433E-A17F-55F30463D10E}" srcOrd="1" destOrd="0" parTransId="{20D15D97-A6A8-4CD0-8262-0B2188991B0D}" sibTransId="{E5F58894-A2BD-49AF-BDBA-5DADDA63C6E3}"/>
    <dgm:cxn modelId="{8F021788-4E47-46A4-B55D-534952CFE707}" srcId="{C601C6BE-00AC-4451-9F16-FF61DBE55AE2}" destId="{7A94EA1E-ECB7-4554-A8F3-34D170293621}" srcOrd="0" destOrd="0" parTransId="{F58E2425-D5D4-4A2C-827E-62CA3B022FAA}" sibTransId="{BF7B85CF-6950-4BC1-8FA0-DF91F78F5EA3}"/>
    <dgm:cxn modelId="{166DEAE6-3E8A-4804-85D4-9C8ED0D9308E}" type="presOf" srcId="{51BFB6DF-9672-433E-A17F-55F30463D10E}" destId="{87A82992-1F2A-487B-8726-A475B27AB29A}" srcOrd="1" destOrd="0" presId="urn:microsoft.com/office/officeart/2005/8/layout/venn1"/>
    <dgm:cxn modelId="{502D1313-BAA3-40A6-8793-B8508D7ECE71}" type="presParOf" srcId="{84F54314-9860-480D-92F3-882BA77C7773}" destId="{2F95B20D-DDB9-4B25-A7A6-512516210712}" srcOrd="0" destOrd="0" presId="urn:microsoft.com/office/officeart/2005/8/layout/venn1"/>
    <dgm:cxn modelId="{FA571D52-0F6D-4C36-9174-E52C249C07C4}" type="presParOf" srcId="{84F54314-9860-480D-92F3-882BA77C7773}" destId="{5870B5D1-AE35-4A5B-BFCD-19EF797D1170}" srcOrd="1" destOrd="0" presId="urn:microsoft.com/office/officeart/2005/8/layout/venn1"/>
    <dgm:cxn modelId="{64DCE528-5A97-4DD9-A3FC-5A8873ED253B}" type="presParOf" srcId="{84F54314-9860-480D-92F3-882BA77C7773}" destId="{997F90B5-5282-4B1F-9EE3-C51DD67FBB2A}" srcOrd="2" destOrd="0" presId="urn:microsoft.com/office/officeart/2005/8/layout/venn1"/>
    <dgm:cxn modelId="{943DD8D8-3626-4C9E-B080-E82A324BB1AD}" type="presParOf" srcId="{84F54314-9860-480D-92F3-882BA77C7773}" destId="{87A82992-1F2A-487B-8726-A475B27AB29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5D9593-A74B-42C1-B50C-7FD6FE1F1D9F}" type="doc">
      <dgm:prSet loTypeId="urn:microsoft.com/office/officeart/2005/8/layout/pyramid2" loCatId="pyramid" qsTypeId="urn:microsoft.com/office/officeart/2005/8/quickstyle/simple1" qsCatId="simple" csTypeId="urn:microsoft.com/office/officeart/2005/8/colors/colorful5" csCatId="colorful" phldr="1"/>
      <dgm:spPr/>
    </dgm:pt>
    <dgm:pt modelId="{3084236B-1CFE-48CC-AE64-70A09F7C7D81}">
      <dgm:prSet phldrT="[Text]"/>
      <dgm:spPr/>
      <dgm:t>
        <a:bodyPr/>
        <a:lstStyle/>
        <a:p>
          <a:r>
            <a:rPr lang="el-GR" dirty="0" smtClean="0">
              <a:latin typeface="Century Gothic" pitchFamily="34" charset="0"/>
            </a:rPr>
            <a:t>Κοινωνία (κοινωνική ευμάρεια)</a:t>
          </a:r>
          <a:endParaRPr lang="el-GR" dirty="0">
            <a:latin typeface="Century Gothic" pitchFamily="34" charset="0"/>
          </a:endParaRPr>
        </a:p>
      </dgm:t>
    </dgm:pt>
    <dgm:pt modelId="{2E476E24-4327-473F-9E11-2298B9B91B9B}" type="parTrans" cxnId="{2B6130D2-B197-41EC-B6A4-8F4AC43E2F0D}">
      <dgm:prSet/>
      <dgm:spPr/>
      <dgm:t>
        <a:bodyPr/>
        <a:lstStyle/>
        <a:p>
          <a:endParaRPr lang="el-GR"/>
        </a:p>
      </dgm:t>
    </dgm:pt>
    <dgm:pt modelId="{6869BD6A-5A52-4032-8EC4-92DC459FA6C5}" type="sibTrans" cxnId="{2B6130D2-B197-41EC-B6A4-8F4AC43E2F0D}">
      <dgm:prSet/>
      <dgm:spPr/>
      <dgm:t>
        <a:bodyPr/>
        <a:lstStyle/>
        <a:p>
          <a:endParaRPr lang="el-GR"/>
        </a:p>
      </dgm:t>
    </dgm:pt>
    <dgm:pt modelId="{60F17F4E-3DDC-4DAB-A0E2-1B92D778B824}">
      <dgm:prSet phldrT="[Text]"/>
      <dgm:spPr/>
      <dgm:t>
        <a:bodyPr/>
        <a:lstStyle/>
        <a:p>
          <a:r>
            <a:rPr lang="el-GR" dirty="0" smtClean="0">
              <a:latin typeface="Century Gothic" pitchFamily="34" charset="0"/>
            </a:rPr>
            <a:t>Καταναλωτές (ικανοποίηση)</a:t>
          </a:r>
          <a:endParaRPr lang="el-GR" dirty="0">
            <a:latin typeface="Century Gothic" pitchFamily="34" charset="0"/>
          </a:endParaRPr>
        </a:p>
      </dgm:t>
    </dgm:pt>
    <dgm:pt modelId="{F47EC046-1C5E-47B0-A597-4A760C865B47}" type="parTrans" cxnId="{ABA1624D-7E63-418D-94A4-2CE38767D394}">
      <dgm:prSet/>
      <dgm:spPr/>
      <dgm:t>
        <a:bodyPr/>
        <a:lstStyle/>
        <a:p>
          <a:endParaRPr lang="el-GR"/>
        </a:p>
      </dgm:t>
    </dgm:pt>
    <dgm:pt modelId="{D762A90F-2F35-4E66-B3EB-F1313C5F9F5D}" type="sibTrans" cxnId="{ABA1624D-7E63-418D-94A4-2CE38767D394}">
      <dgm:prSet/>
      <dgm:spPr/>
      <dgm:t>
        <a:bodyPr/>
        <a:lstStyle/>
        <a:p>
          <a:endParaRPr lang="el-GR"/>
        </a:p>
      </dgm:t>
    </dgm:pt>
    <dgm:pt modelId="{FB17D2F5-A0B6-4EFC-AE31-2C24A3DEF93C}">
      <dgm:prSet phldrT="[Text]"/>
      <dgm:spPr/>
      <dgm:t>
        <a:bodyPr/>
        <a:lstStyle/>
        <a:p>
          <a:r>
            <a:rPr lang="el-GR" dirty="0" smtClean="0">
              <a:latin typeface="Century Gothic" pitchFamily="34" charset="0"/>
            </a:rPr>
            <a:t>Επιχείρηση (κέρδη)</a:t>
          </a:r>
          <a:endParaRPr lang="el-GR" dirty="0">
            <a:latin typeface="Century Gothic" pitchFamily="34" charset="0"/>
          </a:endParaRPr>
        </a:p>
      </dgm:t>
    </dgm:pt>
    <dgm:pt modelId="{A2E48AD4-CDA9-45F4-99BB-A409B2109093}" type="parTrans" cxnId="{34AA25DC-8946-4CA1-A3B8-ED18868E09D5}">
      <dgm:prSet/>
      <dgm:spPr/>
      <dgm:t>
        <a:bodyPr/>
        <a:lstStyle/>
        <a:p>
          <a:endParaRPr lang="el-GR"/>
        </a:p>
      </dgm:t>
    </dgm:pt>
    <dgm:pt modelId="{D05A3921-E03A-46CB-B6D5-5F6F61823704}" type="sibTrans" cxnId="{34AA25DC-8946-4CA1-A3B8-ED18868E09D5}">
      <dgm:prSet/>
      <dgm:spPr/>
      <dgm:t>
        <a:bodyPr/>
        <a:lstStyle/>
        <a:p>
          <a:endParaRPr lang="el-GR"/>
        </a:p>
      </dgm:t>
    </dgm:pt>
    <dgm:pt modelId="{0E48F946-32D9-483C-93AE-95726E8E862B}" type="pres">
      <dgm:prSet presAssocID="{0F5D9593-A74B-42C1-B50C-7FD6FE1F1D9F}" presName="compositeShape" presStyleCnt="0">
        <dgm:presLayoutVars>
          <dgm:dir/>
          <dgm:resizeHandles/>
        </dgm:presLayoutVars>
      </dgm:prSet>
      <dgm:spPr/>
    </dgm:pt>
    <dgm:pt modelId="{A72E8443-5D73-4AFE-9585-098CD055A9E5}" type="pres">
      <dgm:prSet presAssocID="{0F5D9593-A74B-42C1-B50C-7FD6FE1F1D9F}" presName="pyramid" presStyleLbl="node1" presStyleIdx="0" presStyleCnt="1"/>
      <dgm:spPr/>
    </dgm:pt>
    <dgm:pt modelId="{0AD96419-EDC1-4F59-98E4-B7B5D780B1B6}" type="pres">
      <dgm:prSet presAssocID="{0F5D9593-A74B-42C1-B50C-7FD6FE1F1D9F}" presName="theList" presStyleCnt="0"/>
      <dgm:spPr/>
    </dgm:pt>
    <dgm:pt modelId="{D5551D5C-7241-4DAF-9609-BA2BE5F2FAB4}" type="pres">
      <dgm:prSet presAssocID="{3084236B-1CFE-48CC-AE64-70A09F7C7D81}" presName="aNode" presStyleLbl="fgAcc1" presStyleIdx="0" presStyleCnt="3">
        <dgm:presLayoutVars>
          <dgm:bulletEnabled val="1"/>
        </dgm:presLayoutVars>
      </dgm:prSet>
      <dgm:spPr/>
      <dgm:t>
        <a:bodyPr/>
        <a:lstStyle/>
        <a:p>
          <a:endParaRPr lang="el-GR"/>
        </a:p>
      </dgm:t>
    </dgm:pt>
    <dgm:pt modelId="{1C7E2800-244D-4BF8-9209-CCA8669E2FE6}" type="pres">
      <dgm:prSet presAssocID="{3084236B-1CFE-48CC-AE64-70A09F7C7D81}" presName="aSpace" presStyleCnt="0"/>
      <dgm:spPr/>
    </dgm:pt>
    <dgm:pt modelId="{ED14490B-5C82-45D1-8F93-85F30D8A32F2}" type="pres">
      <dgm:prSet presAssocID="{60F17F4E-3DDC-4DAB-A0E2-1B92D778B824}" presName="aNode" presStyleLbl="fgAcc1" presStyleIdx="1" presStyleCnt="3">
        <dgm:presLayoutVars>
          <dgm:bulletEnabled val="1"/>
        </dgm:presLayoutVars>
      </dgm:prSet>
      <dgm:spPr/>
      <dgm:t>
        <a:bodyPr/>
        <a:lstStyle/>
        <a:p>
          <a:endParaRPr lang="el-GR"/>
        </a:p>
      </dgm:t>
    </dgm:pt>
    <dgm:pt modelId="{567FE60E-279F-4397-92F5-BE9972FA50B9}" type="pres">
      <dgm:prSet presAssocID="{60F17F4E-3DDC-4DAB-A0E2-1B92D778B824}" presName="aSpace" presStyleCnt="0"/>
      <dgm:spPr/>
    </dgm:pt>
    <dgm:pt modelId="{E477F4E2-2D3F-407E-91B7-AFDF8B266361}" type="pres">
      <dgm:prSet presAssocID="{FB17D2F5-A0B6-4EFC-AE31-2C24A3DEF93C}" presName="aNode" presStyleLbl="fgAcc1" presStyleIdx="2" presStyleCnt="3">
        <dgm:presLayoutVars>
          <dgm:bulletEnabled val="1"/>
        </dgm:presLayoutVars>
      </dgm:prSet>
      <dgm:spPr/>
      <dgm:t>
        <a:bodyPr/>
        <a:lstStyle/>
        <a:p>
          <a:endParaRPr lang="el-GR"/>
        </a:p>
      </dgm:t>
    </dgm:pt>
    <dgm:pt modelId="{8CC38504-B0AF-497B-BBF4-93D19BD5DD6E}" type="pres">
      <dgm:prSet presAssocID="{FB17D2F5-A0B6-4EFC-AE31-2C24A3DEF93C}" presName="aSpace" presStyleCnt="0"/>
      <dgm:spPr/>
    </dgm:pt>
  </dgm:ptLst>
  <dgm:cxnLst>
    <dgm:cxn modelId="{2B6130D2-B197-41EC-B6A4-8F4AC43E2F0D}" srcId="{0F5D9593-A74B-42C1-B50C-7FD6FE1F1D9F}" destId="{3084236B-1CFE-48CC-AE64-70A09F7C7D81}" srcOrd="0" destOrd="0" parTransId="{2E476E24-4327-473F-9E11-2298B9B91B9B}" sibTransId="{6869BD6A-5A52-4032-8EC4-92DC459FA6C5}"/>
    <dgm:cxn modelId="{8DD9C15F-4D8E-49AF-8622-1A118070C5C3}" type="presOf" srcId="{0F5D9593-A74B-42C1-B50C-7FD6FE1F1D9F}" destId="{0E48F946-32D9-483C-93AE-95726E8E862B}" srcOrd="0" destOrd="0" presId="urn:microsoft.com/office/officeart/2005/8/layout/pyramid2"/>
    <dgm:cxn modelId="{52F5EFA8-3633-4836-A6F2-721221E5AC5B}" type="presOf" srcId="{3084236B-1CFE-48CC-AE64-70A09F7C7D81}" destId="{D5551D5C-7241-4DAF-9609-BA2BE5F2FAB4}" srcOrd="0" destOrd="0" presId="urn:microsoft.com/office/officeart/2005/8/layout/pyramid2"/>
    <dgm:cxn modelId="{ABA1624D-7E63-418D-94A4-2CE38767D394}" srcId="{0F5D9593-A74B-42C1-B50C-7FD6FE1F1D9F}" destId="{60F17F4E-3DDC-4DAB-A0E2-1B92D778B824}" srcOrd="1" destOrd="0" parTransId="{F47EC046-1C5E-47B0-A597-4A760C865B47}" sibTransId="{D762A90F-2F35-4E66-B3EB-F1313C5F9F5D}"/>
    <dgm:cxn modelId="{34AA25DC-8946-4CA1-A3B8-ED18868E09D5}" srcId="{0F5D9593-A74B-42C1-B50C-7FD6FE1F1D9F}" destId="{FB17D2F5-A0B6-4EFC-AE31-2C24A3DEF93C}" srcOrd="2" destOrd="0" parTransId="{A2E48AD4-CDA9-45F4-99BB-A409B2109093}" sibTransId="{D05A3921-E03A-46CB-B6D5-5F6F61823704}"/>
    <dgm:cxn modelId="{F6EAA7B5-0F80-4113-AA14-95385C448D84}" type="presOf" srcId="{60F17F4E-3DDC-4DAB-A0E2-1B92D778B824}" destId="{ED14490B-5C82-45D1-8F93-85F30D8A32F2}" srcOrd="0" destOrd="0" presId="urn:microsoft.com/office/officeart/2005/8/layout/pyramid2"/>
    <dgm:cxn modelId="{AFB51601-8C9F-437B-9F78-98E0912FECC4}" type="presOf" srcId="{FB17D2F5-A0B6-4EFC-AE31-2C24A3DEF93C}" destId="{E477F4E2-2D3F-407E-91B7-AFDF8B266361}" srcOrd="0" destOrd="0" presId="urn:microsoft.com/office/officeart/2005/8/layout/pyramid2"/>
    <dgm:cxn modelId="{F86F310F-41A9-4830-840B-3221DCC177C7}" type="presParOf" srcId="{0E48F946-32D9-483C-93AE-95726E8E862B}" destId="{A72E8443-5D73-4AFE-9585-098CD055A9E5}" srcOrd="0" destOrd="0" presId="urn:microsoft.com/office/officeart/2005/8/layout/pyramid2"/>
    <dgm:cxn modelId="{932E8FE2-B9EB-48E1-92D5-A3858F7C7C3E}" type="presParOf" srcId="{0E48F946-32D9-483C-93AE-95726E8E862B}" destId="{0AD96419-EDC1-4F59-98E4-B7B5D780B1B6}" srcOrd="1" destOrd="0" presId="urn:microsoft.com/office/officeart/2005/8/layout/pyramid2"/>
    <dgm:cxn modelId="{91E32D91-2A26-4CD0-BC33-BD58151D2A1C}" type="presParOf" srcId="{0AD96419-EDC1-4F59-98E4-B7B5D780B1B6}" destId="{D5551D5C-7241-4DAF-9609-BA2BE5F2FAB4}" srcOrd="0" destOrd="0" presId="urn:microsoft.com/office/officeart/2005/8/layout/pyramid2"/>
    <dgm:cxn modelId="{E9AB6F01-18A0-4DED-847B-E9057F988E4C}" type="presParOf" srcId="{0AD96419-EDC1-4F59-98E4-B7B5D780B1B6}" destId="{1C7E2800-244D-4BF8-9209-CCA8669E2FE6}" srcOrd="1" destOrd="0" presId="urn:microsoft.com/office/officeart/2005/8/layout/pyramid2"/>
    <dgm:cxn modelId="{762001E7-092A-4E5B-A4BC-012E21DD3C7A}" type="presParOf" srcId="{0AD96419-EDC1-4F59-98E4-B7B5D780B1B6}" destId="{ED14490B-5C82-45D1-8F93-85F30D8A32F2}" srcOrd="2" destOrd="0" presId="urn:microsoft.com/office/officeart/2005/8/layout/pyramid2"/>
    <dgm:cxn modelId="{8C934399-A969-4E51-9448-966F3C56C21E}" type="presParOf" srcId="{0AD96419-EDC1-4F59-98E4-B7B5D780B1B6}" destId="{567FE60E-279F-4397-92F5-BE9972FA50B9}" srcOrd="3" destOrd="0" presId="urn:microsoft.com/office/officeart/2005/8/layout/pyramid2"/>
    <dgm:cxn modelId="{42C3D73A-2B77-4D69-9BD2-0582E236E549}" type="presParOf" srcId="{0AD96419-EDC1-4F59-98E4-B7B5D780B1B6}" destId="{E477F4E2-2D3F-407E-91B7-AFDF8B266361}" srcOrd="4" destOrd="0" presId="urn:microsoft.com/office/officeart/2005/8/layout/pyramid2"/>
    <dgm:cxn modelId="{30C62F1F-A842-43D3-87DC-BBAA43E0972A}" type="presParOf" srcId="{0AD96419-EDC1-4F59-98E4-B7B5D780B1B6}" destId="{8CC38504-B0AF-497B-BBF4-93D19BD5DD6E}"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DED41-209D-4BDD-A3CE-3F08D9515E15}"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l-GR"/>
        </a:p>
      </dgm:t>
    </dgm:pt>
    <dgm:pt modelId="{75081907-5C87-4A68-A041-09784CA2E12F}">
      <dgm:prSet phldrT="[Text]"/>
      <dgm:spPr/>
      <dgm:t>
        <a:bodyPr/>
        <a:lstStyle/>
        <a:p>
          <a:r>
            <a:rPr lang="el-GR" b="1" dirty="0" smtClean="0">
              <a:solidFill>
                <a:srgbClr val="000000"/>
              </a:solidFill>
              <a:effectLst/>
              <a:latin typeface="Century Gothic" pitchFamily="34" charset="0"/>
            </a:rPr>
            <a:t>Κοινό Στόχος</a:t>
          </a:r>
          <a:endParaRPr lang="el-GR" b="1" dirty="0">
            <a:solidFill>
              <a:srgbClr val="000000"/>
            </a:solidFill>
            <a:effectLst/>
            <a:latin typeface="Century Gothic" pitchFamily="34" charset="0"/>
          </a:endParaRPr>
        </a:p>
      </dgm:t>
    </dgm:pt>
    <dgm:pt modelId="{1592C544-5280-4065-AB97-94672C63FA24}" type="parTrans" cxnId="{35AE753A-D2B2-4E01-8D4B-FB1CB2EC9138}">
      <dgm:prSet/>
      <dgm:spPr/>
      <dgm:t>
        <a:bodyPr/>
        <a:lstStyle/>
        <a:p>
          <a:endParaRPr lang="el-GR">
            <a:effectLst/>
          </a:endParaRPr>
        </a:p>
      </dgm:t>
    </dgm:pt>
    <dgm:pt modelId="{2D4A1D75-0942-4C09-8451-71ABA72BEF57}" type="sibTrans" cxnId="{35AE753A-D2B2-4E01-8D4B-FB1CB2EC9138}">
      <dgm:prSet/>
      <dgm:spPr/>
      <dgm:t>
        <a:bodyPr/>
        <a:lstStyle/>
        <a:p>
          <a:endParaRPr lang="el-GR">
            <a:effectLst/>
          </a:endParaRPr>
        </a:p>
      </dgm:t>
    </dgm:pt>
    <dgm:pt modelId="{F7D0C68B-D06E-4B3D-B391-2181BF70AB0D}">
      <dgm:prSet phldrT="[Text]" custT="1"/>
      <dgm:spPr/>
      <dgm:t>
        <a:bodyPr/>
        <a:lstStyle/>
        <a:p>
          <a:r>
            <a:rPr lang="el-GR" sz="1800" b="1" dirty="0" smtClean="0">
              <a:solidFill>
                <a:srgbClr val="000000"/>
              </a:solidFill>
              <a:effectLst/>
              <a:latin typeface="Century Gothic" pitchFamily="34" charset="0"/>
            </a:rPr>
            <a:t>Αποφάσεις για το προϊόν</a:t>
          </a:r>
          <a:endParaRPr lang="el-GR" sz="1800" b="1" dirty="0">
            <a:solidFill>
              <a:srgbClr val="000000"/>
            </a:solidFill>
            <a:effectLst/>
            <a:latin typeface="Century Gothic" pitchFamily="34" charset="0"/>
          </a:endParaRPr>
        </a:p>
      </dgm:t>
    </dgm:pt>
    <dgm:pt modelId="{0C13211F-4185-4CA2-8052-1298E503E377}" type="parTrans" cxnId="{2A9BF25F-6F79-4AB0-891B-A0104A19B67B}">
      <dgm:prSet/>
      <dgm:spPr/>
      <dgm:t>
        <a:bodyPr/>
        <a:lstStyle/>
        <a:p>
          <a:endParaRPr lang="el-GR" b="1">
            <a:effectLst/>
            <a:latin typeface="Century Gothic" pitchFamily="34" charset="0"/>
          </a:endParaRPr>
        </a:p>
      </dgm:t>
    </dgm:pt>
    <dgm:pt modelId="{2DC4AE19-75C9-4504-A15F-20E15BAD8DA6}" type="sibTrans" cxnId="{2A9BF25F-6F79-4AB0-891B-A0104A19B67B}">
      <dgm:prSet/>
      <dgm:spPr/>
      <dgm:t>
        <a:bodyPr/>
        <a:lstStyle/>
        <a:p>
          <a:endParaRPr lang="el-GR">
            <a:effectLst/>
          </a:endParaRPr>
        </a:p>
      </dgm:t>
    </dgm:pt>
    <dgm:pt modelId="{B318E820-75A7-4F3B-B2F8-FA82C148B665}">
      <dgm:prSet phldrT="[Text]" custT="1"/>
      <dgm:spPr/>
      <dgm:t>
        <a:bodyPr/>
        <a:lstStyle/>
        <a:p>
          <a:r>
            <a:rPr lang="el-GR" sz="1800" b="1" dirty="0" smtClean="0">
              <a:solidFill>
                <a:srgbClr val="000000"/>
              </a:solidFill>
              <a:effectLst/>
              <a:latin typeface="Century Gothic" pitchFamily="34" charset="0"/>
            </a:rPr>
            <a:t>Αποφάσεις για την διανομή</a:t>
          </a:r>
          <a:endParaRPr lang="el-GR" sz="1800" b="1" dirty="0">
            <a:solidFill>
              <a:srgbClr val="000000"/>
            </a:solidFill>
            <a:effectLst/>
            <a:latin typeface="Century Gothic" pitchFamily="34" charset="0"/>
          </a:endParaRPr>
        </a:p>
      </dgm:t>
    </dgm:pt>
    <dgm:pt modelId="{BB0FD586-D2F2-49E1-BD3E-7DFE038B2DD0}" type="parTrans" cxnId="{881CDFF4-8902-4095-82B8-C45C9D38E003}">
      <dgm:prSet/>
      <dgm:spPr/>
      <dgm:t>
        <a:bodyPr/>
        <a:lstStyle/>
        <a:p>
          <a:endParaRPr lang="el-GR" b="1">
            <a:effectLst/>
            <a:latin typeface="Century Gothic" pitchFamily="34" charset="0"/>
          </a:endParaRPr>
        </a:p>
      </dgm:t>
    </dgm:pt>
    <dgm:pt modelId="{F69C4F96-85C3-4BCA-99AF-09E33A4E120F}" type="sibTrans" cxnId="{881CDFF4-8902-4095-82B8-C45C9D38E003}">
      <dgm:prSet/>
      <dgm:spPr/>
      <dgm:t>
        <a:bodyPr/>
        <a:lstStyle/>
        <a:p>
          <a:endParaRPr lang="el-GR">
            <a:effectLst/>
          </a:endParaRPr>
        </a:p>
      </dgm:t>
    </dgm:pt>
    <dgm:pt modelId="{0F92D08D-61F1-4B95-B7CF-8815A47752E7}">
      <dgm:prSet phldrT="[Text]" custT="1"/>
      <dgm:spPr/>
      <dgm:t>
        <a:bodyPr/>
        <a:lstStyle/>
        <a:p>
          <a:r>
            <a:rPr lang="el-GR" sz="1800" b="1" dirty="0" smtClean="0">
              <a:solidFill>
                <a:srgbClr val="000000"/>
              </a:solidFill>
              <a:effectLst/>
              <a:latin typeface="Century Gothic" pitchFamily="34" charset="0"/>
            </a:rPr>
            <a:t>Αποφάσεις για την προώθηση</a:t>
          </a:r>
          <a:endParaRPr lang="el-GR" sz="1800" b="1" dirty="0">
            <a:solidFill>
              <a:srgbClr val="000000"/>
            </a:solidFill>
            <a:effectLst/>
            <a:latin typeface="Century Gothic" pitchFamily="34" charset="0"/>
          </a:endParaRPr>
        </a:p>
      </dgm:t>
    </dgm:pt>
    <dgm:pt modelId="{A1E682E1-FC67-43C3-9541-124566792CD7}" type="parTrans" cxnId="{04700BEA-04E9-414B-8B8F-F2DD83A6E5E0}">
      <dgm:prSet/>
      <dgm:spPr/>
      <dgm:t>
        <a:bodyPr/>
        <a:lstStyle/>
        <a:p>
          <a:endParaRPr lang="el-GR" b="1">
            <a:effectLst/>
            <a:latin typeface="Century Gothic" pitchFamily="34" charset="0"/>
          </a:endParaRPr>
        </a:p>
      </dgm:t>
    </dgm:pt>
    <dgm:pt modelId="{CA3628E5-A3D3-417F-A369-15BFEDDF90E3}" type="sibTrans" cxnId="{04700BEA-04E9-414B-8B8F-F2DD83A6E5E0}">
      <dgm:prSet/>
      <dgm:spPr/>
      <dgm:t>
        <a:bodyPr/>
        <a:lstStyle/>
        <a:p>
          <a:endParaRPr lang="el-GR">
            <a:effectLst/>
          </a:endParaRPr>
        </a:p>
      </dgm:t>
    </dgm:pt>
    <dgm:pt modelId="{A623E061-3338-4534-BC07-EFC66D022269}">
      <dgm:prSet phldrT="[Text]" custT="1"/>
      <dgm:spPr/>
      <dgm:t>
        <a:bodyPr/>
        <a:lstStyle/>
        <a:p>
          <a:r>
            <a:rPr lang="el-GR" sz="1800" b="1" dirty="0" smtClean="0">
              <a:solidFill>
                <a:srgbClr val="000000"/>
              </a:solidFill>
              <a:effectLst/>
              <a:latin typeface="Century Gothic" pitchFamily="34" charset="0"/>
            </a:rPr>
            <a:t>Αποφάσεις για την τιμή</a:t>
          </a:r>
          <a:endParaRPr lang="el-GR" sz="1800" b="1" dirty="0">
            <a:solidFill>
              <a:srgbClr val="000000"/>
            </a:solidFill>
            <a:effectLst/>
            <a:latin typeface="Century Gothic" pitchFamily="34" charset="0"/>
          </a:endParaRPr>
        </a:p>
      </dgm:t>
    </dgm:pt>
    <dgm:pt modelId="{D5E3A42F-1D5B-4A1F-8C6A-1BC5ECDB5313}" type="parTrans" cxnId="{A0B627F1-D9EE-42F2-8082-668E76FE74D0}">
      <dgm:prSet/>
      <dgm:spPr/>
      <dgm:t>
        <a:bodyPr/>
        <a:lstStyle/>
        <a:p>
          <a:endParaRPr lang="el-GR" b="1">
            <a:effectLst/>
            <a:latin typeface="Century Gothic" pitchFamily="34" charset="0"/>
          </a:endParaRPr>
        </a:p>
      </dgm:t>
    </dgm:pt>
    <dgm:pt modelId="{87E438E8-A1F5-4D77-8B2E-C30EA6E20F6F}" type="sibTrans" cxnId="{A0B627F1-D9EE-42F2-8082-668E76FE74D0}">
      <dgm:prSet/>
      <dgm:spPr/>
      <dgm:t>
        <a:bodyPr/>
        <a:lstStyle/>
        <a:p>
          <a:endParaRPr lang="el-GR">
            <a:effectLst/>
          </a:endParaRPr>
        </a:p>
      </dgm:t>
    </dgm:pt>
    <dgm:pt modelId="{74D70765-371E-4967-9B16-0BAD223A1A13}" type="pres">
      <dgm:prSet presAssocID="{7AFDED41-209D-4BDD-A3CE-3F08D9515E15}" presName="Name0" presStyleCnt="0">
        <dgm:presLayoutVars>
          <dgm:chMax val="1"/>
          <dgm:dir/>
          <dgm:animLvl val="ctr"/>
          <dgm:resizeHandles val="exact"/>
        </dgm:presLayoutVars>
      </dgm:prSet>
      <dgm:spPr/>
      <dgm:t>
        <a:bodyPr/>
        <a:lstStyle/>
        <a:p>
          <a:endParaRPr lang="el-GR"/>
        </a:p>
      </dgm:t>
    </dgm:pt>
    <dgm:pt modelId="{A98D9287-53E2-4B35-B3FA-A47ECE3A7147}" type="pres">
      <dgm:prSet presAssocID="{75081907-5C87-4A68-A041-09784CA2E12F}" presName="centerShape" presStyleLbl="node0" presStyleIdx="0" presStyleCnt="1"/>
      <dgm:spPr/>
      <dgm:t>
        <a:bodyPr/>
        <a:lstStyle/>
        <a:p>
          <a:endParaRPr lang="el-GR"/>
        </a:p>
      </dgm:t>
    </dgm:pt>
    <dgm:pt modelId="{C703FBFC-ED55-42DE-9A54-07A7693BF580}" type="pres">
      <dgm:prSet presAssocID="{F7D0C68B-D06E-4B3D-B391-2181BF70AB0D}" presName="node" presStyleLbl="node1" presStyleIdx="0" presStyleCnt="4" custScaleX="131844">
        <dgm:presLayoutVars>
          <dgm:bulletEnabled val="1"/>
        </dgm:presLayoutVars>
      </dgm:prSet>
      <dgm:spPr/>
      <dgm:t>
        <a:bodyPr/>
        <a:lstStyle/>
        <a:p>
          <a:endParaRPr lang="el-GR"/>
        </a:p>
      </dgm:t>
    </dgm:pt>
    <dgm:pt modelId="{B8D2A4C5-D66D-407A-A60A-B19B24FE23E0}" type="pres">
      <dgm:prSet presAssocID="{F7D0C68B-D06E-4B3D-B391-2181BF70AB0D}" presName="dummy" presStyleCnt="0"/>
      <dgm:spPr/>
    </dgm:pt>
    <dgm:pt modelId="{6E0A00C6-DF4A-4979-A814-E32771C99B8C}" type="pres">
      <dgm:prSet presAssocID="{2DC4AE19-75C9-4504-A15F-20E15BAD8DA6}" presName="sibTrans" presStyleLbl="sibTrans2D1" presStyleIdx="0" presStyleCnt="4"/>
      <dgm:spPr/>
      <dgm:t>
        <a:bodyPr/>
        <a:lstStyle/>
        <a:p>
          <a:endParaRPr lang="el-GR"/>
        </a:p>
      </dgm:t>
    </dgm:pt>
    <dgm:pt modelId="{BB442B22-C1E9-4322-8CEF-FD5E30B2A9D1}" type="pres">
      <dgm:prSet presAssocID="{B318E820-75A7-4F3B-B2F8-FA82C148B665}" presName="node" presStyleLbl="node1" presStyleIdx="1" presStyleCnt="4" custScaleX="132507">
        <dgm:presLayoutVars>
          <dgm:bulletEnabled val="1"/>
        </dgm:presLayoutVars>
      </dgm:prSet>
      <dgm:spPr/>
      <dgm:t>
        <a:bodyPr/>
        <a:lstStyle/>
        <a:p>
          <a:endParaRPr lang="el-GR"/>
        </a:p>
      </dgm:t>
    </dgm:pt>
    <dgm:pt modelId="{30256D37-A423-43F3-BDCF-D207CBBC926A}" type="pres">
      <dgm:prSet presAssocID="{B318E820-75A7-4F3B-B2F8-FA82C148B665}" presName="dummy" presStyleCnt="0"/>
      <dgm:spPr/>
    </dgm:pt>
    <dgm:pt modelId="{12DEFB69-D5BE-4702-8CFF-874C3E0A1C1B}" type="pres">
      <dgm:prSet presAssocID="{F69C4F96-85C3-4BCA-99AF-09E33A4E120F}" presName="sibTrans" presStyleLbl="sibTrans2D1" presStyleIdx="1" presStyleCnt="4"/>
      <dgm:spPr/>
      <dgm:t>
        <a:bodyPr/>
        <a:lstStyle/>
        <a:p>
          <a:endParaRPr lang="el-GR"/>
        </a:p>
      </dgm:t>
    </dgm:pt>
    <dgm:pt modelId="{FE7D1DBF-E3AA-4B0A-AC45-9A2260723B26}" type="pres">
      <dgm:prSet presAssocID="{0F92D08D-61F1-4B95-B7CF-8815A47752E7}" presName="node" presStyleLbl="node1" presStyleIdx="2" presStyleCnt="4" custScaleX="130472">
        <dgm:presLayoutVars>
          <dgm:bulletEnabled val="1"/>
        </dgm:presLayoutVars>
      </dgm:prSet>
      <dgm:spPr/>
      <dgm:t>
        <a:bodyPr/>
        <a:lstStyle/>
        <a:p>
          <a:endParaRPr lang="el-GR"/>
        </a:p>
      </dgm:t>
    </dgm:pt>
    <dgm:pt modelId="{509D5F04-631E-45D8-A0C5-E0F7909BB910}" type="pres">
      <dgm:prSet presAssocID="{0F92D08D-61F1-4B95-B7CF-8815A47752E7}" presName="dummy" presStyleCnt="0"/>
      <dgm:spPr/>
    </dgm:pt>
    <dgm:pt modelId="{BB0328B3-407F-44C1-AC25-E26740CC1EF2}" type="pres">
      <dgm:prSet presAssocID="{CA3628E5-A3D3-417F-A369-15BFEDDF90E3}" presName="sibTrans" presStyleLbl="sibTrans2D1" presStyleIdx="2" presStyleCnt="4"/>
      <dgm:spPr/>
      <dgm:t>
        <a:bodyPr/>
        <a:lstStyle/>
        <a:p>
          <a:endParaRPr lang="el-GR"/>
        </a:p>
      </dgm:t>
    </dgm:pt>
    <dgm:pt modelId="{17A8E2C1-8E6A-4342-B900-BCF941A0EBD6}" type="pres">
      <dgm:prSet presAssocID="{A623E061-3338-4534-BC07-EFC66D022269}" presName="node" presStyleLbl="node1" presStyleIdx="3" presStyleCnt="4" custScaleX="129764">
        <dgm:presLayoutVars>
          <dgm:bulletEnabled val="1"/>
        </dgm:presLayoutVars>
      </dgm:prSet>
      <dgm:spPr/>
      <dgm:t>
        <a:bodyPr/>
        <a:lstStyle/>
        <a:p>
          <a:endParaRPr lang="el-GR"/>
        </a:p>
      </dgm:t>
    </dgm:pt>
    <dgm:pt modelId="{72BC8397-E087-48A3-9252-EE8C6719128B}" type="pres">
      <dgm:prSet presAssocID="{A623E061-3338-4534-BC07-EFC66D022269}" presName="dummy" presStyleCnt="0"/>
      <dgm:spPr/>
    </dgm:pt>
    <dgm:pt modelId="{FD64EFF3-3500-42FB-B9A4-D390D039D216}" type="pres">
      <dgm:prSet presAssocID="{87E438E8-A1F5-4D77-8B2E-C30EA6E20F6F}" presName="sibTrans" presStyleLbl="sibTrans2D1" presStyleIdx="3" presStyleCnt="4"/>
      <dgm:spPr/>
      <dgm:t>
        <a:bodyPr/>
        <a:lstStyle/>
        <a:p>
          <a:endParaRPr lang="el-GR"/>
        </a:p>
      </dgm:t>
    </dgm:pt>
  </dgm:ptLst>
  <dgm:cxnLst>
    <dgm:cxn modelId="{01EEC55F-4B8A-4CD6-A4AD-001F02D140CA}" type="presOf" srcId="{F69C4F96-85C3-4BCA-99AF-09E33A4E120F}" destId="{12DEFB69-D5BE-4702-8CFF-874C3E0A1C1B}" srcOrd="0" destOrd="0" presId="urn:microsoft.com/office/officeart/2005/8/layout/radial6"/>
    <dgm:cxn modelId="{D9034E77-CAF7-482C-87DC-5B3806DA5C7D}" type="presOf" srcId="{A623E061-3338-4534-BC07-EFC66D022269}" destId="{17A8E2C1-8E6A-4342-B900-BCF941A0EBD6}" srcOrd="0" destOrd="0" presId="urn:microsoft.com/office/officeart/2005/8/layout/radial6"/>
    <dgm:cxn modelId="{327D6BA4-E4A1-458E-A505-144A7B5EC1CA}" type="presOf" srcId="{2DC4AE19-75C9-4504-A15F-20E15BAD8DA6}" destId="{6E0A00C6-DF4A-4979-A814-E32771C99B8C}" srcOrd="0" destOrd="0" presId="urn:microsoft.com/office/officeart/2005/8/layout/radial6"/>
    <dgm:cxn modelId="{6D7DF434-21E6-4AA0-84B6-08AD6FE14FBD}" type="presOf" srcId="{F7D0C68B-D06E-4B3D-B391-2181BF70AB0D}" destId="{C703FBFC-ED55-42DE-9A54-07A7693BF580}" srcOrd="0" destOrd="0" presId="urn:microsoft.com/office/officeart/2005/8/layout/radial6"/>
    <dgm:cxn modelId="{35AE753A-D2B2-4E01-8D4B-FB1CB2EC9138}" srcId="{7AFDED41-209D-4BDD-A3CE-3F08D9515E15}" destId="{75081907-5C87-4A68-A041-09784CA2E12F}" srcOrd="0" destOrd="0" parTransId="{1592C544-5280-4065-AB97-94672C63FA24}" sibTransId="{2D4A1D75-0942-4C09-8451-71ABA72BEF57}"/>
    <dgm:cxn modelId="{73ED54CC-0152-404A-BCA3-71AD048415B3}" type="presOf" srcId="{87E438E8-A1F5-4D77-8B2E-C30EA6E20F6F}" destId="{FD64EFF3-3500-42FB-B9A4-D390D039D216}" srcOrd="0" destOrd="0" presId="urn:microsoft.com/office/officeart/2005/8/layout/radial6"/>
    <dgm:cxn modelId="{2A9BF25F-6F79-4AB0-891B-A0104A19B67B}" srcId="{75081907-5C87-4A68-A041-09784CA2E12F}" destId="{F7D0C68B-D06E-4B3D-B391-2181BF70AB0D}" srcOrd="0" destOrd="0" parTransId="{0C13211F-4185-4CA2-8052-1298E503E377}" sibTransId="{2DC4AE19-75C9-4504-A15F-20E15BAD8DA6}"/>
    <dgm:cxn modelId="{04700BEA-04E9-414B-8B8F-F2DD83A6E5E0}" srcId="{75081907-5C87-4A68-A041-09784CA2E12F}" destId="{0F92D08D-61F1-4B95-B7CF-8815A47752E7}" srcOrd="2" destOrd="0" parTransId="{A1E682E1-FC67-43C3-9541-124566792CD7}" sibTransId="{CA3628E5-A3D3-417F-A369-15BFEDDF90E3}"/>
    <dgm:cxn modelId="{881CDFF4-8902-4095-82B8-C45C9D38E003}" srcId="{75081907-5C87-4A68-A041-09784CA2E12F}" destId="{B318E820-75A7-4F3B-B2F8-FA82C148B665}" srcOrd="1" destOrd="0" parTransId="{BB0FD586-D2F2-49E1-BD3E-7DFE038B2DD0}" sibTransId="{F69C4F96-85C3-4BCA-99AF-09E33A4E120F}"/>
    <dgm:cxn modelId="{B6EDD590-0672-450D-A55C-76AC3F805C08}" type="presOf" srcId="{0F92D08D-61F1-4B95-B7CF-8815A47752E7}" destId="{FE7D1DBF-E3AA-4B0A-AC45-9A2260723B26}" srcOrd="0" destOrd="0" presId="urn:microsoft.com/office/officeart/2005/8/layout/radial6"/>
    <dgm:cxn modelId="{8A4F8612-A43B-4624-BD7B-E5FBE4967D4A}" type="presOf" srcId="{75081907-5C87-4A68-A041-09784CA2E12F}" destId="{A98D9287-53E2-4B35-B3FA-A47ECE3A7147}" srcOrd="0" destOrd="0" presId="urn:microsoft.com/office/officeart/2005/8/layout/radial6"/>
    <dgm:cxn modelId="{8DF5290A-E5BF-4E4F-9EBC-9171DABC49A8}" type="presOf" srcId="{B318E820-75A7-4F3B-B2F8-FA82C148B665}" destId="{BB442B22-C1E9-4322-8CEF-FD5E30B2A9D1}" srcOrd="0" destOrd="0" presId="urn:microsoft.com/office/officeart/2005/8/layout/radial6"/>
    <dgm:cxn modelId="{CD2F90E7-97A3-40FF-B077-2524AFE6C7BC}" type="presOf" srcId="{CA3628E5-A3D3-417F-A369-15BFEDDF90E3}" destId="{BB0328B3-407F-44C1-AC25-E26740CC1EF2}" srcOrd="0" destOrd="0" presId="urn:microsoft.com/office/officeart/2005/8/layout/radial6"/>
    <dgm:cxn modelId="{6B84C576-45A9-4655-8C6A-1E19C33E59A1}" type="presOf" srcId="{7AFDED41-209D-4BDD-A3CE-3F08D9515E15}" destId="{74D70765-371E-4967-9B16-0BAD223A1A13}" srcOrd="0" destOrd="0" presId="urn:microsoft.com/office/officeart/2005/8/layout/radial6"/>
    <dgm:cxn modelId="{A0B627F1-D9EE-42F2-8082-668E76FE74D0}" srcId="{75081907-5C87-4A68-A041-09784CA2E12F}" destId="{A623E061-3338-4534-BC07-EFC66D022269}" srcOrd="3" destOrd="0" parTransId="{D5E3A42F-1D5B-4A1F-8C6A-1BC5ECDB5313}" sibTransId="{87E438E8-A1F5-4D77-8B2E-C30EA6E20F6F}"/>
    <dgm:cxn modelId="{049E5578-A4BD-47EB-AB67-CC2BC7CEF80E}" type="presParOf" srcId="{74D70765-371E-4967-9B16-0BAD223A1A13}" destId="{A98D9287-53E2-4B35-B3FA-A47ECE3A7147}" srcOrd="0" destOrd="0" presId="urn:microsoft.com/office/officeart/2005/8/layout/radial6"/>
    <dgm:cxn modelId="{40A87AD2-F996-4E24-ABA3-03869183CA83}" type="presParOf" srcId="{74D70765-371E-4967-9B16-0BAD223A1A13}" destId="{C703FBFC-ED55-42DE-9A54-07A7693BF580}" srcOrd="1" destOrd="0" presId="urn:microsoft.com/office/officeart/2005/8/layout/radial6"/>
    <dgm:cxn modelId="{5CB83ABA-F349-476A-BA2B-AD5002FF6D97}" type="presParOf" srcId="{74D70765-371E-4967-9B16-0BAD223A1A13}" destId="{B8D2A4C5-D66D-407A-A60A-B19B24FE23E0}" srcOrd="2" destOrd="0" presId="urn:microsoft.com/office/officeart/2005/8/layout/radial6"/>
    <dgm:cxn modelId="{A472C4DB-C372-49CD-8F70-EE35A5E5E3B6}" type="presParOf" srcId="{74D70765-371E-4967-9B16-0BAD223A1A13}" destId="{6E0A00C6-DF4A-4979-A814-E32771C99B8C}" srcOrd="3" destOrd="0" presId="urn:microsoft.com/office/officeart/2005/8/layout/radial6"/>
    <dgm:cxn modelId="{A8398A1E-4D42-490A-8BB5-19CF81A0FFE4}" type="presParOf" srcId="{74D70765-371E-4967-9B16-0BAD223A1A13}" destId="{BB442B22-C1E9-4322-8CEF-FD5E30B2A9D1}" srcOrd="4" destOrd="0" presId="urn:microsoft.com/office/officeart/2005/8/layout/radial6"/>
    <dgm:cxn modelId="{2A602BA7-EB5E-4BBD-8D9D-6CD5DCB9C54D}" type="presParOf" srcId="{74D70765-371E-4967-9B16-0BAD223A1A13}" destId="{30256D37-A423-43F3-BDCF-D207CBBC926A}" srcOrd="5" destOrd="0" presId="urn:microsoft.com/office/officeart/2005/8/layout/radial6"/>
    <dgm:cxn modelId="{71919F7E-EEEA-4B24-BFB1-1ABB830A6722}" type="presParOf" srcId="{74D70765-371E-4967-9B16-0BAD223A1A13}" destId="{12DEFB69-D5BE-4702-8CFF-874C3E0A1C1B}" srcOrd="6" destOrd="0" presId="urn:microsoft.com/office/officeart/2005/8/layout/radial6"/>
    <dgm:cxn modelId="{0A312DA6-3B27-4925-8FAD-38F07263842A}" type="presParOf" srcId="{74D70765-371E-4967-9B16-0BAD223A1A13}" destId="{FE7D1DBF-E3AA-4B0A-AC45-9A2260723B26}" srcOrd="7" destOrd="0" presId="urn:microsoft.com/office/officeart/2005/8/layout/radial6"/>
    <dgm:cxn modelId="{DC8D944E-0071-49DF-AF3B-B53BBB2210FA}" type="presParOf" srcId="{74D70765-371E-4967-9B16-0BAD223A1A13}" destId="{509D5F04-631E-45D8-A0C5-E0F7909BB910}" srcOrd="8" destOrd="0" presId="urn:microsoft.com/office/officeart/2005/8/layout/radial6"/>
    <dgm:cxn modelId="{B1AC8799-098C-41AD-BD92-A12621BD676E}" type="presParOf" srcId="{74D70765-371E-4967-9B16-0BAD223A1A13}" destId="{BB0328B3-407F-44C1-AC25-E26740CC1EF2}" srcOrd="9" destOrd="0" presId="urn:microsoft.com/office/officeart/2005/8/layout/radial6"/>
    <dgm:cxn modelId="{FD4C171F-D9F1-458F-BC4E-819203BCBFBD}" type="presParOf" srcId="{74D70765-371E-4967-9B16-0BAD223A1A13}" destId="{17A8E2C1-8E6A-4342-B900-BCF941A0EBD6}" srcOrd="10" destOrd="0" presId="urn:microsoft.com/office/officeart/2005/8/layout/radial6"/>
    <dgm:cxn modelId="{8EB4E766-6B7F-4FA5-A7DC-7C08BCA2DE9E}" type="presParOf" srcId="{74D70765-371E-4967-9B16-0BAD223A1A13}" destId="{72BC8397-E087-48A3-9252-EE8C6719128B}" srcOrd="11" destOrd="0" presId="urn:microsoft.com/office/officeart/2005/8/layout/radial6"/>
    <dgm:cxn modelId="{55AA8CA7-0A62-4C3E-A027-6D50ECADB09D}" type="presParOf" srcId="{74D70765-371E-4967-9B16-0BAD223A1A13}" destId="{FD64EFF3-3500-42FB-B9A4-D390D039D21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F1E074-BC8C-4E19-9F37-B492BAA9D24D}"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l-GR"/>
        </a:p>
      </dgm:t>
    </dgm:pt>
    <dgm:pt modelId="{96534211-5A49-4F10-996E-3C5D188F17A8}">
      <dgm:prSet/>
      <dgm:spPr/>
      <dgm:t>
        <a:bodyPr/>
        <a:lstStyle/>
        <a:p>
          <a:r>
            <a:rPr lang="el-GR" b="1" i="1" dirty="0" smtClean="0">
              <a:solidFill>
                <a:schemeClr val="tx1"/>
              </a:solidFill>
              <a:latin typeface="Century Gothic" pitchFamily="34" charset="0"/>
            </a:rPr>
            <a:t>Εξαγωγές</a:t>
          </a:r>
          <a:endParaRPr lang="en-US" b="1" i="1" dirty="0" smtClean="0">
            <a:solidFill>
              <a:schemeClr val="tx1"/>
            </a:solidFill>
            <a:latin typeface="Century Gothic" pitchFamily="34" charset="0"/>
          </a:endParaRPr>
        </a:p>
      </dgm:t>
    </dgm:pt>
    <dgm:pt modelId="{0F353AED-AB10-40DB-B389-23E0A3CE154B}" type="parTrans" cxnId="{E3B14E76-D2FD-4D37-BFCD-BA95F92A5F9B}">
      <dgm:prSet/>
      <dgm:spPr/>
      <dgm:t>
        <a:bodyPr/>
        <a:lstStyle/>
        <a:p>
          <a:endParaRPr lang="el-GR"/>
        </a:p>
      </dgm:t>
    </dgm:pt>
    <dgm:pt modelId="{B6499C94-7BCC-4239-B660-CDE02B27298F}" type="sibTrans" cxnId="{E3B14E76-D2FD-4D37-BFCD-BA95F92A5F9B}">
      <dgm:prSet/>
      <dgm:spPr/>
      <dgm:t>
        <a:bodyPr/>
        <a:lstStyle/>
        <a:p>
          <a:endParaRPr lang="el-GR"/>
        </a:p>
      </dgm:t>
    </dgm:pt>
    <dgm:pt modelId="{B0A15D29-EDC3-4A3F-A032-1123AB02F367}">
      <dgm:prSet/>
      <dgm:spPr/>
      <dgm:t>
        <a:bodyPr/>
        <a:lstStyle/>
        <a:p>
          <a:r>
            <a:rPr lang="el-GR" b="1" i="1" dirty="0" smtClean="0">
              <a:solidFill>
                <a:schemeClr val="tx1"/>
              </a:solidFill>
              <a:latin typeface="Century Gothic" pitchFamily="34" charset="0"/>
            </a:rPr>
            <a:t>Έρευνα Αγοράς</a:t>
          </a:r>
          <a:endParaRPr lang="en-US" b="1" i="1" dirty="0">
            <a:solidFill>
              <a:schemeClr val="tx1"/>
            </a:solidFill>
            <a:latin typeface="Century Gothic" pitchFamily="34" charset="0"/>
          </a:endParaRPr>
        </a:p>
      </dgm:t>
    </dgm:pt>
    <dgm:pt modelId="{869B983A-3A9F-4E83-8830-A024DBD46B73}" type="parTrans" cxnId="{60C11297-9C34-4C0F-90B3-C8C4A340F07D}">
      <dgm:prSet/>
      <dgm:spPr/>
      <dgm:t>
        <a:bodyPr/>
        <a:lstStyle/>
        <a:p>
          <a:endParaRPr lang="el-GR"/>
        </a:p>
      </dgm:t>
    </dgm:pt>
    <dgm:pt modelId="{36F4D3C3-5A2A-4292-B9D3-7C333EBE7195}" type="sibTrans" cxnId="{60C11297-9C34-4C0F-90B3-C8C4A340F07D}">
      <dgm:prSet/>
      <dgm:spPr/>
      <dgm:t>
        <a:bodyPr/>
        <a:lstStyle/>
        <a:p>
          <a:endParaRPr lang="el-GR"/>
        </a:p>
      </dgm:t>
    </dgm:pt>
    <dgm:pt modelId="{08E07CB6-C016-480B-A77C-1FC2ED04D6DD}">
      <dgm:prSet/>
      <dgm:spPr/>
      <dgm:t>
        <a:bodyPr/>
        <a:lstStyle/>
        <a:p>
          <a:r>
            <a:rPr lang="el-GR" b="1" i="1" dirty="0" smtClean="0">
              <a:solidFill>
                <a:schemeClr val="tx1"/>
              </a:solidFill>
              <a:latin typeface="Century Gothic" pitchFamily="34" charset="0"/>
            </a:rPr>
            <a:t>Διαφήμιση Επικοινωνία</a:t>
          </a:r>
          <a:endParaRPr lang="en-US" b="1" i="1" dirty="0">
            <a:solidFill>
              <a:schemeClr val="tx1"/>
            </a:solidFill>
            <a:latin typeface="Century Gothic" pitchFamily="34" charset="0"/>
          </a:endParaRPr>
        </a:p>
      </dgm:t>
    </dgm:pt>
    <dgm:pt modelId="{62874146-7E65-41DA-9E23-B78CCFF3C115}" type="parTrans" cxnId="{FF613FC0-4395-4BF3-AB47-758239D8F776}">
      <dgm:prSet/>
      <dgm:spPr/>
      <dgm:t>
        <a:bodyPr/>
        <a:lstStyle/>
        <a:p>
          <a:endParaRPr lang="el-GR"/>
        </a:p>
      </dgm:t>
    </dgm:pt>
    <dgm:pt modelId="{B46F40C5-1823-4E58-B6F7-53F3664AC0AB}" type="sibTrans" cxnId="{FF613FC0-4395-4BF3-AB47-758239D8F776}">
      <dgm:prSet/>
      <dgm:spPr/>
      <dgm:t>
        <a:bodyPr/>
        <a:lstStyle/>
        <a:p>
          <a:endParaRPr lang="el-GR"/>
        </a:p>
      </dgm:t>
    </dgm:pt>
    <dgm:pt modelId="{454DD8BF-7031-4A5A-ACA9-42B27947A04C}">
      <dgm:prSet/>
      <dgm:spPr/>
      <dgm:t>
        <a:bodyPr/>
        <a:lstStyle/>
        <a:p>
          <a:r>
            <a:rPr lang="el-GR" b="1" i="1" dirty="0" smtClean="0">
              <a:solidFill>
                <a:schemeClr val="tx1"/>
              </a:solidFill>
              <a:latin typeface="Century Gothic" pitchFamily="34" charset="0"/>
            </a:rPr>
            <a:t>Διοίκηση Υπηρεσιών</a:t>
          </a:r>
          <a:endParaRPr lang="en-US" b="1" i="1" dirty="0">
            <a:solidFill>
              <a:schemeClr val="tx1"/>
            </a:solidFill>
            <a:latin typeface="Century Gothic" pitchFamily="34" charset="0"/>
          </a:endParaRPr>
        </a:p>
      </dgm:t>
    </dgm:pt>
    <dgm:pt modelId="{F313A96D-651F-4CD0-8AD6-1F185F0D5E40}" type="parTrans" cxnId="{66E6A445-8BCC-49C5-9206-BC18B7EB4925}">
      <dgm:prSet/>
      <dgm:spPr/>
      <dgm:t>
        <a:bodyPr/>
        <a:lstStyle/>
        <a:p>
          <a:endParaRPr lang="el-GR"/>
        </a:p>
      </dgm:t>
    </dgm:pt>
    <dgm:pt modelId="{AD3EAB32-004B-42C4-86ED-DC9B8FFB2DEE}" type="sibTrans" cxnId="{66E6A445-8BCC-49C5-9206-BC18B7EB4925}">
      <dgm:prSet/>
      <dgm:spPr/>
      <dgm:t>
        <a:bodyPr/>
        <a:lstStyle/>
        <a:p>
          <a:endParaRPr lang="el-GR"/>
        </a:p>
      </dgm:t>
    </dgm:pt>
    <dgm:pt modelId="{38ACDFD1-C70A-4142-BB60-CD4AB39368A5}">
      <dgm:prSet/>
      <dgm:spPr/>
      <dgm:t>
        <a:bodyPr/>
        <a:lstStyle/>
        <a:p>
          <a:r>
            <a:rPr lang="el-GR" b="1" i="1" dirty="0" smtClean="0">
              <a:solidFill>
                <a:schemeClr val="tx1"/>
              </a:solidFill>
              <a:latin typeface="Century Gothic" pitchFamily="34" charset="0"/>
            </a:rPr>
            <a:t>Διοίκηση Διανομής</a:t>
          </a:r>
          <a:endParaRPr lang="en-US" b="1" i="1" dirty="0">
            <a:solidFill>
              <a:schemeClr val="tx1"/>
            </a:solidFill>
            <a:latin typeface="Century Gothic" pitchFamily="34" charset="0"/>
          </a:endParaRPr>
        </a:p>
      </dgm:t>
    </dgm:pt>
    <dgm:pt modelId="{834DE6EE-8FF4-47A1-82D7-C6203DF376D5}" type="parTrans" cxnId="{2F48B4AE-5CF6-4C1F-88C0-89E4F403827F}">
      <dgm:prSet/>
      <dgm:spPr/>
      <dgm:t>
        <a:bodyPr/>
        <a:lstStyle/>
        <a:p>
          <a:endParaRPr lang="el-GR"/>
        </a:p>
      </dgm:t>
    </dgm:pt>
    <dgm:pt modelId="{DF66074A-1307-4172-B4C1-391993FBB21E}" type="sibTrans" cxnId="{2F48B4AE-5CF6-4C1F-88C0-89E4F403827F}">
      <dgm:prSet/>
      <dgm:spPr/>
      <dgm:t>
        <a:bodyPr/>
        <a:lstStyle/>
        <a:p>
          <a:endParaRPr lang="el-GR"/>
        </a:p>
      </dgm:t>
    </dgm:pt>
    <dgm:pt modelId="{44F82B50-6B56-4564-8CCA-015E6E30FEA8}">
      <dgm:prSet/>
      <dgm:spPr/>
      <dgm:t>
        <a:bodyPr/>
        <a:lstStyle/>
        <a:p>
          <a:r>
            <a:rPr lang="el-GR" b="1" i="1" dirty="0" smtClean="0">
              <a:solidFill>
                <a:schemeClr val="tx1"/>
              </a:solidFill>
              <a:latin typeface="Century Gothic" pitchFamily="34" charset="0"/>
            </a:rPr>
            <a:t>Διοίκηση Επώνυμων προϊόντων</a:t>
          </a:r>
          <a:endParaRPr lang="en-US" b="1" i="1" dirty="0">
            <a:solidFill>
              <a:schemeClr val="tx1"/>
            </a:solidFill>
            <a:latin typeface="Century Gothic" pitchFamily="34" charset="0"/>
          </a:endParaRPr>
        </a:p>
      </dgm:t>
    </dgm:pt>
    <dgm:pt modelId="{18A70AB5-5BF0-43C3-9442-F1125D72D9DC}" type="parTrans" cxnId="{56DA1E68-6D3A-4D86-ADDD-9F23E2376640}">
      <dgm:prSet/>
      <dgm:spPr/>
      <dgm:t>
        <a:bodyPr/>
        <a:lstStyle/>
        <a:p>
          <a:endParaRPr lang="el-GR"/>
        </a:p>
      </dgm:t>
    </dgm:pt>
    <dgm:pt modelId="{70641000-5395-496A-A282-D3EF846317BF}" type="sibTrans" cxnId="{56DA1E68-6D3A-4D86-ADDD-9F23E2376640}">
      <dgm:prSet/>
      <dgm:spPr/>
      <dgm:t>
        <a:bodyPr/>
        <a:lstStyle/>
        <a:p>
          <a:endParaRPr lang="el-GR"/>
        </a:p>
      </dgm:t>
    </dgm:pt>
    <dgm:pt modelId="{D2018525-ADDC-44C8-A59D-6B4FA8E0D306}">
      <dgm:prSet/>
      <dgm:spPr/>
      <dgm:t>
        <a:bodyPr/>
        <a:lstStyle/>
        <a:p>
          <a:r>
            <a:rPr lang="el-GR" b="1" i="1" dirty="0" smtClean="0">
              <a:solidFill>
                <a:schemeClr val="tx1"/>
              </a:solidFill>
              <a:latin typeface="Century Gothic" pitchFamily="34" charset="0"/>
            </a:rPr>
            <a:t>Ανάπτυξη προϊόντων</a:t>
          </a:r>
          <a:endParaRPr lang="en-US" b="1" i="1" dirty="0">
            <a:solidFill>
              <a:schemeClr val="tx1"/>
            </a:solidFill>
            <a:latin typeface="Century Gothic" pitchFamily="34" charset="0"/>
          </a:endParaRPr>
        </a:p>
      </dgm:t>
    </dgm:pt>
    <dgm:pt modelId="{4C278CBA-B89A-4BA5-AD35-11C1CD6B281E}" type="parTrans" cxnId="{CB92A440-70FF-4004-A85E-BE893220918A}">
      <dgm:prSet/>
      <dgm:spPr/>
      <dgm:t>
        <a:bodyPr/>
        <a:lstStyle/>
        <a:p>
          <a:endParaRPr lang="el-GR"/>
        </a:p>
      </dgm:t>
    </dgm:pt>
    <dgm:pt modelId="{095DFD83-42BF-48F5-A33A-6D0448238ED1}" type="sibTrans" cxnId="{CB92A440-70FF-4004-A85E-BE893220918A}">
      <dgm:prSet/>
      <dgm:spPr/>
      <dgm:t>
        <a:bodyPr/>
        <a:lstStyle/>
        <a:p>
          <a:endParaRPr lang="el-GR"/>
        </a:p>
      </dgm:t>
    </dgm:pt>
    <dgm:pt modelId="{FEBE7C75-BAE1-4E8D-BD03-35E43072FE13}">
      <dgm:prSet/>
      <dgm:spPr/>
      <dgm:t>
        <a:bodyPr/>
        <a:lstStyle/>
        <a:p>
          <a:r>
            <a:rPr lang="el-GR" b="1" i="1" dirty="0" smtClean="0">
              <a:solidFill>
                <a:schemeClr val="tx1"/>
              </a:solidFill>
              <a:latin typeface="Century Gothic" pitchFamily="34" charset="0"/>
            </a:rPr>
            <a:t>Χονδρεμπόριο</a:t>
          </a:r>
        </a:p>
      </dgm:t>
    </dgm:pt>
    <dgm:pt modelId="{E083C63F-9945-4ED7-8056-1B44B3EED755}" type="parTrans" cxnId="{5D38A657-398F-41A9-82DE-05003BE6E7EE}">
      <dgm:prSet/>
      <dgm:spPr/>
      <dgm:t>
        <a:bodyPr/>
        <a:lstStyle/>
        <a:p>
          <a:endParaRPr lang="el-GR"/>
        </a:p>
      </dgm:t>
    </dgm:pt>
    <dgm:pt modelId="{37248FF4-2200-4290-BD9C-E07CA8B0AE23}" type="sibTrans" cxnId="{5D38A657-398F-41A9-82DE-05003BE6E7EE}">
      <dgm:prSet/>
      <dgm:spPr/>
      <dgm:t>
        <a:bodyPr/>
        <a:lstStyle/>
        <a:p>
          <a:endParaRPr lang="el-GR"/>
        </a:p>
      </dgm:t>
    </dgm:pt>
    <dgm:pt modelId="{65929FC3-83F7-4500-AA45-D0DAF22FD132}">
      <dgm:prSet/>
      <dgm:spPr/>
      <dgm:t>
        <a:bodyPr/>
        <a:lstStyle/>
        <a:p>
          <a:r>
            <a:rPr lang="el-GR" b="1" i="1" dirty="0" smtClean="0">
              <a:solidFill>
                <a:schemeClr val="tx1"/>
              </a:solidFill>
              <a:latin typeface="Century Gothic" pitchFamily="34" charset="0"/>
            </a:rPr>
            <a:t>Πωλήσεις</a:t>
          </a:r>
          <a:endParaRPr lang="en-US" b="1" i="1" dirty="0" smtClean="0">
            <a:solidFill>
              <a:schemeClr val="tx1"/>
            </a:solidFill>
            <a:latin typeface="Century Gothic" pitchFamily="34" charset="0"/>
          </a:endParaRPr>
        </a:p>
      </dgm:t>
    </dgm:pt>
    <dgm:pt modelId="{E2C7115A-0F1E-4881-9B12-00DD70B9AA79}" type="parTrans" cxnId="{6C0F4BD8-4704-4AB2-91E9-4B0815A71F21}">
      <dgm:prSet/>
      <dgm:spPr/>
      <dgm:t>
        <a:bodyPr/>
        <a:lstStyle/>
        <a:p>
          <a:endParaRPr lang="el-GR"/>
        </a:p>
      </dgm:t>
    </dgm:pt>
    <dgm:pt modelId="{3D93373A-5E4F-4465-B7DE-6D8DF100ED00}" type="sibTrans" cxnId="{6C0F4BD8-4704-4AB2-91E9-4B0815A71F21}">
      <dgm:prSet/>
      <dgm:spPr/>
      <dgm:t>
        <a:bodyPr/>
        <a:lstStyle/>
        <a:p>
          <a:endParaRPr lang="el-GR"/>
        </a:p>
      </dgm:t>
    </dgm:pt>
    <dgm:pt modelId="{B5DF2E71-4A4F-4DD8-8C70-C5A2D83118C1}" type="pres">
      <dgm:prSet presAssocID="{0EF1E074-BC8C-4E19-9F37-B492BAA9D24D}" presName="diagram" presStyleCnt="0">
        <dgm:presLayoutVars>
          <dgm:dir/>
          <dgm:resizeHandles val="exact"/>
        </dgm:presLayoutVars>
      </dgm:prSet>
      <dgm:spPr/>
      <dgm:t>
        <a:bodyPr/>
        <a:lstStyle/>
        <a:p>
          <a:endParaRPr lang="el-GR"/>
        </a:p>
      </dgm:t>
    </dgm:pt>
    <dgm:pt modelId="{0D745889-9FB0-4CF6-8D5F-8188652071CC}" type="pres">
      <dgm:prSet presAssocID="{96534211-5A49-4F10-996E-3C5D188F17A8}" presName="node" presStyleLbl="node1" presStyleIdx="0" presStyleCnt="9">
        <dgm:presLayoutVars>
          <dgm:bulletEnabled val="1"/>
        </dgm:presLayoutVars>
      </dgm:prSet>
      <dgm:spPr/>
      <dgm:t>
        <a:bodyPr/>
        <a:lstStyle/>
        <a:p>
          <a:endParaRPr lang="el-GR"/>
        </a:p>
      </dgm:t>
    </dgm:pt>
    <dgm:pt modelId="{63893258-896F-422C-B5D5-D38EA3F58378}" type="pres">
      <dgm:prSet presAssocID="{B6499C94-7BCC-4239-B660-CDE02B27298F}" presName="sibTrans" presStyleCnt="0"/>
      <dgm:spPr/>
      <dgm:t>
        <a:bodyPr/>
        <a:lstStyle/>
        <a:p>
          <a:endParaRPr lang="el-GR"/>
        </a:p>
      </dgm:t>
    </dgm:pt>
    <dgm:pt modelId="{65E27B07-82CC-4D36-8171-A58B0F7AFB1F}" type="pres">
      <dgm:prSet presAssocID="{B0A15D29-EDC3-4A3F-A032-1123AB02F367}" presName="node" presStyleLbl="node1" presStyleIdx="1" presStyleCnt="9">
        <dgm:presLayoutVars>
          <dgm:bulletEnabled val="1"/>
        </dgm:presLayoutVars>
      </dgm:prSet>
      <dgm:spPr/>
      <dgm:t>
        <a:bodyPr/>
        <a:lstStyle/>
        <a:p>
          <a:endParaRPr lang="el-GR"/>
        </a:p>
      </dgm:t>
    </dgm:pt>
    <dgm:pt modelId="{F360C561-AE89-4FBA-AD86-13C6618DC9CF}" type="pres">
      <dgm:prSet presAssocID="{36F4D3C3-5A2A-4292-B9D3-7C333EBE7195}" presName="sibTrans" presStyleCnt="0"/>
      <dgm:spPr/>
      <dgm:t>
        <a:bodyPr/>
        <a:lstStyle/>
        <a:p>
          <a:endParaRPr lang="el-GR"/>
        </a:p>
      </dgm:t>
    </dgm:pt>
    <dgm:pt modelId="{FACBB5E6-4AA5-4720-AB4D-FF39A315286C}" type="pres">
      <dgm:prSet presAssocID="{08E07CB6-C016-480B-A77C-1FC2ED04D6DD}" presName="node" presStyleLbl="node1" presStyleIdx="2" presStyleCnt="9">
        <dgm:presLayoutVars>
          <dgm:bulletEnabled val="1"/>
        </dgm:presLayoutVars>
      </dgm:prSet>
      <dgm:spPr/>
      <dgm:t>
        <a:bodyPr/>
        <a:lstStyle/>
        <a:p>
          <a:endParaRPr lang="el-GR"/>
        </a:p>
      </dgm:t>
    </dgm:pt>
    <dgm:pt modelId="{BD809ADF-3EA0-462C-817B-F72DBA05BAB6}" type="pres">
      <dgm:prSet presAssocID="{B46F40C5-1823-4E58-B6F7-53F3664AC0AB}" presName="sibTrans" presStyleCnt="0"/>
      <dgm:spPr/>
      <dgm:t>
        <a:bodyPr/>
        <a:lstStyle/>
        <a:p>
          <a:endParaRPr lang="el-GR"/>
        </a:p>
      </dgm:t>
    </dgm:pt>
    <dgm:pt modelId="{AFEDD2DA-57FB-4FA4-AF65-3EC380490BDD}" type="pres">
      <dgm:prSet presAssocID="{454DD8BF-7031-4A5A-ACA9-42B27947A04C}" presName="node" presStyleLbl="node1" presStyleIdx="3" presStyleCnt="9">
        <dgm:presLayoutVars>
          <dgm:bulletEnabled val="1"/>
        </dgm:presLayoutVars>
      </dgm:prSet>
      <dgm:spPr/>
      <dgm:t>
        <a:bodyPr/>
        <a:lstStyle/>
        <a:p>
          <a:endParaRPr lang="el-GR"/>
        </a:p>
      </dgm:t>
    </dgm:pt>
    <dgm:pt modelId="{0CBBCABC-96C2-4B92-AE59-FC4629F9D63B}" type="pres">
      <dgm:prSet presAssocID="{AD3EAB32-004B-42C4-86ED-DC9B8FFB2DEE}" presName="sibTrans" presStyleCnt="0"/>
      <dgm:spPr/>
      <dgm:t>
        <a:bodyPr/>
        <a:lstStyle/>
        <a:p>
          <a:endParaRPr lang="el-GR"/>
        </a:p>
      </dgm:t>
    </dgm:pt>
    <dgm:pt modelId="{6B5C9FC3-B388-4FF0-BEAD-F0A5298F1DAF}" type="pres">
      <dgm:prSet presAssocID="{38ACDFD1-C70A-4142-BB60-CD4AB39368A5}" presName="node" presStyleLbl="node1" presStyleIdx="4" presStyleCnt="9">
        <dgm:presLayoutVars>
          <dgm:bulletEnabled val="1"/>
        </dgm:presLayoutVars>
      </dgm:prSet>
      <dgm:spPr/>
      <dgm:t>
        <a:bodyPr/>
        <a:lstStyle/>
        <a:p>
          <a:endParaRPr lang="el-GR"/>
        </a:p>
      </dgm:t>
    </dgm:pt>
    <dgm:pt modelId="{C36BF3BF-3A4F-4D29-83AE-8A535F9F6D28}" type="pres">
      <dgm:prSet presAssocID="{DF66074A-1307-4172-B4C1-391993FBB21E}" presName="sibTrans" presStyleCnt="0"/>
      <dgm:spPr/>
      <dgm:t>
        <a:bodyPr/>
        <a:lstStyle/>
        <a:p>
          <a:endParaRPr lang="el-GR"/>
        </a:p>
      </dgm:t>
    </dgm:pt>
    <dgm:pt modelId="{8F79ECE7-9140-4C76-9231-391531836FE6}" type="pres">
      <dgm:prSet presAssocID="{44F82B50-6B56-4564-8CCA-015E6E30FEA8}" presName="node" presStyleLbl="node1" presStyleIdx="5" presStyleCnt="9">
        <dgm:presLayoutVars>
          <dgm:bulletEnabled val="1"/>
        </dgm:presLayoutVars>
      </dgm:prSet>
      <dgm:spPr/>
      <dgm:t>
        <a:bodyPr/>
        <a:lstStyle/>
        <a:p>
          <a:endParaRPr lang="el-GR"/>
        </a:p>
      </dgm:t>
    </dgm:pt>
    <dgm:pt modelId="{C65E48F0-5D19-42F6-A331-2F692FC8F40C}" type="pres">
      <dgm:prSet presAssocID="{70641000-5395-496A-A282-D3EF846317BF}" presName="sibTrans" presStyleCnt="0"/>
      <dgm:spPr/>
      <dgm:t>
        <a:bodyPr/>
        <a:lstStyle/>
        <a:p>
          <a:endParaRPr lang="el-GR"/>
        </a:p>
      </dgm:t>
    </dgm:pt>
    <dgm:pt modelId="{EDD5C540-02AC-4983-B7FF-1FD59BC4DD72}" type="pres">
      <dgm:prSet presAssocID="{D2018525-ADDC-44C8-A59D-6B4FA8E0D306}" presName="node" presStyleLbl="node1" presStyleIdx="6" presStyleCnt="9">
        <dgm:presLayoutVars>
          <dgm:bulletEnabled val="1"/>
        </dgm:presLayoutVars>
      </dgm:prSet>
      <dgm:spPr/>
      <dgm:t>
        <a:bodyPr/>
        <a:lstStyle/>
        <a:p>
          <a:endParaRPr lang="el-GR"/>
        </a:p>
      </dgm:t>
    </dgm:pt>
    <dgm:pt modelId="{78132EAB-6B8D-4194-91F1-8D232B65E034}" type="pres">
      <dgm:prSet presAssocID="{095DFD83-42BF-48F5-A33A-6D0448238ED1}" presName="sibTrans" presStyleCnt="0"/>
      <dgm:spPr/>
      <dgm:t>
        <a:bodyPr/>
        <a:lstStyle/>
        <a:p>
          <a:endParaRPr lang="el-GR"/>
        </a:p>
      </dgm:t>
    </dgm:pt>
    <dgm:pt modelId="{3BD1D68A-DA24-4A76-94B4-85E5B8722DC3}" type="pres">
      <dgm:prSet presAssocID="{FEBE7C75-BAE1-4E8D-BD03-35E43072FE13}" presName="node" presStyleLbl="node1" presStyleIdx="7" presStyleCnt="9">
        <dgm:presLayoutVars>
          <dgm:bulletEnabled val="1"/>
        </dgm:presLayoutVars>
      </dgm:prSet>
      <dgm:spPr/>
      <dgm:t>
        <a:bodyPr/>
        <a:lstStyle/>
        <a:p>
          <a:endParaRPr lang="el-GR"/>
        </a:p>
      </dgm:t>
    </dgm:pt>
    <dgm:pt modelId="{7EA0CE0D-5EF9-4BDE-88FB-FBB69988ECD0}" type="pres">
      <dgm:prSet presAssocID="{37248FF4-2200-4290-BD9C-E07CA8B0AE23}" presName="sibTrans" presStyleCnt="0"/>
      <dgm:spPr/>
      <dgm:t>
        <a:bodyPr/>
        <a:lstStyle/>
        <a:p>
          <a:endParaRPr lang="el-GR"/>
        </a:p>
      </dgm:t>
    </dgm:pt>
    <dgm:pt modelId="{3D646EE1-96F2-4260-91A9-1D7EB36546C7}" type="pres">
      <dgm:prSet presAssocID="{65929FC3-83F7-4500-AA45-D0DAF22FD132}" presName="node" presStyleLbl="node1" presStyleIdx="8" presStyleCnt="9">
        <dgm:presLayoutVars>
          <dgm:bulletEnabled val="1"/>
        </dgm:presLayoutVars>
      </dgm:prSet>
      <dgm:spPr/>
      <dgm:t>
        <a:bodyPr/>
        <a:lstStyle/>
        <a:p>
          <a:endParaRPr lang="el-GR"/>
        </a:p>
      </dgm:t>
    </dgm:pt>
  </dgm:ptLst>
  <dgm:cxnLst>
    <dgm:cxn modelId="{A90AF2F9-7ED7-4963-B8DF-196967DBCB05}" type="presOf" srcId="{44F82B50-6B56-4564-8CCA-015E6E30FEA8}" destId="{8F79ECE7-9140-4C76-9231-391531836FE6}" srcOrd="0" destOrd="0" presId="urn:microsoft.com/office/officeart/2005/8/layout/default#1"/>
    <dgm:cxn modelId="{B11DE4FC-413D-4988-BFD7-B137C0E4B4DC}" type="presOf" srcId="{0EF1E074-BC8C-4E19-9F37-B492BAA9D24D}" destId="{B5DF2E71-4A4F-4DD8-8C70-C5A2D83118C1}" srcOrd="0" destOrd="0" presId="urn:microsoft.com/office/officeart/2005/8/layout/default#1"/>
    <dgm:cxn modelId="{83267F21-B6D6-41B2-85FF-292C8FCA395F}" type="presOf" srcId="{454DD8BF-7031-4A5A-ACA9-42B27947A04C}" destId="{AFEDD2DA-57FB-4FA4-AF65-3EC380490BDD}" srcOrd="0" destOrd="0" presId="urn:microsoft.com/office/officeart/2005/8/layout/default#1"/>
    <dgm:cxn modelId="{9FA92BAA-5938-4A71-90A4-7E2FA6E26957}" type="presOf" srcId="{96534211-5A49-4F10-996E-3C5D188F17A8}" destId="{0D745889-9FB0-4CF6-8D5F-8188652071CC}" srcOrd="0" destOrd="0" presId="urn:microsoft.com/office/officeart/2005/8/layout/default#1"/>
    <dgm:cxn modelId="{FF613FC0-4395-4BF3-AB47-758239D8F776}" srcId="{0EF1E074-BC8C-4E19-9F37-B492BAA9D24D}" destId="{08E07CB6-C016-480B-A77C-1FC2ED04D6DD}" srcOrd="2" destOrd="0" parTransId="{62874146-7E65-41DA-9E23-B78CCFF3C115}" sibTransId="{B46F40C5-1823-4E58-B6F7-53F3664AC0AB}"/>
    <dgm:cxn modelId="{41C87DBF-9550-439F-9FBD-741C048F12EA}" type="presOf" srcId="{B0A15D29-EDC3-4A3F-A032-1123AB02F367}" destId="{65E27B07-82CC-4D36-8171-A58B0F7AFB1F}" srcOrd="0" destOrd="0" presId="urn:microsoft.com/office/officeart/2005/8/layout/default#1"/>
    <dgm:cxn modelId="{D456615B-A5FA-46AF-A073-0A228BA79190}" type="presOf" srcId="{FEBE7C75-BAE1-4E8D-BD03-35E43072FE13}" destId="{3BD1D68A-DA24-4A76-94B4-85E5B8722DC3}" srcOrd="0" destOrd="0" presId="urn:microsoft.com/office/officeart/2005/8/layout/default#1"/>
    <dgm:cxn modelId="{5D38A657-398F-41A9-82DE-05003BE6E7EE}" srcId="{0EF1E074-BC8C-4E19-9F37-B492BAA9D24D}" destId="{FEBE7C75-BAE1-4E8D-BD03-35E43072FE13}" srcOrd="7" destOrd="0" parTransId="{E083C63F-9945-4ED7-8056-1B44B3EED755}" sibTransId="{37248FF4-2200-4290-BD9C-E07CA8B0AE23}"/>
    <dgm:cxn modelId="{56DA1E68-6D3A-4D86-ADDD-9F23E2376640}" srcId="{0EF1E074-BC8C-4E19-9F37-B492BAA9D24D}" destId="{44F82B50-6B56-4564-8CCA-015E6E30FEA8}" srcOrd="5" destOrd="0" parTransId="{18A70AB5-5BF0-43C3-9442-F1125D72D9DC}" sibTransId="{70641000-5395-496A-A282-D3EF846317BF}"/>
    <dgm:cxn modelId="{75B589F2-22B7-4A9C-9397-A0BA874BD558}" type="presOf" srcId="{65929FC3-83F7-4500-AA45-D0DAF22FD132}" destId="{3D646EE1-96F2-4260-91A9-1D7EB36546C7}" srcOrd="0" destOrd="0" presId="urn:microsoft.com/office/officeart/2005/8/layout/default#1"/>
    <dgm:cxn modelId="{E3B14E76-D2FD-4D37-BFCD-BA95F92A5F9B}" srcId="{0EF1E074-BC8C-4E19-9F37-B492BAA9D24D}" destId="{96534211-5A49-4F10-996E-3C5D188F17A8}" srcOrd="0" destOrd="0" parTransId="{0F353AED-AB10-40DB-B389-23E0A3CE154B}" sibTransId="{B6499C94-7BCC-4239-B660-CDE02B27298F}"/>
    <dgm:cxn modelId="{66E6A445-8BCC-49C5-9206-BC18B7EB4925}" srcId="{0EF1E074-BC8C-4E19-9F37-B492BAA9D24D}" destId="{454DD8BF-7031-4A5A-ACA9-42B27947A04C}" srcOrd="3" destOrd="0" parTransId="{F313A96D-651F-4CD0-8AD6-1F185F0D5E40}" sibTransId="{AD3EAB32-004B-42C4-86ED-DC9B8FFB2DEE}"/>
    <dgm:cxn modelId="{6006085C-2D1D-4CFC-9E0B-78176C093BFD}" type="presOf" srcId="{38ACDFD1-C70A-4142-BB60-CD4AB39368A5}" destId="{6B5C9FC3-B388-4FF0-BEAD-F0A5298F1DAF}" srcOrd="0" destOrd="0" presId="urn:microsoft.com/office/officeart/2005/8/layout/default#1"/>
    <dgm:cxn modelId="{2F48B4AE-5CF6-4C1F-88C0-89E4F403827F}" srcId="{0EF1E074-BC8C-4E19-9F37-B492BAA9D24D}" destId="{38ACDFD1-C70A-4142-BB60-CD4AB39368A5}" srcOrd="4" destOrd="0" parTransId="{834DE6EE-8FF4-47A1-82D7-C6203DF376D5}" sibTransId="{DF66074A-1307-4172-B4C1-391993FBB21E}"/>
    <dgm:cxn modelId="{CB92A440-70FF-4004-A85E-BE893220918A}" srcId="{0EF1E074-BC8C-4E19-9F37-B492BAA9D24D}" destId="{D2018525-ADDC-44C8-A59D-6B4FA8E0D306}" srcOrd="6" destOrd="0" parTransId="{4C278CBA-B89A-4BA5-AD35-11C1CD6B281E}" sibTransId="{095DFD83-42BF-48F5-A33A-6D0448238ED1}"/>
    <dgm:cxn modelId="{5BF309C0-87B1-4BE1-B340-46AC4C696E53}" type="presOf" srcId="{D2018525-ADDC-44C8-A59D-6B4FA8E0D306}" destId="{EDD5C540-02AC-4983-B7FF-1FD59BC4DD72}" srcOrd="0" destOrd="0" presId="urn:microsoft.com/office/officeart/2005/8/layout/default#1"/>
    <dgm:cxn modelId="{60C11297-9C34-4C0F-90B3-C8C4A340F07D}" srcId="{0EF1E074-BC8C-4E19-9F37-B492BAA9D24D}" destId="{B0A15D29-EDC3-4A3F-A032-1123AB02F367}" srcOrd="1" destOrd="0" parTransId="{869B983A-3A9F-4E83-8830-A024DBD46B73}" sibTransId="{36F4D3C3-5A2A-4292-B9D3-7C333EBE7195}"/>
    <dgm:cxn modelId="{7A68A0E3-8D12-4872-AFED-F750DDD176D6}" type="presOf" srcId="{08E07CB6-C016-480B-A77C-1FC2ED04D6DD}" destId="{FACBB5E6-4AA5-4720-AB4D-FF39A315286C}" srcOrd="0" destOrd="0" presId="urn:microsoft.com/office/officeart/2005/8/layout/default#1"/>
    <dgm:cxn modelId="{6C0F4BD8-4704-4AB2-91E9-4B0815A71F21}" srcId="{0EF1E074-BC8C-4E19-9F37-B492BAA9D24D}" destId="{65929FC3-83F7-4500-AA45-D0DAF22FD132}" srcOrd="8" destOrd="0" parTransId="{E2C7115A-0F1E-4881-9B12-00DD70B9AA79}" sibTransId="{3D93373A-5E4F-4465-B7DE-6D8DF100ED00}"/>
    <dgm:cxn modelId="{70488A8E-E36D-4A9F-BABF-8649F21EC193}" type="presParOf" srcId="{B5DF2E71-4A4F-4DD8-8C70-C5A2D83118C1}" destId="{0D745889-9FB0-4CF6-8D5F-8188652071CC}" srcOrd="0" destOrd="0" presId="urn:microsoft.com/office/officeart/2005/8/layout/default#1"/>
    <dgm:cxn modelId="{7232C3D3-1D84-4A56-AB2D-175ADE6BA5EC}" type="presParOf" srcId="{B5DF2E71-4A4F-4DD8-8C70-C5A2D83118C1}" destId="{63893258-896F-422C-B5D5-D38EA3F58378}" srcOrd="1" destOrd="0" presId="urn:microsoft.com/office/officeart/2005/8/layout/default#1"/>
    <dgm:cxn modelId="{7E9C9AFF-6923-421C-9E84-B6BFB70D2481}" type="presParOf" srcId="{B5DF2E71-4A4F-4DD8-8C70-C5A2D83118C1}" destId="{65E27B07-82CC-4D36-8171-A58B0F7AFB1F}" srcOrd="2" destOrd="0" presId="urn:microsoft.com/office/officeart/2005/8/layout/default#1"/>
    <dgm:cxn modelId="{3E8DD329-3969-456D-A14C-3DF1968944CD}" type="presParOf" srcId="{B5DF2E71-4A4F-4DD8-8C70-C5A2D83118C1}" destId="{F360C561-AE89-4FBA-AD86-13C6618DC9CF}" srcOrd="3" destOrd="0" presId="urn:microsoft.com/office/officeart/2005/8/layout/default#1"/>
    <dgm:cxn modelId="{183234E5-1009-41A4-9230-96B94CB07AA9}" type="presParOf" srcId="{B5DF2E71-4A4F-4DD8-8C70-C5A2D83118C1}" destId="{FACBB5E6-4AA5-4720-AB4D-FF39A315286C}" srcOrd="4" destOrd="0" presId="urn:microsoft.com/office/officeart/2005/8/layout/default#1"/>
    <dgm:cxn modelId="{0B7137EF-BCA0-44C9-9609-1A8700262FBD}" type="presParOf" srcId="{B5DF2E71-4A4F-4DD8-8C70-C5A2D83118C1}" destId="{BD809ADF-3EA0-462C-817B-F72DBA05BAB6}" srcOrd="5" destOrd="0" presId="urn:microsoft.com/office/officeart/2005/8/layout/default#1"/>
    <dgm:cxn modelId="{6C5532A0-27BF-40B8-BFDA-B7F9BC6012C0}" type="presParOf" srcId="{B5DF2E71-4A4F-4DD8-8C70-C5A2D83118C1}" destId="{AFEDD2DA-57FB-4FA4-AF65-3EC380490BDD}" srcOrd="6" destOrd="0" presId="urn:microsoft.com/office/officeart/2005/8/layout/default#1"/>
    <dgm:cxn modelId="{16BD076E-26D6-4B9F-9632-63803BA5B8A4}" type="presParOf" srcId="{B5DF2E71-4A4F-4DD8-8C70-C5A2D83118C1}" destId="{0CBBCABC-96C2-4B92-AE59-FC4629F9D63B}" srcOrd="7" destOrd="0" presId="urn:microsoft.com/office/officeart/2005/8/layout/default#1"/>
    <dgm:cxn modelId="{853883AB-C773-4AA0-B392-9518A49632B7}" type="presParOf" srcId="{B5DF2E71-4A4F-4DD8-8C70-C5A2D83118C1}" destId="{6B5C9FC3-B388-4FF0-BEAD-F0A5298F1DAF}" srcOrd="8" destOrd="0" presId="urn:microsoft.com/office/officeart/2005/8/layout/default#1"/>
    <dgm:cxn modelId="{459DD089-C460-4228-BA94-35925758A209}" type="presParOf" srcId="{B5DF2E71-4A4F-4DD8-8C70-C5A2D83118C1}" destId="{C36BF3BF-3A4F-4D29-83AE-8A535F9F6D28}" srcOrd="9" destOrd="0" presId="urn:microsoft.com/office/officeart/2005/8/layout/default#1"/>
    <dgm:cxn modelId="{4352214F-E2C4-4D69-BC98-97CDB00E74DE}" type="presParOf" srcId="{B5DF2E71-4A4F-4DD8-8C70-C5A2D83118C1}" destId="{8F79ECE7-9140-4C76-9231-391531836FE6}" srcOrd="10" destOrd="0" presId="urn:microsoft.com/office/officeart/2005/8/layout/default#1"/>
    <dgm:cxn modelId="{77AEB0CE-C4A9-4050-B891-C984C1A49B9D}" type="presParOf" srcId="{B5DF2E71-4A4F-4DD8-8C70-C5A2D83118C1}" destId="{C65E48F0-5D19-42F6-A331-2F692FC8F40C}" srcOrd="11" destOrd="0" presId="urn:microsoft.com/office/officeart/2005/8/layout/default#1"/>
    <dgm:cxn modelId="{A33BAE31-1F84-4DFC-8656-8B742A9C0A91}" type="presParOf" srcId="{B5DF2E71-4A4F-4DD8-8C70-C5A2D83118C1}" destId="{EDD5C540-02AC-4983-B7FF-1FD59BC4DD72}" srcOrd="12" destOrd="0" presId="urn:microsoft.com/office/officeart/2005/8/layout/default#1"/>
    <dgm:cxn modelId="{1796DC5B-7DF6-45DE-939B-D7AC082A1357}" type="presParOf" srcId="{B5DF2E71-4A4F-4DD8-8C70-C5A2D83118C1}" destId="{78132EAB-6B8D-4194-91F1-8D232B65E034}" srcOrd="13" destOrd="0" presId="urn:microsoft.com/office/officeart/2005/8/layout/default#1"/>
    <dgm:cxn modelId="{332F3CDB-6AFF-41F3-9F43-62EE49FEA56E}" type="presParOf" srcId="{B5DF2E71-4A4F-4DD8-8C70-C5A2D83118C1}" destId="{3BD1D68A-DA24-4A76-94B4-85E5B8722DC3}" srcOrd="14" destOrd="0" presId="urn:microsoft.com/office/officeart/2005/8/layout/default#1"/>
    <dgm:cxn modelId="{E238E4C4-4A04-4976-9C37-C885FC8D4271}" type="presParOf" srcId="{B5DF2E71-4A4F-4DD8-8C70-C5A2D83118C1}" destId="{7EA0CE0D-5EF9-4BDE-88FB-FBB69988ECD0}" srcOrd="15" destOrd="0" presId="urn:microsoft.com/office/officeart/2005/8/layout/default#1"/>
    <dgm:cxn modelId="{8D280808-F27D-4CC7-9289-D6C57DF953EF}" type="presParOf" srcId="{B5DF2E71-4A4F-4DD8-8C70-C5A2D83118C1}" destId="{3D646EE1-96F2-4260-91A9-1D7EB36546C7}"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E5E06-2902-453D-BD99-19582D659B04}"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l-GR"/>
        </a:p>
      </dgm:t>
    </dgm:pt>
    <dgm:pt modelId="{DE04398D-B757-465F-8AAC-6F2ADB42A830}">
      <dgm:prSet/>
      <dgm:spPr/>
      <dgm:t>
        <a:bodyPr/>
        <a:lstStyle/>
        <a:p>
          <a:r>
            <a:rPr lang="en-US" smtClean="0">
              <a:solidFill>
                <a:schemeClr val="tx1"/>
              </a:solidFill>
              <a:latin typeface="Century Gothic" pitchFamily="34" charset="0"/>
            </a:rPr>
            <a:t>Marketing </a:t>
          </a:r>
          <a:r>
            <a:rPr lang="el-GR" smtClean="0">
              <a:solidFill>
                <a:schemeClr val="tx1"/>
              </a:solidFill>
              <a:latin typeface="Century Gothic" pitchFamily="34" charset="0"/>
            </a:rPr>
            <a:t>σε μη κερδοσκοπικούς οργανισμούς</a:t>
          </a:r>
          <a:endParaRPr lang="el-GR" dirty="0" smtClean="0">
            <a:solidFill>
              <a:schemeClr val="tx1"/>
            </a:solidFill>
            <a:latin typeface="Century Gothic" pitchFamily="34" charset="0"/>
          </a:endParaRPr>
        </a:p>
      </dgm:t>
    </dgm:pt>
    <dgm:pt modelId="{0961EC69-2278-4B54-9573-E3C7E458A00C}" type="parTrans" cxnId="{9EF41E7D-3CB7-4A7D-8E82-334F7D1D2E98}">
      <dgm:prSet/>
      <dgm:spPr/>
      <dgm:t>
        <a:bodyPr/>
        <a:lstStyle/>
        <a:p>
          <a:endParaRPr lang="el-GR"/>
        </a:p>
      </dgm:t>
    </dgm:pt>
    <dgm:pt modelId="{99FE3E86-816B-4F1D-AD70-752BE7901FA7}" type="sibTrans" cxnId="{9EF41E7D-3CB7-4A7D-8E82-334F7D1D2E98}">
      <dgm:prSet/>
      <dgm:spPr/>
      <dgm:t>
        <a:bodyPr/>
        <a:lstStyle/>
        <a:p>
          <a:endParaRPr lang="el-GR"/>
        </a:p>
      </dgm:t>
    </dgm:pt>
    <dgm:pt modelId="{0EC69C36-270B-45A9-B012-D24ACF8ED787}">
      <dgm:prSet/>
      <dgm:spPr/>
      <dgm:t>
        <a:bodyPr/>
        <a:lstStyle/>
        <a:p>
          <a:r>
            <a:rPr lang="el-GR" smtClean="0">
              <a:solidFill>
                <a:schemeClr val="tx1"/>
              </a:solidFill>
              <a:latin typeface="Century Gothic" pitchFamily="34" charset="0"/>
            </a:rPr>
            <a:t>Προσώπων - </a:t>
          </a:r>
          <a:r>
            <a:rPr lang="en-US" smtClean="0">
              <a:solidFill>
                <a:schemeClr val="tx1"/>
              </a:solidFill>
              <a:latin typeface="Century Gothic" pitchFamily="34" charset="0"/>
            </a:rPr>
            <a:t>Person Marketing</a:t>
          </a:r>
          <a:br>
            <a:rPr lang="en-US" smtClean="0">
              <a:solidFill>
                <a:schemeClr val="tx1"/>
              </a:solidFill>
              <a:latin typeface="Century Gothic" pitchFamily="34" charset="0"/>
            </a:rPr>
          </a:br>
          <a:endParaRPr lang="en-US" dirty="0" smtClean="0">
            <a:solidFill>
              <a:schemeClr val="tx1"/>
            </a:solidFill>
            <a:latin typeface="Century Gothic" pitchFamily="34" charset="0"/>
          </a:endParaRPr>
        </a:p>
      </dgm:t>
    </dgm:pt>
    <dgm:pt modelId="{75C5F4CD-18B8-4376-B812-E9661B6CE527}" type="parTrans" cxnId="{737B07D6-9C59-4D56-A8CB-13C348090727}">
      <dgm:prSet/>
      <dgm:spPr/>
      <dgm:t>
        <a:bodyPr/>
        <a:lstStyle/>
        <a:p>
          <a:endParaRPr lang="el-GR"/>
        </a:p>
      </dgm:t>
    </dgm:pt>
    <dgm:pt modelId="{27E85D34-8206-4345-8E6E-000C081D688F}" type="sibTrans" cxnId="{737B07D6-9C59-4D56-A8CB-13C348090727}">
      <dgm:prSet/>
      <dgm:spPr/>
      <dgm:t>
        <a:bodyPr/>
        <a:lstStyle/>
        <a:p>
          <a:endParaRPr lang="el-GR"/>
        </a:p>
      </dgm:t>
    </dgm:pt>
    <dgm:pt modelId="{0F2F4D29-25F8-462D-9EBF-64D19069D06F}">
      <dgm:prSet/>
      <dgm:spPr/>
      <dgm:t>
        <a:bodyPr/>
        <a:lstStyle/>
        <a:p>
          <a:r>
            <a:rPr lang="el-GR" smtClean="0">
              <a:solidFill>
                <a:schemeClr val="tx1"/>
              </a:solidFill>
              <a:latin typeface="Century Gothic" pitchFamily="34" charset="0"/>
            </a:rPr>
            <a:t>Τοποθεσιών - </a:t>
          </a:r>
          <a:r>
            <a:rPr lang="en-US" smtClean="0">
              <a:solidFill>
                <a:schemeClr val="tx1"/>
              </a:solidFill>
              <a:latin typeface="Century Gothic" pitchFamily="34" charset="0"/>
            </a:rPr>
            <a:t>Place Marketing</a:t>
          </a:r>
          <a:br>
            <a:rPr lang="en-US" smtClean="0">
              <a:solidFill>
                <a:schemeClr val="tx1"/>
              </a:solidFill>
              <a:latin typeface="Century Gothic" pitchFamily="34" charset="0"/>
            </a:rPr>
          </a:br>
          <a:endParaRPr lang="en-US" dirty="0" smtClean="0">
            <a:solidFill>
              <a:schemeClr val="tx1"/>
            </a:solidFill>
            <a:latin typeface="Century Gothic" pitchFamily="34" charset="0"/>
          </a:endParaRPr>
        </a:p>
      </dgm:t>
    </dgm:pt>
    <dgm:pt modelId="{2268FEEA-ADCA-439B-A030-D87CF39CED7E}" type="parTrans" cxnId="{4F3D5536-478E-4847-8214-A9419ECB638F}">
      <dgm:prSet/>
      <dgm:spPr/>
      <dgm:t>
        <a:bodyPr/>
        <a:lstStyle/>
        <a:p>
          <a:endParaRPr lang="el-GR"/>
        </a:p>
      </dgm:t>
    </dgm:pt>
    <dgm:pt modelId="{B894CBA0-843D-4B43-B108-0BE61BBFF567}" type="sibTrans" cxnId="{4F3D5536-478E-4847-8214-A9419ECB638F}">
      <dgm:prSet/>
      <dgm:spPr/>
      <dgm:t>
        <a:bodyPr/>
        <a:lstStyle/>
        <a:p>
          <a:endParaRPr lang="el-GR"/>
        </a:p>
      </dgm:t>
    </dgm:pt>
    <dgm:pt modelId="{0F081757-7225-41CC-B534-55C7F014187E}">
      <dgm:prSet/>
      <dgm:spPr/>
      <dgm:t>
        <a:bodyPr/>
        <a:lstStyle/>
        <a:p>
          <a:r>
            <a:rPr lang="el-GR" smtClean="0">
              <a:solidFill>
                <a:schemeClr val="tx1"/>
              </a:solidFill>
              <a:latin typeface="Century Gothic" pitchFamily="34" charset="0"/>
            </a:rPr>
            <a:t>Σκοπών - </a:t>
          </a:r>
          <a:r>
            <a:rPr lang="en-US" smtClean="0">
              <a:solidFill>
                <a:schemeClr val="tx1"/>
              </a:solidFill>
              <a:latin typeface="Century Gothic" pitchFamily="34" charset="0"/>
            </a:rPr>
            <a:t>Cause Marketing</a:t>
          </a:r>
          <a:br>
            <a:rPr lang="en-US" smtClean="0">
              <a:solidFill>
                <a:schemeClr val="tx1"/>
              </a:solidFill>
              <a:latin typeface="Century Gothic" pitchFamily="34" charset="0"/>
            </a:rPr>
          </a:br>
          <a:endParaRPr lang="en-US" dirty="0" smtClean="0">
            <a:solidFill>
              <a:schemeClr val="tx1"/>
            </a:solidFill>
            <a:latin typeface="Century Gothic" pitchFamily="34" charset="0"/>
          </a:endParaRPr>
        </a:p>
      </dgm:t>
    </dgm:pt>
    <dgm:pt modelId="{4C721AC0-72F0-402D-9379-C6919FCDF8E4}" type="parTrans" cxnId="{7CCA001C-2FDF-442C-996E-75B96F22DA1E}">
      <dgm:prSet/>
      <dgm:spPr/>
      <dgm:t>
        <a:bodyPr/>
        <a:lstStyle/>
        <a:p>
          <a:endParaRPr lang="el-GR"/>
        </a:p>
      </dgm:t>
    </dgm:pt>
    <dgm:pt modelId="{5BDAE1E9-4D9D-447C-A84A-64032EDA6DB5}" type="sibTrans" cxnId="{7CCA001C-2FDF-442C-996E-75B96F22DA1E}">
      <dgm:prSet/>
      <dgm:spPr/>
      <dgm:t>
        <a:bodyPr/>
        <a:lstStyle/>
        <a:p>
          <a:endParaRPr lang="el-GR"/>
        </a:p>
      </dgm:t>
    </dgm:pt>
    <dgm:pt modelId="{E1973BAC-A38F-4AA6-8D82-4031C4934499}">
      <dgm:prSet/>
      <dgm:spPr/>
      <dgm:t>
        <a:bodyPr/>
        <a:lstStyle/>
        <a:p>
          <a:r>
            <a:rPr lang="el-GR" smtClean="0">
              <a:solidFill>
                <a:schemeClr val="tx1"/>
              </a:solidFill>
              <a:latin typeface="Century Gothic" pitchFamily="34" charset="0"/>
            </a:rPr>
            <a:t>Γεγονότων - </a:t>
          </a:r>
          <a:r>
            <a:rPr lang="en-US" smtClean="0">
              <a:solidFill>
                <a:schemeClr val="tx1"/>
              </a:solidFill>
              <a:latin typeface="Century Gothic" pitchFamily="34" charset="0"/>
            </a:rPr>
            <a:t>Event Marketing</a:t>
          </a:r>
          <a:br>
            <a:rPr lang="en-US" smtClean="0">
              <a:solidFill>
                <a:schemeClr val="tx1"/>
              </a:solidFill>
              <a:latin typeface="Century Gothic" pitchFamily="34" charset="0"/>
            </a:rPr>
          </a:br>
          <a:endParaRPr lang="en-US" dirty="0" smtClean="0">
            <a:solidFill>
              <a:schemeClr val="tx1"/>
            </a:solidFill>
            <a:latin typeface="Century Gothic" pitchFamily="34" charset="0"/>
          </a:endParaRPr>
        </a:p>
      </dgm:t>
    </dgm:pt>
    <dgm:pt modelId="{8AD72F59-A62B-4424-A082-8717B005B4E3}" type="parTrans" cxnId="{4F3311DC-9A99-4DAD-B282-BC445859EE87}">
      <dgm:prSet/>
      <dgm:spPr/>
      <dgm:t>
        <a:bodyPr/>
        <a:lstStyle/>
        <a:p>
          <a:endParaRPr lang="el-GR"/>
        </a:p>
      </dgm:t>
    </dgm:pt>
    <dgm:pt modelId="{0EDD8848-16D5-4941-8786-F2E67BFB33E3}" type="sibTrans" cxnId="{4F3311DC-9A99-4DAD-B282-BC445859EE87}">
      <dgm:prSet/>
      <dgm:spPr/>
      <dgm:t>
        <a:bodyPr/>
        <a:lstStyle/>
        <a:p>
          <a:endParaRPr lang="el-GR"/>
        </a:p>
      </dgm:t>
    </dgm:pt>
    <dgm:pt modelId="{45A25905-9AF9-4B17-BF5B-7040817433BC}">
      <dgm:prSet/>
      <dgm:spPr/>
      <dgm:t>
        <a:bodyPr/>
        <a:lstStyle/>
        <a:p>
          <a:r>
            <a:rPr lang="el-GR" smtClean="0">
              <a:solidFill>
                <a:schemeClr val="tx1"/>
              </a:solidFill>
              <a:latin typeface="Century Gothic" pitchFamily="34" charset="0"/>
            </a:rPr>
            <a:t>Διοίκησης Αντιλήψεων</a:t>
          </a:r>
          <a:endParaRPr lang="en-US" dirty="0" smtClean="0">
            <a:solidFill>
              <a:schemeClr val="tx1"/>
            </a:solidFill>
            <a:latin typeface="Century Gothic" pitchFamily="34" charset="0"/>
          </a:endParaRPr>
        </a:p>
      </dgm:t>
    </dgm:pt>
    <dgm:pt modelId="{6293963A-015A-4FBF-8AC7-55CB461DB375}" type="parTrans" cxnId="{B598DC29-956E-4028-AC61-C8FFB28D7D45}">
      <dgm:prSet/>
      <dgm:spPr/>
      <dgm:t>
        <a:bodyPr/>
        <a:lstStyle/>
        <a:p>
          <a:endParaRPr lang="el-GR"/>
        </a:p>
      </dgm:t>
    </dgm:pt>
    <dgm:pt modelId="{79B918EF-8881-4C6B-ADA1-CE1E2F35DADE}" type="sibTrans" cxnId="{B598DC29-956E-4028-AC61-C8FFB28D7D45}">
      <dgm:prSet/>
      <dgm:spPr/>
      <dgm:t>
        <a:bodyPr/>
        <a:lstStyle/>
        <a:p>
          <a:endParaRPr lang="el-GR"/>
        </a:p>
      </dgm:t>
    </dgm:pt>
    <dgm:pt modelId="{8104F438-065D-49D3-9417-4C62F55B2EC4}" type="pres">
      <dgm:prSet presAssocID="{D31E5E06-2902-453D-BD99-19582D659B04}" presName="diagram" presStyleCnt="0">
        <dgm:presLayoutVars>
          <dgm:dir/>
          <dgm:resizeHandles val="exact"/>
        </dgm:presLayoutVars>
      </dgm:prSet>
      <dgm:spPr/>
      <dgm:t>
        <a:bodyPr/>
        <a:lstStyle/>
        <a:p>
          <a:endParaRPr lang="el-GR"/>
        </a:p>
      </dgm:t>
    </dgm:pt>
    <dgm:pt modelId="{A6332175-2EF4-49F2-8DD7-15CF5C81C9B1}" type="pres">
      <dgm:prSet presAssocID="{DE04398D-B757-465F-8AAC-6F2ADB42A830}" presName="node" presStyleLbl="node1" presStyleIdx="0" presStyleCnt="6">
        <dgm:presLayoutVars>
          <dgm:bulletEnabled val="1"/>
        </dgm:presLayoutVars>
      </dgm:prSet>
      <dgm:spPr/>
      <dgm:t>
        <a:bodyPr/>
        <a:lstStyle/>
        <a:p>
          <a:endParaRPr lang="el-GR"/>
        </a:p>
      </dgm:t>
    </dgm:pt>
    <dgm:pt modelId="{0A5DA2CF-BD73-423A-BA09-26B885F043C7}" type="pres">
      <dgm:prSet presAssocID="{99FE3E86-816B-4F1D-AD70-752BE7901FA7}" presName="sibTrans" presStyleCnt="0"/>
      <dgm:spPr/>
    </dgm:pt>
    <dgm:pt modelId="{EBC04B50-A562-4502-B222-809545C1049E}" type="pres">
      <dgm:prSet presAssocID="{0EC69C36-270B-45A9-B012-D24ACF8ED787}" presName="node" presStyleLbl="node1" presStyleIdx="1" presStyleCnt="6">
        <dgm:presLayoutVars>
          <dgm:bulletEnabled val="1"/>
        </dgm:presLayoutVars>
      </dgm:prSet>
      <dgm:spPr/>
      <dgm:t>
        <a:bodyPr/>
        <a:lstStyle/>
        <a:p>
          <a:endParaRPr lang="el-GR"/>
        </a:p>
      </dgm:t>
    </dgm:pt>
    <dgm:pt modelId="{D3B776F3-E8C1-4FC8-A5F3-9C0409E8ECC2}" type="pres">
      <dgm:prSet presAssocID="{27E85D34-8206-4345-8E6E-000C081D688F}" presName="sibTrans" presStyleCnt="0"/>
      <dgm:spPr/>
    </dgm:pt>
    <dgm:pt modelId="{DF6AB313-9E34-40AB-A06F-43F9EB1BE29D}" type="pres">
      <dgm:prSet presAssocID="{0F2F4D29-25F8-462D-9EBF-64D19069D06F}" presName="node" presStyleLbl="node1" presStyleIdx="2" presStyleCnt="6">
        <dgm:presLayoutVars>
          <dgm:bulletEnabled val="1"/>
        </dgm:presLayoutVars>
      </dgm:prSet>
      <dgm:spPr/>
      <dgm:t>
        <a:bodyPr/>
        <a:lstStyle/>
        <a:p>
          <a:endParaRPr lang="el-GR"/>
        </a:p>
      </dgm:t>
    </dgm:pt>
    <dgm:pt modelId="{F7AB913C-A60B-486F-B6C8-1FDE89682B65}" type="pres">
      <dgm:prSet presAssocID="{B894CBA0-843D-4B43-B108-0BE61BBFF567}" presName="sibTrans" presStyleCnt="0"/>
      <dgm:spPr/>
    </dgm:pt>
    <dgm:pt modelId="{CE86BF91-527B-4AE2-AFD4-5A239EED4719}" type="pres">
      <dgm:prSet presAssocID="{0F081757-7225-41CC-B534-55C7F014187E}" presName="node" presStyleLbl="node1" presStyleIdx="3" presStyleCnt="6">
        <dgm:presLayoutVars>
          <dgm:bulletEnabled val="1"/>
        </dgm:presLayoutVars>
      </dgm:prSet>
      <dgm:spPr/>
      <dgm:t>
        <a:bodyPr/>
        <a:lstStyle/>
        <a:p>
          <a:endParaRPr lang="el-GR"/>
        </a:p>
      </dgm:t>
    </dgm:pt>
    <dgm:pt modelId="{7A8739DF-30D4-472B-817E-5C480A3293C3}" type="pres">
      <dgm:prSet presAssocID="{5BDAE1E9-4D9D-447C-A84A-64032EDA6DB5}" presName="sibTrans" presStyleCnt="0"/>
      <dgm:spPr/>
    </dgm:pt>
    <dgm:pt modelId="{B38897F4-75F8-4FA3-830C-3E6475EDED8C}" type="pres">
      <dgm:prSet presAssocID="{E1973BAC-A38F-4AA6-8D82-4031C4934499}" presName="node" presStyleLbl="node1" presStyleIdx="4" presStyleCnt="6">
        <dgm:presLayoutVars>
          <dgm:bulletEnabled val="1"/>
        </dgm:presLayoutVars>
      </dgm:prSet>
      <dgm:spPr/>
      <dgm:t>
        <a:bodyPr/>
        <a:lstStyle/>
        <a:p>
          <a:endParaRPr lang="el-GR"/>
        </a:p>
      </dgm:t>
    </dgm:pt>
    <dgm:pt modelId="{9008EEB2-7A20-437A-828C-DF7F5286AB63}" type="pres">
      <dgm:prSet presAssocID="{0EDD8848-16D5-4941-8786-F2E67BFB33E3}" presName="sibTrans" presStyleCnt="0"/>
      <dgm:spPr/>
    </dgm:pt>
    <dgm:pt modelId="{AEC37FC3-43E7-4EF2-A72E-F43EC9905D8D}" type="pres">
      <dgm:prSet presAssocID="{45A25905-9AF9-4B17-BF5B-7040817433BC}" presName="node" presStyleLbl="node1" presStyleIdx="5" presStyleCnt="6">
        <dgm:presLayoutVars>
          <dgm:bulletEnabled val="1"/>
        </dgm:presLayoutVars>
      </dgm:prSet>
      <dgm:spPr/>
      <dgm:t>
        <a:bodyPr/>
        <a:lstStyle/>
        <a:p>
          <a:endParaRPr lang="el-GR"/>
        </a:p>
      </dgm:t>
    </dgm:pt>
  </dgm:ptLst>
  <dgm:cxnLst>
    <dgm:cxn modelId="{A3E7EEDA-5007-4EA7-8B15-46D7E006212F}" type="presOf" srcId="{E1973BAC-A38F-4AA6-8D82-4031C4934499}" destId="{B38897F4-75F8-4FA3-830C-3E6475EDED8C}" srcOrd="0" destOrd="0" presId="urn:microsoft.com/office/officeart/2005/8/layout/default#2"/>
    <dgm:cxn modelId="{4F3311DC-9A99-4DAD-B282-BC445859EE87}" srcId="{D31E5E06-2902-453D-BD99-19582D659B04}" destId="{E1973BAC-A38F-4AA6-8D82-4031C4934499}" srcOrd="4" destOrd="0" parTransId="{8AD72F59-A62B-4424-A082-8717B005B4E3}" sibTransId="{0EDD8848-16D5-4941-8786-F2E67BFB33E3}"/>
    <dgm:cxn modelId="{4F3D5536-478E-4847-8214-A9419ECB638F}" srcId="{D31E5E06-2902-453D-BD99-19582D659B04}" destId="{0F2F4D29-25F8-462D-9EBF-64D19069D06F}" srcOrd="2" destOrd="0" parTransId="{2268FEEA-ADCA-439B-A030-D87CF39CED7E}" sibTransId="{B894CBA0-843D-4B43-B108-0BE61BBFF567}"/>
    <dgm:cxn modelId="{12EC2C1D-6683-492C-9B7E-0BD2E0DB9B54}" type="presOf" srcId="{DE04398D-B757-465F-8AAC-6F2ADB42A830}" destId="{A6332175-2EF4-49F2-8DD7-15CF5C81C9B1}" srcOrd="0" destOrd="0" presId="urn:microsoft.com/office/officeart/2005/8/layout/default#2"/>
    <dgm:cxn modelId="{B598DC29-956E-4028-AC61-C8FFB28D7D45}" srcId="{D31E5E06-2902-453D-BD99-19582D659B04}" destId="{45A25905-9AF9-4B17-BF5B-7040817433BC}" srcOrd="5" destOrd="0" parTransId="{6293963A-015A-4FBF-8AC7-55CB461DB375}" sibTransId="{79B918EF-8881-4C6B-ADA1-CE1E2F35DADE}"/>
    <dgm:cxn modelId="{9EF41E7D-3CB7-4A7D-8E82-334F7D1D2E98}" srcId="{D31E5E06-2902-453D-BD99-19582D659B04}" destId="{DE04398D-B757-465F-8AAC-6F2ADB42A830}" srcOrd="0" destOrd="0" parTransId="{0961EC69-2278-4B54-9573-E3C7E458A00C}" sibTransId="{99FE3E86-816B-4F1D-AD70-752BE7901FA7}"/>
    <dgm:cxn modelId="{8E844CE3-C351-42AE-83FD-293DAA7A7519}" type="presOf" srcId="{D31E5E06-2902-453D-BD99-19582D659B04}" destId="{8104F438-065D-49D3-9417-4C62F55B2EC4}" srcOrd="0" destOrd="0" presId="urn:microsoft.com/office/officeart/2005/8/layout/default#2"/>
    <dgm:cxn modelId="{737B07D6-9C59-4D56-A8CB-13C348090727}" srcId="{D31E5E06-2902-453D-BD99-19582D659B04}" destId="{0EC69C36-270B-45A9-B012-D24ACF8ED787}" srcOrd="1" destOrd="0" parTransId="{75C5F4CD-18B8-4376-B812-E9661B6CE527}" sibTransId="{27E85D34-8206-4345-8E6E-000C081D688F}"/>
    <dgm:cxn modelId="{7CCA001C-2FDF-442C-996E-75B96F22DA1E}" srcId="{D31E5E06-2902-453D-BD99-19582D659B04}" destId="{0F081757-7225-41CC-B534-55C7F014187E}" srcOrd="3" destOrd="0" parTransId="{4C721AC0-72F0-402D-9379-C6919FCDF8E4}" sibTransId="{5BDAE1E9-4D9D-447C-A84A-64032EDA6DB5}"/>
    <dgm:cxn modelId="{A71BBAB6-BC55-4F4D-A9A8-861F6689E63C}" type="presOf" srcId="{0F2F4D29-25F8-462D-9EBF-64D19069D06F}" destId="{DF6AB313-9E34-40AB-A06F-43F9EB1BE29D}" srcOrd="0" destOrd="0" presId="urn:microsoft.com/office/officeart/2005/8/layout/default#2"/>
    <dgm:cxn modelId="{8AA8363D-790A-49AA-BA5B-E5ADA62AC81E}" type="presOf" srcId="{0F081757-7225-41CC-B534-55C7F014187E}" destId="{CE86BF91-527B-4AE2-AFD4-5A239EED4719}" srcOrd="0" destOrd="0" presId="urn:microsoft.com/office/officeart/2005/8/layout/default#2"/>
    <dgm:cxn modelId="{8CB5B359-3A43-4856-87B9-0991553C3945}" type="presOf" srcId="{0EC69C36-270B-45A9-B012-D24ACF8ED787}" destId="{EBC04B50-A562-4502-B222-809545C1049E}" srcOrd="0" destOrd="0" presId="urn:microsoft.com/office/officeart/2005/8/layout/default#2"/>
    <dgm:cxn modelId="{2DE507DC-22F7-4A3F-9144-7A8E2665EE67}" type="presOf" srcId="{45A25905-9AF9-4B17-BF5B-7040817433BC}" destId="{AEC37FC3-43E7-4EF2-A72E-F43EC9905D8D}" srcOrd="0" destOrd="0" presId="urn:microsoft.com/office/officeart/2005/8/layout/default#2"/>
    <dgm:cxn modelId="{A2A47F1A-9176-42D2-B2A4-3A193AA5A460}" type="presParOf" srcId="{8104F438-065D-49D3-9417-4C62F55B2EC4}" destId="{A6332175-2EF4-49F2-8DD7-15CF5C81C9B1}" srcOrd="0" destOrd="0" presId="urn:microsoft.com/office/officeart/2005/8/layout/default#2"/>
    <dgm:cxn modelId="{4C94C0C2-8936-4971-BE0E-BB0AD67EA3E3}" type="presParOf" srcId="{8104F438-065D-49D3-9417-4C62F55B2EC4}" destId="{0A5DA2CF-BD73-423A-BA09-26B885F043C7}" srcOrd="1" destOrd="0" presId="urn:microsoft.com/office/officeart/2005/8/layout/default#2"/>
    <dgm:cxn modelId="{8D25C489-B9DB-45D7-A01B-85F89800B4DF}" type="presParOf" srcId="{8104F438-065D-49D3-9417-4C62F55B2EC4}" destId="{EBC04B50-A562-4502-B222-809545C1049E}" srcOrd="2" destOrd="0" presId="urn:microsoft.com/office/officeart/2005/8/layout/default#2"/>
    <dgm:cxn modelId="{3E587002-A9E7-4AF3-9FF0-9613EB96E27D}" type="presParOf" srcId="{8104F438-065D-49D3-9417-4C62F55B2EC4}" destId="{D3B776F3-E8C1-4FC8-A5F3-9C0409E8ECC2}" srcOrd="3" destOrd="0" presId="urn:microsoft.com/office/officeart/2005/8/layout/default#2"/>
    <dgm:cxn modelId="{2E236A09-0477-48DD-A3DA-63DF2529E818}" type="presParOf" srcId="{8104F438-065D-49D3-9417-4C62F55B2EC4}" destId="{DF6AB313-9E34-40AB-A06F-43F9EB1BE29D}" srcOrd="4" destOrd="0" presId="urn:microsoft.com/office/officeart/2005/8/layout/default#2"/>
    <dgm:cxn modelId="{328ED121-614E-441A-B803-C9113FEA204C}" type="presParOf" srcId="{8104F438-065D-49D3-9417-4C62F55B2EC4}" destId="{F7AB913C-A60B-486F-B6C8-1FDE89682B65}" srcOrd="5" destOrd="0" presId="urn:microsoft.com/office/officeart/2005/8/layout/default#2"/>
    <dgm:cxn modelId="{01EB0E7E-B5E4-46E7-8356-865DB8AC1171}" type="presParOf" srcId="{8104F438-065D-49D3-9417-4C62F55B2EC4}" destId="{CE86BF91-527B-4AE2-AFD4-5A239EED4719}" srcOrd="6" destOrd="0" presId="urn:microsoft.com/office/officeart/2005/8/layout/default#2"/>
    <dgm:cxn modelId="{D6E4DD7F-7304-429F-BB6B-45E6BDF76E8E}" type="presParOf" srcId="{8104F438-065D-49D3-9417-4C62F55B2EC4}" destId="{7A8739DF-30D4-472B-817E-5C480A3293C3}" srcOrd="7" destOrd="0" presId="urn:microsoft.com/office/officeart/2005/8/layout/default#2"/>
    <dgm:cxn modelId="{0FFB0315-BF3C-4C5A-A7F5-45C376C057A5}" type="presParOf" srcId="{8104F438-065D-49D3-9417-4C62F55B2EC4}" destId="{B38897F4-75F8-4FA3-830C-3E6475EDED8C}" srcOrd="8" destOrd="0" presId="urn:microsoft.com/office/officeart/2005/8/layout/default#2"/>
    <dgm:cxn modelId="{3BCE2B2E-C990-42CF-963F-217BA2B99D4D}" type="presParOf" srcId="{8104F438-065D-49D3-9417-4C62F55B2EC4}" destId="{9008EEB2-7A20-437A-828C-DF7F5286AB63}" srcOrd="9" destOrd="0" presId="urn:microsoft.com/office/officeart/2005/8/layout/default#2"/>
    <dgm:cxn modelId="{5CBE0223-B177-41EF-92BE-27C74A8BB4CC}" type="presParOf" srcId="{8104F438-065D-49D3-9417-4C62F55B2EC4}" destId="{AEC37FC3-43E7-4EF2-A72E-F43EC9905D8D}"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2B3CB8-25B0-4DFF-8CC9-1C40D3C74982}" type="doc">
      <dgm:prSet loTypeId="urn:microsoft.com/office/officeart/2005/8/layout/vList3#1" loCatId="list" qsTypeId="urn:microsoft.com/office/officeart/2005/8/quickstyle/3d1" qsCatId="3D" csTypeId="urn:microsoft.com/office/officeart/2005/8/colors/colorful5" csCatId="colorful" phldr="1"/>
      <dgm:spPr/>
    </dgm:pt>
    <dgm:pt modelId="{23C5C163-E850-4FA0-983D-2B1D8D796BCA}">
      <dgm:prSet phldrT="[Text]" custT="1"/>
      <dgm:spPr/>
      <dgm:t>
        <a:bodyPr/>
        <a:lstStyle/>
        <a:p>
          <a:r>
            <a:rPr lang="el-GR" sz="2000" smtClean="0">
              <a:solidFill>
                <a:schemeClr val="tx1"/>
              </a:solidFill>
              <a:latin typeface="Century Gothic" pitchFamily="34" charset="0"/>
            </a:rPr>
            <a:t>Προϊόντα</a:t>
          </a:r>
          <a:endParaRPr lang="el-GR" sz="2000" dirty="0">
            <a:solidFill>
              <a:schemeClr val="tx1"/>
            </a:solidFill>
            <a:latin typeface="Century Gothic" pitchFamily="34" charset="0"/>
          </a:endParaRPr>
        </a:p>
      </dgm:t>
    </dgm:pt>
    <dgm:pt modelId="{20460D18-A1AB-4042-AAD1-0C5F52CBCC90}" type="parTrans" cxnId="{04EEB862-8C8B-48A4-B68E-3BC8965CF6DB}">
      <dgm:prSet/>
      <dgm:spPr/>
      <dgm:t>
        <a:bodyPr/>
        <a:lstStyle/>
        <a:p>
          <a:endParaRPr lang="el-GR"/>
        </a:p>
      </dgm:t>
    </dgm:pt>
    <dgm:pt modelId="{71EF31A1-5421-475F-B9DA-D25F9EF88E6F}" type="sibTrans" cxnId="{04EEB862-8C8B-48A4-B68E-3BC8965CF6DB}">
      <dgm:prSet/>
      <dgm:spPr/>
      <dgm:t>
        <a:bodyPr/>
        <a:lstStyle/>
        <a:p>
          <a:endParaRPr lang="el-GR"/>
        </a:p>
      </dgm:t>
    </dgm:pt>
    <dgm:pt modelId="{5EEDFDB7-7832-4862-B6AC-D12101031B76}">
      <dgm:prSet phldrT="[Text]" custT="1"/>
      <dgm:spPr/>
      <dgm:t>
        <a:bodyPr/>
        <a:lstStyle/>
        <a:p>
          <a:r>
            <a:rPr lang="el-GR" sz="2000" smtClean="0">
              <a:solidFill>
                <a:schemeClr val="tx1"/>
              </a:solidFill>
              <a:latin typeface="Century Gothic" pitchFamily="34" charset="0"/>
            </a:rPr>
            <a:t>Υπηρεσίες</a:t>
          </a:r>
          <a:endParaRPr lang="el-GR" sz="2000" dirty="0">
            <a:solidFill>
              <a:schemeClr val="tx1"/>
            </a:solidFill>
            <a:latin typeface="Century Gothic" pitchFamily="34" charset="0"/>
          </a:endParaRPr>
        </a:p>
      </dgm:t>
    </dgm:pt>
    <dgm:pt modelId="{1220A427-D69F-4EEF-9AE7-5863FBE4C9CC}" type="parTrans" cxnId="{3661B9B6-48CE-45A1-9137-90818B993E01}">
      <dgm:prSet/>
      <dgm:spPr/>
      <dgm:t>
        <a:bodyPr/>
        <a:lstStyle/>
        <a:p>
          <a:endParaRPr lang="el-GR"/>
        </a:p>
      </dgm:t>
    </dgm:pt>
    <dgm:pt modelId="{F1853EDC-B959-43EC-B52D-FFDCBED4B7B8}" type="sibTrans" cxnId="{3661B9B6-48CE-45A1-9137-90818B993E01}">
      <dgm:prSet/>
      <dgm:spPr/>
      <dgm:t>
        <a:bodyPr/>
        <a:lstStyle/>
        <a:p>
          <a:endParaRPr lang="el-GR"/>
        </a:p>
      </dgm:t>
    </dgm:pt>
    <dgm:pt modelId="{3C184BD1-1770-4AC9-9484-7EE9CBC54809}">
      <dgm:prSet phldrT="[Text]" custT="1"/>
      <dgm:spPr/>
      <dgm:t>
        <a:bodyPr/>
        <a:lstStyle/>
        <a:p>
          <a:r>
            <a:rPr lang="el-GR" sz="2000" smtClean="0">
              <a:solidFill>
                <a:schemeClr val="tx1"/>
              </a:solidFill>
              <a:latin typeface="Century Gothic" pitchFamily="34" charset="0"/>
            </a:rPr>
            <a:t>Γεγονότα και εμπειρίες</a:t>
          </a:r>
          <a:endParaRPr lang="el-GR" sz="2000" dirty="0">
            <a:solidFill>
              <a:schemeClr val="tx1"/>
            </a:solidFill>
            <a:latin typeface="Century Gothic" pitchFamily="34" charset="0"/>
          </a:endParaRPr>
        </a:p>
      </dgm:t>
    </dgm:pt>
    <dgm:pt modelId="{9F4C11A9-EE59-42E5-9EAB-2B349B68B963}" type="parTrans" cxnId="{E3397AE4-DB94-4D37-8FA2-E3EA15CFE2D7}">
      <dgm:prSet/>
      <dgm:spPr/>
      <dgm:t>
        <a:bodyPr/>
        <a:lstStyle/>
        <a:p>
          <a:endParaRPr lang="el-GR"/>
        </a:p>
      </dgm:t>
    </dgm:pt>
    <dgm:pt modelId="{8DDEF90D-521E-40AA-AEC0-0A9803B6F52D}" type="sibTrans" cxnId="{E3397AE4-DB94-4D37-8FA2-E3EA15CFE2D7}">
      <dgm:prSet/>
      <dgm:spPr/>
      <dgm:t>
        <a:bodyPr/>
        <a:lstStyle/>
        <a:p>
          <a:endParaRPr lang="el-GR"/>
        </a:p>
      </dgm:t>
    </dgm:pt>
    <dgm:pt modelId="{479DC135-3121-4B85-BCF0-795692732015}">
      <dgm:prSet phldrT="[Text]" custT="1"/>
      <dgm:spPr/>
      <dgm:t>
        <a:bodyPr/>
        <a:lstStyle/>
        <a:p>
          <a:r>
            <a:rPr lang="el-GR" sz="2000" smtClean="0">
              <a:solidFill>
                <a:schemeClr val="tx1"/>
              </a:solidFill>
              <a:latin typeface="Century Gothic" pitchFamily="34" charset="0"/>
            </a:rPr>
            <a:t>Οργανισμούς</a:t>
          </a:r>
          <a:endParaRPr lang="el-GR" sz="2000" dirty="0">
            <a:solidFill>
              <a:schemeClr val="tx1"/>
            </a:solidFill>
            <a:latin typeface="Century Gothic" pitchFamily="34" charset="0"/>
          </a:endParaRPr>
        </a:p>
      </dgm:t>
    </dgm:pt>
    <dgm:pt modelId="{201CE4F7-86BE-4107-B724-3D033CD5CFAF}" type="parTrans" cxnId="{D022BAB6-33C2-4BF4-ADB5-F0A96557DC79}">
      <dgm:prSet/>
      <dgm:spPr/>
      <dgm:t>
        <a:bodyPr/>
        <a:lstStyle/>
        <a:p>
          <a:endParaRPr lang="el-GR"/>
        </a:p>
      </dgm:t>
    </dgm:pt>
    <dgm:pt modelId="{8A304FCC-D4A6-418D-91DB-E26983DC56BD}" type="sibTrans" cxnId="{D022BAB6-33C2-4BF4-ADB5-F0A96557DC79}">
      <dgm:prSet/>
      <dgm:spPr/>
      <dgm:t>
        <a:bodyPr/>
        <a:lstStyle/>
        <a:p>
          <a:endParaRPr lang="el-GR"/>
        </a:p>
      </dgm:t>
    </dgm:pt>
    <dgm:pt modelId="{909E4A71-4520-486D-919F-D2FA181C69B6}">
      <dgm:prSet phldrT="[Text]" custT="1"/>
      <dgm:spPr/>
      <dgm:t>
        <a:bodyPr/>
        <a:lstStyle/>
        <a:p>
          <a:r>
            <a:rPr lang="el-GR" sz="2000" smtClean="0">
              <a:solidFill>
                <a:schemeClr val="tx1"/>
              </a:solidFill>
              <a:latin typeface="Century Gothic" pitchFamily="34" charset="0"/>
            </a:rPr>
            <a:t>Τοποθεσίες και ακίνητα</a:t>
          </a:r>
          <a:endParaRPr lang="el-GR" sz="2000" dirty="0">
            <a:solidFill>
              <a:schemeClr val="tx1"/>
            </a:solidFill>
            <a:latin typeface="Century Gothic" pitchFamily="34" charset="0"/>
          </a:endParaRPr>
        </a:p>
      </dgm:t>
    </dgm:pt>
    <dgm:pt modelId="{A3548E0B-95B3-466A-A361-43A3B9FB6221}" type="parTrans" cxnId="{1A96AF60-185C-41A4-A28E-6945F52B6162}">
      <dgm:prSet/>
      <dgm:spPr/>
      <dgm:t>
        <a:bodyPr/>
        <a:lstStyle/>
        <a:p>
          <a:endParaRPr lang="el-GR"/>
        </a:p>
      </dgm:t>
    </dgm:pt>
    <dgm:pt modelId="{5304AE5A-785C-466C-A71A-72CB2731E045}" type="sibTrans" cxnId="{1A96AF60-185C-41A4-A28E-6945F52B6162}">
      <dgm:prSet/>
      <dgm:spPr/>
      <dgm:t>
        <a:bodyPr/>
        <a:lstStyle/>
        <a:p>
          <a:endParaRPr lang="el-GR"/>
        </a:p>
      </dgm:t>
    </dgm:pt>
    <dgm:pt modelId="{4CDACA98-C9AB-4A8D-8076-575687281818}">
      <dgm:prSet phldrT="[Text]" custT="1"/>
      <dgm:spPr/>
      <dgm:t>
        <a:bodyPr/>
        <a:lstStyle/>
        <a:p>
          <a:r>
            <a:rPr lang="el-GR" sz="2000" smtClean="0">
              <a:solidFill>
                <a:schemeClr val="tx1"/>
              </a:solidFill>
              <a:latin typeface="Century Gothic" pitchFamily="34" charset="0"/>
            </a:rPr>
            <a:t>Πληροφορίες</a:t>
          </a:r>
          <a:endParaRPr lang="el-GR" sz="2000" dirty="0">
            <a:solidFill>
              <a:schemeClr val="tx1"/>
            </a:solidFill>
            <a:latin typeface="Century Gothic" pitchFamily="34" charset="0"/>
          </a:endParaRPr>
        </a:p>
      </dgm:t>
    </dgm:pt>
    <dgm:pt modelId="{E8E6E01F-9B22-46A4-AD3E-FB000330E27E}" type="parTrans" cxnId="{072BF200-09AE-4E76-9D24-DD783A2DAF46}">
      <dgm:prSet/>
      <dgm:spPr/>
      <dgm:t>
        <a:bodyPr/>
        <a:lstStyle/>
        <a:p>
          <a:endParaRPr lang="el-GR"/>
        </a:p>
      </dgm:t>
    </dgm:pt>
    <dgm:pt modelId="{5EB0E0AD-1BEE-474B-9533-C406B9E02E61}" type="sibTrans" cxnId="{072BF200-09AE-4E76-9D24-DD783A2DAF46}">
      <dgm:prSet/>
      <dgm:spPr/>
      <dgm:t>
        <a:bodyPr/>
        <a:lstStyle/>
        <a:p>
          <a:endParaRPr lang="el-GR"/>
        </a:p>
      </dgm:t>
    </dgm:pt>
    <dgm:pt modelId="{434A21CD-C591-4557-B065-2F1606A4F133}">
      <dgm:prSet phldrT="[Text]" custT="1"/>
      <dgm:spPr/>
      <dgm:t>
        <a:bodyPr/>
        <a:lstStyle/>
        <a:p>
          <a:r>
            <a:rPr lang="el-GR" sz="2000" smtClean="0">
              <a:solidFill>
                <a:schemeClr val="tx1"/>
              </a:solidFill>
              <a:latin typeface="Century Gothic" pitchFamily="34" charset="0"/>
            </a:rPr>
            <a:t>Πρόσωπα</a:t>
          </a:r>
          <a:endParaRPr lang="el-GR" sz="2000" dirty="0">
            <a:solidFill>
              <a:schemeClr val="tx1"/>
            </a:solidFill>
            <a:latin typeface="Century Gothic" pitchFamily="34" charset="0"/>
          </a:endParaRPr>
        </a:p>
      </dgm:t>
    </dgm:pt>
    <dgm:pt modelId="{29249FD0-D910-4946-99AA-88117F06BC25}" type="parTrans" cxnId="{53B238F1-F63F-4EE4-B352-89633C024935}">
      <dgm:prSet/>
      <dgm:spPr/>
      <dgm:t>
        <a:bodyPr/>
        <a:lstStyle/>
        <a:p>
          <a:endParaRPr lang="el-GR"/>
        </a:p>
      </dgm:t>
    </dgm:pt>
    <dgm:pt modelId="{843E90DA-28C7-4208-A8B2-58745CA767F4}" type="sibTrans" cxnId="{53B238F1-F63F-4EE4-B352-89633C024935}">
      <dgm:prSet/>
      <dgm:spPr/>
      <dgm:t>
        <a:bodyPr/>
        <a:lstStyle/>
        <a:p>
          <a:endParaRPr lang="el-GR"/>
        </a:p>
      </dgm:t>
    </dgm:pt>
    <dgm:pt modelId="{34F38913-1A9E-443F-8A5A-41057248DA94}">
      <dgm:prSet phldrT="[Text]" custT="1"/>
      <dgm:spPr/>
      <dgm:t>
        <a:bodyPr/>
        <a:lstStyle/>
        <a:p>
          <a:r>
            <a:rPr lang="el-GR" sz="2000" dirty="0" smtClean="0">
              <a:solidFill>
                <a:schemeClr val="tx1"/>
              </a:solidFill>
              <a:latin typeface="Century Gothic" pitchFamily="34" charset="0"/>
            </a:rPr>
            <a:t>Ιδέες</a:t>
          </a:r>
          <a:endParaRPr lang="el-GR" sz="2000" dirty="0">
            <a:solidFill>
              <a:schemeClr val="tx1"/>
            </a:solidFill>
            <a:latin typeface="Century Gothic" pitchFamily="34" charset="0"/>
          </a:endParaRPr>
        </a:p>
      </dgm:t>
    </dgm:pt>
    <dgm:pt modelId="{7C9E95A5-8E6B-4317-BF21-748A7DD9F755}" type="parTrans" cxnId="{FB28FC7F-B0D6-4E9A-AC41-63AD2A9AC43E}">
      <dgm:prSet/>
      <dgm:spPr/>
      <dgm:t>
        <a:bodyPr/>
        <a:lstStyle/>
        <a:p>
          <a:endParaRPr lang="el-GR"/>
        </a:p>
      </dgm:t>
    </dgm:pt>
    <dgm:pt modelId="{A65562D1-C772-4672-8FB1-EFDDCCE528CF}" type="sibTrans" cxnId="{FB28FC7F-B0D6-4E9A-AC41-63AD2A9AC43E}">
      <dgm:prSet/>
      <dgm:spPr/>
      <dgm:t>
        <a:bodyPr/>
        <a:lstStyle/>
        <a:p>
          <a:endParaRPr lang="el-GR"/>
        </a:p>
      </dgm:t>
    </dgm:pt>
    <dgm:pt modelId="{47BABB2E-90A8-43C4-9C9C-7CBB6859F17D}" type="pres">
      <dgm:prSet presAssocID="{252B3CB8-25B0-4DFF-8CC9-1C40D3C74982}" presName="linearFlow" presStyleCnt="0">
        <dgm:presLayoutVars>
          <dgm:dir/>
          <dgm:resizeHandles val="exact"/>
        </dgm:presLayoutVars>
      </dgm:prSet>
      <dgm:spPr/>
    </dgm:pt>
    <dgm:pt modelId="{A259CA75-861E-428E-957E-D54C8554DA95}" type="pres">
      <dgm:prSet presAssocID="{23C5C163-E850-4FA0-983D-2B1D8D796BCA}" presName="composite" presStyleCnt="0"/>
      <dgm:spPr/>
    </dgm:pt>
    <dgm:pt modelId="{476D1E0E-1F9C-4933-A833-876898FE7E2E}" type="pres">
      <dgm:prSet presAssocID="{23C5C163-E850-4FA0-983D-2B1D8D796BCA}" presName="imgShp" presStyleLbl="fgImgPlace1" presStyleIdx="0" presStyleCnt="8" custScaleX="216950" custScaleY="185924"/>
      <dgm:spPr>
        <a:blipFill rotWithShape="0">
          <a:blip xmlns:r="http://schemas.openxmlformats.org/officeDocument/2006/relationships" r:embed="rId1"/>
          <a:stretch>
            <a:fillRect/>
          </a:stretch>
        </a:blipFill>
      </dgm:spPr>
    </dgm:pt>
    <dgm:pt modelId="{F6595839-0B3A-47FB-B3F4-3E08C6DEAA16}" type="pres">
      <dgm:prSet presAssocID="{23C5C163-E850-4FA0-983D-2B1D8D796BCA}" presName="txShp" presStyleLbl="node1" presStyleIdx="0" presStyleCnt="8" custLinFactNeighborX="317" custLinFactNeighborY="5575">
        <dgm:presLayoutVars>
          <dgm:bulletEnabled val="1"/>
        </dgm:presLayoutVars>
      </dgm:prSet>
      <dgm:spPr/>
      <dgm:t>
        <a:bodyPr/>
        <a:lstStyle/>
        <a:p>
          <a:endParaRPr lang="el-GR"/>
        </a:p>
      </dgm:t>
    </dgm:pt>
    <dgm:pt modelId="{C4C352F7-46E3-4A95-8560-5429B7C18E8B}" type="pres">
      <dgm:prSet presAssocID="{71EF31A1-5421-475F-B9DA-D25F9EF88E6F}" presName="spacing" presStyleCnt="0"/>
      <dgm:spPr/>
    </dgm:pt>
    <dgm:pt modelId="{CE1C0E3D-31DE-4630-A8F7-ACE6810A6F65}" type="pres">
      <dgm:prSet presAssocID="{5EEDFDB7-7832-4862-B6AC-D12101031B76}" presName="composite" presStyleCnt="0"/>
      <dgm:spPr/>
    </dgm:pt>
    <dgm:pt modelId="{E0F6289E-FAB7-43AE-BD8E-4B2DDA6B9804}" type="pres">
      <dgm:prSet presAssocID="{5EEDFDB7-7832-4862-B6AC-D12101031B76}" presName="imgShp" presStyleLbl="fgImgPlace1" presStyleIdx="1" presStyleCnt="8" custScaleX="224167" custScaleY="211438"/>
      <dgm:spPr>
        <a:blipFill rotWithShape="0">
          <a:blip xmlns:r="http://schemas.openxmlformats.org/officeDocument/2006/relationships" r:embed="rId2"/>
          <a:stretch>
            <a:fillRect/>
          </a:stretch>
        </a:blipFill>
      </dgm:spPr>
    </dgm:pt>
    <dgm:pt modelId="{B40B6F58-A244-4A5E-8CB2-C0A93F8F9553}" type="pres">
      <dgm:prSet presAssocID="{5EEDFDB7-7832-4862-B6AC-D12101031B76}" presName="txShp" presStyleLbl="node1" presStyleIdx="1" presStyleCnt="8">
        <dgm:presLayoutVars>
          <dgm:bulletEnabled val="1"/>
        </dgm:presLayoutVars>
      </dgm:prSet>
      <dgm:spPr/>
      <dgm:t>
        <a:bodyPr/>
        <a:lstStyle/>
        <a:p>
          <a:endParaRPr lang="el-GR"/>
        </a:p>
      </dgm:t>
    </dgm:pt>
    <dgm:pt modelId="{1D180F0B-865D-4EFA-8CF4-2FC5A63F57DB}" type="pres">
      <dgm:prSet presAssocID="{F1853EDC-B959-43EC-B52D-FFDCBED4B7B8}" presName="spacing" presStyleCnt="0"/>
      <dgm:spPr/>
    </dgm:pt>
    <dgm:pt modelId="{7AD09D4F-BAB6-483C-BE8E-B9D353980893}" type="pres">
      <dgm:prSet presAssocID="{3C184BD1-1770-4AC9-9484-7EE9CBC54809}" presName="composite" presStyleCnt="0"/>
      <dgm:spPr/>
    </dgm:pt>
    <dgm:pt modelId="{FD0AB06D-A00D-48B4-9609-33D5C45F4E25}" type="pres">
      <dgm:prSet presAssocID="{3C184BD1-1770-4AC9-9484-7EE9CBC54809}" presName="imgShp" presStyleLbl="fgImgPlace1" presStyleIdx="2" presStyleCnt="8" custScaleX="234699" custScaleY="198993" custLinFactNeighborX="1861" custLinFactNeighborY="-6128"/>
      <dgm:spPr>
        <a:blipFill rotWithShape="0">
          <a:blip xmlns:r="http://schemas.openxmlformats.org/officeDocument/2006/relationships" r:embed="rId3"/>
          <a:stretch>
            <a:fillRect/>
          </a:stretch>
        </a:blipFill>
      </dgm:spPr>
    </dgm:pt>
    <dgm:pt modelId="{094C7382-9A6B-40D7-9A03-E560AFCC8359}" type="pres">
      <dgm:prSet presAssocID="{3C184BD1-1770-4AC9-9484-7EE9CBC54809}" presName="txShp" presStyleLbl="node1" presStyleIdx="2" presStyleCnt="8">
        <dgm:presLayoutVars>
          <dgm:bulletEnabled val="1"/>
        </dgm:presLayoutVars>
      </dgm:prSet>
      <dgm:spPr/>
      <dgm:t>
        <a:bodyPr/>
        <a:lstStyle/>
        <a:p>
          <a:endParaRPr lang="el-GR"/>
        </a:p>
      </dgm:t>
    </dgm:pt>
    <dgm:pt modelId="{D3F6884F-C62B-42E8-875C-D05372333BAF}" type="pres">
      <dgm:prSet presAssocID="{8DDEF90D-521E-40AA-AEC0-0A9803B6F52D}" presName="spacing" presStyleCnt="0"/>
      <dgm:spPr/>
    </dgm:pt>
    <dgm:pt modelId="{4B915B43-6F45-4634-A588-DD2A3E6F7FCF}" type="pres">
      <dgm:prSet presAssocID="{479DC135-3121-4B85-BCF0-795692732015}" presName="composite" presStyleCnt="0"/>
      <dgm:spPr/>
    </dgm:pt>
    <dgm:pt modelId="{3B11B522-4B12-495D-81F4-3457189C24E7}" type="pres">
      <dgm:prSet presAssocID="{479DC135-3121-4B85-BCF0-795692732015}" presName="imgShp" presStyleLbl="fgImgPlace1" presStyleIdx="3" presStyleCnt="8" custScaleX="251784" custScaleY="250640" custLinFactNeighborX="2680" custLinFactNeighborY="7478"/>
      <dgm:spPr>
        <a:blipFill rotWithShape="0">
          <a:blip xmlns:r="http://schemas.openxmlformats.org/officeDocument/2006/relationships" r:embed="rId4"/>
          <a:stretch>
            <a:fillRect/>
          </a:stretch>
        </a:blipFill>
      </dgm:spPr>
    </dgm:pt>
    <dgm:pt modelId="{362E9D2A-992A-42A1-8D40-58CA8108C95D}" type="pres">
      <dgm:prSet presAssocID="{479DC135-3121-4B85-BCF0-795692732015}" presName="txShp" presStyleLbl="node1" presStyleIdx="3" presStyleCnt="8">
        <dgm:presLayoutVars>
          <dgm:bulletEnabled val="1"/>
        </dgm:presLayoutVars>
      </dgm:prSet>
      <dgm:spPr/>
      <dgm:t>
        <a:bodyPr/>
        <a:lstStyle/>
        <a:p>
          <a:endParaRPr lang="el-GR"/>
        </a:p>
      </dgm:t>
    </dgm:pt>
    <dgm:pt modelId="{5780E4CC-5608-49B2-8F83-CCA57DD23F7A}" type="pres">
      <dgm:prSet presAssocID="{8A304FCC-D4A6-418D-91DB-E26983DC56BD}" presName="spacing" presStyleCnt="0"/>
      <dgm:spPr/>
    </dgm:pt>
    <dgm:pt modelId="{60871120-7AA6-42FD-8E9A-8E46AB8543E9}" type="pres">
      <dgm:prSet presAssocID="{4CDACA98-C9AB-4A8D-8076-575687281818}" presName="composite" presStyleCnt="0"/>
      <dgm:spPr/>
    </dgm:pt>
    <dgm:pt modelId="{16C43F80-9895-420C-A362-0416F97CFFBD}" type="pres">
      <dgm:prSet presAssocID="{4CDACA98-C9AB-4A8D-8076-575687281818}" presName="imgShp" presStyleLbl="fgImgPlace1" presStyleIdx="4" presStyleCnt="8" custScaleX="220225" custScaleY="228631" custLinFactNeighborX="8091" custLinFactNeighborY="-3213"/>
      <dgm:spPr>
        <a:blipFill rotWithShape="0">
          <a:blip xmlns:r="http://schemas.openxmlformats.org/officeDocument/2006/relationships" r:embed="rId5"/>
          <a:stretch>
            <a:fillRect/>
          </a:stretch>
        </a:blipFill>
      </dgm:spPr>
    </dgm:pt>
    <dgm:pt modelId="{4251113A-7D1C-462F-8C57-1F76DC23965B}" type="pres">
      <dgm:prSet presAssocID="{4CDACA98-C9AB-4A8D-8076-575687281818}" presName="txShp" presStyleLbl="node1" presStyleIdx="4" presStyleCnt="8">
        <dgm:presLayoutVars>
          <dgm:bulletEnabled val="1"/>
        </dgm:presLayoutVars>
      </dgm:prSet>
      <dgm:spPr/>
      <dgm:t>
        <a:bodyPr/>
        <a:lstStyle/>
        <a:p>
          <a:endParaRPr lang="el-GR"/>
        </a:p>
      </dgm:t>
    </dgm:pt>
    <dgm:pt modelId="{437F287C-73A4-4A11-A9C9-145A7E96C92D}" type="pres">
      <dgm:prSet presAssocID="{5EB0E0AD-1BEE-474B-9533-C406B9E02E61}" presName="spacing" presStyleCnt="0"/>
      <dgm:spPr/>
    </dgm:pt>
    <dgm:pt modelId="{A60BEEA3-D534-4388-AF1C-B29F3CC235B2}" type="pres">
      <dgm:prSet presAssocID="{909E4A71-4520-486D-919F-D2FA181C69B6}" presName="composite" presStyleCnt="0"/>
      <dgm:spPr/>
    </dgm:pt>
    <dgm:pt modelId="{4A05F487-A0C0-4566-821B-4C9C02F0C1D9}" type="pres">
      <dgm:prSet presAssocID="{909E4A71-4520-486D-919F-D2FA181C69B6}" presName="imgShp" presStyleLbl="fgImgPlace1" presStyleIdx="5" presStyleCnt="8" custScaleX="249739" custScaleY="204388"/>
      <dgm:spPr>
        <a:blipFill rotWithShape="0">
          <a:blip xmlns:r="http://schemas.openxmlformats.org/officeDocument/2006/relationships" r:embed="rId6"/>
          <a:stretch>
            <a:fillRect/>
          </a:stretch>
        </a:blipFill>
      </dgm:spPr>
    </dgm:pt>
    <dgm:pt modelId="{B5FC6B5D-3A75-44B0-9B5D-9B25F2BFC853}" type="pres">
      <dgm:prSet presAssocID="{909E4A71-4520-486D-919F-D2FA181C69B6}" presName="txShp" presStyleLbl="node1" presStyleIdx="5" presStyleCnt="8">
        <dgm:presLayoutVars>
          <dgm:bulletEnabled val="1"/>
        </dgm:presLayoutVars>
      </dgm:prSet>
      <dgm:spPr/>
      <dgm:t>
        <a:bodyPr/>
        <a:lstStyle/>
        <a:p>
          <a:endParaRPr lang="el-GR"/>
        </a:p>
      </dgm:t>
    </dgm:pt>
    <dgm:pt modelId="{F92E2D80-0116-49BF-9907-80FDB72EB805}" type="pres">
      <dgm:prSet presAssocID="{5304AE5A-785C-466C-A71A-72CB2731E045}" presName="spacing" presStyleCnt="0"/>
      <dgm:spPr/>
    </dgm:pt>
    <dgm:pt modelId="{9DAF26E6-EC69-4CB4-BBF6-CCBE1231231B}" type="pres">
      <dgm:prSet presAssocID="{434A21CD-C591-4557-B065-2F1606A4F133}" presName="composite" presStyleCnt="0"/>
      <dgm:spPr/>
    </dgm:pt>
    <dgm:pt modelId="{BF131827-5885-48F2-BF3E-1286B0209AB0}" type="pres">
      <dgm:prSet presAssocID="{434A21CD-C591-4557-B065-2F1606A4F133}" presName="imgShp" presStyleLbl="fgImgPlace1" presStyleIdx="6" presStyleCnt="8" custScaleX="244724" custScaleY="222317" custLinFactNeighborX="-11316" custLinFactNeighborY="1490"/>
      <dgm:spPr>
        <a:blipFill rotWithShape="0">
          <a:blip xmlns:r="http://schemas.openxmlformats.org/officeDocument/2006/relationships" r:embed="rId7"/>
          <a:stretch>
            <a:fillRect/>
          </a:stretch>
        </a:blipFill>
      </dgm:spPr>
    </dgm:pt>
    <dgm:pt modelId="{B9CD8946-E32C-4654-962D-CD292DC8E872}" type="pres">
      <dgm:prSet presAssocID="{434A21CD-C591-4557-B065-2F1606A4F133}" presName="txShp" presStyleLbl="node1" presStyleIdx="6" presStyleCnt="8">
        <dgm:presLayoutVars>
          <dgm:bulletEnabled val="1"/>
        </dgm:presLayoutVars>
      </dgm:prSet>
      <dgm:spPr/>
      <dgm:t>
        <a:bodyPr/>
        <a:lstStyle/>
        <a:p>
          <a:endParaRPr lang="el-GR"/>
        </a:p>
      </dgm:t>
    </dgm:pt>
    <dgm:pt modelId="{DCAAD9EE-AB72-4E87-A8E4-61CF15CD4D88}" type="pres">
      <dgm:prSet presAssocID="{843E90DA-28C7-4208-A8B2-58745CA767F4}" presName="spacing" presStyleCnt="0"/>
      <dgm:spPr/>
    </dgm:pt>
    <dgm:pt modelId="{A628E5D6-C226-428C-9863-7B8910DE7044}" type="pres">
      <dgm:prSet presAssocID="{34F38913-1A9E-443F-8A5A-41057248DA94}" presName="composite" presStyleCnt="0"/>
      <dgm:spPr/>
    </dgm:pt>
    <dgm:pt modelId="{ABF96B8B-0D71-45DD-A05A-63ED24C58780}" type="pres">
      <dgm:prSet presAssocID="{34F38913-1A9E-443F-8A5A-41057248DA94}" presName="imgShp" presStyleLbl="fgImgPlace1" presStyleIdx="7" presStyleCnt="8" custScaleX="213065" custScaleY="214775"/>
      <dgm:spPr>
        <a:blipFill rotWithShape="0">
          <a:blip xmlns:r="http://schemas.openxmlformats.org/officeDocument/2006/relationships" r:embed="rId8"/>
          <a:stretch>
            <a:fillRect/>
          </a:stretch>
        </a:blipFill>
      </dgm:spPr>
    </dgm:pt>
    <dgm:pt modelId="{51B365EE-2C75-4831-A896-FF4DC1E16F7B}" type="pres">
      <dgm:prSet presAssocID="{34F38913-1A9E-443F-8A5A-41057248DA94}" presName="txShp" presStyleLbl="node1" presStyleIdx="7" presStyleCnt="8">
        <dgm:presLayoutVars>
          <dgm:bulletEnabled val="1"/>
        </dgm:presLayoutVars>
      </dgm:prSet>
      <dgm:spPr/>
      <dgm:t>
        <a:bodyPr/>
        <a:lstStyle/>
        <a:p>
          <a:endParaRPr lang="el-GR"/>
        </a:p>
      </dgm:t>
    </dgm:pt>
  </dgm:ptLst>
  <dgm:cxnLst>
    <dgm:cxn modelId="{072BF200-09AE-4E76-9D24-DD783A2DAF46}" srcId="{252B3CB8-25B0-4DFF-8CC9-1C40D3C74982}" destId="{4CDACA98-C9AB-4A8D-8076-575687281818}" srcOrd="4" destOrd="0" parTransId="{E8E6E01F-9B22-46A4-AD3E-FB000330E27E}" sibTransId="{5EB0E0AD-1BEE-474B-9533-C406B9E02E61}"/>
    <dgm:cxn modelId="{04EEB862-8C8B-48A4-B68E-3BC8965CF6DB}" srcId="{252B3CB8-25B0-4DFF-8CC9-1C40D3C74982}" destId="{23C5C163-E850-4FA0-983D-2B1D8D796BCA}" srcOrd="0" destOrd="0" parTransId="{20460D18-A1AB-4042-AAD1-0C5F52CBCC90}" sibTransId="{71EF31A1-5421-475F-B9DA-D25F9EF88E6F}"/>
    <dgm:cxn modelId="{FB28FC7F-B0D6-4E9A-AC41-63AD2A9AC43E}" srcId="{252B3CB8-25B0-4DFF-8CC9-1C40D3C74982}" destId="{34F38913-1A9E-443F-8A5A-41057248DA94}" srcOrd="7" destOrd="0" parTransId="{7C9E95A5-8E6B-4317-BF21-748A7DD9F755}" sibTransId="{A65562D1-C772-4672-8FB1-EFDDCCE528CF}"/>
    <dgm:cxn modelId="{14BD3FC8-7B26-474F-B3FD-69484E364F54}" type="presOf" srcId="{434A21CD-C591-4557-B065-2F1606A4F133}" destId="{B9CD8946-E32C-4654-962D-CD292DC8E872}" srcOrd="0" destOrd="0" presId="urn:microsoft.com/office/officeart/2005/8/layout/vList3#1"/>
    <dgm:cxn modelId="{E1650D28-67CA-477F-ADB2-1465AF378FB5}" type="presOf" srcId="{479DC135-3121-4B85-BCF0-795692732015}" destId="{362E9D2A-992A-42A1-8D40-58CA8108C95D}" srcOrd="0" destOrd="0" presId="urn:microsoft.com/office/officeart/2005/8/layout/vList3#1"/>
    <dgm:cxn modelId="{E998B1B7-5CF1-4100-A031-D60E3C293DBF}" type="presOf" srcId="{3C184BD1-1770-4AC9-9484-7EE9CBC54809}" destId="{094C7382-9A6B-40D7-9A03-E560AFCC8359}" srcOrd="0" destOrd="0" presId="urn:microsoft.com/office/officeart/2005/8/layout/vList3#1"/>
    <dgm:cxn modelId="{D022BAB6-33C2-4BF4-ADB5-F0A96557DC79}" srcId="{252B3CB8-25B0-4DFF-8CC9-1C40D3C74982}" destId="{479DC135-3121-4B85-BCF0-795692732015}" srcOrd="3" destOrd="0" parTransId="{201CE4F7-86BE-4107-B724-3D033CD5CFAF}" sibTransId="{8A304FCC-D4A6-418D-91DB-E26983DC56BD}"/>
    <dgm:cxn modelId="{53B238F1-F63F-4EE4-B352-89633C024935}" srcId="{252B3CB8-25B0-4DFF-8CC9-1C40D3C74982}" destId="{434A21CD-C591-4557-B065-2F1606A4F133}" srcOrd="6" destOrd="0" parTransId="{29249FD0-D910-4946-99AA-88117F06BC25}" sibTransId="{843E90DA-28C7-4208-A8B2-58745CA767F4}"/>
    <dgm:cxn modelId="{6443A203-9F8C-4C11-9C18-98C9994EF1BB}" type="presOf" srcId="{34F38913-1A9E-443F-8A5A-41057248DA94}" destId="{51B365EE-2C75-4831-A896-FF4DC1E16F7B}" srcOrd="0" destOrd="0" presId="urn:microsoft.com/office/officeart/2005/8/layout/vList3#1"/>
    <dgm:cxn modelId="{249D36D2-AE2A-4E98-85DB-92989F946640}" type="presOf" srcId="{252B3CB8-25B0-4DFF-8CC9-1C40D3C74982}" destId="{47BABB2E-90A8-43C4-9C9C-7CBB6859F17D}" srcOrd="0" destOrd="0" presId="urn:microsoft.com/office/officeart/2005/8/layout/vList3#1"/>
    <dgm:cxn modelId="{F6E9E3AF-D959-49E7-AFF3-1208E822FF68}" type="presOf" srcId="{4CDACA98-C9AB-4A8D-8076-575687281818}" destId="{4251113A-7D1C-462F-8C57-1F76DC23965B}" srcOrd="0" destOrd="0" presId="urn:microsoft.com/office/officeart/2005/8/layout/vList3#1"/>
    <dgm:cxn modelId="{3661B9B6-48CE-45A1-9137-90818B993E01}" srcId="{252B3CB8-25B0-4DFF-8CC9-1C40D3C74982}" destId="{5EEDFDB7-7832-4862-B6AC-D12101031B76}" srcOrd="1" destOrd="0" parTransId="{1220A427-D69F-4EEF-9AE7-5863FBE4C9CC}" sibTransId="{F1853EDC-B959-43EC-B52D-FFDCBED4B7B8}"/>
    <dgm:cxn modelId="{09EC5D55-A493-4EB7-BCDF-B0ED5A011D87}" type="presOf" srcId="{909E4A71-4520-486D-919F-D2FA181C69B6}" destId="{B5FC6B5D-3A75-44B0-9B5D-9B25F2BFC853}" srcOrd="0" destOrd="0" presId="urn:microsoft.com/office/officeart/2005/8/layout/vList3#1"/>
    <dgm:cxn modelId="{BA58ADAB-F85D-4FDE-9EF5-252DE9D340E6}" type="presOf" srcId="{5EEDFDB7-7832-4862-B6AC-D12101031B76}" destId="{B40B6F58-A244-4A5E-8CB2-C0A93F8F9553}" srcOrd="0" destOrd="0" presId="urn:microsoft.com/office/officeart/2005/8/layout/vList3#1"/>
    <dgm:cxn modelId="{2BB53A44-1451-4424-9B91-AFE8EE093DE7}" type="presOf" srcId="{23C5C163-E850-4FA0-983D-2B1D8D796BCA}" destId="{F6595839-0B3A-47FB-B3F4-3E08C6DEAA16}" srcOrd="0" destOrd="0" presId="urn:microsoft.com/office/officeart/2005/8/layout/vList3#1"/>
    <dgm:cxn modelId="{1A96AF60-185C-41A4-A28E-6945F52B6162}" srcId="{252B3CB8-25B0-4DFF-8CC9-1C40D3C74982}" destId="{909E4A71-4520-486D-919F-D2FA181C69B6}" srcOrd="5" destOrd="0" parTransId="{A3548E0B-95B3-466A-A361-43A3B9FB6221}" sibTransId="{5304AE5A-785C-466C-A71A-72CB2731E045}"/>
    <dgm:cxn modelId="{E3397AE4-DB94-4D37-8FA2-E3EA15CFE2D7}" srcId="{252B3CB8-25B0-4DFF-8CC9-1C40D3C74982}" destId="{3C184BD1-1770-4AC9-9484-7EE9CBC54809}" srcOrd="2" destOrd="0" parTransId="{9F4C11A9-EE59-42E5-9EAB-2B349B68B963}" sibTransId="{8DDEF90D-521E-40AA-AEC0-0A9803B6F52D}"/>
    <dgm:cxn modelId="{E78AA181-9B25-45A7-9C57-D648B1C28A21}" type="presParOf" srcId="{47BABB2E-90A8-43C4-9C9C-7CBB6859F17D}" destId="{A259CA75-861E-428E-957E-D54C8554DA95}" srcOrd="0" destOrd="0" presId="urn:microsoft.com/office/officeart/2005/8/layout/vList3#1"/>
    <dgm:cxn modelId="{A5D03607-303B-4702-AD19-DC62FF675687}" type="presParOf" srcId="{A259CA75-861E-428E-957E-D54C8554DA95}" destId="{476D1E0E-1F9C-4933-A833-876898FE7E2E}" srcOrd="0" destOrd="0" presId="urn:microsoft.com/office/officeart/2005/8/layout/vList3#1"/>
    <dgm:cxn modelId="{909A8264-FB96-4BFF-992E-BEF6204E4411}" type="presParOf" srcId="{A259CA75-861E-428E-957E-D54C8554DA95}" destId="{F6595839-0B3A-47FB-B3F4-3E08C6DEAA16}" srcOrd="1" destOrd="0" presId="urn:microsoft.com/office/officeart/2005/8/layout/vList3#1"/>
    <dgm:cxn modelId="{8750618E-199D-4661-A7BC-036596B07B66}" type="presParOf" srcId="{47BABB2E-90A8-43C4-9C9C-7CBB6859F17D}" destId="{C4C352F7-46E3-4A95-8560-5429B7C18E8B}" srcOrd="1" destOrd="0" presId="urn:microsoft.com/office/officeart/2005/8/layout/vList3#1"/>
    <dgm:cxn modelId="{95125ECC-EA50-4AFC-8F6B-1BF48257528A}" type="presParOf" srcId="{47BABB2E-90A8-43C4-9C9C-7CBB6859F17D}" destId="{CE1C0E3D-31DE-4630-A8F7-ACE6810A6F65}" srcOrd="2" destOrd="0" presId="urn:microsoft.com/office/officeart/2005/8/layout/vList3#1"/>
    <dgm:cxn modelId="{F589BD37-DFD5-404A-8476-37F6E2772191}" type="presParOf" srcId="{CE1C0E3D-31DE-4630-A8F7-ACE6810A6F65}" destId="{E0F6289E-FAB7-43AE-BD8E-4B2DDA6B9804}" srcOrd="0" destOrd="0" presId="urn:microsoft.com/office/officeart/2005/8/layout/vList3#1"/>
    <dgm:cxn modelId="{EAEF8946-752B-410F-BF9D-BE2028256E21}" type="presParOf" srcId="{CE1C0E3D-31DE-4630-A8F7-ACE6810A6F65}" destId="{B40B6F58-A244-4A5E-8CB2-C0A93F8F9553}" srcOrd="1" destOrd="0" presId="urn:microsoft.com/office/officeart/2005/8/layout/vList3#1"/>
    <dgm:cxn modelId="{812AE229-B7DC-421F-9BF5-75047A823B69}" type="presParOf" srcId="{47BABB2E-90A8-43C4-9C9C-7CBB6859F17D}" destId="{1D180F0B-865D-4EFA-8CF4-2FC5A63F57DB}" srcOrd="3" destOrd="0" presId="urn:microsoft.com/office/officeart/2005/8/layout/vList3#1"/>
    <dgm:cxn modelId="{C2D939D0-E366-4CB8-8BC3-CD2F004BEB3A}" type="presParOf" srcId="{47BABB2E-90A8-43C4-9C9C-7CBB6859F17D}" destId="{7AD09D4F-BAB6-483C-BE8E-B9D353980893}" srcOrd="4" destOrd="0" presId="urn:microsoft.com/office/officeart/2005/8/layout/vList3#1"/>
    <dgm:cxn modelId="{7A10ACE2-F194-4FD4-8DA6-BA3654360CE1}" type="presParOf" srcId="{7AD09D4F-BAB6-483C-BE8E-B9D353980893}" destId="{FD0AB06D-A00D-48B4-9609-33D5C45F4E25}" srcOrd="0" destOrd="0" presId="urn:microsoft.com/office/officeart/2005/8/layout/vList3#1"/>
    <dgm:cxn modelId="{2205C1F3-D7EA-4C2E-A542-66969A234CC6}" type="presParOf" srcId="{7AD09D4F-BAB6-483C-BE8E-B9D353980893}" destId="{094C7382-9A6B-40D7-9A03-E560AFCC8359}" srcOrd="1" destOrd="0" presId="urn:microsoft.com/office/officeart/2005/8/layout/vList3#1"/>
    <dgm:cxn modelId="{C40878E7-8F85-403F-997A-FCFA58D10AD1}" type="presParOf" srcId="{47BABB2E-90A8-43C4-9C9C-7CBB6859F17D}" destId="{D3F6884F-C62B-42E8-875C-D05372333BAF}" srcOrd="5" destOrd="0" presId="urn:microsoft.com/office/officeart/2005/8/layout/vList3#1"/>
    <dgm:cxn modelId="{1C826318-6C7B-4095-8CC3-8432160BA9FA}" type="presParOf" srcId="{47BABB2E-90A8-43C4-9C9C-7CBB6859F17D}" destId="{4B915B43-6F45-4634-A588-DD2A3E6F7FCF}" srcOrd="6" destOrd="0" presId="urn:microsoft.com/office/officeart/2005/8/layout/vList3#1"/>
    <dgm:cxn modelId="{83FB5FCE-1ECD-47C1-88EF-E6EF77A61361}" type="presParOf" srcId="{4B915B43-6F45-4634-A588-DD2A3E6F7FCF}" destId="{3B11B522-4B12-495D-81F4-3457189C24E7}" srcOrd="0" destOrd="0" presId="urn:microsoft.com/office/officeart/2005/8/layout/vList3#1"/>
    <dgm:cxn modelId="{2B101F3A-6E4E-4EC0-93BC-7FD39A963C07}" type="presParOf" srcId="{4B915B43-6F45-4634-A588-DD2A3E6F7FCF}" destId="{362E9D2A-992A-42A1-8D40-58CA8108C95D}" srcOrd="1" destOrd="0" presId="urn:microsoft.com/office/officeart/2005/8/layout/vList3#1"/>
    <dgm:cxn modelId="{3B942590-0342-4DA1-AA79-513AE93873D7}" type="presParOf" srcId="{47BABB2E-90A8-43C4-9C9C-7CBB6859F17D}" destId="{5780E4CC-5608-49B2-8F83-CCA57DD23F7A}" srcOrd="7" destOrd="0" presId="urn:microsoft.com/office/officeart/2005/8/layout/vList3#1"/>
    <dgm:cxn modelId="{E74F3DA5-9F90-4E17-B1D1-882BE09F3AF7}" type="presParOf" srcId="{47BABB2E-90A8-43C4-9C9C-7CBB6859F17D}" destId="{60871120-7AA6-42FD-8E9A-8E46AB8543E9}" srcOrd="8" destOrd="0" presId="urn:microsoft.com/office/officeart/2005/8/layout/vList3#1"/>
    <dgm:cxn modelId="{E6A5D13D-DF66-4414-9416-F4D7C025862C}" type="presParOf" srcId="{60871120-7AA6-42FD-8E9A-8E46AB8543E9}" destId="{16C43F80-9895-420C-A362-0416F97CFFBD}" srcOrd="0" destOrd="0" presId="urn:microsoft.com/office/officeart/2005/8/layout/vList3#1"/>
    <dgm:cxn modelId="{CF997034-331A-43E8-B70F-5701DC891DBC}" type="presParOf" srcId="{60871120-7AA6-42FD-8E9A-8E46AB8543E9}" destId="{4251113A-7D1C-462F-8C57-1F76DC23965B}" srcOrd="1" destOrd="0" presId="urn:microsoft.com/office/officeart/2005/8/layout/vList3#1"/>
    <dgm:cxn modelId="{0B79D74E-0433-43B4-A261-6310249B91BF}" type="presParOf" srcId="{47BABB2E-90A8-43C4-9C9C-7CBB6859F17D}" destId="{437F287C-73A4-4A11-A9C9-145A7E96C92D}" srcOrd="9" destOrd="0" presId="urn:microsoft.com/office/officeart/2005/8/layout/vList3#1"/>
    <dgm:cxn modelId="{67E11B95-7DB6-436A-91F8-716C716849ED}" type="presParOf" srcId="{47BABB2E-90A8-43C4-9C9C-7CBB6859F17D}" destId="{A60BEEA3-D534-4388-AF1C-B29F3CC235B2}" srcOrd="10" destOrd="0" presId="urn:microsoft.com/office/officeart/2005/8/layout/vList3#1"/>
    <dgm:cxn modelId="{644A0E6E-A3C8-4DAB-8190-3ED362C72856}" type="presParOf" srcId="{A60BEEA3-D534-4388-AF1C-B29F3CC235B2}" destId="{4A05F487-A0C0-4566-821B-4C9C02F0C1D9}" srcOrd="0" destOrd="0" presId="urn:microsoft.com/office/officeart/2005/8/layout/vList3#1"/>
    <dgm:cxn modelId="{65E93833-42B4-44CF-A0E4-4CCDB5733CC1}" type="presParOf" srcId="{A60BEEA3-D534-4388-AF1C-B29F3CC235B2}" destId="{B5FC6B5D-3A75-44B0-9B5D-9B25F2BFC853}" srcOrd="1" destOrd="0" presId="urn:microsoft.com/office/officeart/2005/8/layout/vList3#1"/>
    <dgm:cxn modelId="{D8462368-3833-4B76-BD3A-50C1B13C4219}" type="presParOf" srcId="{47BABB2E-90A8-43C4-9C9C-7CBB6859F17D}" destId="{F92E2D80-0116-49BF-9907-80FDB72EB805}" srcOrd="11" destOrd="0" presId="urn:microsoft.com/office/officeart/2005/8/layout/vList3#1"/>
    <dgm:cxn modelId="{8A4863F8-7E3E-4293-8237-ABC66EA2222C}" type="presParOf" srcId="{47BABB2E-90A8-43C4-9C9C-7CBB6859F17D}" destId="{9DAF26E6-EC69-4CB4-BBF6-CCBE1231231B}" srcOrd="12" destOrd="0" presId="urn:microsoft.com/office/officeart/2005/8/layout/vList3#1"/>
    <dgm:cxn modelId="{94139E1D-558A-4B99-846C-1BC9AE2C54E4}" type="presParOf" srcId="{9DAF26E6-EC69-4CB4-BBF6-CCBE1231231B}" destId="{BF131827-5885-48F2-BF3E-1286B0209AB0}" srcOrd="0" destOrd="0" presId="urn:microsoft.com/office/officeart/2005/8/layout/vList3#1"/>
    <dgm:cxn modelId="{348CDDB8-7A7A-418E-A642-E938C324857B}" type="presParOf" srcId="{9DAF26E6-EC69-4CB4-BBF6-CCBE1231231B}" destId="{B9CD8946-E32C-4654-962D-CD292DC8E872}" srcOrd="1" destOrd="0" presId="urn:microsoft.com/office/officeart/2005/8/layout/vList3#1"/>
    <dgm:cxn modelId="{EACDC4B1-2550-4794-8CD5-EA8CFFEFAF35}" type="presParOf" srcId="{47BABB2E-90A8-43C4-9C9C-7CBB6859F17D}" destId="{DCAAD9EE-AB72-4E87-A8E4-61CF15CD4D88}" srcOrd="13" destOrd="0" presId="urn:microsoft.com/office/officeart/2005/8/layout/vList3#1"/>
    <dgm:cxn modelId="{AEFD62DD-C67F-443D-9676-9B88B04DA284}" type="presParOf" srcId="{47BABB2E-90A8-43C4-9C9C-7CBB6859F17D}" destId="{A628E5D6-C226-428C-9863-7B8910DE7044}" srcOrd="14" destOrd="0" presId="urn:microsoft.com/office/officeart/2005/8/layout/vList3#1"/>
    <dgm:cxn modelId="{33337032-8A07-4558-96FC-62FB2D03A9B5}" type="presParOf" srcId="{A628E5D6-C226-428C-9863-7B8910DE7044}" destId="{ABF96B8B-0D71-45DD-A05A-63ED24C58780}" srcOrd="0" destOrd="0" presId="urn:microsoft.com/office/officeart/2005/8/layout/vList3#1"/>
    <dgm:cxn modelId="{092A756B-3814-4D41-9358-D9D9DBB46CCB}" type="presParOf" srcId="{A628E5D6-C226-428C-9863-7B8910DE7044}" destId="{51B365EE-2C75-4831-A896-FF4DC1E16F7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7E7A0D-7B70-4155-B1ED-37268E4C6656}"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l-GR"/>
        </a:p>
      </dgm:t>
    </dgm:pt>
    <dgm:pt modelId="{B1093D70-7E99-4280-AE26-74F38184C684}">
      <dgm:prSet phldrT="[Text]"/>
      <dgm:spPr/>
      <dgm:t>
        <a:bodyPr/>
        <a:lstStyle/>
        <a:p>
          <a:r>
            <a:rPr lang="el-GR" dirty="0" smtClean="0">
              <a:latin typeface="Century Gothic" pitchFamily="34" charset="0"/>
            </a:rPr>
            <a:t>Υπάρχουσες εντυπώσεις</a:t>
          </a:r>
          <a:endParaRPr lang="el-GR" dirty="0"/>
        </a:p>
      </dgm:t>
    </dgm:pt>
    <dgm:pt modelId="{80098747-5A4D-4327-B50B-2E77AB1FCBEB}" type="parTrans" cxnId="{E994B774-FA2D-494C-B42C-FA6B39ED4104}">
      <dgm:prSet/>
      <dgm:spPr/>
      <dgm:t>
        <a:bodyPr/>
        <a:lstStyle/>
        <a:p>
          <a:endParaRPr lang="el-GR"/>
        </a:p>
      </dgm:t>
    </dgm:pt>
    <dgm:pt modelId="{64A3DC2F-53CF-4D53-89D0-A2BF8FD74847}" type="sibTrans" cxnId="{E994B774-FA2D-494C-B42C-FA6B39ED4104}">
      <dgm:prSet/>
      <dgm:spPr/>
      <dgm:t>
        <a:bodyPr/>
        <a:lstStyle/>
        <a:p>
          <a:endParaRPr lang="el-GR"/>
        </a:p>
      </dgm:t>
    </dgm:pt>
    <dgm:pt modelId="{75F3B6A9-CC62-422D-B058-98AF829B217F}">
      <dgm:prSet phldrT="[Text]"/>
      <dgm:spPr/>
      <dgm:t>
        <a:bodyPr/>
        <a:lstStyle/>
        <a:p>
          <a:r>
            <a:rPr lang="el-GR" dirty="0" smtClean="0">
              <a:latin typeface="Century Gothic" pitchFamily="34" charset="0"/>
            </a:rPr>
            <a:t>Εντύπωση επιλογής </a:t>
          </a:r>
          <a:endParaRPr lang="el-GR" dirty="0"/>
        </a:p>
      </dgm:t>
    </dgm:pt>
    <dgm:pt modelId="{032BCFBD-B7B4-49CB-8323-DE686187732C}" type="parTrans" cxnId="{1E3D052A-90C2-4580-806F-55F76103592A}">
      <dgm:prSet/>
      <dgm:spPr/>
      <dgm:t>
        <a:bodyPr/>
        <a:lstStyle/>
        <a:p>
          <a:endParaRPr lang="el-GR"/>
        </a:p>
      </dgm:t>
    </dgm:pt>
    <dgm:pt modelId="{5718CAFB-4FAF-4229-A27B-BF08C76B7A3D}" type="sibTrans" cxnId="{1E3D052A-90C2-4580-806F-55F76103592A}">
      <dgm:prSet/>
      <dgm:spPr/>
      <dgm:t>
        <a:bodyPr/>
        <a:lstStyle/>
        <a:p>
          <a:endParaRPr lang="el-GR"/>
        </a:p>
      </dgm:t>
    </dgm:pt>
    <dgm:pt modelId="{D18B608F-C62C-4B9B-9917-F2F818833AC6}">
      <dgm:prSet phldrT="[Text]"/>
      <dgm:spPr/>
      <dgm:t>
        <a:bodyPr/>
        <a:lstStyle/>
        <a:p>
          <a:r>
            <a:rPr lang="el-GR" dirty="0" smtClean="0">
              <a:latin typeface="Century Gothic" pitchFamily="34" charset="0"/>
            </a:rPr>
            <a:t>Εντύπωση </a:t>
          </a:r>
        </a:p>
        <a:p>
          <a:r>
            <a:rPr lang="el-GR" dirty="0" smtClean="0">
              <a:latin typeface="Century Gothic" pitchFamily="34" charset="0"/>
            </a:rPr>
            <a:t>επικοινωνίας</a:t>
          </a:r>
          <a:endParaRPr lang="el-GR" dirty="0"/>
        </a:p>
      </dgm:t>
    </dgm:pt>
    <dgm:pt modelId="{A6499E65-F4DE-46CC-876D-EB4C357B8FA9}" type="parTrans" cxnId="{CD5DE624-8061-417B-89F6-E7D18B054C61}">
      <dgm:prSet/>
      <dgm:spPr/>
      <dgm:t>
        <a:bodyPr/>
        <a:lstStyle/>
        <a:p>
          <a:endParaRPr lang="el-GR"/>
        </a:p>
      </dgm:t>
    </dgm:pt>
    <dgm:pt modelId="{8007C1CA-7C00-4BC3-97AD-DA7FB80281B8}" type="sibTrans" cxnId="{CD5DE624-8061-417B-89F6-E7D18B054C61}">
      <dgm:prSet/>
      <dgm:spPr/>
      <dgm:t>
        <a:bodyPr/>
        <a:lstStyle/>
        <a:p>
          <a:endParaRPr lang="el-GR"/>
        </a:p>
      </dgm:t>
    </dgm:pt>
    <dgm:pt modelId="{4C477288-94E2-4DF5-8A98-F81540FEAD20}">
      <dgm:prSet phldrT="[Text]"/>
      <dgm:spPr/>
      <dgm:t>
        <a:bodyPr/>
        <a:lstStyle/>
        <a:p>
          <a:r>
            <a:rPr lang="el-GR" dirty="0" smtClean="0">
              <a:latin typeface="Century Gothic" pitchFamily="34" charset="0"/>
            </a:rPr>
            <a:t>Εντύπωση συμμετοχής</a:t>
          </a:r>
          <a:endParaRPr lang="el-GR" dirty="0"/>
        </a:p>
      </dgm:t>
    </dgm:pt>
    <dgm:pt modelId="{C6CE7A93-3A1F-4F5E-AB00-07981B4A1B4A}" type="parTrans" cxnId="{0C8AA061-2624-4C1B-9EF5-C6EA4F76CDDD}">
      <dgm:prSet/>
      <dgm:spPr/>
      <dgm:t>
        <a:bodyPr/>
        <a:lstStyle/>
        <a:p>
          <a:endParaRPr lang="el-GR"/>
        </a:p>
      </dgm:t>
    </dgm:pt>
    <dgm:pt modelId="{BC84203E-F110-412A-A571-24311DE218FC}" type="sibTrans" cxnId="{0C8AA061-2624-4C1B-9EF5-C6EA4F76CDDD}">
      <dgm:prSet/>
      <dgm:spPr/>
      <dgm:t>
        <a:bodyPr/>
        <a:lstStyle/>
        <a:p>
          <a:endParaRPr lang="el-GR"/>
        </a:p>
      </dgm:t>
    </dgm:pt>
    <dgm:pt modelId="{290884B3-2283-4473-90AB-7562E1FE5342}">
      <dgm:prSet phldrT="[Text]"/>
      <dgm:spPr/>
      <dgm:t>
        <a:bodyPr/>
        <a:lstStyle/>
        <a:p>
          <a:r>
            <a:rPr lang="el-GR" dirty="0" smtClean="0">
              <a:latin typeface="Century Gothic" pitchFamily="34" charset="0"/>
            </a:rPr>
            <a:t>Εντύπωση δημοκρατίας</a:t>
          </a:r>
          <a:endParaRPr lang="el-GR" dirty="0"/>
        </a:p>
      </dgm:t>
    </dgm:pt>
    <dgm:pt modelId="{F94B87C2-9D08-4953-BDEE-FE17493D0B30}" type="parTrans" cxnId="{82894B19-BA0D-4825-B070-6839FE679F68}">
      <dgm:prSet/>
      <dgm:spPr/>
      <dgm:t>
        <a:bodyPr/>
        <a:lstStyle/>
        <a:p>
          <a:endParaRPr lang="el-GR"/>
        </a:p>
      </dgm:t>
    </dgm:pt>
    <dgm:pt modelId="{0D1F5C8F-DFD2-49A2-86EF-5D1252393EF2}" type="sibTrans" cxnId="{82894B19-BA0D-4825-B070-6839FE679F68}">
      <dgm:prSet/>
      <dgm:spPr/>
      <dgm:t>
        <a:bodyPr/>
        <a:lstStyle/>
        <a:p>
          <a:endParaRPr lang="el-GR"/>
        </a:p>
      </dgm:t>
    </dgm:pt>
    <dgm:pt modelId="{6165F24A-A2BB-4E4A-AD37-926B47854220}">
      <dgm:prSet phldrT="[Text]"/>
      <dgm:spPr/>
      <dgm:t>
        <a:bodyPr/>
        <a:lstStyle/>
        <a:p>
          <a:r>
            <a:rPr lang="el-GR" dirty="0" smtClean="0">
              <a:latin typeface="Century Gothic" pitchFamily="34" charset="0"/>
            </a:rPr>
            <a:t>Εντύπωση ύπαρξης</a:t>
          </a:r>
          <a:endParaRPr lang="el-GR" dirty="0"/>
        </a:p>
      </dgm:t>
    </dgm:pt>
    <dgm:pt modelId="{7E9DAF45-E561-4E8C-BAE3-2B84B8B3E0CA}" type="parTrans" cxnId="{C7AFF914-77DE-4875-A502-3981C9686618}">
      <dgm:prSet/>
      <dgm:spPr/>
      <dgm:t>
        <a:bodyPr/>
        <a:lstStyle/>
        <a:p>
          <a:endParaRPr lang="el-GR"/>
        </a:p>
      </dgm:t>
    </dgm:pt>
    <dgm:pt modelId="{254E3D44-111F-4464-A784-F16773BA21FC}" type="sibTrans" cxnId="{C7AFF914-77DE-4875-A502-3981C9686618}">
      <dgm:prSet/>
      <dgm:spPr/>
      <dgm:t>
        <a:bodyPr/>
        <a:lstStyle/>
        <a:p>
          <a:endParaRPr lang="el-GR"/>
        </a:p>
      </dgm:t>
    </dgm:pt>
    <dgm:pt modelId="{3DEAA0F0-53CC-4958-A662-59757351CA50}" type="pres">
      <dgm:prSet presAssocID="{587E7A0D-7B70-4155-B1ED-37268E4C6656}" presName="compositeShape" presStyleCnt="0">
        <dgm:presLayoutVars>
          <dgm:chMax val="7"/>
          <dgm:dir/>
          <dgm:resizeHandles val="exact"/>
        </dgm:presLayoutVars>
      </dgm:prSet>
      <dgm:spPr/>
      <dgm:t>
        <a:bodyPr/>
        <a:lstStyle/>
        <a:p>
          <a:endParaRPr lang="el-GR"/>
        </a:p>
      </dgm:t>
    </dgm:pt>
    <dgm:pt modelId="{F91A255D-F519-42A9-9C91-4B1261936AFD}" type="pres">
      <dgm:prSet presAssocID="{587E7A0D-7B70-4155-B1ED-37268E4C6656}" presName="wedge1" presStyleLbl="node1" presStyleIdx="0" presStyleCnt="1"/>
      <dgm:spPr/>
      <dgm:t>
        <a:bodyPr/>
        <a:lstStyle/>
        <a:p>
          <a:endParaRPr lang="el-GR"/>
        </a:p>
      </dgm:t>
    </dgm:pt>
    <dgm:pt modelId="{8D4BB6F1-8204-4C01-87E7-2700E605C509}" type="pres">
      <dgm:prSet presAssocID="{587E7A0D-7B70-4155-B1ED-37268E4C6656}" presName="dummy1a" presStyleCnt="0"/>
      <dgm:spPr/>
    </dgm:pt>
    <dgm:pt modelId="{604C4B6B-4CBA-4D9A-9812-996D371C8BCC}" type="pres">
      <dgm:prSet presAssocID="{587E7A0D-7B70-4155-B1ED-37268E4C6656}" presName="dummy1b" presStyleCnt="0"/>
      <dgm:spPr/>
    </dgm:pt>
    <dgm:pt modelId="{059F68EB-A65A-4BFA-BC55-B77ADC351727}" type="pres">
      <dgm:prSet presAssocID="{587E7A0D-7B70-4155-B1ED-37268E4C6656}" presName="wedge1Tx" presStyleLbl="node1" presStyleIdx="0" presStyleCnt="1">
        <dgm:presLayoutVars>
          <dgm:chMax val="0"/>
          <dgm:chPref val="0"/>
          <dgm:bulletEnabled val="1"/>
        </dgm:presLayoutVars>
      </dgm:prSet>
      <dgm:spPr/>
      <dgm:t>
        <a:bodyPr/>
        <a:lstStyle/>
        <a:p>
          <a:endParaRPr lang="el-GR"/>
        </a:p>
      </dgm:t>
    </dgm:pt>
    <dgm:pt modelId="{6FA910D7-6E85-44C5-9B48-FF14F77A0727}" type="pres">
      <dgm:prSet presAssocID="{64A3DC2F-53CF-4D53-89D0-A2BF8FD74847}" presName="arrowWedge1single" presStyleLbl="fgSibTrans2D1" presStyleIdx="0" presStyleCnt="1"/>
      <dgm:spPr/>
    </dgm:pt>
  </dgm:ptLst>
  <dgm:cxnLst>
    <dgm:cxn modelId="{C9F72182-48BF-44CD-AF7D-B41B977F28B4}" type="presOf" srcId="{290884B3-2283-4473-90AB-7562E1FE5342}" destId="{F91A255D-F519-42A9-9C91-4B1261936AFD}" srcOrd="0" destOrd="4" presId="urn:microsoft.com/office/officeart/2005/8/layout/cycle8"/>
    <dgm:cxn modelId="{C7AFF914-77DE-4875-A502-3981C9686618}" srcId="{B1093D70-7E99-4280-AE26-74F38184C684}" destId="{6165F24A-A2BB-4E4A-AD37-926B47854220}" srcOrd="4" destOrd="0" parTransId="{7E9DAF45-E561-4E8C-BAE3-2B84B8B3E0CA}" sibTransId="{254E3D44-111F-4464-A784-F16773BA21FC}"/>
    <dgm:cxn modelId="{1FBDE225-FB56-4322-A7EE-412D1D93E2B0}" type="presOf" srcId="{4C477288-94E2-4DF5-8A98-F81540FEAD20}" destId="{F91A255D-F519-42A9-9C91-4B1261936AFD}" srcOrd="0" destOrd="3" presId="urn:microsoft.com/office/officeart/2005/8/layout/cycle8"/>
    <dgm:cxn modelId="{0C8AA061-2624-4C1B-9EF5-C6EA4F76CDDD}" srcId="{B1093D70-7E99-4280-AE26-74F38184C684}" destId="{4C477288-94E2-4DF5-8A98-F81540FEAD20}" srcOrd="2" destOrd="0" parTransId="{C6CE7A93-3A1F-4F5E-AB00-07981B4A1B4A}" sibTransId="{BC84203E-F110-412A-A571-24311DE218FC}"/>
    <dgm:cxn modelId="{6D37F0A2-504A-4318-9D68-1C3268F9BFA8}" type="presOf" srcId="{290884B3-2283-4473-90AB-7562E1FE5342}" destId="{059F68EB-A65A-4BFA-BC55-B77ADC351727}" srcOrd="1" destOrd="4" presId="urn:microsoft.com/office/officeart/2005/8/layout/cycle8"/>
    <dgm:cxn modelId="{F9E1FB17-366E-44B7-9CC3-39D9CED85C7C}" type="presOf" srcId="{587E7A0D-7B70-4155-B1ED-37268E4C6656}" destId="{3DEAA0F0-53CC-4958-A662-59757351CA50}" srcOrd="0" destOrd="0" presId="urn:microsoft.com/office/officeart/2005/8/layout/cycle8"/>
    <dgm:cxn modelId="{72CC5E08-D482-442E-A75E-F98C12DD21CF}" type="presOf" srcId="{4C477288-94E2-4DF5-8A98-F81540FEAD20}" destId="{059F68EB-A65A-4BFA-BC55-B77ADC351727}" srcOrd="1" destOrd="3" presId="urn:microsoft.com/office/officeart/2005/8/layout/cycle8"/>
    <dgm:cxn modelId="{E994B774-FA2D-494C-B42C-FA6B39ED4104}" srcId="{587E7A0D-7B70-4155-B1ED-37268E4C6656}" destId="{B1093D70-7E99-4280-AE26-74F38184C684}" srcOrd="0" destOrd="0" parTransId="{80098747-5A4D-4327-B50B-2E77AB1FCBEB}" sibTransId="{64A3DC2F-53CF-4D53-89D0-A2BF8FD74847}"/>
    <dgm:cxn modelId="{7BFCD325-BE2E-41AE-BDA3-06EE8B4C5B69}" type="presOf" srcId="{6165F24A-A2BB-4E4A-AD37-926B47854220}" destId="{059F68EB-A65A-4BFA-BC55-B77ADC351727}" srcOrd="1" destOrd="5" presId="urn:microsoft.com/office/officeart/2005/8/layout/cycle8"/>
    <dgm:cxn modelId="{B9991E34-91D2-4ED2-82E0-B680C7327A3B}" type="presOf" srcId="{75F3B6A9-CC62-422D-B058-98AF829B217F}" destId="{F91A255D-F519-42A9-9C91-4B1261936AFD}" srcOrd="0" destOrd="1" presId="urn:microsoft.com/office/officeart/2005/8/layout/cycle8"/>
    <dgm:cxn modelId="{CD5DE624-8061-417B-89F6-E7D18B054C61}" srcId="{B1093D70-7E99-4280-AE26-74F38184C684}" destId="{D18B608F-C62C-4B9B-9917-F2F818833AC6}" srcOrd="1" destOrd="0" parTransId="{A6499E65-F4DE-46CC-876D-EB4C357B8FA9}" sibTransId="{8007C1CA-7C00-4BC3-97AD-DA7FB80281B8}"/>
    <dgm:cxn modelId="{82894B19-BA0D-4825-B070-6839FE679F68}" srcId="{B1093D70-7E99-4280-AE26-74F38184C684}" destId="{290884B3-2283-4473-90AB-7562E1FE5342}" srcOrd="3" destOrd="0" parTransId="{F94B87C2-9D08-4953-BDEE-FE17493D0B30}" sibTransId="{0D1F5C8F-DFD2-49A2-86EF-5D1252393EF2}"/>
    <dgm:cxn modelId="{B691F366-7474-48C6-A5DF-79A038819670}" type="presOf" srcId="{6165F24A-A2BB-4E4A-AD37-926B47854220}" destId="{F91A255D-F519-42A9-9C91-4B1261936AFD}" srcOrd="0" destOrd="5" presId="urn:microsoft.com/office/officeart/2005/8/layout/cycle8"/>
    <dgm:cxn modelId="{205DBC20-6B02-49B0-9FE5-F8D13107C3AA}" type="presOf" srcId="{D18B608F-C62C-4B9B-9917-F2F818833AC6}" destId="{F91A255D-F519-42A9-9C91-4B1261936AFD}" srcOrd="0" destOrd="2" presId="urn:microsoft.com/office/officeart/2005/8/layout/cycle8"/>
    <dgm:cxn modelId="{989919D3-2494-4270-91AE-D9FCB439CC6D}" type="presOf" srcId="{D18B608F-C62C-4B9B-9917-F2F818833AC6}" destId="{059F68EB-A65A-4BFA-BC55-B77ADC351727}" srcOrd="1" destOrd="2" presId="urn:microsoft.com/office/officeart/2005/8/layout/cycle8"/>
    <dgm:cxn modelId="{1C7537C8-B244-46AC-A33A-72CAB4BF7869}" type="presOf" srcId="{75F3B6A9-CC62-422D-B058-98AF829B217F}" destId="{059F68EB-A65A-4BFA-BC55-B77ADC351727}" srcOrd="1" destOrd="1" presId="urn:microsoft.com/office/officeart/2005/8/layout/cycle8"/>
    <dgm:cxn modelId="{C5627955-1E80-4D39-B1B1-09471A5D85AA}" type="presOf" srcId="{B1093D70-7E99-4280-AE26-74F38184C684}" destId="{F91A255D-F519-42A9-9C91-4B1261936AFD}" srcOrd="0" destOrd="0" presId="urn:microsoft.com/office/officeart/2005/8/layout/cycle8"/>
    <dgm:cxn modelId="{1E3D052A-90C2-4580-806F-55F76103592A}" srcId="{B1093D70-7E99-4280-AE26-74F38184C684}" destId="{75F3B6A9-CC62-422D-B058-98AF829B217F}" srcOrd="0" destOrd="0" parTransId="{032BCFBD-B7B4-49CB-8323-DE686187732C}" sibTransId="{5718CAFB-4FAF-4229-A27B-BF08C76B7A3D}"/>
    <dgm:cxn modelId="{9BDDB97B-6ED7-46BB-B522-199D155D153D}" type="presOf" srcId="{B1093D70-7E99-4280-AE26-74F38184C684}" destId="{059F68EB-A65A-4BFA-BC55-B77ADC351727}" srcOrd="1" destOrd="0" presId="urn:microsoft.com/office/officeart/2005/8/layout/cycle8"/>
    <dgm:cxn modelId="{9EA80423-8C42-4857-A0C1-A6DD24AAC0DF}" type="presParOf" srcId="{3DEAA0F0-53CC-4958-A662-59757351CA50}" destId="{F91A255D-F519-42A9-9C91-4B1261936AFD}" srcOrd="0" destOrd="0" presId="urn:microsoft.com/office/officeart/2005/8/layout/cycle8"/>
    <dgm:cxn modelId="{6DB3A29D-CE19-4906-9268-6AACA0748027}" type="presParOf" srcId="{3DEAA0F0-53CC-4958-A662-59757351CA50}" destId="{8D4BB6F1-8204-4C01-87E7-2700E605C509}" srcOrd="1" destOrd="0" presId="urn:microsoft.com/office/officeart/2005/8/layout/cycle8"/>
    <dgm:cxn modelId="{71DB4FC5-2C5C-44AF-AE2B-4FE4265DAF4F}" type="presParOf" srcId="{3DEAA0F0-53CC-4958-A662-59757351CA50}" destId="{604C4B6B-4CBA-4D9A-9812-996D371C8BCC}" srcOrd="2" destOrd="0" presId="urn:microsoft.com/office/officeart/2005/8/layout/cycle8"/>
    <dgm:cxn modelId="{35454FE5-266A-4D82-A200-98FE9240DCAF}" type="presParOf" srcId="{3DEAA0F0-53CC-4958-A662-59757351CA50}" destId="{059F68EB-A65A-4BFA-BC55-B77ADC351727}" srcOrd="3" destOrd="0" presId="urn:microsoft.com/office/officeart/2005/8/layout/cycle8"/>
    <dgm:cxn modelId="{7DD6A8A7-21FC-4F5E-9FF2-BBF4C55E362C}" type="presParOf" srcId="{3DEAA0F0-53CC-4958-A662-59757351CA50}" destId="{6FA910D7-6E85-44C5-9B48-FF14F77A0727}"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F80CBC-D785-4A42-8D84-04BA8D9837ED}" type="doc">
      <dgm:prSet loTypeId="urn:microsoft.com/office/officeart/2005/8/layout/venn1" loCatId="relationship" qsTypeId="urn:microsoft.com/office/officeart/2005/8/quickstyle/3d2" qsCatId="3D" csTypeId="urn:microsoft.com/office/officeart/2005/8/colors/colorful4" csCatId="colorful" phldr="1"/>
      <dgm:spPr/>
    </dgm:pt>
    <dgm:pt modelId="{F67900E3-E3EC-4623-99A3-7BB6B3DAB2FF}">
      <dgm:prSet phldrT="[Text]"/>
      <dgm:spPr/>
      <dgm:t>
        <a:bodyPr/>
        <a:lstStyle/>
        <a:p>
          <a:r>
            <a:rPr lang="el-GR" smtClean="0">
              <a:effectLst>
                <a:outerShdw blurRad="38100" dist="38100" dir="2700000" algn="tl">
                  <a:srgbClr val="000000">
                    <a:alpha val="43137"/>
                  </a:srgbClr>
                </a:outerShdw>
              </a:effectLst>
              <a:latin typeface="Century Gothic" pitchFamily="34" charset="0"/>
            </a:rPr>
            <a:t>ΣΤΡΑΤΗΓΙΚΟ </a:t>
          </a:r>
          <a:endParaRPr lang="el-GR" dirty="0">
            <a:effectLst>
              <a:outerShdw blurRad="38100" dist="38100" dir="2700000" algn="tl">
                <a:srgbClr val="000000">
                  <a:alpha val="43137"/>
                </a:srgbClr>
              </a:outerShdw>
            </a:effectLst>
          </a:endParaRPr>
        </a:p>
      </dgm:t>
    </dgm:pt>
    <dgm:pt modelId="{A68EEBB7-9C42-47B0-8C28-F99FDD2A763A}" type="parTrans" cxnId="{7131287D-1464-4651-9733-FA0865FE1973}">
      <dgm:prSet/>
      <dgm:spPr/>
      <dgm:t>
        <a:bodyPr/>
        <a:lstStyle/>
        <a:p>
          <a:endParaRPr lang="el-GR">
            <a:solidFill>
              <a:schemeClr val="tx1"/>
            </a:solidFill>
            <a:effectLst>
              <a:outerShdw blurRad="38100" dist="38100" dir="2700000" algn="tl">
                <a:srgbClr val="000000">
                  <a:alpha val="43137"/>
                </a:srgbClr>
              </a:outerShdw>
            </a:effectLst>
          </a:endParaRPr>
        </a:p>
      </dgm:t>
    </dgm:pt>
    <dgm:pt modelId="{E83A9724-5A74-434C-A5ED-21FD4A4EB387}" type="sibTrans" cxnId="{7131287D-1464-4651-9733-FA0865FE1973}">
      <dgm:prSet/>
      <dgm:spPr/>
      <dgm:t>
        <a:bodyPr/>
        <a:lstStyle/>
        <a:p>
          <a:endParaRPr lang="el-GR">
            <a:solidFill>
              <a:schemeClr val="tx1"/>
            </a:solidFill>
            <a:effectLst>
              <a:outerShdw blurRad="38100" dist="38100" dir="2700000" algn="tl">
                <a:srgbClr val="000000">
                  <a:alpha val="43137"/>
                </a:srgbClr>
              </a:outerShdw>
            </a:effectLst>
          </a:endParaRPr>
        </a:p>
      </dgm:t>
    </dgm:pt>
    <dgm:pt modelId="{047889E0-4F5F-43C6-B34B-253266753377}">
      <dgm:prSet phldrT="[Text]"/>
      <dgm:spPr/>
      <dgm:t>
        <a:bodyPr/>
        <a:lstStyle/>
        <a:p>
          <a:r>
            <a:rPr lang="el-GR" smtClean="0">
              <a:effectLst>
                <a:outerShdw blurRad="38100" dist="38100" dir="2700000" algn="tl">
                  <a:srgbClr val="000000">
                    <a:alpha val="43137"/>
                  </a:srgbClr>
                </a:outerShdw>
              </a:effectLst>
              <a:latin typeface="Century Gothic" pitchFamily="34" charset="0"/>
            </a:rPr>
            <a:t>ΤΑΚΤΙΚΟ</a:t>
          </a:r>
          <a:endParaRPr lang="el-GR" dirty="0">
            <a:effectLst>
              <a:outerShdw blurRad="38100" dist="38100" dir="2700000" algn="tl">
                <a:srgbClr val="000000">
                  <a:alpha val="43137"/>
                </a:srgbClr>
              </a:outerShdw>
            </a:effectLst>
          </a:endParaRPr>
        </a:p>
      </dgm:t>
    </dgm:pt>
    <dgm:pt modelId="{D99D3BC9-E66D-45EE-ADA8-B5962D78C430}" type="parTrans" cxnId="{76F53EE0-659E-412E-B2F5-0A54801037FA}">
      <dgm:prSet/>
      <dgm:spPr/>
      <dgm:t>
        <a:bodyPr/>
        <a:lstStyle/>
        <a:p>
          <a:endParaRPr lang="el-GR">
            <a:solidFill>
              <a:schemeClr val="tx1"/>
            </a:solidFill>
            <a:effectLst>
              <a:outerShdw blurRad="38100" dist="38100" dir="2700000" algn="tl">
                <a:srgbClr val="000000">
                  <a:alpha val="43137"/>
                </a:srgbClr>
              </a:outerShdw>
            </a:effectLst>
          </a:endParaRPr>
        </a:p>
      </dgm:t>
    </dgm:pt>
    <dgm:pt modelId="{CBC6D12A-72B5-4263-90FB-9F95CCF0A0BC}" type="sibTrans" cxnId="{76F53EE0-659E-412E-B2F5-0A54801037FA}">
      <dgm:prSet/>
      <dgm:spPr/>
      <dgm:t>
        <a:bodyPr/>
        <a:lstStyle/>
        <a:p>
          <a:endParaRPr lang="el-GR">
            <a:solidFill>
              <a:schemeClr val="tx1"/>
            </a:solidFill>
            <a:effectLst>
              <a:outerShdw blurRad="38100" dist="38100" dir="2700000" algn="tl">
                <a:srgbClr val="000000">
                  <a:alpha val="43137"/>
                </a:srgbClr>
              </a:outerShdw>
            </a:effectLst>
          </a:endParaRPr>
        </a:p>
      </dgm:t>
    </dgm:pt>
    <dgm:pt modelId="{F6AB059F-78AF-4A0E-93B6-40DDBC2BE6C6}">
      <dgm:prSet phldrT="[Text]"/>
      <dgm:spPr/>
      <dgm:t>
        <a:bodyPr/>
        <a:lstStyle/>
        <a:p>
          <a:r>
            <a:rPr lang="el-GR" smtClean="0">
              <a:effectLst>
                <a:outerShdw blurRad="38100" dist="38100" dir="2700000" algn="tl">
                  <a:srgbClr val="000000">
                    <a:alpha val="43137"/>
                  </a:srgbClr>
                </a:outerShdw>
              </a:effectLst>
              <a:latin typeface="Century Gothic" pitchFamily="34" charset="0"/>
            </a:rPr>
            <a:t>ΕΣΩΤΕΡΙΚΟ</a:t>
          </a:r>
          <a:endParaRPr lang="el-GR" dirty="0">
            <a:effectLst>
              <a:outerShdw blurRad="38100" dist="38100" dir="2700000" algn="tl">
                <a:srgbClr val="000000">
                  <a:alpha val="43137"/>
                </a:srgbClr>
              </a:outerShdw>
            </a:effectLst>
          </a:endParaRPr>
        </a:p>
      </dgm:t>
    </dgm:pt>
    <dgm:pt modelId="{97AAF018-6AAF-43E9-BC49-44CCC3D5DE6E}" type="parTrans" cxnId="{1D2A58C2-F961-4047-A4A9-08B346FA9575}">
      <dgm:prSet/>
      <dgm:spPr/>
      <dgm:t>
        <a:bodyPr/>
        <a:lstStyle/>
        <a:p>
          <a:endParaRPr lang="el-GR">
            <a:solidFill>
              <a:schemeClr val="tx1"/>
            </a:solidFill>
            <a:effectLst>
              <a:outerShdw blurRad="38100" dist="38100" dir="2700000" algn="tl">
                <a:srgbClr val="000000">
                  <a:alpha val="43137"/>
                </a:srgbClr>
              </a:outerShdw>
            </a:effectLst>
          </a:endParaRPr>
        </a:p>
      </dgm:t>
    </dgm:pt>
    <dgm:pt modelId="{4FDD7CE5-0316-4A81-B3A6-04F542C51377}" type="sibTrans" cxnId="{1D2A58C2-F961-4047-A4A9-08B346FA9575}">
      <dgm:prSet/>
      <dgm:spPr/>
      <dgm:t>
        <a:bodyPr/>
        <a:lstStyle/>
        <a:p>
          <a:endParaRPr lang="el-GR">
            <a:solidFill>
              <a:schemeClr val="tx1"/>
            </a:solidFill>
            <a:effectLst>
              <a:outerShdw blurRad="38100" dist="38100" dir="2700000" algn="tl">
                <a:srgbClr val="000000">
                  <a:alpha val="43137"/>
                </a:srgbClr>
              </a:outerShdw>
            </a:effectLst>
          </a:endParaRPr>
        </a:p>
      </dgm:t>
    </dgm:pt>
    <dgm:pt modelId="{299AB197-972D-4C4B-8546-2145EB0D9A16}" type="pres">
      <dgm:prSet presAssocID="{D2F80CBC-D785-4A42-8D84-04BA8D9837ED}" presName="compositeShape" presStyleCnt="0">
        <dgm:presLayoutVars>
          <dgm:chMax val="7"/>
          <dgm:dir/>
          <dgm:resizeHandles val="exact"/>
        </dgm:presLayoutVars>
      </dgm:prSet>
      <dgm:spPr/>
    </dgm:pt>
    <dgm:pt modelId="{D6E226C7-DA2E-4976-A01D-1B4D8CA0DCDA}" type="pres">
      <dgm:prSet presAssocID="{F67900E3-E3EC-4623-99A3-7BB6B3DAB2FF}" presName="circ1" presStyleLbl="vennNode1" presStyleIdx="0" presStyleCnt="3"/>
      <dgm:spPr/>
      <dgm:t>
        <a:bodyPr/>
        <a:lstStyle/>
        <a:p>
          <a:endParaRPr lang="el-GR"/>
        </a:p>
      </dgm:t>
    </dgm:pt>
    <dgm:pt modelId="{1417702D-27C9-42D2-AF36-EB81807A53F8}" type="pres">
      <dgm:prSet presAssocID="{F67900E3-E3EC-4623-99A3-7BB6B3DAB2FF}" presName="circ1Tx" presStyleLbl="revTx" presStyleIdx="0" presStyleCnt="0">
        <dgm:presLayoutVars>
          <dgm:chMax val="0"/>
          <dgm:chPref val="0"/>
          <dgm:bulletEnabled val="1"/>
        </dgm:presLayoutVars>
      </dgm:prSet>
      <dgm:spPr/>
      <dgm:t>
        <a:bodyPr/>
        <a:lstStyle/>
        <a:p>
          <a:endParaRPr lang="el-GR"/>
        </a:p>
      </dgm:t>
    </dgm:pt>
    <dgm:pt modelId="{061DCA97-E7A6-499B-91E1-8D236EB437B0}" type="pres">
      <dgm:prSet presAssocID="{047889E0-4F5F-43C6-B34B-253266753377}" presName="circ2" presStyleLbl="vennNode1" presStyleIdx="1" presStyleCnt="3"/>
      <dgm:spPr/>
      <dgm:t>
        <a:bodyPr/>
        <a:lstStyle/>
        <a:p>
          <a:endParaRPr lang="el-GR"/>
        </a:p>
      </dgm:t>
    </dgm:pt>
    <dgm:pt modelId="{2A7757B9-088E-4B95-9F9A-4B027BCB8761}" type="pres">
      <dgm:prSet presAssocID="{047889E0-4F5F-43C6-B34B-253266753377}" presName="circ2Tx" presStyleLbl="revTx" presStyleIdx="0" presStyleCnt="0">
        <dgm:presLayoutVars>
          <dgm:chMax val="0"/>
          <dgm:chPref val="0"/>
          <dgm:bulletEnabled val="1"/>
        </dgm:presLayoutVars>
      </dgm:prSet>
      <dgm:spPr/>
      <dgm:t>
        <a:bodyPr/>
        <a:lstStyle/>
        <a:p>
          <a:endParaRPr lang="el-GR"/>
        </a:p>
      </dgm:t>
    </dgm:pt>
    <dgm:pt modelId="{55B92229-C8AA-4A85-AFB6-62A0BD795FC1}" type="pres">
      <dgm:prSet presAssocID="{F6AB059F-78AF-4A0E-93B6-40DDBC2BE6C6}" presName="circ3" presStyleLbl="vennNode1" presStyleIdx="2" presStyleCnt="3"/>
      <dgm:spPr/>
      <dgm:t>
        <a:bodyPr/>
        <a:lstStyle/>
        <a:p>
          <a:endParaRPr lang="el-GR"/>
        </a:p>
      </dgm:t>
    </dgm:pt>
    <dgm:pt modelId="{81F7F2C9-138A-49DC-BAD2-EAC340EAAB44}" type="pres">
      <dgm:prSet presAssocID="{F6AB059F-78AF-4A0E-93B6-40DDBC2BE6C6}" presName="circ3Tx" presStyleLbl="revTx" presStyleIdx="0" presStyleCnt="0">
        <dgm:presLayoutVars>
          <dgm:chMax val="0"/>
          <dgm:chPref val="0"/>
          <dgm:bulletEnabled val="1"/>
        </dgm:presLayoutVars>
      </dgm:prSet>
      <dgm:spPr/>
      <dgm:t>
        <a:bodyPr/>
        <a:lstStyle/>
        <a:p>
          <a:endParaRPr lang="el-GR"/>
        </a:p>
      </dgm:t>
    </dgm:pt>
  </dgm:ptLst>
  <dgm:cxnLst>
    <dgm:cxn modelId="{7D69062D-E5FD-4D96-8815-52F8C679E5FC}" type="presOf" srcId="{F67900E3-E3EC-4623-99A3-7BB6B3DAB2FF}" destId="{D6E226C7-DA2E-4976-A01D-1B4D8CA0DCDA}" srcOrd="0" destOrd="0" presId="urn:microsoft.com/office/officeart/2005/8/layout/venn1"/>
    <dgm:cxn modelId="{0ACFA83A-F794-4D53-AED7-83FC97F58AD7}" type="presOf" srcId="{F6AB059F-78AF-4A0E-93B6-40DDBC2BE6C6}" destId="{81F7F2C9-138A-49DC-BAD2-EAC340EAAB44}" srcOrd="1" destOrd="0" presId="urn:microsoft.com/office/officeart/2005/8/layout/venn1"/>
    <dgm:cxn modelId="{E0A26967-561F-4887-852D-70257569F86C}" type="presOf" srcId="{047889E0-4F5F-43C6-B34B-253266753377}" destId="{2A7757B9-088E-4B95-9F9A-4B027BCB8761}" srcOrd="1" destOrd="0" presId="urn:microsoft.com/office/officeart/2005/8/layout/venn1"/>
    <dgm:cxn modelId="{7131287D-1464-4651-9733-FA0865FE1973}" srcId="{D2F80CBC-D785-4A42-8D84-04BA8D9837ED}" destId="{F67900E3-E3EC-4623-99A3-7BB6B3DAB2FF}" srcOrd="0" destOrd="0" parTransId="{A68EEBB7-9C42-47B0-8C28-F99FDD2A763A}" sibTransId="{E83A9724-5A74-434C-A5ED-21FD4A4EB387}"/>
    <dgm:cxn modelId="{76F53EE0-659E-412E-B2F5-0A54801037FA}" srcId="{D2F80CBC-D785-4A42-8D84-04BA8D9837ED}" destId="{047889E0-4F5F-43C6-B34B-253266753377}" srcOrd="1" destOrd="0" parTransId="{D99D3BC9-E66D-45EE-ADA8-B5962D78C430}" sibTransId="{CBC6D12A-72B5-4263-90FB-9F95CCF0A0BC}"/>
    <dgm:cxn modelId="{53F715CF-A001-43CF-A5F9-1A6F3FBD9293}" type="presOf" srcId="{047889E0-4F5F-43C6-B34B-253266753377}" destId="{061DCA97-E7A6-499B-91E1-8D236EB437B0}" srcOrd="0" destOrd="0" presId="urn:microsoft.com/office/officeart/2005/8/layout/venn1"/>
    <dgm:cxn modelId="{442B272A-8716-49D5-B276-8E9EF190146B}" type="presOf" srcId="{F6AB059F-78AF-4A0E-93B6-40DDBC2BE6C6}" destId="{55B92229-C8AA-4A85-AFB6-62A0BD795FC1}" srcOrd="0" destOrd="0" presId="urn:microsoft.com/office/officeart/2005/8/layout/venn1"/>
    <dgm:cxn modelId="{1D2A58C2-F961-4047-A4A9-08B346FA9575}" srcId="{D2F80CBC-D785-4A42-8D84-04BA8D9837ED}" destId="{F6AB059F-78AF-4A0E-93B6-40DDBC2BE6C6}" srcOrd="2" destOrd="0" parTransId="{97AAF018-6AAF-43E9-BC49-44CCC3D5DE6E}" sibTransId="{4FDD7CE5-0316-4A81-B3A6-04F542C51377}"/>
    <dgm:cxn modelId="{C7F546D5-F34F-42F7-9A1C-4CD34573098F}" type="presOf" srcId="{F67900E3-E3EC-4623-99A3-7BB6B3DAB2FF}" destId="{1417702D-27C9-42D2-AF36-EB81807A53F8}" srcOrd="1" destOrd="0" presId="urn:microsoft.com/office/officeart/2005/8/layout/venn1"/>
    <dgm:cxn modelId="{06F6EEC2-5E91-47E5-A9AE-F4B82F355DBA}" type="presOf" srcId="{D2F80CBC-D785-4A42-8D84-04BA8D9837ED}" destId="{299AB197-972D-4C4B-8546-2145EB0D9A16}" srcOrd="0" destOrd="0" presId="urn:microsoft.com/office/officeart/2005/8/layout/venn1"/>
    <dgm:cxn modelId="{51BB294F-61EC-419B-A713-E8D2A86F8DA3}" type="presParOf" srcId="{299AB197-972D-4C4B-8546-2145EB0D9A16}" destId="{D6E226C7-DA2E-4976-A01D-1B4D8CA0DCDA}" srcOrd="0" destOrd="0" presId="urn:microsoft.com/office/officeart/2005/8/layout/venn1"/>
    <dgm:cxn modelId="{9F9BA3DA-84A6-4805-AB0E-40E921EB78F7}" type="presParOf" srcId="{299AB197-972D-4C4B-8546-2145EB0D9A16}" destId="{1417702D-27C9-42D2-AF36-EB81807A53F8}" srcOrd="1" destOrd="0" presId="urn:microsoft.com/office/officeart/2005/8/layout/venn1"/>
    <dgm:cxn modelId="{7D2EC683-1481-47AB-8988-DF32C8D12D97}" type="presParOf" srcId="{299AB197-972D-4C4B-8546-2145EB0D9A16}" destId="{061DCA97-E7A6-499B-91E1-8D236EB437B0}" srcOrd="2" destOrd="0" presId="urn:microsoft.com/office/officeart/2005/8/layout/venn1"/>
    <dgm:cxn modelId="{12A459D9-978E-45EA-8836-CBA2F65DF07C}" type="presParOf" srcId="{299AB197-972D-4C4B-8546-2145EB0D9A16}" destId="{2A7757B9-088E-4B95-9F9A-4B027BCB8761}" srcOrd="3" destOrd="0" presId="urn:microsoft.com/office/officeart/2005/8/layout/venn1"/>
    <dgm:cxn modelId="{5513F5F5-090C-467B-ADEA-B1755997EC43}" type="presParOf" srcId="{299AB197-972D-4C4B-8546-2145EB0D9A16}" destId="{55B92229-C8AA-4A85-AFB6-62A0BD795FC1}" srcOrd="4" destOrd="0" presId="urn:microsoft.com/office/officeart/2005/8/layout/venn1"/>
    <dgm:cxn modelId="{E2CAAAEC-4B83-40B4-887C-92E0AAAE781D}" type="presParOf" srcId="{299AB197-972D-4C4B-8546-2145EB0D9A16}" destId="{81F7F2C9-138A-49DC-BAD2-EAC340EAAB4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A7F33B-53EC-4B9E-920D-7BA111B8DD34}" type="doc">
      <dgm:prSet loTypeId="urn:microsoft.com/office/officeart/2005/8/layout/hProcess9" loCatId="process" qsTypeId="urn:microsoft.com/office/officeart/2005/8/quickstyle/simple1" qsCatId="simple" csTypeId="urn:microsoft.com/office/officeart/2005/8/colors/colorful4" csCatId="colorful" phldr="1"/>
      <dgm:spPr/>
    </dgm:pt>
    <dgm:pt modelId="{D872826C-73CB-4AAC-983A-28A20187E173}">
      <dgm:prSet phldrT="[Text]" custT="1"/>
      <dgm:spPr/>
      <dgm:t>
        <a:bodyPr/>
        <a:lstStyle/>
        <a:p>
          <a:r>
            <a:rPr lang="el-GR" sz="2000" smtClean="0">
              <a:effectLst>
                <a:outerShdw blurRad="38100" dist="38100" dir="2700000" algn="tl">
                  <a:srgbClr val="000000"/>
                </a:outerShdw>
              </a:effectLst>
              <a:latin typeface="Century Gothic" pitchFamily="34" charset="0"/>
            </a:rPr>
            <a:t>ΤΜΗΜΑΤΟΠΟΙΗΣΗ</a:t>
          </a:r>
          <a:endParaRPr lang="el-GR" sz="2000" dirty="0"/>
        </a:p>
      </dgm:t>
    </dgm:pt>
    <dgm:pt modelId="{20E233AB-D06B-40DD-A6F4-A3A1FB5998B3}" type="parTrans" cxnId="{15CA9158-32B7-461F-AC6A-1FD062A20D95}">
      <dgm:prSet/>
      <dgm:spPr/>
      <dgm:t>
        <a:bodyPr/>
        <a:lstStyle/>
        <a:p>
          <a:endParaRPr lang="el-GR"/>
        </a:p>
      </dgm:t>
    </dgm:pt>
    <dgm:pt modelId="{3603F9DD-7FFE-43C4-9406-551093C1AA5F}" type="sibTrans" cxnId="{15CA9158-32B7-461F-AC6A-1FD062A20D95}">
      <dgm:prSet/>
      <dgm:spPr/>
      <dgm:t>
        <a:bodyPr/>
        <a:lstStyle/>
        <a:p>
          <a:endParaRPr lang="el-GR" sz="2000"/>
        </a:p>
      </dgm:t>
    </dgm:pt>
    <dgm:pt modelId="{4084199A-CAFD-439A-9799-E8EA9DC40405}">
      <dgm:prSet phldrT="[Text]" custT="1"/>
      <dgm:spPr/>
      <dgm:t>
        <a:bodyPr/>
        <a:lstStyle/>
        <a:p>
          <a:r>
            <a:rPr lang="el-GR" sz="2000" smtClean="0">
              <a:effectLst>
                <a:outerShdw blurRad="38100" dist="38100" dir="2700000" algn="tl">
                  <a:srgbClr val="000000"/>
                </a:outerShdw>
              </a:effectLst>
              <a:latin typeface="Century Gothic" pitchFamily="34" charset="0"/>
            </a:rPr>
            <a:t>ΔΙΑΦΟΡΟΠΟΙΗΣΗ</a:t>
          </a:r>
          <a:endParaRPr lang="el-GR" sz="2000" dirty="0"/>
        </a:p>
      </dgm:t>
    </dgm:pt>
    <dgm:pt modelId="{A070014A-3658-4B5C-AE55-544D62CF40C0}" type="parTrans" cxnId="{CF7619F2-A4D3-4507-9201-8667902BA455}">
      <dgm:prSet/>
      <dgm:spPr/>
      <dgm:t>
        <a:bodyPr/>
        <a:lstStyle/>
        <a:p>
          <a:endParaRPr lang="el-GR"/>
        </a:p>
      </dgm:t>
    </dgm:pt>
    <dgm:pt modelId="{F27E3E21-69B4-4273-9E97-E92C3E7C9BC1}" type="sibTrans" cxnId="{CF7619F2-A4D3-4507-9201-8667902BA455}">
      <dgm:prSet/>
      <dgm:spPr/>
      <dgm:t>
        <a:bodyPr/>
        <a:lstStyle/>
        <a:p>
          <a:endParaRPr lang="el-GR" sz="2000"/>
        </a:p>
      </dgm:t>
    </dgm:pt>
    <dgm:pt modelId="{E17E79DF-B610-4BD1-B7BE-1C9FB22CC08F}">
      <dgm:prSet phldrT="[Text]" custT="1"/>
      <dgm:spPr/>
      <dgm:t>
        <a:bodyPr/>
        <a:lstStyle/>
        <a:p>
          <a:r>
            <a:rPr lang="el-GR" sz="2000" smtClean="0">
              <a:effectLst>
                <a:outerShdw blurRad="38100" dist="38100" dir="2700000" algn="tl">
                  <a:srgbClr val="000000"/>
                </a:outerShdw>
              </a:effectLst>
              <a:latin typeface="Century Gothic" pitchFamily="34" charset="0"/>
            </a:rPr>
            <a:t>ΤΟΠΟΘΕΤΗΣΗ</a:t>
          </a:r>
          <a:endParaRPr lang="el-GR" sz="2000" dirty="0"/>
        </a:p>
      </dgm:t>
    </dgm:pt>
    <dgm:pt modelId="{C0D106FE-1823-4587-A888-1707FB8240B6}" type="parTrans" cxnId="{718DFE77-349F-4E15-AC02-BE763BEEBC22}">
      <dgm:prSet/>
      <dgm:spPr/>
      <dgm:t>
        <a:bodyPr/>
        <a:lstStyle/>
        <a:p>
          <a:endParaRPr lang="el-GR"/>
        </a:p>
      </dgm:t>
    </dgm:pt>
    <dgm:pt modelId="{CE35865D-BBDC-42E8-A46A-874CDEB66B7A}" type="sibTrans" cxnId="{718DFE77-349F-4E15-AC02-BE763BEEBC22}">
      <dgm:prSet/>
      <dgm:spPr/>
      <dgm:t>
        <a:bodyPr/>
        <a:lstStyle/>
        <a:p>
          <a:endParaRPr lang="el-GR" sz="2000"/>
        </a:p>
      </dgm:t>
    </dgm:pt>
    <dgm:pt modelId="{87D82919-EAC3-431A-9FDC-7DFF7E2503C8}" type="pres">
      <dgm:prSet presAssocID="{C6A7F33B-53EC-4B9E-920D-7BA111B8DD34}" presName="CompostProcess" presStyleCnt="0">
        <dgm:presLayoutVars>
          <dgm:dir/>
          <dgm:resizeHandles val="exact"/>
        </dgm:presLayoutVars>
      </dgm:prSet>
      <dgm:spPr/>
    </dgm:pt>
    <dgm:pt modelId="{84DE9F46-19AF-4435-A7BA-0E143CFB3D69}" type="pres">
      <dgm:prSet presAssocID="{C6A7F33B-53EC-4B9E-920D-7BA111B8DD34}" presName="arrow" presStyleLbl="bgShp" presStyleIdx="0" presStyleCnt="1"/>
      <dgm:spPr/>
    </dgm:pt>
    <dgm:pt modelId="{7AC21C45-6555-49C3-A8D2-E5205E97E37B}" type="pres">
      <dgm:prSet presAssocID="{C6A7F33B-53EC-4B9E-920D-7BA111B8DD34}" presName="linearProcess" presStyleCnt="0"/>
      <dgm:spPr/>
    </dgm:pt>
    <dgm:pt modelId="{43940724-E9FE-4C85-80E9-95BD98293C2B}" type="pres">
      <dgm:prSet presAssocID="{D872826C-73CB-4AAC-983A-28A20187E173}" presName="textNode" presStyleLbl="node1" presStyleIdx="0" presStyleCnt="3">
        <dgm:presLayoutVars>
          <dgm:bulletEnabled val="1"/>
        </dgm:presLayoutVars>
      </dgm:prSet>
      <dgm:spPr/>
      <dgm:t>
        <a:bodyPr/>
        <a:lstStyle/>
        <a:p>
          <a:endParaRPr lang="el-GR"/>
        </a:p>
      </dgm:t>
    </dgm:pt>
    <dgm:pt modelId="{EE1A3062-0C19-4EBB-8492-FD8C53620601}" type="pres">
      <dgm:prSet presAssocID="{3603F9DD-7FFE-43C4-9406-551093C1AA5F}" presName="sibTrans" presStyleCnt="0"/>
      <dgm:spPr/>
    </dgm:pt>
    <dgm:pt modelId="{C5D98F69-D00E-4B34-A401-55A1D480D0F2}" type="pres">
      <dgm:prSet presAssocID="{4084199A-CAFD-439A-9799-E8EA9DC40405}" presName="textNode" presStyleLbl="node1" presStyleIdx="1" presStyleCnt="3">
        <dgm:presLayoutVars>
          <dgm:bulletEnabled val="1"/>
        </dgm:presLayoutVars>
      </dgm:prSet>
      <dgm:spPr/>
      <dgm:t>
        <a:bodyPr/>
        <a:lstStyle/>
        <a:p>
          <a:endParaRPr lang="el-GR"/>
        </a:p>
      </dgm:t>
    </dgm:pt>
    <dgm:pt modelId="{899433B2-4FF7-4C56-827B-280A0212E173}" type="pres">
      <dgm:prSet presAssocID="{F27E3E21-69B4-4273-9E97-E92C3E7C9BC1}" presName="sibTrans" presStyleCnt="0"/>
      <dgm:spPr/>
    </dgm:pt>
    <dgm:pt modelId="{0257C201-5343-4C21-9657-59A2EA62997E}" type="pres">
      <dgm:prSet presAssocID="{E17E79DF-B610-4BD1-B7BE-1C9FB22CC08F}" presName="textNode" presStyleLbl="node1" presStyleIdx="2" presStyleCnt="3">
        <dgm:presLayoutVars>
          <dgm:bulletEnabled val="1"/>
        </dgm:presLayoutVars>
      </dgm:prSet>
      <dgm:spPr/>
      <dgm:t>
        <a:bodyPr/>
        <a:lstStyle/>
        <a:p>
          <a:endParaRPr lang="el-GR"/>
        </a:p>
      </dgm:t>
    </dgm:pt>
  </dgm:ptLst>
  <dgm:cxnLst>
    <dgm:cxn modelId="{075D8D2B-6EF8-45A3-8063-4F270138C9BE}" type="presOf" srcId="{E17E79DF-B610-4BD1-B7BE-1C9FB22CC08F}" destId="{0257C201-5343-4C21-9657-59A2EA62997E}" srcOrd="0" destOrd="0" presId="urn:microsoft.com/office/officeart/2005/8/layout/hProcess9"/>
    <dgm:cxn modelId="{F935CAA6-2DBE-4AF4-9366-0BF554C3C6D1}" type="presOf" srcId="{4084199A-CAFD-439A-9799-E8EA9DC40405}" destId="{C5D98F69-D00E-4B34-A401-55A1D480D0F2}" srcOrd="0" destOrd="0" presId="urn:microsoft.com/office/officeart/2005/8/layout/hProcess9"/>
    <dgm:cxn modelId="{2FD9BB5A-ECA0-4D98-874F-1D552BC4F72F}" type="presOf" srcId="{C6A7F33B-53EC-4B9E-920D-7BA111B8DD34}" destId="{87D82919-EAC3-431A-9FDC-7DFF7E2503C8}" srcOrd="0" destOrd="0" presId="urn:microsoft.com/office/officeart/2005/8/layout/hProcess9"/>
    <dgm:cxn modelId="{0378027D-73E2-46B2-88FC-8D58E10A5773}" type="presOf" srcId="{D872826C-73CB-4AAC-983A-28A20187E173}" destId="{43940724-E9FE-4C85-80E9-95BD98293C2B}" srcOrd="0" destOrd="0" presId="urn:microsoft.com/office/officeart/2005/8/layout/hProcess9"/>
    <dgm:cxn modelId="{CF7619F2-A4D3-4507-9201-8667902BA455}" srcId="{C6A7F33B-53EC-4B9E-920D-7BA111B8DD34}" destId="{4084199A-CAFD-439A-9799-E8EA9DC40405}" srcOrd="1" destOrd="0" parTransId="{A070014A-3658-4B5C-AE55-544D62CF40C0}" sibTransId="{F27E3E21-69B4-4273-9E97-E92C3E7C9BC1}"/>
    <dgm:cxn modelId="{15CA9158-32B7-461F-AC6A-1FD062A20D95}" srcId="{C6A7F33B-53EC-4B9E-920D-7BA111B8DD34}" destId="{D872826C-73CB-4AAC-983A-28A20187E173}" srcOrd="0" destOrd="0" parTransId="{20E233AB-D06B-40DD-A6F4-A3A1FB5998B3}" sibTransId="{3603F9DD-7FFE-43C4-9406-551093C1AA5F}"/>
    <dgm:cxn modelId="{718DFE77-349F-4E15-AC02-BE763BEEBC22}" srcId="{C6A7F33B-53EC-4B9E-920D-7BA111B8DD34}" destId="{E17E79DF-B610-4BD1-B7BE-1C9FB22CC08F}" srcOrd="2" destOrd="0" parTransId="{C0D106FE-1823-4587-A888-1707FB8240B6}" sibTransId="{CE35865D-BBDC-42E8-A46A-874CDEB66B7A}"/>
    <dgm:cxn modelId="{791DC172-3A45-4AAF-8749-367497B47B82}" type="presParOf" srcId="{87D82919-EAC3-431A-9FDC-7DFF7E2503C8}" destId="{84DE9F46-19AF-4435-A7BA-0E143CFB3D69}" srcOrd="0" destOrd="0" presId="urn:microsoft.com/office/officeart/2005/8/layout/hProcess9"/>
    <dgm:cxn modelId="{8E29F85C-BBBA-40B7-9FDF-B5F639D6C01D}" type="presParOf" srcId="{87D82919-EAC3-431A-9FDC-7DFF7E2503C8}" destId="{7AC21C45-6555-49C3-A8D2-E5205E97E37B}" srcOrd="1" destOrd="0" presId="urn:microsoft.com/office/officeart/2005/8/layout/hProcess9"/>
    <dgm:cxn modelId="{2827AE0C-1270-4D81-BADC-7CB5C61DEFD7}" type="presParOf" srcId="{7AC21C45-6555-49C3-A8D2-E5205E97E37B}" destId="{43940724-E9FE-4C85-80E9-95BD98293C2B}" srcOrd="0" destOrd="0" presId="urn:microsoft.com/office/officeart/2005/8/layout/hProcess9"/>
    <dgm:cxn modelId="{89B5DAB9-4C40-4D74-A9D5-768FBAFDDCE0}" type="presParOf" srcId="{7AC21C45-6555-49C3-A8D2-E5205E97E37B}" destId="{EE1A3062-0C19-4EBB-8492-FD8C53620601}" srcOrd="1" destOrd="0" presId="urn:microsoft.com/office/officeart/2005/8/layout/hProcess9"/>
    <dgm:cxn modelId="{F3DC7D0F-3FB2-4087-99A5-CE723C6096DE}" type="presParOf" srcId="{7AC21C45-6555-49C3-A8D2-E5205E97E37B}" destId="{C5D98F69-D00E-4B34-A401-55A1D480D0F2}" srcOrd="2" destOrd="0" presId="urn:microsoft.com/office/officeart/2005/8/layout/hProcess9"/>
    <dgm:cxn modelId="{F9309480-2581-4342-AEA1-7C308A487838}" type="presParOf" srcId="{7AC21C45-6555-49C3-A8D2-E5205E97E37B}" destId="{899433B2-4FF7-4C56-827B-280A0212E173}" srcOrd="3" destOrd="0" presId="urn:microsoft.com/office/officeart/2005/8/layout/hProcess9"/>
    <dgm:cxn modelId="{46CBAD14-683C-42D6-BB31-EFA6E3170424}" type="presParOf" srcId="{7AC21C45-6555-49C3-A8D2-E5205E97E37B}" destId="{0257C201-5343-4C21-9657-59A2EA62997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7F6D4-6741-4969-B399-3EBC1F2943C2}" type="doc">
      <dgm:prSet loTypeId="urn:microsoft.com/office/officeart/2005/8/layout/default#3" loCatId="list" qsTypeId="urn:microsoft.com/office/officeart/2005/8/quickstyle/simple1" qsCatId="simple" csTypeId="urn:microsoft.com/office/officeart/2005/8/colors/colorful4" csCatId="colorful" phldr="1"/>
      <dgm:spPr/>
      <dgm:t>
        <a:bodyPr/>
        <a:lstStyle/>
        <a:p>
          <a:endParaRPr lang="el-GR"/>
        </a:p>
      </dgm:t>
    </dgm:pt>
    <dgm:pt modelId="{FD7CB089-3EAD-412F-B3D8-986183A73AD9}">
      <dgm:prSet/>
      <dgm:spPr/>
      <dgm:t>
        <a:bodyPr/>
        <a:lstStyle/>
        <a:p>
          <a:r>
            <a:rPr lang="el-GR" smtClean="0">
              <a:solidFill>
                <a:schemeClr val="tx1"/>
              </a:solidFill>
              <a:latin typeface="Century Gothic" pitchFamily="34" charset="0"/>
            </a:rPr>
            <a:t>Προσφορά ικανοποιητικών προϊόντων </a:t>
          </a:r>
          <a:endParaRPr lang="el-GR" dirty="0" smtClean="0">
            <a:solidFill>
              <a:schemeClr val="tx1"/>
            </a:solidFill>
            <a:latin typeface="Century Gothic" pitchFamily="34" charset="0"/>
          </a:endParaRPr>
        </a:p>
      </dgm:t>
    </dgm:pt>
    <dgm:pt modelId="{F225B8F9-C097-4D59-8E55-CEAA2D6ECD5D}" type="parTrans" cxnId="{336075FB-64A4-4243-A848-F09A962CA0E5}">
      <dgm:prSet/>
      <dgm:spPr/>
      <dgm:t>
        <a:bodyPr/>
        <a:lstStyle/>
        <a:p>
          <a:endParaRPr lang="el-GR"/>
        </a:p>
      </dgm:t>
    </dgm:pt>
    <dgm:pt modelId="{AA9A7003-CB59-41DD-948A-1AE7EFCFA3C5}" type="sibTrans" cxnId="{336075FB-64A4-4243-A848-F09A962CA0E5}">
      <dgm:prSet/>
      <dgm:spPr/>
      <dgm:t>
        <a:bodyPr/>
        <a:lstStyle/>
        <a:p>
          <a:endParaRPr lang="el-GR"/>
        </a:p>
      </dgm:t>
    </dgm:pt>
    <dgm:pt modelId="{61DD0D1E-2A67-4567-A3E8-EEA6A018E311}">
      <dgm:prSet/>
      <dgm:spPr/>
      <dgm:t>
        <a:bodyPr/>
        <a:lstStyle/>
        <a:p>
          <a:r>
            <a:rPr lang="el-GR" smtClean="0">
              <a:solidFill>
                <a:schemeClr val="tx1"/>
              </a:solidFill>
              <a:latin typeface="Century Gothic" pitchFamily="34" charset="0"/>
            </a:rPr>
            <a:t>Παροχή στους πελάτες περισσότερο από ότι περιμένουν </a:t>
          </a:r>
          <a:endParaRPr lang="el-GR" dirty="0" smtClean="0">
            <a:solidFill>
              <a:schemeClr val="tx1"/>
            </a:solidFill>
            <a:latin typeface="Century Gothic" pitchFamily="34" charset="0"/>
          </a:endParaRPr>
        </a:p>
      </dgm:t>
    </dgm:pt>
    <dgm:pt modelId="{9E1BCA5B-70EC-4650-965B-1CCB782A90D4}" type="parTrans" cxnId="{7A53723D-17CC-4EFB-9EF6-6E267B323A4C}">
      <dgm:prSet/>
      <dgm:spPr/>
      <dgm:t>
        <a:bodyPr/>
        <a:lstStyle/>
        <a:p>
          <a:endParaRPr lang="el-GR"/>
        </a:p>
      </dgm:t>
    </dgm:pt>
    <dgm:pt modelId="{000076A1-5F02-48C5-A960-F2C4BCFEA7D2}" type="sibTrans" cxnId="{7A53723D-17CC-4EFB-9EF6-6E267B323A4C}">
      <dgm:prSet/>
      <dgm:spPr/>
      <dgm:t>
        <a:bodyPr/>
        <a:lstStyle/>
        <a:p>
          <a:endParaRPr lang="el-GR"/>
        </a:p>
      </dgm:t>
    </dgm:pt>
    <dgm:pt modelId="{4BA0CAB0-24CA-41C8-8A47-66B06865D168}">
      <dgm:prSet/>
      <dgm:spPr/>
      <dgm:t>
        <a:bodyPr/>
        <a:lstStyle/>
        <a:p>
          <a:r>
            <a:rPr lang="el-GR" smtClean="0">
              <a:solidFill>
                <a:schemeClr val="tx1"/>
              </a:solidFill>
              <a:latin typeface="Century Gothic" pitchFamily="34" charset="0"/>
            </a:rPr>
            <a:t>Αποφυγή μη ρεαλιστικής τιμολόγησης </a:t>
          </a:r>
          <a:endParaRPr lang="el-GR" dirty="0" smtClean="0">
            <a:solidFill>
              <a:schemeClr val="tx1"/>
            </a:solidFill>
            <a:latin typeface="Century Gothic" pitchFamily="34" charset="0"/>
          </a:endParaRPr>
        </a:p>
      </dgm:t>
    </dgm:pt>
    <dgm:pt modelId="{60D0710B-5FED-4BBB-B1FA-0E84B13B32F6}" type="parTrans" cxnId="{B37200FE-77B4-4A8D-BF5E-AE98BC546297}">
      <dgm:prSet/>
      <dgm:spPr/>
      <dgm:t>
        <a:bodyPr/>
        <a:lstStyle/>
        <a:p>
          <a:endParaRPr lang="el-GR"/>
        </a:p>
      </dgm:t>
    </dgm:pt>
    <dgm:pt modelId="{1B24F114-0912-4467-8887-9F69FD24B65B}" type="sibTrans" cxnId="{B37200FE-77B4-4A8D-BF5E-AE98BC546297}">
      <dgm:prSet/>
      <dgm:spPr/>
      <dgm:t>
        <a:bodyPr/>
        <a:lstStyle/>
        <a:p>
          <a:endParaRPr lang="el-GR"/>
        </a:p>
      </dgm:t>
    </dgm:pt>
    <dgm:pt modelId="{EE8B5019-8EEE-4AB4-B56C-5C7FC1488CF9}">
      <dgm:prSet/>
      <dgm:spPr/>
      <dgm:t>
        <a:bodyPr/>
        <a:lstStyle/>
        <a:p>
          <a:r>
            <a:rPr lang="el-GR" smtClean="0">
              <a:solidFill>
                <a:schemeClr val="tx1"/>
              </a:solidFill>
              <a:latin typeface="Century Gothic" pitchFamily="34" charset="0"/>
            </a:rPr>
            <a:t>Παροχή των αναγκαίων δεδομένων στους πελάτες </a:t>
          </a:r>
          <a:endParaRPr lang="el-GR" dirty="0" smtClean="0">
            <a:solidFill>
              <a:schemeClr val="tx1"/>
            </a:solidFill>
            <a:latin typeface="Century Gothic" pitchFamily="34" charset="0"/>
          </a:endParaRPr>
        </a:p>
      </dgm:t>
    </dgm:pt>
    <dgm:pt modelId="{CF2C2E51-64AA-415B-9050-E993A9B32816}" type="parTrans" cxnId="{9A5E5B8E-E9DC-455B-9AB9-418BE1AF778A}">
      <dgm:prSet/>
      <dgm:spPr/>
      <dgm:t>
        <a:bodyPr/>
        <a:lstStyle/>
        <a:p>
          <a:endParaRPr lang="el-GR"/>
        </a:p>
      </dgm:t>
    </dgm:pt>
    <dgm:pt modelId="{F0EBCC1B-8084-4FBE-A33E-6BA4AD45CA71}" type="sibTrans" cxnId="{9A5E5B8E-E9DC-455B-9AB9-418BE1AF778A}">
      <dgm:prSet/>
      <dgm:spPr/>
      <dgm:t>
        <a:bodyPr/>
        <a:lstStyle/>
        <a:p>
          <a:endParaRPr lang="el-GR"/>
        </a:p>
      </dgm:t>
    </dgm:pt>
    <dgm:pt modelId="{8ECDED65-C8C4-4562-9990-78741F9A55B4}">
      <dgm:prSet/>
      <dgm:spPr/>
      <dgm:t>
        <a:bodyPr/>
        <a:lstStyle/>
        <a:p>
          <a:r>
            <a:rPr lang="el-GR" smtClean="0">
              <a:solidFill>
                <a:schemeClr val="tx1"/>
              </a:solidFill>
              <a:latin typeface="Century Gothic" pitchFamily="34" charset="0"/>
            </a:rPr>
            <a:t>Επιβάλλει μια δέσμευση ολόκληρης της  επιχείρησης στην ικανοποίηση που πελάτη καλύτερα από τον ανταγωνιστή</a:t>
          </a:r>
          <a:endParaRPr lang="en-US" dirty="0" smtClean="0">
            <a:solidFill>
              <a:schemeClr val="tx1"/>
            </a:solidFill>
            <a:latin typeface="Century Gothic" pitchFamily="34" charset="0"/>
          </a:endParaRPr>
        </a:p>
      </dgm:t>
    </dgm:pt>
    <dgm:pt modelId="{46125AB2-FBDD-4C0E-9D86-0E7632B59127}" type="parTrans" cxnId="{0507E19D-791B-4B05-A645-9E2209210AC2}">
      <dgm:prSet/>
      <dgm:spPr/>
      <dgm:t>
        <a:bodyPr/>
        <a:lstStyle/>
        <a:p>
          <a:endParaRPr lang="el-GR"/>
        </a:p>
      </dgm:t>
    </dgm:pt>
    <dgm:pt modelId="{5EC2C37D-D1DD-4655-8C0C-60E1F1A12803}" type="sibTrans" cxnId="{0507E19D-791B-4B05-A645-9E2209210AC2}">
      <dgm:prSet/>
      <dgm:spPr/>
      <dgm:t>
        <a:bodyPr/>
        <a:lstStyle/>
        <a:p>
          <a:endParaRPr lang="el-GR"/>
        </a:p>
      </dgm:t>
    </dgm:pt>
    <dgm:pt modelId="{BA055244-E475-407E-8419-430910E4BB36}" type="pres">
      <dgm:prSet presAssocID="{0117F6D4-6741-4969-B399-3EBC1F2943C2}" presName="diagram" presStyleCnt="0">
        <dgm:presLayoutVars>
          <dgm:dir/>
          <dgm:resizeHandles val="exact"/>
        </dgm:presLayoutVars>
      </dgm:prSet>
      <dgm:spPr/>
      <dgm:t>
        <a:bodyPr/>
        <a:lstStyle/>
        <a:p>
          <a:endParaRPr lang="el-GR"/>
        </a:p>
      </dgm:t>
    </dgm:pt>
    <dgm:pt modelId="{F6012D6C-C723-4A43-8135-C0064BEA6040}" type="pres">
      <dgm:prSet presAssocID="{FD7CB089-3EAD-412F-B3D8-986183A73AD9}" presName="node" presStyleLbl="node1" presStyleIdx="0" presStyleCnt="5">
        <dgm:presLayoutVars>
          <dgm:bulletEnabled val="1"/>
        </dgm:presLayoutVars>
      </dgm:prSet>
      <dgm:spPr/>
      <dgm:t>
        <a:bodyPr/>
        <a:lstStyle/>
        <a:p>
          <a:endParaRPr lang="el-GR"/>
        </a:p>
      </dgm:t>
    </dgm:pt>
    <dgm:pt modelId="{30DA61EF-6762-4F70-B336-A423B0F75414}" type="pres">
      <dgm:prSet presAssocID="{AA9A7003-CB59-41DD-948A-1AE7EFCFA3C5}" presName="sibTrans" presStyleCnt="0"/>
      <dgm:spPr/>
    </dgm:pt>
    <dgm:pt modelId="{3BC22C14-C445-4980-9A42-0FD38FA65603}" type="pres">
      <dgm:prSet presAssocID="{61DD0D1E-2A67-4567-A3E8-EEA6A018E311}" presName="node" presStyleLbl="node1" presStyleIdx="1" presStyleCnt="5">
        <dgm:presLayoutVars>
          <dgm:bulletEnabled val="1"/>
        </dgm:presLayoutVars>
      </dgm:prSet>
      <dgm:spPr/>
      <dgm:t>
        <a:bodyPr/>
        <a:lstStyle/>
        <a:p>
          <a:endParaRPr lang="el-GR"/>
        </a:p>
      </dgm:t>
    </dgm:pt>
    <dgm:pt modelId="{6A10FE7C-4864-4E97-AC81-8CA764FEB07D}" type="pres">
      <dgm:prSet presAssocID="{000076A1-5F02-48C5-A960-F2C4BCFEA7D2}" presName="sibTrans" presStyleCnt="0"/>
      <dgm:spPr/>
    </dgm:pt>
    <dgm:pt modelId="{1B1743B7-16BF-4E0F-B1BE-A752C4FC9B08}" type="pres">
      <dgm:prSet presAssocID="{4BA0CAB0-24CA-41C8-8A47-66B06865D168}" presName="node" presStyleLbl="node1" presStyleIdx="2" presStyleCnt="5">
        <dgm:presLayoutVars>
          <dgm:bulletEnabled val="1"/>
        </dgm:presLayoutVars>
      </dgm:prSet>
      <dgm:spPr/>
      <dgm:t>
        <a:bodyPr/>
        <a:lstStyle/>
        <a:p>
          <a:endParaRPr lang="el-GR"/>
        </a:p>
      </dgm:t>
    </dgm:pt>
    <dgm:pt modelId="{BCD9917D-85EA-47F4-9593-DAD8ED9956AE}" type="pres">
      <dgm:prSet presAssocID="{1B24F114-0912-4467-8887-9F69FD24B65B}" presName="sibTrans" presStyleCnt="0"/>
      <dgm:spPr/>
    </dgm:pt>
    <dgm:pt modelId="{9F71688B-0A46-425E-BCA1-D1BD22CA1399}" type="pres">
      <dgm:prSet presAssocID="{EE8B5019-8EEE-4AB4-B56C-5C7FC1488CF9}" presName="node" presStyleLbl="node1" presStyleIdx="3" presStyleCnt="5">
        <dgm:presLayoutVars>
          <dgm:bulletEnabled val="1"/>
        </dgm:presLayoutVars>
      </dgm:prSet>
      <dgm:spPr/>
      <dgm:t>
        <a:bodyPr/>
        <a:lstStyle/>
        <a:p>
          <a:endParaRPr lang="el-GR"/>
        </a:p>
      </dgm:t>
    </dgm:pt>
    <dgm:pt modelId="{A3CCCE14-8342-478D-9E6A-62DAF8D8C993}" type="pres">
      <dgm:prSet presAssocID="{F0EBCC1B-8084-4FBE-A33E-6BA4AD45CA71}" presName="sibTrans" presStyleCnt="0"/>
      <dgm:spPr/>
    </dgm:pt>
    <dgm:pt modelId="{7481AE30-5E3F-4D1D-AF3A-470CDE66EDCB}" type="pres">
      <dgm:prSet presAssocID="{8ECDED65-C8C4-4562-9990-78741F9A55B4}" presName="node" presStyleLbl="node1" presStyleIdx="4" presStyleCnt="5">
        <dgm:presLayoutVars>
          <dgm:bulletEnabled val="1"/>
        </dgm:presLayoutVars>
      </dgm:prSet>
      <dgm:spPr/>
      <dgm:t>
        <a:bodyPr/>
        <a:lstStyle/>
        <a:p>
          <a:endParaRPr lang="el-GR"/>
        </a:p>
      </dgm:t>
    </dgm:pt>
  </dgm:ptLst>
  <dgm:cxnLst>
    <dgm:cxn modelId="{0507E19D-791B-4B05-A645-9E2209210AC2}" srcId="{0117F6D4-6741-4969-B399-3EBC1F2943C2}" destId="{8ECDED65-C8C4-4562-9990-78741F9A55B4}" srcOrd="4" destOrd="0" parTransId="{46125AB2-FBDD-4C0E-9D86-0E7632B59127}" sibTransId="{5EC2C37D-D1DD-4655-8C0C-60E1F1A12803}"/>
    <dgm:cxn modelId="{7A53723D-17CC-4EFB-9EF6-6E267B323A4C}" srcId="{0117F6D4-6741-4969-B399-3EBC1F2943C2}" destId="{61DD0D1E-2A67-4567-A3E8-EEA6A018E311}" srcOrd="1" destOrd="0" parTransId="{9E1BCA5B-70EC-4650-965B-1CCB782A90D4}" sibTransId="{000076A1-5F02-48C5-A960-F2C4BCFEA7D2}"/>
    <dgm:cxn modelId="{153A959E-471A-4367-976A-D7D986192111}" type="presOf" srcId="{4BA0CAB0-24CA-41C8-8A47-66B06865D168}" destId="{1B1743B7-16BF-4E0F-B1BE-A752C4FC9B08}" srcOrd="0" destOrd="0" presId="urn:microsoft.com/office/officeart/2005/8/layout/default#3"/>
    <dgm:cxn modelId="{7B6BCEFF-EEDC-49A1-A66D-7761808014D7}" type="presOf" srcId="{FD7CB089-3EAD-412F-B3D8-986183A73AD9}" destId="{F6012D6C-C723-4A43-8135-C0064BEA6040}" srcOrd="0" destOrd="0" presId="urn:microsoft.com/office/officeart/2005/8/layout/default#3"/>
    <dgm:cxn modelId="{336075FB-64A4-4243-A848-F09A962CA0E5}" srcId="{0117F6D4-6741-4969-B399-3EBC1F2943C2}" destId="{FD7CB089-3EAD-412F-B3D8-986183A73AD9}" srcOrd="0" destOrd="0" parTransId="{F225B8F9-C097-4D59-8E55-CEAA2D6ECD5D}" sibTransId="{AA9A7003-CB59-41DD-948A-1AE7EFCFA3C5}"/>
    <dgm:cxn modelId="{9A5E5B8E-E9DC-455B-9AB9-418BE1AF778A}" srcId="{0117F6D4-6741-4969-B399-3EBC1F2943C2}" destId="{EE8B5019-8EEE-4AB4-B56C-5C7FC1488CF9}" srcOrd="3" destOrd="0" parTransId="{CF2C2E51-64AA-415B-9050-E993A9B32816}" sibTransId="{F0EBCC1B-8084-4FBE-A33E-6BA4AD45CA71}"/>
    <dgm:cxn modelId="{CCD787A6-5081-43EF-B260-16F99E48F8DF}" type="presOf" srcId="{61DD0D1E-2A67-4567-A3E8-EEA6A018E311}" destId="{3BC22C14-C445-4980-9A42-0FD38FA65603}" srcOrd="0" destOrd="0" presId="urn:microsoft.com/office/officeart/2005/8/layout/default#3"/>
    <dgm:cxn modelId="{B37200FE-77B4-4A8D-BF5E-AE98BC546297}" srcId="{0117F6D4-6741-4969-B399-3EBC1F2943C2}" destId="{4BA0CAB0-24CA-41C8-8A47-66B06865D168}" srcOrd="2" destOrd="0" parTransId="{60D0710B-5FED-4BBB-B1FA-0E84B13B32F6}" sibTransId="{1B24F114-0912-4467-8887-9F69FD24B65B}"/>
    <dgm:cxn modelId="{828F8E62-E759-4D2E-AE8C-892597A5B945}" type="presOf" srcId="{EE8B5019-8EEE-4AB4-B56C-5C7FC1488CF9}" destId="{9F71688B-0A46-425E-BCA1-D1BD22CA1399}" srcOrd="0" destOrd="0" presId="urn:microsoft.com/office/officeart/2005/8/layout/default#3"/>
    <dgm:cxn modelId="{D47B3C74-04A7-499A-91D4-2626AA059E10}" type="presOf" srcId="{0117F6D4-6741-4969-B399-3EBC1F2943C2}" destId="{BA055244-E475-407E-8419-430910E4BB36}" srcOrd="0" destOrd="0" presId="urn:microsoft.com/office/officeart/2005/8/layout/default#3"/>
    <dgm:cxn modelId="{389F9DD5-F477-489D-8293-86FFC65A4CF8}" type="presOf" srcId="{8ECDED65-C8C4-4562-9990-78741F9A55B4}" destId="{7481AE30-5E3F-4D1D-AF3A-470CDE66EDCB}" srcOrd="0" destOrd="0" presId="urn:microsoft.com/office/officeart/2005/8/layout/default#3"/>
    <dgm:cxn modelId="{F8CC9BDE-DF47-46E0-9819-A3A905990113}" type="presParOf" srcId="{BA055244-E475-407E-8419-430910E4BB36}" destId="{F6012D6C-C723-4A43-8135-C0064BEA6040}" srcOrd="0" destOrd="0" presId="urn:microsoft.com/office/officeart/2005/8/layout/default#3"/>
    <dgm:cxn modelId="{A4FBE457-B51A-41F2-92C6-9DA2E579A799}" type="presParOf" srcId="{BA055244-E475-407E-8419-430910E4BB36}" destId="{30DA61EF-6762-4F70-B336-A423B0F75414}" srcOrd="1" destOrd="0" presId="urn:microsoft.com/office/officeart/2005/8/layout/default#3"/>
    <dgm:cxn modelId="{04939994-70AC-44F2-BED5-AC79326CF1EF}" type="presParOf" srcId="{BA055244-E475-407E-8419-430910E4BB36}" destId="{3BC22C14-C445-4980-9A42-0FD38FA65603}" srcOrd="2" destOrd="0" presId="urn:microsoft.com/office/officeart/2005/8/layout/default#3"/>
    <dgm:cxn modelId="{C1E8FC28-A15D-4CAD-8F7C-DABAC30A4A58}" type="presParOf" srcId="{BA055244-E475-407E-8419-430910E4BB36}" destId="{6A10FE7C-4864-4E97-AC81-8CA764FEB07D}" srcOrd="3" destOrd="0" presId="urn:microsoft.com/office/officeart/2005/8/layout/default#3"/>
    <dgm:cxn modelId="{7C238816-1D16-448B-A1E5-6DC1C9856ACF}" type="presParOf" srcId="{BA055244-E475-407E-8419-430910E4BB36}" destId="{1B1743B7-16BF-4E0F-B1BE-A752C4FC9B08}" srcOrd="4" destOrd="0" presId="urn:microsoft.com/office/officeart/2005/8/layout/default#3"/>
    <dgm:cxn modelId="{14EB876C-786E-4D0E-B59A-696E15AA755C}" type="presParOf" srcId="{BA055244-E475-407E-8419-430910E4BB36}" destId="{BCD9917D-85EA-47F4-9593-DAD8ED9956AE}" srcOrd="5" destOrd="0" presId="urn:microsoft.com/office/officeart/2005/8/layout/default#3"/>
    <dgm:cxn modelId="{900607FB-9C9D-46DD-9D06-690DA83467CC}" type="presParOf" srcId="{BA055244-E475-407E-8419-430910E4BB36}" destId="{9F71688B-0A46-425E-BCA1-D1BD22CA1399}" srcOrd="6" destOrd="0" presId="urn:microsoft.com/office/officeart/2005/8/layout/default#3"/>
    <dgm:cxn modelId="{752827F1-7DEB-4622-BB3C-02D44B6BA609}" type="presParOf" srcId="{BA055244-E475-407E-8419-430910E4BB36}" destId="{A3CCCE14-8342-478D-9E6A-62DAF8D8C993}" srcOrd="7" destOrd="0" presId="urn:microsoft.com/office/officeart/2005/8/layout/default#3"/>
    <dgm:cxn modelId="{D260CAA8-28E4-4707-BEAA-A8286BE6CC7F}" type="presParOf" srcId="{BA055244-E475-407E-8419-430910E4BB36}" destId="{7481AE30-5E3F-4D1D-AF3A-470CDE66EDCB}" srcOrd="8"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930C1-2231-4AD5-9C59-4CAAD4E54108}">
      <dsp:nvSpPr>
        <dsp:cNvPr id="0" name=""/>
        <dsp:cNvSpPr/>
      </dsp:nvSpPr>
      <dsp:spPr>
        <a:xfrm>
          <a:off x="146269" y="89118"/>
          <a:ext cx="3607976" cy="3607976"/>
        </a:xfrm>
        <a:prstGeom prst="ellipse">
          <a:avLst/>
        </a:prstGeom>
        <a:solidFill>
          <a:schemeClr val="accent5">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l-GR" sz="2900" kern="1200" dirty="0" smtClean="0">
              <a:latin typeface="Century Gothic" pitchFamily="34" charset="0"/>
            </a:rPr>
            <a:t>Προσφορά</a:t>
          </a:r>
          <a:endParaRPr lang="el-GR" sz="2900" kern="1200" dirty="0">
            <a:latin typeface="Century Gothic" pitchFamily="34" charset="0"/>
          </a:endParaRPr>
        </a:p>
      </dsp:txBody>
      <dsp:txXfrm>
        <a:off x="650085" y="514576"/>
        <a:ext cx="2080274" cy="2757060"/>
      </dsp:txXfrm>
    </dsp:sp>
    <dsp:sp modelId="{5773AEEF-8C2B-4E83-8402-5ED16F99A438}">
      <dsp:nvSpPr>
        <dsp:cNvPr id="0" name=""/>
        <dsp:cNvSpPr/>
      </dsp:nvSpPr>
      <dsp:spPr>
        <a:xfrm>
          <a:off x="2716882" y="79268"/>
          <a:ext cx="3607976" cy="360797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l-GR" sz="2900" kern="1200" dirty="0" smtClean="0">
              <a:latin typeface="Century Gothic" pitchFamily="34" charset="0"/>
            </a:rPr>
            <a:t>Ζήτηση</a:t>
          </a:r>
          <a:endParaRPr lang="el-GR" sz="2900" kern="1200" dirty="0">
            <a:latin typeface="Century Gothic" pitchFamily="34" charset="0"/>
          </a:endParaRPr>
        </a:p>
      </dsp:txBody>
      <dsp:txXfrm>
        <a:off x="3740767" y="504726"/>
        <a:ext cx="2080274" cy="2757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E6DCF-4A2A-45D6-B452-99146FF871F8}">
      <dsp:nvSpPr>
        <dsp:cNvPr id="0" name=""/>
        <dsp:cNvSpPr/>
      </dsp:nvSpPr>
      <dsp:spPr>
        <a:xfrm>
          <a:off x="2357483" y="0"/>
          <a:ext cx="1142949" cy="899100"/>
        </a:xfrm>
        <a:prstGeom prst="trapezoid">
          <a:avLst>
            <a:gd name="adj" fmla="val 6515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l-GR" sz="1200" kern="1200" dirty="0"/>
        </a:p>
      </dsp:txBody>
      <dsp:txXfrm>
        <a:off x="2357483" y="0"/>
        <a:ext cx="1142949" cy="899100"/>
      </dsp:txXfrm>
    </dsp:sp>
    <dsp:sp modelId="{1E1F9B61-0F31-4566-8CBA-E5580D07AC48}">
      <dsp:nvSpPr>
        <dsp:cNvPr id="0" name=""/>
        <dsp:cNvSpPr/>
      </dsp:nvSpPr>
      <dsp:spPr>
        <a:xfrm>
          <a:off x="1757374" y="899100"/>
          <a:ext cx="2343166" cy="899100"/>
        </a:xfrm>
        <a:prstGeom prst="trapezoid">
          <a:avLst>
            <a:gd name="adj" fmla="val 65153"/>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l-GR" sz="5400" kern="1200" dirty="0"/>
        </a:p>
      </dsp:txBody>
      <dsp:txXfrm>
        <a:off x="2167428" y="899100"/>
        <a:ext cx="1523058" cy="899100"/>
      </dsp:txXfrm>
    </dsp:sp>
    <dsp:sp modelId="{7677D714-C138-40C1-988D-50F00CC30489}">
      <dsp:nvSpPr>
        <dsp:cNvPr id="0" name=""/>
        <dsp:cNvSpPr/>
      </dsp:nvSpPr>
      <dsp:spPr>
        <a:xfrm>
          <a:off x="1171583" y="1798201"/>
          <a:ext cx="3514749" cy="899100"/>
        </a:xfrm>
        <a:prstGeom prst="trapezoid">
          <a:avLst>
            <a:gd name="adj" fmla="val 65153"/>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dirty="0" smtClean="0"/>
        </a:p>
      </dsp:txBody>
      <dsp:txXfrm>
        <a:off x="1786664" y="1798201"/>
        <a:ext cx="2284587" cy="899100"/>
      </dsp:txXfrm>
    </dsp:sp>
    <dsp:sp modelId="{917D9A24-4A0D-43D3-9C5D-6E6C6103B9F7}">
      <dsp:nvSpPr>
        <dsp:cNvPr id="0" name=""/>
        <dsp:cNvSpPr/>
      </dsp:nvSpPr>
      <dsp:spPr>
        <a:xfrm>
          <a:off x="585791" y="2697302"/>
          <a:ext cx="4686332" cy="899100"/>
        </a:xfrm>
        <a:prstGeom prst="trapezoid">
          <a:avLst>
            <a:gd name="adj" fmla="val 65153"/>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dirty="0" smtClean="0"/>
        </a:p>
      </dsp:txBody>
      <dsp:txXfrm>
        <a:off x="1405899" y="2697302"/>
        <a:ext cx="3046116" cy="899100"/>
      </dsp:txXfrm>
    </dsp:sp>
    <dsp:sp modelId="{3DAB16A9-DCF2-4D20-9EF3-282F51102B04}">
      <dsp:nvSpPr>
        <dsp:cNvPr id="0" name=""/>
        <dsp:cNvSpPr/>
      </dsp:nvSpPr>
      <dsp:spPr>
        <a:xfrm>
          <a:off x="0" y="3596403"/>
          <a:ext cx="5857916" cy="899100"/>
        </a:xfrm>
        <a:prstGeom prst="trapezoid">
          <a:avLst>
            <a:gd name="adj" fmla="val 65153"/>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dirty="0" smtClean="0"/>
        </a:p>
      </dsp:txBody>
      <dsp:txXfrm>
        <a:off x="1025135" y="3596403"/>
        <a:ext cx="3807645" cy="899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0E63-A8B0-4778-A365-07F44D7FA689}">
      <dsp:nvSpPr>
        <dsp:cNvPr id="0" name=""/>
        <dsp:cNvSpPr/>
      </dsp:nvSpPr>
      <dsp:spPr>
        <a:xfrm>
          <a:off x="753524" y="2190"/>
          <a:ext cx="3122784" cy="18736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b="0" kern="1200" smtClean="0">
              <a:solidFill>
                <a:schemeClr val="tx1"/>
              </a:solidFill>
              <a:latin typeface="Century Gothic" pitchFamily="34" charset="0"/>
            </a:rPr>
            <a:t>Προσωπικό που προσανατολίζεται από την πελατεία</a:t>
          </a:r>
          <a:endParaRPr lang="en-US" sz="2600" b="0" kern="1200" dirty="0">
            <a:solidFill>
              <a:schemeClr val="tx1"/>
            </a:solidFill>
            <a:latin typeface="Century Gothic" pitchFamily="34" charset="0"/>
          </a:endParaRPr>
        </a:p>
      </dsp:txBody>
      <dsp:txXfrm>
        <a:off x="753524" y="2190"/>
        <a:ext cx="3122784" cy="1873670"/>
      </dsp:txXfrm>
    </dsp:sp>
    <dsp:sp modelId="{985FB34A-618D-4DBB-A965-0C714FF3F651}">
      <dsp:nvSpPr>
        <dsp:cNvPr id="0" name=""/>
        <dsp:cNvSpPr/>
      </dsp:nvSpPr>
      <dsp:spPr>
        <a:xfrm>
          <a:off x="4188587" y="2190"/>
          <a:ext cx="3122784" cy="1873670"/>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b="0" kern="1200" smtClean="0">
              <a:solidFill>
                <a:schemeClr val="tx1"/>
              </a:solidFill>
              <a:latin typeface="Century Gothic" pitchFamily="34" charset="0"/>
            </a:rPr>
            <a:t>Ανάπτυξη αποτελεσματικών προγραμμάτων εκπαίδευσης</a:t>
          </a:r>
          <a:endParaRPr lang="en-US" sz="2600" b="0" kern="1200" dirty="0">
            <a:solidFill>
              <a:schemeClr val="tx1"/>
            </a:solidFill>
            <a:latin typeface="Century Gothic" pitchFamily="34" charset="0"/>
          </a:endParaRPr>
        </a:p>
      </dsp:txBody>
      <dsp:txXfrm>
        <a:off x="4188587" y="2190"/>
        <a:ext cx="3122784" cy="1873670"/>
      </dsp:txXfrm>
    </dsp:sp>
    <dsp:sp modelId="{06EB02E9-EA6B-4903-AF48-9B028C1B7CDF}">
      <dsp:nvSpPr>
        <dsp:cNvPr id="0" name=""/>
        <dsp:cNvSpPr/>
      </dsp:nvSpPr>
      <dsp:spPr>
        <a:xfrm>
          <a:off x="753524" y="2188139"/>
          <a:ext cx="3122784" cy="1873670"/>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b="0" kern="1200" dirty="0" smtClean="0">
              <a:solidFill>
                <a:schemeClr val="tx1"/>
              </a:solidFill>
              <a:latin typeface="Century Gothic" pitchFamily="34" charset="0"/>
            </a:rPr>
            <a:t>Παροχή στο προσωπικό</a:t>
          </a:r>
          <a:r>
            <a:rPr lang="en-US" sz="2600" b="0" kern="1200" dirty="0" smtClean="0">
              <a:solidFill>
                <a:schemeClr val="tx1"/>
              </a:solidFill>
              <a:latin typeface="Century Gothic" pitchFamily="34" charset="0"/>
            </a:rPr>
            <a:t> </a:t>
          </a:r>
          <a:r>
            <a:rPr lang="el-GR" sz="2600" b="0" kern="1200" dirty="0" smtClean="0">
              <a:solidFill>
                <a:schemeClr val="tx1"/>
              </a:solidFill>
              <a:latin typeface="Century Gothic" pitchFamily="34" charset="0"/>
            </a:rPr>
            <a:t>της αναγκαίας εξουσίας  </a:t>
          </a:r>
          <a:endParaRPr lang="el-GR" sz="2600" b="0" kern="1200" dirty="0">
            <a:solidFill>
              <a:schemeClr val="tx1"/>
            </a:solidFill>
            <a:latin typeface="Century Gothic" pitchFamily="34" charset="0"/>
          </a:endParaRPr>
        </a:p>
      </dsp:txBody>
      <dsp:txXfrm>
        <a:off x="753524" y="2188139"/>
        <a:ext cx="3122784" cy="1873670"/>
      </dsp:txXfrm>
    </dsp:sp>
    <dsp:sp modelId="{4F2EF928-8E54-4024-A8A6-89863EDD05DB}">
      <dsp:nvSpPr>
        <dsp:cNvPr id="0" name=""/>
        <dsp:cNvSpPr/>
      </dsp:nvSpPr>
      <dsp:spPr>
        <a:xfrm>
          <a:off x="4188587" y="2188139"/>
          <a:ext cx="3122784" cy="187367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l-GR" sz="2600" b="0" kern="1200" smtClean="0">
              <a:solidFill>
                <a:schemeClr val="tx1"/>
              </a:solidFill>
              <a:latin typeface="Century Gothic" pitchFamily="34" charset="0"/>
            </a:rPr>
            <a:t>Ομαδική εργασία</a:t>
          </a:r>
          <a:endParaRPr lang="en-US" sz="2600" b="0" kern="1200" dirty="0">
            <a:solidFill>
              <a:schemeClr val="tx1"/>
            </a:solidFill>
            <a:latin typeface="Century Gothic" pitchFamily="34" charset="0"/>
          </a:endParaRPr>
        </a:p>
      </dsp:txBody>
      <dsp:txXfrm>
        <a:off x="4188587" y="2188139"/>
        <a:ext cx="3122784" cy="18736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9C5B1-144B-4860-B38A-BC3DC648DBD1}">
      <dsp:nvSpPr>
        <dsp:cNvPr id="0" name=""/>
        <dsp:cNvSpPr/>
      </dsp:nvSpPr>
      <dsp:spPr>
        <a:xfrm>
          <a:off x="4982953" y="3672408"/>
          <a:ext cx="2667896" cy="17281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Προώθηση Πωλήσεων </a:t>
          </a:r>
          <a:endParaRPr lang="el-GR" sz="1100" kern="1200" dirty="0">
            <a:solidFill>
              <a:schemeClr val="tx1"/>
            </a:solidFill>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Διαφήμιση</a:t>
          </a: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Άμεσο Μάρκετινγκ,</a:t>
          </a:r>
          <a:r>
            <a:rPr lang="en-US" sz="1400" kern="1200" dirty="0" smtClean="0">
              <a:solidFill>
                <a:schemeClr val="tx1"/>
              </a:solidFill>
              <a:latin typeface="Century Gothic" pitchFamily="34" charset="0"/>
            </a:rPr>
            <a:t> </a:t>
          </a:r>
          <a:endParaRPr lang="el-GR" sz="1400" kern="1200" dirty="0" smtClean="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Δημόσιες Σχέσεις</a:t>
          </a:r>
          <a:endParaRPr lang="el-GR" sz="1400" kern="1200" dirty="0">
            <a:solidFill>
              <a:schemeClr val="tx1"/>
            </a:solidFill>
            <a:latin typeface="Century Gothic" pitchFamily="34" charset="0"/>
          </a:endParaRPr>
        </a:p>
        <a:p>
          <a:pPr marL="57150" lvl="1" indent="-57150" algn="l" defTabSz="488950">
            <a:lnSpc>
              <a:spcPct val="90000"/>
            </a:lnSpc>
            <a:spcBef>
              <a:spcPct val="0"/>
            </a:spcBef>
            <a:spcAft>
              <a:spcPct val="15000"/>
            </a:spcAft>
            <a:buChar char="••"/>
          </a:pPr>
          <a:endParaRPr lang="el-GR" sz="1100" kern="1200" dirty="0">
            <a:solidFill>
              <a:schemeClr val="tx1"/>
            </a:solidFill>
          </a:endParaRPr>
        </a:p>
      </dsp:txBody>
      <dsp:txXfrm>
        <a:off x="5821285" y="4142419"/>
        <a:ext cx="1791601" cy="1220218"/>
      </dsp:txXfrm>
    </dsp:sp>
    <dsp:sp modelId="{FB71DFF1-8CE3-438C-AB29-C9E821649298}">
      <dsp:nvSpPr>
        <dsp:cNvPr id="0" name=""/>
        <dsp:cNvSpPr/>
      </dsp:nvSpPr>
      <dsp:spPr>
        <a:xfrm>
          <a:off x="630069" y="3672408"/>
          <a:ext cx="2667896" cy="17281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Τιμή Καταλόγου,</a:t>
          </a:r>
          <a:endParaRPr lang="el-GR" sz="1400" kern="1200" dirty="0">
            <a:solidFill>
              <a:schemeClr val="tx1"/>
            </a:solidFill>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Εκπτώσεις,</a:t>
          </a: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Όροι πίστωσης κ.α</a:t>
          </a:r>
          <a:endParaRPr lang="el-GR" sz="1400" kern="1200" dirty="0">
            <a:solidFill>
              <a:schemeClr val="tx1"/>
            </a:solidFill>
            <a:latin typeface="Century Gothic" pitchFamily="34" charset="0"/>
          </a:endParaRPr>
        </a:p>
      </dsp:txBody>
      <dsp:txXfrm>
        <a:off x="668032" y="4142419"/>
        <a:ext cx="1791601" cy="1220218"/>
      </dsp:txXfrm>
    </dsp:sp>
    <dsp:sp modelId="{39ABA2B8-B635-4216-87CA-30B1FAB58A26}">
      <dsp:nvSpPr>
        <dsp:cNvPr id="0" name=""/>
        <dsp:cNvSpPr/>
      </dsp:nvSpPr>
      <dsp:spPr>
        <a:xfrm>
          <a:off x="4982953" y="0"/>
          <a:ext cx="2667896" cy="17281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Κανάλια </a:t>
          </a:r>
          <a:endParaRPr lang="el-GR" sz="1400" kern="1200" dirty="0">
            <a:solidFill>
              <a:schemeClr val="tx1"/>
            </a:solidFill>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Κάλυψη</a:t>
          </a: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Ποικιλία</a:t>
          </a:r>
          <a:endParaRPr lang="el-GR"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Τοποθεσίες</a:t>
          </a:r>
          <a:endParaRPr lang="el-GR" sz="1400" kern="1200" dirty="0">
            <a:solidFill>
              <a:schemeClr val="tx1"/>
            </a:solidFill>
            <a:latin typeface="Century Gothic" pitchFamily="34" charset="0"/>
          </a:endParaRPr>
        </a:p>
        <a:p>
          <a:pPr marL="228600" lvl="2"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Απογραφή</a:t>
          </a:r>
          <a:endParaRPr lang="el-GR" sz="1400" kern="1200" dirty="0">
            <a:solidFill>
              <a:schemeClr val="tx1"/>
            </a:solidFill>
            <a:latin typeface="Century Gothic" pitchFamily="34" charset="0"/>
          </a:endParaRPr>
        </a:p>
        <a:p>
          <a:pPr marL="228600" lvl="2"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Μεταφορά</a:t>
          </a:r>
          <a:endParaRPr lang="el-GR" sz="1400" kern="1200" dirty="0">
            <a:solidFill>
              <a:schemeClr val="tx1"/>
            </a:solidFill>
            <a:latin typeface="Century Gothic" pitchFamily="34" charset="0"/>
          </a:endParaRPr>
        </a:p>
      </dsp:txBody>
      <dsp:txXfrm>
        <a:off x="5821285" y="37963"/>
        <a:ext cx="1791601" cy="1220218"/>
      </dsp:txXfrm>
    </dsp:sp>
    <dsp:sp modelId="{6A847840-E0B6-421B-BF89-93BBBDD1B250}">
      <dsp:nvSpPr>
        <dsp:cNvPr id="0" name=""/>
        <dsp:cNvSpPr/>
      </dsp:nvSpPr>
      <dsp:spPr>
        <a:xfrm>
          <a:off x="630069" y="0"/>
          <a:ext cx="2667896" cy="17281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Ποικιλία</a:t>
          </a:r>
          <a:endParaRPr lang="el-GR" sz="1400" kern="1200" dirty="0">
            <a:solidFill>
              <a:schemeClr val="tx1"/>
            </a:solidFill>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Ποιότητα</a:t>
          </a:r>
          <a:endParaRPr lang="el-GR"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Σχέδιο</a:t>
          </a:r>
          <a:endParaRPr lang="el-GR"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Χαρακτηριστικά</a:t>
          </a:r>
          <a:endParaRPr lang="el-GR"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Μάρκα</a:t>
          </a:r>
          <a:endParaRPr lang="el-GR"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Συσκευασία</a:t>
          </a:r>
          <a:endParaRPr lang="el-GR" sz="1400" kern="1200" dirty="0">
            <a:solidFill>
              <a:schemeClr val="tx1"/>
            </a:solidFill>
            <a:latin typeface="Century Gothic" pitchFamily="34" charset="0"/>
          </a:endParaRPr>
        </a:p>
        <a:p>
          <a:pPr marL="114300" lvl="1" indent="-114300" algn="l" defTabSz="622300">
            <a:lnSpc>
              <a:spcPct val="90000"/>
            </a:lnSpc>
            <a:spcBef>
              <a:spcPct val="0"/>
            </a:spcBef>
            <a:spcAft>
              <a:spcPct val="15000"/>
            </a:spcAft>
            <a:buChar char="••"/>
          </a:pPr>
          <a:r>
            <a:rPr lang="el-GR" sz="1400" kern="1200" dirty="0" smtClean="0">
              <a:solidFill>
                <a:schemeClr val="tx1"/>
              </a:solidFill>
              <a:latin typeface="Century Gothic" pitchFamily="34" charset="0"/>
            </a:rPr>
            <a:t>Μεγέθη κ.α</a:t>
          </a:r>
          <a:endParaRPr lang="el-GR" sz="1400" kern="1200" dirty="0">
            <a:solidFill>
              <a:schemeClr val="tx1"/>
            </a:solidFill>
            <a:latin typeface="Century Gothic" pitchFamily="34" charset="0"/>
          </a:endParaRPr>
        </a:p>
      </dsp:txBody>
      <dsp:txXfrm>
        <a:off x="668032" y="37963"/>
        <a:ext cx="1791601" cy="1220218"/>
      </dsp:txXfrm>
    </dsp:sp>
    <dsp:sp modelId="{2EE4F52E-3A18-49A8-B9E5-149DC92D38CB}">
      <dsp:nvSpPr>
        <dsp:cNvPr id="0" name=""/>
        <dsp:cNvSpPr/>
      </dsp:nvSpPr>
      <dsp:spPr>
        <a:xfrm>
          <a:off x="1747994" y="307834"/>
          <a:ext cx="2338459" cy="2338459"/>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smtClean="0">
              <a:solidFill>
                <a:schemeClr val="tx1"/>
              </a:solidFill>
              <a:latin typeface="Century Gothic" pitchFamily="34" charset="0"/>
            </a:rPr>
            <a:t>Προϊόν</a:t>
          </a:r>
          <a:endParaRPr lang="el-GR" sz="1900" kern="1200" dirty="0">
            <a:solidFill>
              <a:schemeClr val="tx1"/>
            </a:solidFill>
          </a:endParaRPr>
        </a:p>
      </dsp:txBody>
      <dsp:txXfrm>
        <a:off x="2432913" y="992753"/>
        <a:ext cx="1653540" cy="1653540"/>
      </dsp:txXfrm>
    </dsp:sp>
    <dsp:sp modelId="{8FDA4B27-0761-45C2-98A3-FE177C5A39EC}">
      <dsp:nvSpPr>
        <dsp:cNvPr id="0" name=""/>
        <dsp:cNvSpPr/>
      </dsp:nvSpPr>
      <dsp:spPr>
        <a:xfrm rot="5400000">
          <a:off x="4194466" y="307834"/>
          <a:ext cx="2338459" cy="2338459"/>
        </a:xfrm>
        <a:prstGeom prst="pieWedg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smtClean="0">
              <a:solidFill>
                <a:schemeClr val="tx1"/>
              </a:solidFill>
              <a:latin typeface="Century Gothic" pitchFamily="34" charset="0"/>
            </a:rPr>
            <a:t>Τόπος</a:t>
          </a:r>
          <a:endParaRPr lang="el-GR" sz="1900" kern="1200" dirty="0">
            <a:solidFill>
              <a:schemeClr val="tx1"/>
            </a:solidFill>
          </a:endParaRPr>
        </a:p>
      </dsp:txBody>
      <dsp:txXfrm rot="-5400000">
        <a:off x="4194466" y="992753"/>
        <a:ext cx="1653540" cy="1653540"/>
      </dsp:txXfrm>
    </dsp:sp>
    <dsp:sp modelId="{ACED42CB-859D-4030-806D-7FCF702C6742}">
      <dsp:nvSpPr>
        <dsp:cNvPr id="0" name=""/>
        <dsp:cNvSpPr/>
      </dsp:nvSpPr>
      <dsp:spPr>
        <a:xfrm rot="10800000">
          <a:off x="4194466" y="2754306"/>
          <a:ext cx="2338459" cy="2338459"/>
        </a:xfrm>
        <a:prstGeom prst="pieWedg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smtClean="0">
              <a:solidFill>
                <a:schemeClr val="tx1"/>
              </a:solidFill>
              <a:latin typeface="Century Gothic" pitchFamily="34" charset="0"/>
            </a:rPr>
            <a:t>Προώθηση</a:t>
          </a:r>
          <a:endParaRPr lang="el-GR" sz="1900" kern="1200" dirty="0">
            <a:solidFill>
              <a:schemeClr val="tx1"/>
            </a:solidFill>
          </a:endParaRPr>
        </a:p>
      </dsp:txBody>
      <dsp:txXfrm rot="10800000">
        <a:off x="4194466" y="2754306"/>
        <a:ext cx="1653540" cy="1653540"/>
      </dsp:txXfrm>
    </dsp:sp>
    <dsp:sp modelId="{AEBCC972-563C-487D-80EE-AF288359F70D}">
      <dsp:nvSpPr>
        <dsp:cNvPr id="0" name=""/>
        <dsp:cNvSpPr/>
      </dsp:nvSpPr>
      <dsp:spPr>
        <a:xfrm rot="16200000">
          <a:off x="1747994" y="2754306"/>
          <a:ext cx="2338459" cy="2338459"/>
        </a:xfrm>
        <a:prstGeom prst="pieWedg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kern="1200" dirty="0" smtClean="0">
              <a:solidFill>
                <a:schemeClr val="tx1"/>
              </a:solidFill>
              <a:latin typeface="Century Gothic" pitchFamily="34" charset="0"/>
            </a:rPr>
            <a:t>Τιμή</a:t>
          </a:r>
          <a:endParaRPr lang="el-GR" sz="1900" kern="1200" dirty="0">
            <a:solidFill>
              <a:schemeClr val="tx1"/>
            </a:solidFill>
          </a:endParaRPr>
        </a:p>
      </dsp:txBody>
      <dsp:txXfrm rot="5400000">
        <a:off x="2432913" y="2754306"/>
        <a:ext cx="1653540" cy="1653540"/>
      </dsp:txXfrm>
    </dsp:sp>
    <dsp:sp modelId="{DBF04E42-4189-42C7-AB2E-C5C9877E01C8}">
      <dsp:nvSpPr>
        <dsp:cNvPr id="0" name=""/>
        <dsp:cNvSpPr/>
      </dsp:nvSpPr>
      <dsp:spPr>
        <a:xfrm>
          <a:off x="3736765" y="2214246"/>
          <a:ext cx="807389" cy="702078"/>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24034-5A48-4398-982B-7F97F17CAFEE}">
      <dsp:nvSpPr>
        <dsp:cNvPr id="0" name=""/>
        <dsp:cNvSpPr/>
      </dsp:nvSpPr>
      <dsp:spPr>
        <a:xfrm rot="10800000">
          <a:off x="3736765" y="2484276"/>
          <a:ext cx="807389" cy="702078"/>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1107E-BF8F-467D-BA20-29B4A20DF2BA}">
      <dsp:nvSpPr>
        <dsp:cNvPr id="0" name=""/>
        <dsp:cNvSpPr/>
      </dsp:nvSpPr>
      <dsp:spPr>
        <a:xfrm>
          <a:off x="2932188" y="2234262"/>
          <a:ext cx="2704575" cy="27045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smtClean="0">
              <a:solidFill>
                <a:schemeClr val="tx1"/>
              </a:solidFill>
              <a:latin typeface="Century Gothic" pitchFamily="34" charset="0"/>
            </a:rPr>
            <a:t>Η Διττή Φύση</a:t>
          </a:r>
        </a:p>
        <a:p>
          <a:pPr lvl="0" algn="ctr" defTabSz="1066800">
            <a:lnSpc>
              <a:spcPct val="90000"/>
            </a:lnSpc>
            <a:spcBef>
              <a:spcPct val="0"/>
            </a:spcBef>
            <a:spcAft>
              <a:spcPct val="35000"/>
            </a:spcAft>
          </a:pPr>
          <a:r>
            <a:rPr lang="el-GR" sz="2400" kern="1200" smtClean="0">
              <a:solidFill>
                <a:schemeClr val="tx1"/>
              </a:solidFill>
              <a:latin typeface="Century Gothic" pitchFamily="34" charset="0"/>
            </a:rPr>
            <a:t>του Μάρκετινγκ :</a:t>
          </a:r>
          <a:endParaRPr lang="el-GR" sz="2400" kern="1200" dirty="0">
            <a:solidFill>
              <a:schemeClr val="tx1"/>
            </a:solidFill>
          </a:endParaRPr>
        </a:p>
      </dsp:txBody>
      <dsp:txXfrm>
        <a:off x="3328264" y="2630338"/>
        <a:ext cx="1912423" cy="1912423"/>
      </dsp:txXfrm>
    </dsp:sp>
    <dsp:sp modelId="{6BA619CB-3EB1-49C3-A6AE-1067F56C88F0}">
      <dsp:nvSpPr>
        <dsp:cNvPr id="0" name=""/>
        <dsp:cNvSpPr/>
      </dsp:nvSpPr>
      <dsp:spPr>
        <a:xfrm rot="12900000">
          <a:off x="1092717" y="1728464"/>
          <a:ext cx="2177096" cy="77080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C38DC-9627-4496-B779-8EEC901592EC}">
      <dsp:nvSpPr>
        <dsp:cNvPr id="0" name=""/>
        <dsp:cNvSpPr/>
      </dsp:nvSpPr>
      <dsp:spPr>
        <a:xfrm>
          <a:off x="4906" y="461762"/>
          <a:ext cx="2569346" cy="205547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l-GR" sz="1500" b="1" kern="1200" dirty="0" smtClean="0">
              <a:solidFill>
                <a:schemeClr val="tx1"/>
              </a:solidFill>
              <a:latin typeface="Century Gothic" pitchFamily="34" charset="0"/>
            </a:rPr>
            <a:t>Ένας Προσανατολισμός </a:t>
          </a:r>
          <a:r>
            <a:rPr lang="el-GR" sz="1500" kern="1200" dirty="0" smtClean="0">
              <a:solidFill>
                <a:schemeClr val="tx1"/>
              </a:solidFill>
              <a:latin typeface="Century Gothic" pitchFamily="34" charset="0"/>
            </a:rPr>
            <a:t>– </a:t>
          </a:r>
          <a:r>
            <a:rPr lang="el-GR" sz="1500" b="0" kern="1200" dirty="0" smtClean="0">
              <a:solidFill>
                <a:schemeClr val="tx1"/>
              </a:solidFill>
              <a:latin typeface="Century Gothic" pitchFamily="34" charset="0"/>
            </a:rPr>
            <a:t>οδηγεί όλες</a:t>
          </a:r>
        </a:p>
        <a:p>
          <a:pPr lvl="0" algn="ctr" defTabSz="666750">
            <a:lnSpc>
              <a:spcPct val="90000"/>
            </a:lnSpc>
            <a:spcBef>
              <a:spcPct val="0"/>
            </a:spcBef>
            <a:spcAft>
              <a:spcPct val="35000"/>
            </a:spcAft>
          </a:pPr>
          <a:r>
            <a:rPr lang="el-GR" sz="1500" b="0" kern="1200" dirty="0" smtClean="0">
              <a:solidFill>
                <a:schemeClr val="tx1"/>
              </a:solidFill>
              <a:latin typeface="Century Gothic" pitchFamily="34" charset="0"/>
            </a:rPr>
            <a:t>τις ενέργειες μιας</a:t>
          </a:r>
        </a:p>
        <a:p>
          <a:pPr lvl="0" algn="ctr" defTabSz="666750">
            <a:lnSpc>
              <a:spcPct val="90000"/>
            </a:lnSpc>
            <a:spcBef>
              <a:spcPct val="0"/>
            </a:spcBef>
            <a:spcAft>
              <a:spcPct val="35000"/>
            </a:spcAft>
          </a:pPr>
          <a:r>
            <a:rPr lang="el-GR" sz="1500" b="0" kern="1200" dirty="0" smtClean="0">
              <a:solidFill>
                <a:schemeClr val="tx1"/>
              </a:solidFill>
              <a:latin typeface="Century Gothic" pitchFamily="34" charset="0"/>
            </a:rPr>
            <a:t>επιχείρησης/οργανισμού</a:t>
          </a:r>
          <a:endParaRPr lang="el-GR" sz="1500" kern="1200" dirty="0">
            <a:solidFill>
              <a:schemeClr val="tx1"/>
            </a:solidFill>
          </a:endParaRPr>
        </a:p>
      </dsp:txBody>
      <dsp:txXfrm>
        <a:off x="65109" y="521965"/>
        <a:ext cx="2448940" cy="1935071"/>
      </dsp:txXfrm>
    </dsp:sp>
    <dsp:sp modelId="{37BE330F-FE8A-4B31-8B79-0C35C08A254C}">
      <dsp:nvSpPr>
        <dsp:cNvPr id="0" name=""/>
        <dsp:cNvSpPr/>
      </dsp:nvSpPr>
      <dsp:spPr>
        <a:xfrm rot="19500000">
          <a:off x="5299137" y="1728464"/>
          <a:ext cx="2177096" cy="770804"/>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236BF4-CBEF-4378-AA7D-28DA052D4115}">
      <dsp:nvSpPr>
        <dsp:cNvPr id="0" name=""/>
        <dsp:cNvSpPr/>
      </dsp:nvSpPr>
      <dsp:spPr>
        <a:xfrm>
          <a:off x="5994699" y="461762"/>
          <a:ext cx="2569346" cy="205547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l-GR" sz="1500" b="1" kern="1200" dirty="0" smtClean="0">
              <a:solidFill>
                <a:schemeClr val="tx1"/>
              </a:solidFill>
              <a:latin typeface="Century Gothic" pitchFamily="34" charset="0"/>
            </a:rPr>
            <a:t>Μια Επιχειρηματική Λειτουργία –</a:t>
          </a:r>
        </a:p>
        <a:p>
          <a:pPr lvl="0" algn="ctr" defTabSz="666750">
            <a:lnSpc>
              <a:spcPct val="90000"/>
            </a:lnSpc>
            <a:spcBef>
              <a:spcPct val="0"/>
            </a:spcBef>
            <a:spcAft>
              <a:spcPct val="35000"/>
            </a:spcAft>
          </a:pPr>
          <a:r>
            <a:rPr lang="el-GR" sz="1500" b="0" kern="1200" dirty="0" smtClean="0">
              <a:solidFill>
                <a:schemeClr val="tx1"/>
              </a:solidFill>
              <a:latin typeface="Century Gothic" pitchFamily="34" charset="0"/>
            </a:rPr>
            <a:t>υπεύθυνη να διευθύνει και να εκτελεί</a:t>
          </a:r>
        </a:p>
        <a:p>
          <a:pPr lvl="0" algn="ctr" defTabSz="666750">
            <a:lnSpc>
              <a:spcPct val="90000"/>
            </a:lnSpc>
            <a:spcBef>
              <a:spcPct val="0"/>
            </a:spcBef>
            <a:spcAft>
              <a:spcPct val="35000"/>
            </a:spcAft>
          </a:pPr>
          <a:r>
            <a:rPr lang="el-GR" sz="1500" b="0" kern="1200" dirty="0" smtClean="0">
              <a:solidFill>
                <a:schemeClr val="tx1"/>
              </a:solidFill>
              <a:latin typeface="Century Gothic" pitchFamily="34" charset="0"/>
            </a:rPr>
            <a:t>συγκεκριμένες επιχειρηματικές</a:t>
          </a:r>
        </a:p>
        <a:p>
          <a:pPr lvl="0" algn="ctr" defTabSz="666750">
            <a:lnSpc>
              <a:spcPct val="90000"/>
            </a:lnSpc>
            <a:spcBef>
              <a:spcPct val="0"/>
            </a:spcBef>
            <a:spcAft>
              <a:spcPct val="35000"/>
            </a:spcAft>
          </a:pPr>
          <a:r>
            <a:rPr lang="el-GR" sz="1500" b="0" kern="1200" dirty="0" smtClean="0">
              <a:solidFill>
                <a:schemeClr val="tx1"/>
              </a:solidFill>
              <a:latin typeface="Century Gothic" pitchFamily="34" charset="0"/>
            </a:rPr>
            <a:t>δραστηριότητες</a:t>
          </a:r>
          <a:endParaRPr lang="el-GR" sz="1500" kern="1200" dirty="0">
            <a:solidFill>
              <a:schemeClr val="tx1"/>
            </a:solidFill>
          </a:endParaRPr>
        </a:p>
      </dsp:txBody>
      <dsp:txXfrm>
        <a:off x="6054902" y="521965"/>
        <a:ext cx="2448940" cy="1935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58485-7BDF-4881-87C0-A0757D9B62E6}">
      <dsp:nvSpPr>
        <dsp:cNvPr id="0" name=""/>
        <dsp:cNvSpPr/>
      </dsp:nvSpPr>
      <dsp:spPr>
        <a:xfrm>
          <a:off x="478951" y="3424"/>
          <a:ext cx="2156815" cy="12940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smtClean="0">
              <a:solidFill>
                <a:schemeClr val="tx1"/>
              </a:solidFill>
              <a:latin typeface="Century Gothic" pitchFamily="34" charset="0"/>
            </a:rPr>
            <a:t>Στρατηγικό –</a:t>
          </a:r>
          <a:r>
            <a:rPr lang="en-US" sz="1900" kern="1200" smtClean="0">
              <a:solidFill>
                <a:schemeClr val="tx1"/>
              </a:solidFill>
              <a:latin typeface="Century Gothic" pitchFamily="34" charset="0"/>
            </a:rPr>
            <a:t> Strategic Marketing</a:t>
          </a:r>
          <a:endParaRPr lang="el-GR" sz="1900" kern="1200" dirty="0" smtClean="0">
            <a:solidFill>
              <a:schemeClr val="tx1"/>
            </a:solidFill>
            <a:latin typeface="Century Gothic" pitchFamily="34" charset="0"/>
          </a:endParaRPr>
        </a:p>
      </dsp:txBody>
      <dsp:txXfrm>
        <a:off x="478951" y="3424"/>
        <a:ext cx="2156815" cy="1294089"/>
      </dsp:txXfrm>
    </dsp:sp>
    <dsp:sp modelId="{24FB7C5B-CEFA-4A9A-B306-3CA29043157B}">
      <dsp:nvSpPr>
        <dsp:cNvPr id="0" name=""/>
        <dsp:cNvSpPr/>
      </dsp:nvSpPr>
      <dsp:spPr>
        <a:xfrm>
          <a:off x="2851448" y="3424"/>
          <a:ext cx="2156815" cy="129408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dirty="0" smtClean="0">
              <a:solidFill>
                <a:schemeClr val="tx1"/>
              </a:solidFill>
              <a:latin typeface="Century Gothic" pitchFamily="34" charset="0"/>
            </a:rPr>
            <a:t>Τακτικό</a:t>
          </a:r>
          <a:r>
            <a:rPr lang="en-US" sz="1900" kern="1200" dirty="0" smtClean="0">
              <a:solidFill>
                <a:schemeClr val="tx1"/>
              </a:solidFill>
              <a:latin typeface="Century Gothic" pitchFamily="34" charset="0"/>
            </a:rPr>
            <a:t> – </a:t>
          </a:r>
          <a:endParaRPr lang="el-GR" sz="1900" kern="1200" dirty="0" smtClean="0">
            <a:solidFill>
              <a:schemeClr val="tx1"/>
            </a:solidFill>
            <a:latin typeface="Century Gothic" pitchFamily="34" charset="0"/>
          </a:endParaRPr>
        </a:p>
        <a:p>
          <a:pPr lvl="0" algn="ctr" defTabSz="844550">
            <a:lnSpc>
              <a:spcPct val="90000"/>
            </a:lnSpc>
            <a:spcBef>
              <a:spcPct val="0"/>
            </a:spcBef>
            <a:spcAft>
              <a:spcPct val="35000"/>
            </a:spcAft>
          </a:pPr>
          <a:r>
            <a:rPr lang="en-US" sz="1900" kern="1200" dirty="0" smtClean="0">
              <a:solidFill>
                <a:schemeClr val="tx1"/>
              </a:solidFill>
              <a:latin typeface="Century Gothic" pitchFamily="34" charset="0"/>
            </a:rPr>
            <a:t>Tactical Marketing</a:t>
          </a:r>
          <a:endParaRPr lang="el-GR" sz="1900" kern="1200" dirty="0" smtClean="0">
            <a:solidFill>
              <a:schemeClr val="tx1"/>
            </a:solidFill>
            <a:latin typeface="Century Gothic" pitchFamily="34" charset="0"/>
          </a:endParaRPr>
        </a:p>
      </dsp:txBody>
      <dsp:txXfrm>
        <a:off x="2851448" y="3424"/>
        <a:ext cx="2156815" cy="1294089"/>
      </dsp:txXfrm>
    </dsp:sp>
    <dsp:sp modelId="{6042DC66-6002-463F-9DAC-3932E907CDA3}">
      <dsp:nvSpPr>
        <dsp:cNvPr id="0" name=""/>
        <dsp:cNvSpPr/>
      </dsp:nvSpPr>
      <dsp:spPr>
        <a:xfrm>
          <a:off x="5223945" y="3424"/>
          <a:ext cx="2156815" cy="129408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smtClean="0">
              <a:solidFill>
                <a:schemeClr val="tx1"/>
              </a:solidFill>
              <a:latin typeface="Century Gothic" pitchFamily="34" charset="0"/>
            </a:rPr>
            <a:t>Εσωτερικό</a:t>
          </a:r>
          <a:r>
            <a:rPr lang="en-US" sz="1900" kern="1200" smtClean="0">
              <a:solidFill>
                <a:schemeClr val="tx1"/>
              </a:solidFill>
              <a:latin typeface="Century Gothic" pitchFamily="34" charset="0"/>
            </a:rPr>
            <a:t> – Internal Marketing</a:t>
          </a:r>
          <a:endParaRPr lang="el-GR" sz="1900" kern="1200" dirty="0" smtClean="0">
            <a:solidFill>
              <a:schemeClr val="tx1"/>
            </a:solidFill>
            <a:latin typeface="Century Gothic" pitchFamily="34" charset="0"/>
          </a:endParaRPr>
        </a:p>
      </dsp:txBody>
      <dsp:txXfrm>
        <a:off x="5223945" y="3424"/>
        <a:ext cx="2156815" cy="1294089"/>
      </dsp:txXfrm>
    </dsp:sp>
    <dsp:sp modelId="{42E3868C-CFA1-4649-A68C-2ECD848F1B7A}">
      <dsp:nvSpPr>
        <dsp:cNvPr id="0" name=""/>
        <dsp:cNvSpPr/>
      </dsp:nvSpPr>
      <dsp:spPr>
        <a:xfrm>
          <a:off x="478951" y="1513195"/>
          <a:ext cx="2156815" cy="129408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smtClean="0">
              <a:solidFill>
                <a:schemeClr val="tx1"/>
              </a:solidFill>
              <a:latin typeface="Century Gothic" pitchFamily="34" charset="0"/>
            </a:rPr>
            <a:t>Αλληλεπίδρασης</a:t>
          </a:r>
          <a:r>
            <a:rPr lang="en-US" sz="1900" kern="1200" smtClean="0">
              <a:solidFill>
                <a:schemeClr val="tx1"/>
              </a:solidFill>
              <a:latin typeface="Century Gothic" pitchFamily="34" charset="0"/>
            </a:rPr>
            <a:t> – Interactive Marketing</a:t>
          </a:r>
          <a:endParaRPr lang="el-GR" sz="1900" kern="1200" dirty="0" smtClean="0">
            <a:solidFill>
              <a:schemeClr val="tx1"/>
            </a:solidFill>
            <a:latin typeface="Century Gothic" pitchFamily="34" charset="0"/>
          </a:endParaRPr>
        </a:p>
      </dsp:txBody>
      <dsp:txXfrm>
        <a:off x="478951" y="1513195"/>
        <a:ext cx="2156815" cy="1294089"/>
      </dsp:txXfrm>
    </dsp:sp>
    <dsp:sp modelId="{C0B60981-C9CA-4635-A288-7E5909805EAA}">
      <dsp:nvSpPr>
        <dsp:cNvPr id="0" name=""/>
        <dsp:cNvSpPr/>
      </dsp:nvSpPr>
      <dsp:spPr>
        <a:xfrm>
          <a:off x="2851448" y="1513195"/>
          <a:ext cx="2156815" cy="129408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smtClean="0">
              <a:solidFill>
                <a:schemeClr val="tx1"/>
              </a:solidFill>
              <a:latin typeface="Century Gothic" pitchFamily="34" charset="0"/>
            </a:rPr>
            <a:t>Σχέσεων</a:t>
          </a:r>
          <a:r>
            <a:rPr lang="en-US" sz="1900" kern="1200" smtClean="0">
              <a:solidFill>
                <a:schemeClr val="tx1"/>
              </a:solidFill>
              <a:latin typeface="Century Gothic" pitchFamily="34" charset="0"/>
            </a:rPr>
            <a:t> – Relationship Marketing</a:t>
          </a:r>
          <a:endParaRPr lang="en-US" sz="1900" kern="1200" dirty="0" smtClean="0">
            <a:solidFill>
              <a:schemeClr val="tx1"/>
            </a:solidFill>
            <a:latin typeface="Century Gothic" pitchFamily="34" charset="0"/>
          </a:endParaRPr>
        </a:p>
      </dsp:txBody>
      <dsp:txXfrm>
        <a:off x="2851448" y="1513195"/>
        <a:ext cx="2156815" cy="1294089"/>
      </dsp:txXfrm>
    </dsp:sp>
    <dsp:sp modelId="{DCA031D6-AE0A-452E-B261-C6BA9058959B}">
      <dsp:nvSpPr>
        <dsp:cNvPr id="0" name=""/>
        <dsp:cNvSpPr/>
      </dsp:nvSpPr>
      <dsp:spPr>
        <a:xfrm>
          <a:off x="5223945" y="1513195"/>
          <a:ext cx="2156815" cy="129408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smtClean="0">
              <a:solidFill>
                <a:schemeClr val="tx1"/>
              </a:solidFill>
              <a:latin typeface="Century Gothic" pitchFamily="34" charset="0"/>
            </a:rPr>
            <a:t>Κοινωνικό Μάρκετινγκ</a:t>
          </a:r>
          <a:r>
            <a:rPr lang="en-US" sz="1900" kern="1200" smtClean="0">
              <a:solidFill>
                <a:schemeClr val="tx1"/>
              </a:solidFill>
              <a:latin typeface="Century Gothic" pitchFamily="34" charset="0"/>
            </a:rPr>
            <a:t> – Societal Marketing</a:t>
          </a:r>
          <a:endParaRPr lang="el-GR" sz="1900" kern="1200" dirty="0" smtClean="0">
            <a:solidFill>
              <a:schemeClr val="tx1"/>
            </a:solidFill>
            <a:latin typeface="Century Gothic" pitchFamily="34" charset="0"/>
          </a:endParaRPr>
        </a:p>
      </dsp:txBody>
      <dsp:txXfrm>
        <a:off x="5223945" y="1513195"/>
        <a:ext cx="2156815" cy="1294089"/>
      </dsp:txXfrm>
    </dsp:sp>
    <dsp:sp modelId="{172F62E6-9F51-46E7-8762-4DD67C760CA8}">
      <dsp:nvSpPr>
        <dsp:cNvPr id="0" name=""/>
        <dsp:cNvSpPr/>
      </dsp:nvSpPr>
      <dsp:spPr>
        <a:xfrm>
          <a:off x="2851448" y="3022966"/>
          <a:ext cx="2156815" cy="129408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smtClean="0">
              <a:solidFill>
                <a:schemeClr val="tx1"/>
              </a:solidFill>
              <a:latin typeface="Century Gothic" pitchFamily="34" charset="0"/>
            </a:rPr>
            <a:t>Ολοκληρωμένο</a:t>
          </a:r>
          <a:r>
            <a:rPr lang="en-US" sz="1900" kern="1200" smtClean="0">
              <a:solidFill>
                <a:schemeClr val="tx1"/>
              </a:solidFill>
              <a:latin typeface="Century Gothic" pitchFamily="34" charset="0"/>
            </a:rPr>
            <a:t> – Integrated Marketing</a:t>
          </a:r>
          <a:endParaRPr lang="en-US" sz="1900" kern="1200" dirty="0" smtClean="0">
            <a:solidFill>
              <a:schemeClr val="tx1"/>
            </a:solidFill>
            <a:latin typeface="Century Gothic" pitchFamily="34" charset="0"/>
          </a:endParaRPr>
        </a:p>
      </dsp:txBody>
      <dsp:txXfrm>
        <a:off x="2851448" y="3022966"/>
        <a:ext cx="2156815" cy="12940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1AF8B-CC0D-4002-A84E-0F0885B32624}">
      <dsp:nvSpPr>
        <dsp:cNvPr id="0" name=""/>
        <dsp:cNvSpPr/>
      </dsp:nvSpPr>
      <dsp:spPr>
        <a:xfrm>
          <a:off x="0" y="67144"/>
          <a:ext cx="6096000" cy="11222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Century Gothic" pitchFamily="34" charset="0"/>
            </a:rPr>
            <a:t>Brand Image, Product,</a:t>
          </a:r>
        </a:p>
        <a:p>
          <a:pPr lvl="0" algn="ctr" defTabSz="1066800">
            <a:lnSpc>
              <a:spcPct val="90000"/>
            </a:lnSpc>
            <a:spcBef>
              <a:spcPct val="0"/>
            </a:spcBef>
            <a:spcAft>
              <a:spcPct val="35000"/>
            </a:spcAft>
          </a:pPr>
          <a:r>
            <a:rPr lang="en-US" sz="2400" kern="1200" dirty="0" smtClean="0">
              <a:latin typeface="Century Gothic" pitchFamily="34" charset="0"/>
            </a:rPr>
            <a:t>Corporate </a:t>
          </a:r>
          <a:endParaRPr lang="el-GR" sz="2400" kern="1200" dirty="0"/>
        </a:p>
      </dsp:txBody>
      <dsp:txXfrm>
        <a:off x="0" y="67144"/>
        <a:ext cx="6096000" cy="1122227"/>
      </dsp:txXfrm>
    </dsp:sp>
    <dsp:sp modelId="{C57D102A-6D14-4AC6-8582-E63CC64C5CDA}">
      <dsp:nvSpPr>
        <dsp:cNvPr id="0" name=""/>
        <dsp:cNvSpPr/>
      </dsp:nvSpPr>
      <dsp:spPr>
        <a:xfrm>
          <a:off x="0" y="1179620"/>
          <a:ext cx="6096000" cy="11222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latin typeface="Century Gothic" pitchFamily="34" charset="0"/>
            </a:rPr>
            <a:t>Distribution Image</a:t>
          </a:r>
        </a:p>
        <a:p>
          <a:pPr lvl="0" algn="ctr" defTabSz="1244600">
            <a:lnSpc>
              <a:spcPct val="90000"/>
            </a:lnSpc>
            <a:spcBef>
              <a:spcPct val="0"/>
            </a:spcBef>
            <a:spcAft>
              <a:spcPct val="35000"/>
            </a:spcAft>
          </a:pPr>
          <a:r>
            <a:rPr lang="en-US" sz="2800" kern="1200" dirty="0" smtClean="0">
              <a:latin typeface="Century Gothic" pitchFamily="34" charset="0"/>
            </a:rPr>
            <a:t>Store, Mall, Region, City </a:t>
          </a:r>
          <a:endParaRPr lang="el-GR" sz="2800" kern="1200" dirty="0"/>
        </a:p>
      </dsp:txBody>
      <dsp:txXfrm>
        <a:off x="0" y="1179620"/>
        <a:ext cx="6096000" cy="1122227"/>
      </dsp:txXfrm>
    </dsp:sp>
    <dsp:sp modelId="{4892F421-D2EF-4EB3-8D88-AF97C63A5429}">
      <dsp:nvSpPr>
        <dsp:cNvPr id="0" name=""/>
        <dsp:cNvSpPr/>
      </dsp:nvSpPr>
      <dsp:spPr>
        <a:xfrm>
          <a:off x="0" y="2357959"/>
          <a:ext cx="6096000" cy="12307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latin typeface="Century Gothic" pitchFamily="34" charset="0"/>
            </a:rPr>
            <a:t>Country of Origin Image  </a:t>
          </a:r>
          <a:endParaRPr lang="el-GR" sz="2800" kern="1200" dirty="0"/>
        </a:p>
      </dsp:txBody>
      <dsp:txXfrm>
        <a:off x="0" y="2357959"/>
        <a:ext cx="6096000" cy="1230724"/>
      </dsp:txXfrm>
    </dsp:sp>
    <dsp:sp modelId="{FB2BEF42-E385-4C97-AFDB-24C33A677884}">
      <dsp:nvSpPr>
        <dsp:cNvPr id="0" name=""/>
        <dsp:cNvSpPr/>
      </dsp:nvSpPr>
      <dsp:spPr>
        <a:xfrm>
          <a:off x="1113000" y="3644795"/>
          <a:ext cx="3870000" cy="11222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latin typeface="Century Gothic" pitchFamily="34" charset="0"/>
            </a:rPr>
            <a:t>Executive, Corporate System of Values</a:t>
          </a:r>
          <a:endParaRPr lang="el-GR" sz="2800" kern="1200" dirty="0">
            <a:latin typeface="Century Gothic" pitchFamily="34" charset="0"/>
          </a:endParaRPr>
        </a:p>
      </dsp:txBody>
      <dsp:txXfrm>
        <a:off x="1113000" y="3644795"/>
        <a:ext cx="3870000" cy="11222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B2D34-3CFB-4843-BDCA-DBEE77C52891}">
      <dsp:nvSpPr>
        <dsp:cNvPr id="0" name=""/>
        <dsp:cNvSpPr/>
      </dsp:nvSpPr>
      <dsp:spPr>
        <a:xfrm>
          <a:off x="744" y="145603"/>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smtClean="0">
              <a:solidFill>
                <a:schemeClr val="tx1"/>
              </a:solidFill>
              <a:effectLst/>
              <a:latin typeface="Century Gothic" pitchFamily="34" charset="0"/>
            </a:rPr>
            <a:t>INTERACTIVE</a:t>
          </a:r>
          <a:r>
            <a:rPr lang="en-GB" sz="3100" b="0" kern="1200" smtClean="0">
              <a:solidFill>
                <a:schemeClr val="tx1"/>
              </a:solidFill>
              <a:effectLst/>
              <a:latin typeface="Century Gothic" pitchFamily="34" charset="0"/>
            </a:rPr>
            <a:t> </a:t>
          </a:r>
          <a:r>
            <a:rPr lang="en-GB" sz="3100" kern="1200" smtClean="0">
              <a:solidFill>
                <a:schemeClr val="tx1"/>
              </a:solidFill>
              <a:effectLst/>
              <a:latin typeface="Century Gothic" pitchFamily="34" charset="0"/>
            </a:rPr>
            <a:t>MARKETING</a:t>
          </a:r>
          <a:endParaRPr lang="el-GR" sz="3100" kern="1200" dirty="0">
            <a:solidFill>
              <a:schemeClr val="tx1"/>
            </a:solidFill>
            <a:effectLst/>
            <a:latin typeface="Century Gothic" pitchFamily="34" charset="0"/>
          </a:endParaRPr>
        </a:p>
      </dsp:txBody>
      <dsp:txXfrm>
        <a:off x="744" y="145603"/>
        <a:ext cx="2902148" cy="1741289"/>
      </dsp:txXfrm>
    </dsp:sp>
    <dsp:sp modelId="{E123F968-2FAB-47E6-B137-57F1B91B2264}">
      <dsp:nvSpPr>
        <dsp:cNvPr id="0" name=""/>
        <dsp:cNvSpPr/>
      </dsp:nvSpPr>
      <dsp:spPr>
        <a:xfrm>
          <a:off x="3193107" y="145603"/>
          <a:ext cx="2902148" cy="174128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solidFill>
                <a:schemeClr val="tx1"/>
              </a:solidFill>
              <a:effectLst/>
              <a:latin typeface="Century Gothic" pitchFamily="34" charset="0"/>
            </a:rPr>
            <a:t>INTERNAL MARKETING</a:t>
          </a:r>
          <a:endParaRPr lang="el-GR" sz="3100" kern="1200" dirty="0">
            <a:solidFill>
              <a:schemeClr val="tx1"/>
            </a:solidFill>
            <a:effectLst/>
          </a:endParaRPr>
        </a:p>
      </dsp:txBody>
      <dsp:txXfrm>
        <a:off x="3193107" y="145603"/>
        <a:ext cx="2902148" cy="1741289"/>
      </dsp:txXfrm>
    </dsp:sp>
    <dsp:sp modelId="{8906F340-D67A-4A87-8CED-D5B57B5E97CD}">
      <dsp:nvSpPr>
        <dsp:cNvPr id="0" name=""/>
        <dsp:cNvSpPr/>
      </dsp:nvSpPr>
      <dsp:spPr>
        <a:xfrm>
          <a:off x="744" y="2177107"/>
          <a:ext cx="2902148" cy="174128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smtClean="0">
              <a:solidFill>
                <a:schemeClr val="tx1"/>
              </a:solidFill>
              <a:effectLst/>
              <a:latin typeface="Century Gothic" pitchFamily="34" charset="0"/>
            </a:rPr>
            <a:t>CLASSICAL MARKETING</a:t>
          </a:r>
          <a:endParaRPr lang="el-GR" sz="3100" kern="1200" dirty="0">
            <a:solidFill>
              <a:schemeClr val="tx1"/>
            </a:solidFill>
            <a:effectLst/>
            <a:latin typeface="Century Gothic" pitchFamily="34" charset="0"/>
          </a:endParaRPr>
        </a:p>
      </dsp:txBody>
      <dsp:txXfrm>
        <a:off x="744" y="2177107"/>
        <a:ext cx="2902148" cy="1741289"/>
      </dsp:txXfrm>
    </dsp:sp>
    <dsp:sp modelId="{5DA34B1E-781C-4458-8E60-6373EACD0A50}">
      <dsp:nvSpPr>
        <dsp:cNvPr id="0" name=""/>
        <dsp:cNvSpPr/>
      </dsp:nvSpPr>
      <dsp:spPr>
        <a:xfrm>
          <a:off x="3193107" y="2177107"/>
          <a:ext cx="2902148" cy="174128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smtClean="0">
              <a:solidFill>
                <a:schemeClr val="tx1"/>
              </a:solidFill>
              <a:effectLst/>
              <a:latin typeface="Century Gothic" pitchFamily="34" charset="0"/>
            </a:rPr>
            <a:t>RELATIONSHIP MARKETING</a:t>
          </a:r>
          <a:endParaRPr lang="el-GR" sz="3100" kern="1200" dirty="0">
            <a:solidFill>
              <a:schemeClr val="tx1"/>
            </a:solidFill>
            <a:effectLst/>
            <a:latin typeface="Century Gothic" pitchFamily="34" charset="0"/>
          </a:endParaRPr>
        </a:p>
      </dsp:txBody>
      <dsp:txXfrm>
        <a:off x="3193107" y="2177107"/>
        <a:ext cx="2902148" cy="17412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B20D-DDB9-4B25-A7A6-512516210712}">
      <dsp:nvSpPr>
        <dsp:cNvPr id="0" name=""/>
        <dsp:cNvSpPr/>
      </dsp:nvSpPr>
      <dsp:spPr>
        <a:xfrm>
          <a:off x="740435" y="11192"/>
          <a:ext cx="4420463" cy="409241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b="1" u="sng" kern="1200" dirty="0" smtClean="0">
              <a:latin typeface="Century Gothic" pitchFamily="34" charset="0"/>
            </a:rPr>
            <a:t>Market</a:t>
          </a:r>
          <a:r>
            <a:rPr lang="en-US" sz="3300" u="sng" kern="1200" dirty="0" smtClean="0">
              <a:latin typeface="Century Gothic" pitchFamily="34" charset="0"/>
            </a:rPr>
            <a:t> </a:t>
          </a:r>
          <a:endParaRPr lang="el-GR" sz="3300" u="sng" kern="1200" dirty="0" smtClean="0">
            <a:latin typeface="Century Gothic" pitchFamily="34" charset="0"/>
          </a:endParaRPr>
        </a:p>
        <a:p>
          <a:pPr lvl="0" algn="ctr" defTabSz="1466850">
            <a:lnSpc>
              <a:spcPct val="90000"/>
            </a:lnSpc>
            <a:spcBef>
              <a:spcPct val="0"/>
            </a:spcBef>
            <a:spcAft>
              <a:spcPct val="35000"/>
            </a:spcAft>
          </a:pPr>
          <a:r>
            <a:rPr lang="en-US" sz="3300" kern="1200" dirty="0" smtClean="0">
              <a:latin typeface="Century Gothic" pitchFamily="34" charset="0"/>
            </a:rPr>
            <a:t> 3C Consumer Competition</a:t>
          </a:r>
          <a:endParaRPr lang="el-GR" sz="3300" kern="1200" dirty="0" smtClean="0">
            <a:latin typeface="Century Gothic" pitchFamily="34" charset="0"/>
          </a:endParaRPr>
        </a:p>
        <a:p>
          <a:pPr lvl="0" algn="ctr" defTabSz="1466850">
            <a:lnSpc>
              <a:spcPct val="90000"/>
            </a:lnSpc>
            <a:spcBef>
              <a:spcPct val="0"/>
            </a:spcBef>
            <a:spcAft>
              <a:spcPct val="35000"/>
            </a:spcAft>
          </a:pPr>
          <a:r>
            <a:rPr lang="en-US" sz="3300" kern="1200" dirty="0" smtClean="0">
              <a:latin typeface="Century Gothic" pitchFamily="34" charset="0"/>
            </a:rPr>
            <a:t>Firm</a:t>
          </a:r>
        </a:p>
      </dsp:txBody>
      <dsp:txXfrm>
        <a:off x="1357707" y="493776"/>
        <a:ext cx="2548735" cy="3127248"/>
      </dsp:txXfrm>
    </dsp:sp>
    <dsp:sp modelId="{997F90B5-5282-4B1F-9EE3-C51DD67FBB2A}">
      <dsp:nvSpPr>
        <dsp:cNvPr id="0" name=""/>
        <dsp:cNvSpPr/>
      </dsp:nvSpPr>
      <dsp:spPr>
        <a:xfrm>
          <a:off x="3853948" y="11192"/>
          <a:ext cx="4092415" cy="4092415"/>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l-GR" sz="3300" b="1" u="sng" kern="1200" dirty="0" smtClean="0">
              <a:latin typeface="Century Gothic" pitchFamily="34" charset="0"/>
            </a:rPr>
            <a:t>-</a:t>
          </a:r>
          <a:r>
            <a:rPr lang="en-US" sz="3300" b="1" u="sng" kern="1200" dirty="0" err="1" smtClean="0">
              <a:latin typeface="Century Gothic" pitchFamily="34" charset="0"/>
            </a:rPr>
            <a:t>ing</a:t>
          </a:r>
          <a:endParaRPr lang="el-GR" sz="3300" b="1" u="sng" kern="1200" dirty="0" smtClean="0">
            <a:latin typeface="Century Gothic" pitchFamily="34" charset="0"/>
          </a:endParaRPr>
        </a:p>
        <a:p>
          <a:pPr lvl="0" algn="ctr" defTabSz="1466850">
            <a:lnSpc>
              <a:spcPct val="90000"/>
            </a:lnSpc>
            <a:spcBef>
              <a:spcPct val="0"/>
            </a:spcBef>
            <a:spcAft>
              <a:spcPct val="35000"/>
            </a:spcAft>
          </a:pPr>
          <a:r>
            <a:rPr lang="en-US" sz="3300" kern="1200" dirty="0" smtClean="0">
              <a:latin typeface="Century Gothic" pitchFamily="34" charset="0"/>
            </a:rPr>
            <a:t>4P’s Product Place Promotion Price</a:t>
          </a:r>
          <a:endParaRPr lang="el-GR" sz="3300" kern="1200" dirty="0"/>
        </a:p>
      </dsp:txBody>
      <dsp:txXfrm>
        <a:off x="5015309" y="493776"/>
        <a:ext cx="2359590" cy="31272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E8443-5D73-4AFE-9585-098CD055A9E5}">
      <dsp:nvSpPr>
        <dsp:cNvPr id="0" name=""/>
        <dsp:cNvSpPr/>
      </dsp:nvSpPr>
      <dsp:spPr>
        <a:xfrm>
          <a:off x="912701" y="0"/>
          <a:ext cx="5112568" cy="5112568"/>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51D5C-7241-4DAF-9609-BA2BE5F2FAB4}">
      <dsp:nvSpPr>
        <dsp:cNvPr id="0" name=""/>
        <dsp:cNvSpPr/>
      </dsp:nvSpPr>
      <dsp:spPr>
        <a:xfrm>
          <a:off x="3468985" y="514002"/>
          <a:ext cx="3323169" cy="121024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Century Gothic" pitchFamily="34" charset="0"/>
            </a:rPr>
            <a:t>Κοινωνία (κοινωνική ευμάρεια)</a:t>
          </a:r>
          <a:endParaRPr lang="el-GR" sz="2400" kern="1200" dirty="0">
            <a:latin typeface="Century Gothic" pitchFamily="34" charset="0"/>
          </a:endParaRPr>
        </a:p>
      </dsp:txBody>
      <dsp:txXfrm>
        <a:off x="3528064" y="573081"/>
        <a:ext cx="3205011" cy="1092082"/>
      </dsp:txXfrm>
    </dsp:sp>
    <dsp:sp modelId="{ED14490B-5C82-45D1-8F93-85F30D8A32F2}">
      <dsp:nvSpPr>
        <dsp:cNvPr id="0" name=""/>
        <dsp:cNvSpPr/>
      </dsp:nvSpPr>
      <dsp:spPr>
        <a:xfrm>
          <a:off x="3468985" y="1875523"/>
          <a:ext cx="3323169" cy="1210240"/>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Century Gothic" pitchFamily="34" charset="0"/>
            </a:rPr>
            <a:t>Καταναλωτές (ικανοποίηση)</a:t>
          </a:r>
          <a:endParaRPr lang="el-GR" sz="2400" kern="1200" dirty="0">
            <a:latin typeface="Century Gothic" pitchFamily="34" charset="0"/>
          </a:endParaRPr>
        </a:p>
      </dsp:txBody>
      <dsp:txXfrm>
        <a:off x="3528064" y="1934602"/>
        <a:ext cx="3205011" cy="1092082"/>
      </dsp:txXfrm>
    </dsp:sp>
    <dsp:sp modelId="{E477F4E2-2D3F-407E-91B7-AFDF8B266361}">
      <dsp:nvSpPr>
        <dsp:cNvPr id="0" name=""/>
        <dsp:cNvSpPr/>
      </dsp:nvSpPr>
      <dsp:spPr>
        <a:xfrm>
          <a:off x="3468985" y="3237044"/>
          <a:ext cx="3323169" cy="1210240"/>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kern="1200" dirty="0" smtClean="0">
              <a:latin typeface="Century Gothic" pitchFamily="34" charset="0"/>
            </a:rPr>
            <a:t>Επιχείρηση (κέρδη)</a:t>
          </a:r>
          <a:endParaRPr lang="el-GR" sz="2400" kern="1200" dirty="0">
            <a:latin typeface="Century Gothic" pitchFamily="34" charset="0"/>
          </a:endParaRPr>
        </a:p>
      </dsp:txBody>
      <dsp:txXfrm>
        <a:off x="3528064" y="3296123"/>
        <a:ext cx="3205011" cy="1092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4EFF3-3500-42FB-B9A4-D390D039D216}">
      <dsp:nvSpPr>
        <dsp:cNvPr id="0" name=""/>
        <dsp:cNvSpPr/>
      </dsp:nvSpPr>
      <dsp:spPr>
        <a:xfrm>
          <a:off x="1842014" y="686307"/>
          <a:ext cx="4576665" cy="4576665"/>
        </a:xfrm>
        <a:prstGeom prst="blockArc">
          <a:avLst>
            <a:gd name="adj1" fmla="val 10800000"/>
            <a:gd name="adj2" fmla="val 16200000"/>
            <a:gd name="adj3" fmla="val 464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0328B3-407F-44C1-AC25-E26740CC1EF2}">
      <dsp:nvSpPr>
        <dsp:cNvPr id="0" name=""/>
        <dsp:cNvSpPr/>
      </dsp:nvSpPr>
      <dsp:spPr>
        <a:xfrm>
          <a:off x="1842014" y="686307"/>
          <a:ext cx="4576665" cy="4576665"/>
        </a:xfrm>
        <a:prstGeom prst="blockArc">
          <a:avLst>
            <a:gd name="adj1" fmla="val 5400000"/>
            <a:gd name="adj2" fmla="val 10800000"/>
            <a:gd name="adj3" fmla="val 464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DEFB69-D5BE-4702-8CFF-874C3E0A1C1B}">
      <dsp:nvSpPr>
        <dsp:cNvPr id="0" name=""/>
        <dsp:cNvSpPr/>
      </dsp:nvSpPr>
      <dsp:spPr>
        <a:xfrm>
          <a:off x="1842014" y="686307"/>
          <a:ext cx="4576665" cy="4576665"/>
        </a:xfrm>
        <a:prstGeom prst="blockArc">
          <a:avLst>
            <a:gd name="adj1" fmla="val 0"/>
            <a:gd name="adj2" fmla="val 5400000"/>
            <a:gd name="adj3" fmla="val 464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A00C6-DF4A-4979-A814-E32771C99B8C}">
      <dsp:nvSpPr>
        <dsp:cNvPr id="0" name=""/>
        <dsp:cNvSpPr/>
      </dsp:nvSpPr>
      <dsp:spPr>
        <a:xfrm>
          <a:off x="1842014" y="686307"/>
          <a:ext cx="4576665" cy="4576665"/>
        </a:xfrm>
        <a:prstGeom prst="blockArc">
          <a:avLst>
            <a:gd name="adj1" fmla="val 16200000"/>
            <a:gd name="adj2" fmla="val 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D9287-53E2-4B35-B3FA-A47ECE3A7147}">
      <dsp:nvSpPr>
        <dsp:cNvPr id="0" name=""/>
        <dsp:cNvSpPr/>
      </dsp:nvSpPr>
      <dsp:spPr>
        <a:xfrm>
          <a:off x="3077037" y="1921329"/>
          <a:ext cx="2106620" cy="210662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l-GR" sz="3300" b="1" kern="1200" dirty="0" smtClean="0">
              <a:solidFill>
                <a:srgbClr val="000000"/>
              </a:solidFill>
              <a:effectLst/>
              <a:latin typeface="Century Gothic" pitchFamily="34" charset="0"/>
            </a:rPr>
            <a:t>Κοινό Στόχος</a:t>
          </a:r>
          <a:endParaRPr lang="el-GR" sz="3300" b="1" kern="1200" dirty="0">
            <a:solidFill>
              <a:srgbClr val="000000"/>
            </a:solidFill>
            <a:effectLst/>
            <a:latin typeface="Century Gothic" pitchFamily="34" charset="0"/>
          </a:endParaRPr>
        </a:p>
      </dsp:txBody>
      <dsp:txXfrm>
        <a:off x="3385544" y="2229836"/>
        <a:ext cx="1489606" cy="1489606"/>
      </dsp:txXfrm>
    </dsp:sp>
    <dsp:sp modelId="{C703FBFC-ED55-42DE-9A54-07A7693BF580}">
      <dsp:nvSpPr>
        <dsp:cNvPr id="0" name=""/>
        <dsp:cNvSpPr/>
      </dsp:nvSpPr>
      <dsp:spPr>
        <a:xfrm>
          <a:off x="3158239" y="2076"/>
          <a:ext cx="1944217" cy="14746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000000"/>
              </a:solidFill>
              <a:effectLst/>
              <a:latin typeface="Century Gothic" pitchFamily="34" charset="0"/>
            </a:rPr>
            <a:t>Αποφάσεις για το προϊόν</a:t>
          </a:r>
          <a:endParaRPr lang="el-GR" sz="1800" b="1" kern="1200" dirty="0">
            <a:solidFill>
              <a:srgbClr val="000000"/>
            </a:solidFill>
            <a:effectLst/>
            <a:latin typeface="Century Gothic" pitchFamily="34" charset="0"/>
          </a:endParaRPr>
        </a:p>
      </dsp:txBody>
      <dsp:txXfrm>
        <a:off x="3442963" y="218031"/>
        <a:ext cx="1374769" cy="1042724"/>
      </dsp:txXfrm>
    </dsp:sp>
    <dsp:sp modelId="{BB442B22-C1E9-4322-8CEF-FD5E30B2A9D1}">
      <dsp:nvSpPr>
        <dsp:cNvPr id="0" name=""/>
        <dsp:cNvSpPr/>
      </dsp:nvSpPr>
      <dsp:spPr>
        <a:xfrm>
          <a:off x="5388596" y="2237322"/>
          <a:ext cx="1953993" cy="1474634"/>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000000"/>
              </a:solidFill>
              <a:effectLst/>
              <a:latin typeface="Century Gothic" pitchFamily="34" charset="0"/>
            </a:rPr>
            <a:t>Αποφάσεις για την διανομή</a:t>
          </a:r>
          <a:endParaRPr lang="el-GR" sz="1800" b="1" kern="1200" dirty="0">
            <a:solidFill>
              <a:srgbClr val="000000"/>
            </a:solidFill>
            <a:effectLst/>
            <a:latin typeface="Century Gothic" pitchFamily="34" charset="0"/>
          </a:endParaRPr>
        </a:p>
      </dsp:txBody>
      <dsp:txXfrm>
        <a:off x="5674752" y="2453277"/>
        <a:ext cx="1381681" cy="1042724"/>
      </dsp:txXfrm>
    </dsp:sp>
    <dsp:sp modelId="{FE7D1DBF-E3AA-4B0A-AC45-9A2260723B26}">
      <dsp:nvSpPr>
        <dsp:cNvPr id="0" name=""/>
        <dsp:cNvSpPr/>
      </dsp:nvSpPr>
      <dsp:spPr>
        <a:xfrm>
          <a:off x="3168355" y="4472568"/>
          <a:ext cx="1923985" cy="1474634"/>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000000"/>
              </a:solidFill>
              <a:effectLst/>
              <a:latin typeface="Century Gothic" pitchFamily="34" charset="0"/>
            </a:rPr>
            <a:t>Αποφάσεις για την προώθηση</a:t>
          </a:r>
          <a:endParaRPr lang="el-GR" sz="1800" b="1" kern="1200" dirty="0">
            <a:solidFill>
              <a:srgbClr val="000000"/>
            </a:solidFill>
            <a:effectLst/>
            <a:latin typeface="Century Gothic" pitchFamily="34" charset="0"/>
          </a:endParaRPr>
        </a:p>
      </dsp:txBody>
      <dsp:txXfrm>
        <a:off x="3450116" y="4688523"/>
        <a:ext cx="1360463" cy="1042724"/>
      </dsp:txXfrm>
    </dsp:sp>
    <dsp:sp modelId="{17A8E2C1-8E6A-4342-B900-BCF941A0EBD6}">
      <dsp:nvSpPr>
        <dsp:cNvPr id="0" name=""/>
        <dsp:cNvSpPr/>
      </dsp:nvSpPr>
      <dsp:spPr>
        <a:xfrm>
          <a:off x="938329" y="2237322"/>
          <a:ext cx="1913544" cy="1474634"/>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000000"/>
              </a:solidFill>
              <a:effectLst/>
              <a:latin typeface="Century Gothic" pitchFamily="34" charset="0"/>
            </a:rPr>
            <a:t>Αποφάσεις για την τιμή</a:t>
          </a:r>
          <a:endParaRPr lang="el-GR" sz="1800" b="1" kern="1200" dirty="0">
            <a:solidFill>
              <a:srgbClr val="000000"/>
            </a:solidFill>
            <a:effectLst/>
            <a:latin typeface="Century Gothic" pitchFamily="34" charset="0"/>
          </a:endParaRPr>
        </a:p>
      </dsp:txBody>
      <dsp:txXfrm>
        <a:off x="1218561" y="2453277"/>
        <a:ext cx="1353080" cy="1042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45889-9FB0-4CF6-8D5F-8188652071CC}">
      <dsp:nvSpPr>
        <dsp:cNvPr id="0" name=""/>
        <dsp:cNvSpPr/>
      </dsp:nvSpPr>
      <dsp:spPr>
        <a:xfrm>
          <a:off x="0" y="126999"/>
          <a:ext cx="1904999" cy="1143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Εξαγωγές</a:t>
          </a:r>
          <a:endParaRPr lang="en-US" sz="1900" b="1" i="1" kern="1200" dirty="0" smtClean="0">
            <a:solidFill>
              <a:schemeClr val="tx1"/>
            </a:solidFill>
            <a:latin typeface="Century Gothic" pitchFamily="34" charset="0"/>
          </a:endParaRPr>
        </a:p>
      </dsp:txBody>
      <dsp:txXfrm>
        <a:off x="0" y="126999"/>
        <a:ext cx="1904999" cy="1143000"/>
      </dsp:txXfrm>
    </dsp:sp>
    <dsp:sp modelId="{65E27B07-82CC-4D36-8171-A58B0F7AFB1F}">
      <dsp:nvSpPr>
        <dsp:cNvPr id="0" name=""/>
        <dsp:cNvSpPr/>
      </dsp:nvSpPr>
      <dsp:spPr>
        <a:xfrm>
          <a:off x="2095500" y="126999"/>
          <a:ext cx="1904999" cy="1143000"/>
        </a:xfrm>
        <a:prstGeom prst="rect">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Έρευνα Αγοράς</a:t>
          </a:r>
          <a:endParaRPr lang="en-US" sz="1900" b="1" i="1" kern="1200" dirty="0">
            <a:solidFill>
              <a:schemeClr val="tx1"/>
            </a:solidFill>
            <a:latin typeface="Century Gothic" pitchFamily="34" charset="0"/>
          </a:endParaRPr>
        </a:p>
      </dsp:txBody>
      <dsp:txXfrm>
        <a:off x="2095500" y="126999"/>
        <a:ext cx="1904999" cy="1143000"/>
      </dsp:txXfrm>
    </dsp:sp>
    <dsp:sp modelId="{FACBB5E6-4AA5-4720-AB4D-FF39A315286C}">
      <dsp:nvSpPr>
        <dsp:cNvPr id="0" name=""/>
        <dsp:cNvSpPr/>
      </dsp:nvSpPr>
      <dsp:spPr>
        <a:xfrm>
          <a:off x="4191000" y="126999"/>
          <a:ext cx="1904999" cy="114300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Διαφήμιση Επικοινωνία</a:t>
          </a:r>
          <a:endParaRPr lang="en-US" sz="1900" b="1" i="1" kern="1200" dirty="0">
            <a:solidFill>
              <a:schemeClr val="tx1"/>
            </a:solidFill>
            <a:latin typeface="Century Gothic" pitchFamily="34" charset="0"/>
          </a:endParaRPr>
        </a:p>
      </dsp:txBody>
      <dsp:txXfrm>
        <a:off x="4191000" y="126999"/>
        <a:ext cx="1904999" cy="1143000"/>
      </dsp:txXfrm>
    </dsp:sp>
    <dsp:sp modelId="{AFEDD2DA-57FB-4FA4-AF65-3EC380490BDD}">
      <dsp:nvSpPr>
        <dsp:cNvPr id="0" name=""/>
        <dsp:cNvSpPr/>
      </dsp:nvSpPr>
      <dsp:spPr>
        <a:xfrm>
          <a:off x="0" y="1460500"/>
          <a:ext cx="1904999" cy="1143000"/>
        </a:xfrm>
        <a:prstGeom prst="rect">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Διοίκηση Υπηρεσιών</a:t>
          </a:r>
          <a:endParaRPr lang="en-US" sz="1900" b="1" i="1" kern="1200" dirty="0">
            <a:solidFill>
              <a:schemeClr val="tx1"/>
            </a:solidFill>
            <a:latin typeface="Century Gothic" pitchFamily="34" charset="0"/>
          </a:endParaRPr>
        </a:p>
      </dsp:txBody>
      <dsp:txXfrm>
        <a:off x="0" y="1460500"/>
        <a:ext cx="1904999" cy="1143000"/>
      </dsp:txXfrm>
    </dsp:sp>
    <dsp:sp modelId="{6B5C9FC3-B388-4FF0-BEAD-F0A5298F1DAF}">
      <dsp:nvSpPr>
        <dsp:cNvPr id="0" name=""/>
        <dsp:cNvSpPr/>
      </dsp:nvSpPr>
      <dsp:spPr>
        <a:xfrm>
          <a:off x="2095500" y="1460499"/>
          <a:ext cx="1904999" cy="114300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Διοίκηση Διανομής</a:t>
          </a:r>
          <a:endParaRPr lang="en-US" sz="1900" b="1" i="1" kern="1200" dirty="0">
            <a:solidFill>
              <a:schemeClr val="tx1"/>
            </a:solidFill>
            <a:latin typeface="Century Gothic" pitchFamily="34" charset="0"/>
          </a:endParaRPr>
        </a:p>
      </dsp:txBody>
      <dsp:txXfrm>
        <a:off x="2095500" y="1460499"/>
        <a:ext cx="1904999" cy="1143000"/>
      </dsp:txXfrm>
    </dsp:sp>
    <dsp:sp modelId="{8F79ECE7-9140-4C76-9231-391531836FE6}">
      <dsp:nvSpPr>
        <dsp:cNvPr id="0" name=""/>
        <dsp:cNvSpPr/>
      </dsp:nvSpPr>
      <dsp:spPr>
        <a:xfrm>
          <a:off x="4191000" y="1460499"/>
          <a:ext cx="1904999" cy="1143000"/>
        </a:xfrm>
        <a:prstGeom prst="rect">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Διοίκηση Επώνυμων προϊόντων</a:t>
          </a:r>
          <a:endParaRPr lang="en-US" sz="1900" b="1" i="1" kern="1200" dirty="0">
            <a:solidFill>
              <a:schemeClr val="tx1"/>
            </a:solidFill>
            <a:latin typeface="Century Gothic" pitchFamily="34" charset="0"/>
          </a:endParaRPr>
        </a:p>
      </dsp:txBody>
      <dsp:txXfrm>
        <a:off x="4191000" y="1460499"/>
        <a:ext cx="1904999" cy="1143000"/>
      </dsp:txXfrm>
    </dsp:sp>
    <dsp:sp modelId="{EDD5C540-02AC-4983-B7FF-1FD59BC4DD72}">
      <dsp:nvSpPr>
        <dsp:cNvPr id="0" name=""/>
        <dsp:cNvSpPr/>
      </dsp:nvSpPr>
      <dsp:spPr>
        <a:xfrm>
          <a:off x="0" y="2793999"/>
          <a:ext cx="1904999" cy="114300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Ανάπτυξη προϊόντων</a:t>
          </a:r>
          <a:endParaRPr lang="en-US" sz="1900" b="1" i="1" kern="1200" dirty="0">
            <a:solidFill>
              <a:schemeClr val="tx1"/>
            </a:solidFill>
            <a:latin typeface="Century Gothic" pitchFamily="34" charset="0"/>
          </a:endParaRPr>
        </a:p>
      </dsp:txBody>
      <dsp:txXfrm>
        <a:off x="0" y="2793999"/>
        <a:ext cx="1904999" cy="1143000"/>
      </dsp:txXfrm>
    </dsp:sp>
    <dsp:sp modelId="{3BD1D68A-DA24-4A76-94B4-85E5B8722DC3}">
      <dsp:nvSpPr>
        <dsp:cNvPr id="0" name=""/>
        <dsp:cNvSpPr/>
      </dsp:nvSpPr>
      <dsp:spPr>
        <a:xfrm>
          <a:off x="2095500" y="2793999"/>
          <a:ext cx="1904999" cy="1143000"/>
        </a:xfrm>
        <a:prstGeom prst="rect">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Χονδρεμπόριο</a:t>
          </a:r>
        </a:p>
      </dsp:txBody>
      <dsp:txXfrm>
        <a:off x="2095500" y="2793999"/>
        <a:ext cx="1904999" cy="1143000"/>
      </dsp:txXfrm>
    </dsp:sp>
    <dsp:sp modelId="{3D646EE1-96F2-4260-91A9-1D7EB36546C7}">
      <dsp:nvSpPr>
        <dsp:cNvPr id="0" name=""/>
        <dsp:cNvSpPr/>
      </dsp:nvSpPr>
      <dsp:spPr>
        <a:xfrm>
          <a:off x="4191000" y="2794000"/>
          <a:ext cx="1904999" cy="114300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b="1" i="1" kern="1200" dirty="0" smtClean="0">
              <a:solidFill>
                <a:schemeClr val="tx1"/>
              </a:solidFill>
              <a:latin typeface="Century Gothic" pitchFamily="34" charset="0"/>
            </a:rPr>
            <a:t>Πωλήσεις</a:t>
          </a:r>
          <a:endParaRPr lang="en-US" sz="1900" b="1" i="1" kern="1200" dirty="0" smtClean="0">
            <a:solidFill>
              <a:schemeClr val="tx1"/>
            </a:solidFill>
            <a:latin typeface="Century Gothic" pitchFamily="34" charset="0"/>
          </a:endParaRPr>
        </a:p>
      </dsp:txBody>
      <dsp:txXfrm>
        <a:off x="4191000" y="2794000"/>
        <a:ext cx="1904999" cy="1143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2175-2EF4-49F2-8DD7-15CF5C81C9B1}">
      <dsp:nvSpPr>
        <dsp:cNvPr id="0" name=""/>
        <dsp:cNvSpPr/>
      </dsp:nvSpPr>
      <dsp:spPr>
        <a:xfrm>
          <a:off x="0" y="804862"/>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solidFill>
                <a:schemeClr val="tx1"/>
              </a:solidFill>
              <a:latin typeface="Century Gothic" pitchFamily="34" charset="0"/>
            </a:rPr>
            <a:t>Marketing </a:t>
          </a:r>
          <a:r>
            <a:rPr lang="el-GR" sz="2300" kern="1200" smtClean="0">
              <a:solidFill>
                <a:schemeClr val="tx1"/>
              </a:solidFill>
              <a:latin typeface="Century Gothic" pitchFamily="34" charset="0"/>
            </a:rPr>
            <a:t>σε μη κερδοσκοπικούς οργανισμούς</a:t>
          </a:r>
          <a:endParaRPr lang="el-GR" sz="2300" kern="1200" dirty="0" smtClean="0">
            <a:solidFill>
              <a:schemeClr val="tx1"/>
            </a:solidFill>
            <a:latin typeface="Century Gothic" pitchFamily="34" charset="0"/>
          </a:endParaRPr>
        </a:p>
      </dsp:txBody>
      <dsp:txXfrm>
        <a:off x="0" y="804862"/>
        <a:ext cx="2571749" cy="1543050"/>
      </dsp:txXfrm>
    </dsp:sp>
    <dsp:sp modelId="{EBC04B50-A562-4502-B222-809545C1049E}">
      <dsp:nvSpPr>
        <dsp:cNvPr id="0" name=""/>
        <dsp:cNvSpPr/>
      </dsp:nvSpPr>
      <dsp:spPr>
        <a:xfrm>
          <a:off x="2828925" y="804862"/>
          <a:ext cx="2571749" cy="1543050"/>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smtClean="0">
              <a:solidFill>
                <a:schemeClr val="tx1"/>
              </a:solidFill>
              <a:latin typeface="Century Gothic" pitchFamily="34" charset="0"/>
            </a:rPr>
            <a:t>Προσώπων - </a:t>
          </a:r>
          <a:r>
            <a:rPr lang="en-US" sz="2300" kern="1200" smtClean="0">
              <a:solidFill>
                <a:schemeClr val="tx1"/>
              </a:solidFill>
              <a:latin typeface="Century Gothic" pitchFamily="34" charset="0"/>
            </a:rPr>
            <a:t>Person Marketing</a:t>
          </a:r>
          <a:br>
            <a:rPr lang="en-US" sz="2300" kern="1200" smtClean="0">
              <a:solidFill>
                <a:schemeClr val="tx1"/>
              </a:solidFill>
              <a:latin typeface="Century Gothic" pitchFamily="34" charset="0"/>
            </a:rPr>
          </a:br>
          <a:endParaRPr lang="en-US" sz="2300" kern="1200" dirty="0" smtClean="0">
            <a:solidFill>
              <a:schemeClr val="tx1"/>
            </a:solidFill>
            <a:latin typeface="Century Gothic" pitchFamily="34" charset="0"/>
          </a:endParaRPr>
        </a:p>
      </dsp:txBody>
      <dsp:txXfrm>
        <a:off x="2828925" y="804862"/>
        <a:ext cx="2571749" cy="1543050"/>
      </dsp:txXfrm>
    </dsp:sp>
    <dsp:sp modelId="{DF6AB313-9E34-40AB-A06F-43F9EB1BE29D}">
      <dsp:nvSpPr>
        <dsp:cNvPr id="0" name=""/>
        <dsp:cNvSpPr/>
      </dsp:nvSpPr>
      <dsp:spPr>
        <a:xfrm>
          <a:off x="5657849" y="804862"/>
          <a:ext cx="2571749" cy="1543050"/>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smtClean="0">
              <a:solidFill>
                <a:schemeClr val="tx1"/>
              </a:solidFill>
              <a:latin typeface="Century Gothic" pitchFamily="34" charset="0"/>
            </a:rPr>
            <a:t>Τοποθεσιών - </a:t>
          </a:r>
          <a:r>
            <a:rPr lang="en-US" sz="2300" kern="1200" smtClean="0">
              <a:solidFill>
                <a:schemeClr val="tx1"/>
              </a:solidFill>
              <a:latin typeface="Century Gothic" pitchFamily="34" charset="0"/>
            </a:rPr>
            <a:t>Place Marketing</a:t>
          </a:r>
          <a:br>
            <a:rPr lang="en-US" sz="2300" kern="1200" smtClean="0">
              <a:solidFill>
                <a:schemeClr val="tx1"/>
              </a:solidFill>
              <a:latin typeface="Century Gothic" pitchFamily="34" charset="0"/>
            </a:rPr>
          </a:br>
          <a:endParaRPr lang="en-US" sz="2300" kern="1200" dirty="0" smtClean="0">
            <a:solidFill>
              <a:schemeClr val="tx1"/>
            </a:solidFill>
            <a:latin typeface="Century Gothic" pitchFamily="34" charset="0"/>
          </a:endParaRPr>
        </a:p>
      </dsp:txBody>
      <dsp:txXfrm>
        <a:off x="5657849" y="804862"/>
        <a:ext cx="2571749" cy="1543050"/>
      </dsp:txXfrm>
    </dsp:sp>
    <dsp:sp modelId="{CE86BF91-527B-4AE2-AFD4-5A239EED4719}">
      <dsp:nvSpPr>
        <dsp:cNvPr id="0" name=""/>
        <dsp:cNvSpPr/>
      </dsp:nvSpPr>
      <dsp:spPr>
        <a:xfrm>
          <a:off x="0" y="2605087"/>
          <a:ext cx="2571749" cy="1543050"/>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smtClean="0">
              <a:solidFill>
                <a:schemeClr val="tx1"/>
              </a:solidFill>
              <a:latin typeface="Century Gothic" pitchFamily="34" charset="0"/>
            </a:rPr>
            <a:t>Σκοπών - </a:t>
          </a:r>
          <a:r>
            <a:rPr lang="en-US" sz="2300" kern="1200" smtClean="0">
              <a:solidFill>
                <a:schemeClr val="tx1"/>
              </a:solidFill>
              <a:latin typeface="Century Gothic" pitchFamily="34" charset="0"/>
            </a:rPr>
            <a:t>Cause Marketing</a:t>
          </a:r>
          <a:br>
            <a:rPr lang="en-US" sz="2300" kern="1200" smtClean="0">
              <a:solidFill>
                <a:schemeClr val="tx1"/>
              </a:solidFill>
              <a:latin typeface="Century Gothic" pitchFamily="34" charset="0"/>
            </a:rPr>
          </a:br>
          <a:endParaRPr lang="en-US" sz="2300" kern="1200" dirty="0" smtClean="0">
            <a:solidFill>
              <a:schemeClr val="tx1"/>
            </a:solidFill>
            <a:latin typeface="Century Gothic" pitchFamily="34" charset="0"/>
          </a:endParaRPr>
        </a:p>
      </dsp:txBody>
      <dsp:txXfrm>
        <a:off x="0" y="2605087"/>
        <a:ext cx="2571749" cy="1543050"/>
      </dsp:txXfrm>
    </dsp:sp>
    <dsp:sp modelId="{B38897F4-75F8-4FA3-830C-3E6475EDED8C}">
      <dsp:nvSpPr>
        <dsp:cNvPr id="0" name=""/>
        <dsp:cNvSpPr/>
      </dsp:nvSpPr>
      <dsp:spPr>
        <a:xfrm>
          <a:off x="2828925" y="2605087"/>
          <a:ext cx="2571749" cy="1543050"/>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smtClean="0">
              <a:solidFill>
                <a:schemeClr val="tx1"/>
              </a:solidFill>
              <a:latin typeface="Century Gothic" pitchFamily="34" charset="0"/>
            </a:rPr>
            <a:t>Γεγονότων - </a:t>
          </a:r>
          <a:r>
            <a:rPr lang="en-US" sz="2300" kern="1200" smtClean="0">
              <a:solidFill>
                <a:schemeClr val="tx1"/>
              </a:solidFill>
              <a:latin typeface="Century Gothic" pitchFamily="34" charset="0"/>
            </a:rPr>
            <a:t>Event Marketing</a:t>
          </a:r>
          <a:br>
            <a:rPr lang="en-US" sz="2300" kern="1200" smtClean="0">
              <a:solidFill>
                <a:schemeClr val="tx1"/>
              </a:solidFill>
              <a:latin typeface="Century Gothic" pitchFamily="34" charset="0"/>
            </a:rPr>
          </a:br>
          <a:endParaRPr lang="en-US" sz="2300" kern="1200" dirty="0" smtClean="0">
            <a:solidFill>
              <a:schemeClr val="tx1"/>
            </a:solidFill>
            <a:latin typeface="Century Gothic" pitchFamily="34" charset="0"/>
          </a:endParaRPr>
        </a:p>
      </dsp:txBody>
      <dsp:txXfrm>
        <a:off x="2828925" y="2605087"/>
        <a:ext cx="2571749" cy="1543050"/>
      </dsp:txXfrm>
    </dsp:sp>
    <dsp:sp modelId="{AEC37FC3-43E7-4EF2-A72E-F43EC9905D8D}">
      <dsp:nvSpPr>
        <dsp:cNvPr id="0" name=""/>
        <dsp:cNvSpPr/>
      </dsp:nvSpPr>
      <dsp:spPr>
        <a:xfrm>
          <a:off x="5657849" y="2605087"/>
          <a:ext cx="2571749" cy="154305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smtClean="0">
              <a:solidFill>
                <a:schemeClr val="tx1"/>
              </a:solidFill>
              <a:latin typeface="Century Gothic" pitchFamily="34" charset="0"/>
            </a:rPr>
            <a:t>Διοίκησης Αντιλήψεων</a:t>
          </a:r>
          <a:endParaRPr lang="en-US" sz="2300" kern="1200" dirty="0" smtClean="0">
            <a:solidFill>
              <a:schemeClr val="tx1"/>
            </a:solidFill>
            <a:latin typeface="Century Gothic" pitchFamily="34" charset="0"/>
          </a:endParaRPr>
        </a:p>
      </dsp:txBody>
      <dsp:txXfrm>
        <a:off x="5657849" y="2605087"/>
        <a:ext cx="2571749" cy="154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95839-0B3A-47FB-B3F4-3E08C6DEAA16}">
      <dsp:nvSpPr>
        <dsp:cNvPr id="0" name=""/>
        <dsp:cNvSpPr/>
      </dsp:nvSpPr>
      <dsp:spPr>
        <a:xfrm rot="10800000">
          <a:off x="1571658" y="142877"/>
          <a:ext cx="5539211" cy="292940"/>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Προϊόντα</a:t>
          </a:r>
          <a:endParaRPr lang="el-GR" sz="2000" kern="1200" dirty="0">
            <a:solidFill>
              <a:schemeClr val="tx1"/>
            </a:solidFill>
            <a:latin typeface="Century Gothic" pitchFamily="34" charset="0"/>
          </a:endParaRPr>
        </a:p>
      </dsp:txBody>
      <dsp:txXfrm rot="10800000">
        <a:off x="1644893" y="142877"/>
        <a:ext cx="5465976" cy="292940"/>
      </dsp:txXfrm>
    </dsp:sp>
    <dsp:sp modelId="{476D1E0E-1F9C-4933-A833-876898FE7E2E}">
      <dsp:nvSpPr>
        <dsp:cNvPr id="0" name=""/>
        <dsp:cNvSpPr/>
      </dsp:nvSpPr>
      <dsp:spPr>
        <a:xfrm>
          <a:off x="1236331" y="692"/>
          <a:ext cx="635534" cy="54464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40B6F58-A244-4A5E-8CB2-C0A93F8F9553}">
      <dsp:nvSpPr>
        <dsp:cNvPr id="0" name=""/>
        <dsp:cNvSpPr/>
      </dsp:nvSpPr>
      <dsp:spPr>
        <a:xfrm rot="10800000">
          <a:off x="1559384" y="796008"/>
          <a:ext cx="5539211" cy="292940"/>
        </a:xfrm>
        <a:prstGeom prst="homePlate">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Υπηρεσίες</a:t>
          </a:r>
          <a:endParaRPr lang="el-GR" sz="2000" kern="1200" dirty="0">
            <a:solidFill>
              <a:schemeClr val="tx1"/>
            </a:solidFill>
            <a:latin typeface="Century Gothic" pitchFamily="34" charset="0"/>
          </a:endParaRPr>
        </a:p>
      </dsp:txBody>
      <dsp:txXfrm rot="10800000">
        <a:off x="1632619" y="796008"/>
        <a:ext cx="5465976" cy="292940"/>
      </dsp:txXfrm>
    </dsp:sp>
    <dsp:sp modelId="{E0F6289E-FAB7-43AE-BD8E-4B2DDA6B9804}">
      <dsp:nvSpPr>
        <dsp:cNvPr id="0" name=""/>
        <dsp:cNvSpPr/>
      </dsp:nvSpPr>
      <dsp:spPr>
        <a:xfrm>
          <a:off x="1231045" y="632784"/>
          <a:ext cx="656676" cy="61938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94C7382-9A6B-40D7-9A03-E560AFCC8359}">
      <dsp:nvSpPr>
        <dsp:cNvPr id="0" name=""/>
        <dsp:cNvSpPr/>
      </dsp:nvSpPr>
      <dsp:spPr>
        <a:xfrm rot="10800000">
          <a:off x="1567097" y="1484612"/>
          <a:ext cx="5539211" cy="292940"/>
        </a:xfrm>
        <a:prstGeom prst="homePlate">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Γεγονότα και εμπειρίες</a:t>
          </a:r>
          <a:endParaRPr lang="el-GR" sz="2000" kern="1200" dirty="0">
            <a:solidFill>
              <a:schemeClr val="tx1"/>
            </a:solidFill>
            <a:latin typeface="Century Gothic" pitchFamily="34" charset="0"/>
          </a:endParaRPr>
        </a:p>
      </dsp:txBody>
      <dsp:txXfrm rot="10800000">
        <a:off x="1640332" y="1484612"/>
        <a:ext cx="5465976" cy="292940"/>
      </dsp:txXfrm>
    </dsp:sp>
    <dsp:sp modelId="{FD0AB06D-A00D-48B4-9609-33D5C45F4E25}">
      <dsp:nvSpPr>
        <dsp:cNvPr id="0" name=""/>
        <dsp:cNvSpPr/>
      </dsp:nvSpPr>
      <dsp:spPr>
        <a:xfrm>
          <a:off x="1228784" y="1321666"/>
          <a:ext cx="687528" cy="582931"/>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62E9D2A-992A-42A1-8D40-58CA8108C95D}">
      <dsp:nvSpPr>
        <dsp:cNvPr id="0" name=""/>
        <dsp:cNvSpPr/>
      </dsp:nvSpPr>
      <dsp:spPr>
        <a:xfrm rot="10800000">
          <a:off x="1579609" y="2230636"/>
          <a:ext cx="5539211" cy="292940"/>
        </a:xfrm>
        <a:prstGeom prst="homePlate">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Οργανισμούς</a:t>
          </a:r>
          <a:endParaRPr lang="el-GR" sz="2000" kern="1200" dirty="0">
            <a:solidFill>
              <a:schemeClr val="tx1"/>
            </a:solidFill>
            <a:latin typeface="Century Gothic" pitchFamily="34" charset="0"/>
          </a:endParaRPr>
        </a:p>
      </dsp:txBody>
      <dsp:txXfrm rot="10800000">
        <a:off x="1652844" y="2230636"/>
        <a:ext cx="5465976" cy="292940"/>
      </dsp:txXfrm>
    </dsp:sp>
    <dsp:sp modelId="{3B11B522-4B12-495D-81F4-3457189C24E7}">
      <dsp:nvSpPr>
        <dsp:cNvPr id="0" name=""/>
        <dsp:cNvSpPr/>
      </dsp:nvSpPr>
      <dsp:spPr>
        <a:xfrm>
          <a:off x="1218671" y="2031900"/>
          <a:ext cx="737577" cy="734226"/>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251113A-7D1C-462F-8C57-1F76DC23965B}">
      <dsp:nvSpPr>
        <dsp:cNvPr id="0" name=""/>
        <dsp:cNvSpPr/>
      </dsp:nvSpPr>
      <dsp:spPr>
        <a:xfrm rot="10800000">
          <a:off x="1556497" y="3020071"/>
          <a:ext cx="5539211" cy="292940"/>
        </a:xfrm>
        <a:prstGeom prst="homePlate">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Πληροφορίες</a:t>
          </a:r>
          <a:endParaRPr lang="el-GR" sz="2000" kern="1200" dirty="0">
            <a:solidFill>
              <a:schemeClr val="tx1"/>
            </a:solidFill>
            <a:latin typeface="Century Gothic" pitchFamily="34" charset="0"/>
          </a:endParaRPr>
        </a:p>
      </dsp:txBody>
      <dsp:txXfrm rot="10800000">
        <a:off x="1629732" y="3020071"/>
        <a:ext cx="5465976" cy="292940"/>
      </dsp:txXfrm>
    </dsp:sp>
    <dsp:sp modelId="{16C43F80-9895-420C-A362-0416F97CFFBD}">
      <dsp:nvSpPr>
        <dsp:cNvPr id="0" name=""/>
        <dsp:cNvSpPr/>
      </dsp:nvSpPr>
      <dsp:spPr>
        <a:xfrm>
          <a:off x="1257634" y="2822253"/>
          <a:ext cx="645128" cy="669753"/>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5FC6B5D-3A75-44B0-9B5D-9B25F2BFC853}">
      <dsp:nvSpPr>
        <dsp:cNvPr id="0" name=""/>
        <dsp:cNvSpPr/>
      </dsp:nvSpPr>
      <dsp:spPr>
        <a:xfrm rot="10800000">
          <a:off x="1578111" y="3741760"/>
          <a:ext cx="5539211" cy="292940"/>
        </a:xfrm>
        <a:prstGeom prst="homePlate">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Τοποθεσίες και ακίνητα</a:t>
          </a:r>
          <a:endParaRPr lang="el-GR" sz="2000" kern="1200" dirty="0">
            <a:solidFill>
              <a:schemeClr val="tx1"/>
            </a:solidFill>
            <a:latin typeface="Century Gothic" pitchFamily="34" charset="0"/>
          </a:endParaRPr>
        </a:p>
      </dsp:txBody>
      <dsp:txXfrm rot="10800000">
        <a:off x="1651346" y="3741760"/>
        <a:ext cx="5465976" cy="292940"/>
      </dsp:txXfrm>
    </dsp:sp>
    <dsp:sp modelId="{4A05F487-A0C0-4566-821B-4C9C02F0C1D9}">
      <dsp:nvSpPr>
        <dsp:cNvPr id="0" name=""/>
        <dsp:cNvSpPr/>
      </dsp:nvSpPr>
      <dsp:spPr>
        <a:xfrm>
          <a:off x="1212318" y="3588863"/>
          <a:ext cx="731587" cy="598735"/>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9CD8946-E32C-4654-962D-CD292DC8E872}">
      <dsp:nvSpPr>
        <dsp:cNvPr id="0" name=""/>
        <dsp:cNvSpPr/>
      </dsp:nvSpPr>
      <dsp:spPr>
        <a:xfrm rot="10800000">
          <a:off x="1574439" y="4454202"/>
          <a:ext cx="5539211" cy="292940"/>
        </a:xfrm>
        <a:prstGeom prst="homePlate">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smtClean="0">
              <a:solidFill>
                <a:schemeClr val="tx1"/>
              </a:solidFill>
              <a:latin typeface="Century Gothic" pitchFamily="34" charset="0"/>
            </a:rPr>
            <a:t>Πρόσωπα</a:t>
          </a:r>
          <a:endParaRPr lang="el-GR" sz="2000" kern="1200" dirty="0">
            <a:solidFill>
              <a:schemeClr val="tx1"/>
            </a:solidFill>
            <a:latin typeface="Century Gothic" pitchFamily="34" charset="0"/>
          </a:endParaRPr>
        </a:p>
      </dsp:txBody>
      <dsp:txXfrm rot="10800000">
        <a:off x="1647674" y="4454202"/>
        <a:ext cx="5465976" cy="292940"/>
      </dsp:txXfrm>
    </dsp:sp>
    <dsp:sp modelId="{BF131827-5885-48F2-BF3E-1286B0209AB0}">
      <dsp:nvSpPr>
        <dsp:cNvPr id="0" name=""/>
        <dsp:cNvSpPr/>
      </dsp:nvSpPr>
      <dsp:spPr>
        <a:xfrm>
          <a:off x="1182841" y="4279408"/>
          <a:ext cx="716896" cy="651256"/>
        </a:xfrm>
        <a:prstGeom prst="ellipse">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B365EE-2C75-4831-A896-FF4DC1E16F7B}">
      <dsp:nvSpPr>
        <dsp:cNvPr id="0" name=""/>
        <dsp:cNvSpPr/>
      </dsp:nvSpPr>
      <dsp:spPr>
        <a:xfrm rot="10800000">
          <a:off x="1551253" y="5181857"/>
          <a:ext cx="5539211" cy="292940"/>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179" tIns="76200" rIns="14224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tx1"/>
              </a:solidFill>
              <a:latin typeface="Century Gothic" pitchFamily="34" charset="0"/>
            </a:rPr>
            <a:t>Ιδέες</a:t>
          </a:r>
          <a:endParaRPr lang="el-GR" sz="2000" kern="1200" dirty="0">
            <a:solidFill>
              <a:schemeClr val="tx1"/>
            </a:solidFill>
            <a:latin typeface="Century Gothic" pitchFamily="34" charset="0"/>
          </a:endParaRPr>
        </a:p>
      </dsp:txBody>
      <dsp:txXfrm rot="10800000">
        <a:off x="1624488" y="5181857"/>
        <a:ext cx="5465976" cy="292940"/>
      </dsp:txXfrm>
    </dsp:sp>
    <dsp:sp modelId="{ABF96B8B-0D71-45DD-A05A-63ED24C58780}">
      <dsp:nvSpPr>
        <dsp:cNvPr id="0" name=""/>
        <dsp:cNvSpPr/>
      </dsp:nvSpPr>
      <dsp:spPr>
        <a:xfrm>
          <a:off x="1239176" y="5013745"/>
          <a:ext cx="624154" cy="629163"/>
        </a:xfrm>
        <a:prstGeom prst="ellipse">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A255D-F519-42A9-9C91-4B1261936AFD}">
      <dsp:nvSpPr>
        <dsp:cNvPr id="0" name=""/>
        <dsp:cNvSpPr/>
      </dsp:nvSpPr>
      <dsp:spPr>
        <a:xfrm>
          <a:off x="1489125" y="553021"/>
          <a:ext cx="5806725" cy="5806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t" anchorCtr="0">
          <a:noAutofit/>
        </a:bodyPr>
        <a:lstStyle/>
        <a:p>
          <a:pPr lvl="0" algn="l" defTabSz="1377950">
            <a:lnSpc>
              <a:spcPct val="90000"/>
            </a:lnSpc>
            <a:spcBef>
              <a:spcPct val="0"/>
            </a:spcBef>
            <a:spcAft>
              <a:spcPct val="35000"/>
            </a:spcAft>
          </a:pPr>
          <a:r>
            <a:rPr lang="el-GR" sz="3100" kern="1200" dirty="0" smtClean="0">
              <a:latin typeface="Century Gothic" pitchFamily="34" charset="0"/>
            </a:rPr>
            <a:t>Υπάρχουσες εντυπώσεις</a:t>
          </a:r>
          <a:endParaRPr lang="el-GR" sz="3100" kern="1200" dirty="0"/>
        </a:p>
        <a:p>
          <a:pPr marL="228600" lvl="1" indent="-228600" algn="l" defTabSz="1066800">
            <a:lnSpc>
              <a:spcPct val="90000"/>
            </a:lnSpc>
            <a:spcBef>
              <a:spcPct val="0"/>
            </a:spcBef>
            <a:spcAft>
              <a:spcPct val="15000"/>
            </a:spcAft>
            <a:buChar char="••"/>
          </a:pPr>
          <a:r>
            <a:rPr lang="el-GR" sz="2400" kern="1200" dirty="0" smtClean="0">
              <a:latin typeface="Century Gothic" pitchFamily="34" charset="0"/>
            </a:rPr>
            <a:t>Εντύπωση επιλογής </a:t>
          </a:r>
          <a:endParaRPr lang="el-GR" sz="2400" kern="1200" dirty="0"/>
        </a:p>
        <a:p>
          <a:pPr marL="228600" lvl="1" indent="-228600" algn="l" defTabSz="1066800">
            <a:lnSpc>
              <a:spcPct val="90000"/>
            </a:lnSpc>
            <a:spcBef>
              <a:spcPct val="0"/>
            </a:spcBef>
            <a:spcAft>
              <a:spcPct val="15000"/>
            </a:spcAft>
            <a:buChar char="••"/>
          </a:pPr>
          <a:r>
            <a:rPr lang="el-GR" sz="2400" kern="1200" dirty="0" smtClean="0">
              <a:latin typeface="Century Gothic" pitchFamily="34" charset="0"/>
            </a:rPr>
            <a:t>Εντύπωση </a:t>
          </a:r>
        </a:p>
        <a:p>
          <a:pPr marL="228600" lvl="1" indent="-228600" algn="l" defTabSz="1066800">
            <a:lnSpc>
              <a:spcPct val="90000"/>
            </a:lnSpc>
            <a:spcBef>
              <a:spcPct val="0"/>
            </a:spcBef>
            <a:spcAft>
              <a:spcPct val="15000"/>
            </a:spcAft>
            <a:buChar char="••"/>
          </a:pPr>
          <a:r>
            <a:rPr lang="el-GR" sz="2400" kern="1200" dirty="0" smtClean="0">
              <a:latin typeface="Century Gothic" pitchFamily="34" charset="0"/>
            </a:rPr>
            <a:t>επικοινωνίας</a:t>
          </a:r>
          <a:endParaRPr lang="el-GR" sz="2400" kern="1200" dirty="0"/>
        </a:p>
        <a:p>
          <a:pPr marL="228600" lvl="1" indent="-228600" algn="l" defTabSz="1066800">
            <a:lnSpc>
              <a:spcPct val="90000"/>
            </a:lnSpc>
            <a:spcBef>
              <a:spcPct val="0"/>
            </a:spcBef>
            <a:spcAft>
              <a:spcPct val="15000"/>
            </a:spcAft>
            <a:buChar char="••"/>
          </a:pPr>
          <a:r>
            <a:rPr lang="el-GR" sz="2400" kern="1200" dirty="0" smtClean="0">
              <a:latin typeface="Century Gothic" pitchFamily="34" charset="0"/>
            </a:rPr>
            <a:t>Εντύπωση συμμετοχής</a:t>
          </a:r>
          <a:endParaRPr lang="el-GR" sz="2400" kern="1200" dirty="0"/>
        </a:p>
        <a:p>
          <a:pPr marL="228600" lvl="1" indent="-228600" algn="l" defTabSz="1066800">
            <a:lnSpc>
              <a:spcPct val="90000"/>
            </a:lnSpc>
            <a:spcBef>
              <a:spcPct val="0"/>
            </a:spcBef>
            <a:spcAft>
              <a:spcPct val="15000"/>
            </a:spcAft>
            <a:buChar char="••"/>
          </a:pPr>
          <a:r>
            <a:rPr lang="el-GR" sz="2400" kern="1200" dirty="0" smtClean="0">
              <a:latin typeface="Century Gothic" pitchFamily="34" charset="0"/>
            </a:rPr>
            <a:t>Εντύπωση δημοκρατίας</a:t>
          </a:r>
          <a:endParaRPr lang="el-GR" sz="2400" kern="1200" dirty="0"/>
        </a:p>
        <a:p>
          <a:pPr marL="228600" lvl="1" indent="-228600" algn="l" defTabSz="1066800">
            <a:lnSpc>
              <a:spcPct val="90000"/>
            </a:lnSpc>
            <a:spcBef>
              <a:spcPct val="0"/>
            </a:spcBef>
            <a:spcAft>
              <a:spcPct val="15000"/>
            </a:spcAft>
            <a:buChar char="••"/>
          </a:pPr>
          <a:r>
            <a:rPr lang="el-GR" sz="2400" kern="1200" dirty="0" smtClean="0">
              <a:latin typeface="Century Gothic" pitchFamily="34" charset="0"/>
            </a:rPr>
            <a:t>Εντύπωση ύπαρξης</a:t>
          </a:r>
          <a:endParaRPr lang="el-GR" sz="2400" kern="1200" dirty="0"/>
        </a:p>
      </dsp:txBody>
      <dsp:txXfrm>
        <a:off x="2456912" y="1520808"/>
        <a:ext cx="3871150" cy="3871150"/>
      </dsp:txXfrm>
    </dsp:sp>
    <dsp:sp modelId="{6FA910D7-6E85-44C5-9B48-FF14F77A0727}">
      <dsp:nvSpPr>
        <dsp:cNvPr id="0" name=""/>
        <dsp:cNvSpPr/>
      </dsp:nvSpPr>
      <dsp:spPr>
        <a:xfrm>
          <a:off x="1147661" y="193501"/>
          <a:ext cx="6525652" cy="6525652"/>
        </a:xfrm>
        <a:prstGeom prst="circularArrow">
          <a:avLst>
            <a:gd name="adj1" fmla="val 5085"/>
            <a:gd name="adj2" fmla="val 327528"/>
            <a:gd name="adj3" fmla="val 15851159"/>
            <a:gd name="adj4" fmla="val 1622131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226C7-DA2E-4976-A01D-1B4D8CA0DCDA}">
      <dsp:nvSpPr>
        <dsp:cNvPr id="0" name=""/>
        <dsp:cNvSpPr/>
      </dsp:nvSpPr>
      <dsp:spPr>
        <a:xfrm>
          <a:off x="2426669" y="59406"/>
          <a:ext cx="2851516" cy="2851516"/>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l-GR" sz="2600" kern="1200" smtClean="0">
              <a:effectLst>
                <a:outerShdw blurRad="38100" dist="38100" dir="2700000" algn="tl">
                  <a:srgbClr val="000000">
                    <a:alpha val="43137"/>
                  </a:srgbClr>
                </a:outerShdw>
              </a:effectLst>
              <a:latin typeface="Century Gothic" pitchFamily="34" charset="0"/>
            </a:rPr>
            <a:t>ΣΤΡΑΤΗΓΙΚΟ </a:t>
          </a:r>
          <a:endParaRPr lang="el-GR" sz="2600" kern="1200" dirty="0">
            <a:effectLst>
              <a:outerShdw blurRad="38100" dist="38100" dir="2700000" algn="tl">
                <a:srgbClr val="000000">
                  <a:alpha val="43137"/>
                </a:srgbClr>
              </a:outerShdw>
            </a:effectLst>
          </a:endParaRPr>
        </a:p>
      </dsp:txBody>
      <dsp:txXfrm>
        <a:off x="2806871" y="558422"/>
        <a:ext cx="2091112" cy="1283182"/>
      </dsp:txXfrm>
    </dsp:sp>
    <dsp:sp modelId="{061DCA97-E7A6-499B-91E1-8D236EB437B0}">
      <dsp:nvSpPr>
        <dsp:cNvPr id="0" name=""/>
        <dsp:cNvSpPr/>
      </dsp:nvSpPr>
      <dsp:spPr>
        <a:xfrm>
          <a:off x="3455591" y="1841604"/>
          <a:ext cx="2851516" cy="2851516"/>
        </a:xfrm>
        <a:prstGeom prst="ellipse">
          <a:avLst/>
        </a:prstGeom>
        <a:gradFill rotWithShape="0">
          <a:gsLst>
            <a:gs pos="0">
              <a:schemeClr val="accent4">
                <a:alpha val="50000"/>
                <a:hueOff val="-2232385"/>
                <a:satOff val="13449"/>
                <a:lumOff val="1078"/>
                <a:alphaOff val="0"/>
                <a:shade val="51000"/>
                <a:satMod val="130000"/>
              </a:schemeClr>
            </a:gs>
            <a:gs pos="80000">
              <a:schemeClr val="accent4">
                <a:alpha val="50000"/>
                <a:hueOff val="-2232385"/>
                <a:satOff val="13449"/>
                <a:lumOff val="1078"/>
                <a:alphaOff val="0"/>
                <a:shade val="93000"/>
                <a:satMod val="130000"/>
              </a:schemeClr>
            </a:gs>
            <a:gs pos="100000">
              <a:schemeClr val="accent4">
                <a:alpha val="50000"/>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l-GR" sz="2600" kern="1200" smtClean="0">
              <a:effectLst>
                <a:outerShdw blurRad="38100" dist="38100" dir="2700000" algn="tl">
                  <a:srgbClr val="000000">
                    <a:alpha val="43137"/>
                  </a:srgbClr>
                </a:outerShdw>
              </a:effectLst>
              <a:latin typeface="Century Gothic" pitchFamily="34" charset="0"/>
            </a:rPr>
            <a:t>ΤΑΚΤΙΚΟ</a:t>
          </a:r>
          <a:endParaRPr lang="el-GR" sz="2600" kern="1200" dirty="0">
            <a:effectLst>
              <a:outerShdw blurRad="38100" dist="38100" dir="2700000" algn="tl">
                <a:srgbClr val="000000">
                  <a:alpha val="43137"/>
                </a:srgbClr>
              </a:outerShdw>
            </a:effectLst>
          </a:endParaRPr>
        </a:p>
      </dsp:txBody>
      <dsp:txXfrm>
        <a:off x="4327680" y="2578246"/>
        <a:ext cx="1710910" cy="1568334"/>
      </dsp:txXfrm>
    </dsp:sp>
    <dsp:sp modelId="{55B92229-C8AA-4A85-AFB6-62A0BD795FC1}">
      <dsp:nvSpPr>
        <dsp:cNvPr id="0" name=""/>
        <dsp:cNvSpPr/>
      </dsp:nvSpPr>
      <dsp:spPr>
        <a:xfrm>
          <a:off x="1397747" y="1841604"/>
          <a:ext cx="2851516" cy="2851516"/>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l-GR" sz="2600" kern="1200" smtClean="0">
              <a:effectLst>
                <a:outerShdw blurRad="38100" dist="38100" dir="2700000" algn="tl">
                  <a:srgbClr val="000000">
                    <a:alpha val="43137"/>
                  </a:srgbClr>
                </a:outerShdw>
              </a:effectLst>
              <a:latin typeface="Century Gothic" pitchFamily="34" charset="0"/>
            </a:rPr>
            <a:t>ΕΣΩΤΕΡΙΚΟ</a:t>
          </a:r>
          <a:endParaRPr lang="el-GR" sz="2600" kern="1200" dirty="0">
            <a:effectLst>
              <a:outerShdw blurRad="38100" dist="38100" dir="2700000" algn="tl">
                <a:srgbClr val="000000">
                  <a:alpha val="43137"/>
                </a:srgbClr>
              </a:outerShdw>
            </a:effectLst>
          </a:endParaRPr>
        </a:p>
      </dsp:txBody>
      <dsp:txXfrm>
        <a:off x="1666265" y="2578246"/>
        <a:ext cx="1710910" cy="15683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E9F46-19AF-4435-A7BA-0E143CFB3D69}">
      <dsp:nvSpPr>
        <dsp:cNvPr id="0" name=""/>
        <dsp:cNvSpPr/>
      </dsp:nvSpPr>
      <dsp:spPr>
        <a:xfrm>
          <a:off x="656134" y="0"/>
          <a:ext cx="7436194" cy="626469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40724-E9FE-4C85-80E9-95BD98293C2B}">
      <dsp:nvSpPr>
        <dsp:cNvPr id="0" name=""/>
        <dsp:cNvSpPr/>
      </dsp:nvSpPr>
      <dsp:spPr>
        <a:xfrm>
          <a:off x="0" y="1879408"/>
          <a:ext cx="2624539" cy="250587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smtClean="0">
              <a:effectLst>
                <a:outerShdw blurRad="38100" dist="38100" dir="2700000" algn="tl">
                  <a:srgbClr val="000000"/>
                </a:outerShdw>
              </a:effectLst>
              <a:latin typeface="Century Gothic" pitchFamily="34" charset="0"/>
            </a:rPr>
            <a:t>ΤΜΗΜΑΤΟΠΟΙΗΣΗ</a:t>
          </a:r>
          <a:endParaRPr lang="el-GR" sz="2000" kern="1200" dirty="0"/>
        </a:p>
      </dsp:txBody>
      <dsp:txXfrm>
        <a:off x="122327" y="2001735"/>
        <a:ext cx="2379885" cy="2261224"/>
      </dsp:txXfrm>
    </dsp:sp>
    <dsp:sp modelId="{C5D98F69-D00E-4B34-A401-55A1D480D0F2}">
      <dsp:nvSpPr>
        <dsp:cNvPr id="0" name=""/>
        <dsp:cNvSpPr/>
      </dsp:nvSpPr>
      <dsp:spPr>
        <a:xfrm>
          <a:off x="3061962" y="1879408"/>
          <a:ext cx="2624539" cy="2505878"/>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smtClean="0">
              <a:effectLst>
                <a:outerShdw blurRad="38100" dist="38100" dir="2700000" algn="tl">
                  <a:srgbClr val="000000"/>
                </a:outerShdw>
              </a:effectLst>
              <a:latin typeface="Century Gothic" pitchFamily="34" charset="0"/>
            </a:rPr>
            <a:t>ΔΙΑΦΟΡΟΠΟΙΗΣΗ</a:t>
          </a:r>
          <a:endParaRPr lang="el-GR" sz="2000" kern="1200" dirty="0"/>
        </a:p>
      </dsp:txBody>
      <dsp:txXfrm>
        <a:off x="3184289" y="2001735"/>
        <a:ext cx="2379885" cy="2261224"/>
      </dsp:txXfrm>
    </dsp:sp>
    <dsp:sp modelId="{0257C201-5343-4C21-9657-59A2EA62997E}">
      <dsp:nvSpPr>
        <dsp:cNvPr id="0" name=""/>
        <dsp:cNvSpPr/>
      </dsp:nvSpPr>
      <dsp:spPr>
        <a:xfrm>
          <a:off x="6123924" y="1879408"/>
          <a:ext cx="2624539" cy="250587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smtClean="0">
              <a:effectLst>
                <a:outerShdw blurRad="38100" dist="38100" dir="2700000" algn="tl">
                  <a:srgbClr val="000000"/>
                </a:outerShdw>
              </a:effectLst>
              <a:latin typeface="Century Gothic" pitchFamily="34" charset="0"/>
            </a:rPr>
            <a:t>ΤΟΠΟΘΕΤΗΣΗ</a:t>
          </a:r>
          <a:endParaRPr lang="el-GR" sz="2000" kern="1200" dirty="0"/>
        </a:p>
      </dsp:txBody>
      <dsp:txXfrm>
        <a:off x="6246251" y="2001735"/>
        <a:ext cx="2379885" cy="2261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12D6C-C723-4A43-8135-C0064BEA6040}">
      <dsp:nvSpPr>
        <dsp:cNvPr id="0" name=""/>
        <dsp:cNvSpPr/>
      </dsp:nvSpPr>
      <dsp:spPr>
        <a:xfrm>
          <a:off x="0" y="663364"/>
          <a:ext cx="2801402" cy="168084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smtClean="0">
              <a:solidFill>
                <a:schemeClr val="tx1"/>
              </a:solidFill>
              <a:latin typeface="Century Gothic" pitchFamily="34" charset="0"/>
            </a:rPr>
            <a:t>Προσφορά ικανοποιητικών προϊόντων </a:t>
          </a:r>
          <a:endParaRPr lang="el-GR" sz="1800" kern="1200" dirty="0" smtClean="0">
            <a:solidFill>
              <a:schemeClr val="tx1"/>
            </a:solidFill>
            <a:latin typeface="Century Gothic" pitchFamily="34" charset="0"/>
          </a:endParaRPr>
        </a:p>
      </dsp:txBody>
      <dsp:txXfrm>
        <a:off x="0" y="663364"/>
        <a:ext cx="2801402" cy="1680841"/>
      </dsp:txXfrm>
    </dsp:sp>
    <dsp:sp modelId="{3BC22C14-C445-4980-9A42-0FD38FA65603}">
      <dsp:nvSpPr>
        <dsp:cNvPr id="0" name=""/>
        <dsp:cNvSpPr/>
      </dsp:nvSpPr>
      <dsp:spPr>
        <a:xfrm>
          <a:off x="3081542" y="663364"/>
          <a:ext cx="2801402" cy="1680841"/>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smtClean="0">
              <a:solidFill>
                <a:schemeClr val="tx1"/>
              </a:solidFill>
              <a:latin typeface="Century Gothic" pitchFamily="34" charset="0"/>
            </a:rPr>
            <a:t>Παροχή στους πελάτες περισσότερο από ότι περιμένουν </a:t>
          </a:r>
          <a:endParaRPr lang="el-GR" sz="1800" kern="1200" dirty="0" smtClean="0">
            <a:solidFill>
              <a:schemeClr val="tx1"/>
            </a:solidFill>
            <a:latin typeface="Century Gothic" pitchFamily="34" charset="0"/>
          </a:endParaRPr>
        </a:p>
      </dsp:txBody>
      <dsp:txXfrm>
        <a:off x="3081542" y="663364"/>
        <a:ext cx="2801402" cy="1680841"/>
      </dsp:txXfrm>
    </dsp:sp>
    <dsp:sp modelId="{1B1743B7-16BF-4E0F-B1BE-A752C4FC9B08}">
      <dsp:nvSpPr>
        <dsp:cNvPr id="0" name=""/>
        <dsp:cNvSpPr/>
      </dsp:nvSpPr>
      <dsp:spPr>
        <a:xfrm>
          <a:off x="6163085" y="663364"/>
          <a:ext cx="2801402" cy="1680841"/>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smtClean="0">
              <a:solidFill>
                <a:schemeClr val="tx1"/>
              </a:solidFill>
              <a:latin typeface="Century Gothic" pitchFamily="34" charset="0"/>
            </a:rPr>
            <a:t>Αποφυγή μη ρεαλιστικής τιμολόγησης </a:t>
          </a:r>
          <a:endParaRPr lang="el-GR" sz="1800" kern="1200" dirty="0" smtClean="0">
            <a:solidFill>
              <a:schemeClr val="tx1"/>
            </a:solidFill>
            <a:latin typeface="Century Gothic" pitchFamily="34" charset="0"/>
          </a:endParaRPr>
        </a:p>
      </dsp:txBody>
      <dsp:txXfrm>
        <a:off x="6163085" y="663364"/>
        <a:ext cx="2801402" cy="1680841"/>
      </dsp:txXfrm>
    </dsp:sp>
    <dsp:sp modelId="{9F71688B-0A46-425E-BCA1-D1BD22CA1399}">
      <dsp:nvSpPr>
        <dsp:cNvPr id="0" name=""/>
        <dsp:cNvSpPr/>
      </dsp:nvSpPr>
      <dsp:spPr>
        <a:xfrm>
          <a:off x="1540771" y="2624346"/>
          <a:ext cx="2801402" cy="1680841"/>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smtClean="0">
              <a:solidFill>
                <a:schemeClr val="tx1"/>
              </a:solidFill>
              <a:latin typeface="Century Gothic" pitchFamily="34" charset="0"/>
            </a:rPr>
            <a:t>Παροχή των αναγκαίων δεδομένων στους πελάτες </a:t>
          </a:r>
          <a:endParaRPr lang="el-GR" sz="1800" kern="1200" dirty="0" smtClean="0">
            <a:solidFill>
              <a:schemeClr val="tx1"/>
            </a:solidFill>
            <a:latin typeface="Century Gothic" pitchFamily="34" charset="0"/>
          </a:endParaRPr>
        </a:p>
      </dsp:txBody>
      <dsp:txXfrm>
        <a:off x="1540771" y="2624346"/>
        <a:ext cx="2801402" cy="1680841"/>
      </dsp:txXfrm>
    </dsp:sp>
    <dsp:sp modelId="{7481AE30-5E3F-4D1D-AF3A-470CDE66EDCB}">
      <dsp:nvSpPr>
        <dsp:cNvPr id="0" name=""/>
        <dsp:cNvSpPr/>
      </dsp:nvSpPr>
      <dsp:spPr>
        <a:xfrm>
          <a:off x="4622314" y="2624346"/>
          <a:ext cx="2801402" cy="168084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smtClean="0">
              <a:solidFill>
                <a:schemeClr val="tx1"/>
              </a:solidFill>
              <a:latin typeface="Century Gothic" pitchFamily="34" charset="0"/>
            </a:rPr>
            <a:t>Επιβάλλει μια δέσμευση ολόκληρης της  επιχείρησης στην ικανοποίηση που πελάτη καλύτερα από τον ανταγωνιστή</a:t>
          </a:r>
          <a:endParaRPr lang="en-US" sz="1800" kern="1200" dirty="0" smtClean="0">
            <a:solidFill>
              <a:schemeClr val="tx1"/>
            </a:solidFill>
            <a:latin typeface="Century Gothic" pitchFamily="34" charset="0"/>
          </a:endParaRPr>
        </a:p>
      </dsp:txBody>
      <dsp:txXfrm>
        <a:off x="4622314" y="2624346"/>
        <a:ext cx="2801402" cy="16808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60375"/>
          </a:xfrm>
          <a:prstGeom prst="rect">
            <a:avLst/>
          </a:prstGeom>
          <a:noFill/>
          <a:ln w="12700">
            <a:noFill/>
            <a:miter lim="800000"/>
            <a:headEnd/>
            <a:tailEnd/>
          </a:ln>
          <a:effectLst>
            <a:outerShdw dist="107763" dir="2700000" algn="ctr" rotWithShape="0">
              <a:schemeClr val="bg2"/>
            </a:outerShdw>
          </a:effectLst>
        </p:spPr>
        <p:txBody>
          <a:bodyPr vert="horz" wrap="square" lIns="82550" tIns="41275" rIns="82550" bIns="41275" numCol="1" anchor="ctr" anchorCtr="0" compatLnSpc="1">
            <a:prstTxWarp prst="textNoShape">
              <a:avLst/>
            </a:prstTxWarp>
          </a:bodyPr>
          <a:lstStyle>
            <a:lvl1pPr algn="l">
              <a:defRPr sz="1200">
                <a:latin typeface="Arial" charset="0"/>
              </a:defRPr>
            </a:lvl1pPr>
          </a:lstStyle>
          <a:p>
            <a:pPr>
              <a:defRPr/>
            </a:pPr>
            <a:endParaRPr lang="en-US"/>
          </a:p>
        </p:txBody>
      </p:sp>
      <p:sp>
        <p:nvSpPr>
          <p:cNvPr id="53251" name="Rectangle 3"/>
          <p:cNvSpPr>
            <a:spLocks noGrp="1" noChangeArrowheads="1"/>
          </p:cNvSpPr>
          <p:nvPr>
            <p:ph type="dt" sz="quarter" idx="1"/>
          </p:nvPr>
        </p:nvSpPr>
        <p:spPr bwMode="auto">
          <a:xfrm>
            <a:off x="3886200" y="0"/>
            <a:ext cx="2971800" cy="460375"/>
          </a:xfrm>
          <a:prstGeom prst="rect">
            <a:avLst/>
          </a:prstGeom>
          <a:noFill/>
          <a:ln w="12700">
            <a:noFill/>
            <a:miter lim="800000"/>
            <a:headEnd/>
            <a:tailEnd/>
          </a:ln>
          <a:effectLst>
            <a:outerShdw dist="107763" dir="2700000" algn="ctr" rotWithShape="0">
              <a:schemeClr val="bg2"/>
            </a:outerShdw>
          </a:effectLst>
        </p:spPr>
        <p:txBody>
          <a:bodyPr vert="horz" wrap="square" lIns="82550" tIns="41275" rIns="82550" bIns="41275" numCol="1" anchor="ctr" anchorCtr="0" compatLnSpc="1">
            <a:prstTxWarp prst="textNoShape">
              <a:avLst/>
            </a:prstTxWarp>
          </a:bodyPr>
          <a:lstStyle>
            <a:lvl1pPr algn="r">
              <a:defRPr sz="1200">
                <a:latin typeface="Arial" charset="0"/>
              </a:defRPr>
            </a:lvl1pPr>
          </a:lstStyle>
          <a:p>
            <a:pPr>
              <a:defRPr/>
            </a:pPr>
            <a:r>
              <a:rPr lang="en-US"/>
              <a:t>An Overview of Marketing</a:t>
            </a:r>
          </a:p>
        </p:txBody>
      </p:sp>
      <p:sp>
        <p:nvSpPr>
          <p:cNvPr id="53252" name="Rectangle 4"/>
          <p:cNvSpPr>
            <a:spLocks noGrp="1" noChangeArrowheads="1"/>
          </p:cNvSpPr>
          <p:nvPr>
            <p:ph type="ftr" sz="quarter" idx="2"/>
          </p:nvPr>
        </p:nvSpPr>
        <p:spPr bwMode="auto">
          <a:xfrm>
            <a:off x="0" y="8739188"/>
            <a:ext cx="2971800" cy="460375"/>
          </a:xfrm>
          <a:prstGeom prst="rect">
            <a:avLst/>
          </a:prstGeom>
          <a:noFill/>
          <a:ln w="12700">
            <a:noFill/>
            <a:miter lim="800000"/>
            <a:headEnd/>
            <a:tailEnd/>
          </a:ln>
          <a:effectLst>
            <a:outerShdw dist="107763" dir="2700000" algn="ctr" rotWithShape="0">
              <a:schemeClr val="bg2"/>
            </a:outerShdw>
          </a:effectLst>
        </p:spPr>
        <p:txBody>
          <a:bodyPr vert="horz" wrap="square" lIns="82550" tIns="41275" rIns="82550" bIns="41275" numCol="1" anchor="b" anchorCtr="0" compatLnSpc="1">
            <a:prstTxWarp prst="textNoShape">
              <a:avLst/>
            </a:prstTxWarp>
          </a:bodyPr>
          <a:lstStyle>
            <a:lvl1pPr algn="l">
              <a:defRPr sz="1200">
                <a:latin typeface="Arial" charset="0"/>
              </a:defRPr>
            </a:lvl1pPr>
          </a:lstStyle>
          <a:p>
            <a:pPr>
              <a:defRPr/>
            </a:pPr>
            <a:r>
              <a:rPr lang="en-US"/>
              <a:t>Chapter 1 Version 6e</a:t>
            </a:r>
          </a:p>
        </p:txBody>
      </p:sp>
      <p:sp>
        <p:nvSpPr>
          <p:cNvPr id="53253" name="Rectangle 5"/>
          <p:cNvSpPr>
            <a:spLocks noGrp="1" noChangeArrowheads="1"/>
          </p:cNvSpPr>
          <p:nvPr>
            <p:ph type="sldNum" sz="quarter" idx="3"/>
          </p:nvPr>
        </p:nvSpPr>
        <p:spPr bwMode="auto">
          <a:xfrm>
            <a:off x="3886200" y="8739188"/>
            <a:ext cx="2971800" cy="460375"/>
          </a:xfrm>
          <a:prstGeom prst="rect">
            <a:avLst/>
          </a:prstGeom>
          <a:noFill/>
          <a:ln w="12700">
            <a:noFill/>
            <a:miter lim="800000"/>
            <a:headEnd/>
            <a:tailEnd/>
          </a:ln>
          <a:effectLst>
            <a:outerShdw dist="107763" dir="2700000" algn="ctr" rotWithShape="0">
              <a:schemeClr val="bg2"/>
            </a:outerShdw>
          </a:effectLst>
        </p:spPr>
        <p:txBody>
          <a:bodyPr vert="horz" wrap="square" lIns="82550" tIns="41275" rIns="82550" bIns="41275" numCol="1" anchor="b" anchorCtr="0" compatLnSpc="1">
            <a:prstTxWarp prst="textNoShape">
              <a:avLst/>
            </a:prstTxWarp>
          </a:bodyPr>
          <a:lstStyle>
            <a:lvl1pPr algn="r">
              <a:defRPr sz="1200"/>
            </a:lvl1pPr>
          </a:lstStyle>
          <a:p>
            <a:fld id="{C1C25548-C0C9-4E70-8616-0FE0BA03F6A1}" type="slidenum">
              <a:rPr lang="en-US" altLang="el-GR"/>
              <a:pPr/>
              <a:t>‹#›</a:t>
            </a:fld>
            <a:endParaRPr lang="en-US" altLang="el-GR"/>
          </a:p>
        </p:txBody>
      </p:sp>
    </p:spTree>
    <p:extLst>
      <p:ext uri="{BB962C8B-B14F-4D97-AF65-F5344CB8AC3E}">
        <p14:creationId xmlns:p14="http://schemas.microsoft.com/office/powerpoint/2010/main" val="316939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defRPr>
            </a:lvl1pPr>
          </a:lstStyle>
          <a:p>
            <a:pPr>
              <a:defRPr/>
            </a:pPr>
            <a:r>
              <a:rPr lang="en-US"/>
              <a:t>An Overview of Marketing</a:t>
            </a:r>
          </a:p>
        </p:txBody>
      </p:sp>
      <p:sp>
        <p:nvSpPr>
          <p:cNvPr id="104452" name="Rectangle 4"/>
          <p:cNvSpPr>
            <a:spLocks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b="0">
                <a:solidFill>
                  <a:schemeClr val="tx1"/>
                </a:solidFill>
                <a:latin typeface="Times New Roman" pitchFamily="18" charset="0"/>
              </a:defRPr>
            </a:lvl1pPr>
          </a:lstStyle>
          <a:p>
            <a:pPr>
              <a:defRPr/>
            </a:pPr>
            <a:r>
              <a:rPr lang="en-US"/>
              <a:t>Chapter 1 Version 6e</a:t>
            </a:r>
          </a:p>
        </p:txBody>
      </p:sp>
      <p:sp>
        <p:nvSpPr>
          <p:cNvPr id="3079"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anose="02020603050405020304" pitchFamily="18" charset="0"/>
              </a:defRPr>
            </a:lvl1pPr>
          </a:lstStyle>
          <a:p>
            <a:fld id="{C474204B-C33C-41E4-BD55-A04EEDD6382C}" type="slidenum">
              <a:rPr lang="en-US" altLang="el-GR"/>
              <a:pPr/>
              <a:t>‹#›</a:t>
            </a:fld>
            <a:endParaRPr lang="en-US" altLang="el-GR"/>
          </a:p>
        </p:txBody>
      </p:sp>
    </p:spTree>
    <p:extLst>
      <p:ext uri="{BB962C8B-B14F-4D97-AF65-F5344CB8AC3E}">
        <p14:creationId xmlns:p14="http://schemas.microsoft.com/office/powerpoint/2010/main" val="11961775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Θέση εικόνας διαφάνειας 1"/>
          <p:cNvSpPr>
            <a:spLocks noGrp="1" noRot="1" noChangeAspect="1" noTextEdit="1"/>
          </p:cNvSpPr>
          <p:nvPr>
            <p:ph type="sldImg"/>
          </p:nvPr>
        </p:nvSpPr>
        <p:spPr>
          <a:ln/>
        </p:spPr>
      </p:sp>
      <p:sp>
        <p:nvSpPr>
          <p:cNvPr id="1054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smtClean="0">
              <a:solidFill>
                <a:srgbClr val="FF0000"/>
              </a:solidFill>
            </a:endParaRPr>
          </a:p>
        </p:txBody>
      </p:sp>
      <p:sp>
        <p:nvSpPr>
          <p:cNvPr id="1054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B35458F-B9F8-4C3A-B6DB-83B29671F6B3}" type="slidenum">
              <a:rPr lang="el-GR" altLang="el-GR" sz="1200" b="0">
                <a:solidFill>
                  <a:schemeClr val="tx1"/>
                </a:solidFill>
                <a:latin typeface="Times New Roman" panose="02020603050405020304" pitchFamily="18" charset="0"/>
              </a:rPr>
              <a:pPr/>
              <a:t>1</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7176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09F6548-2385-4A57-93E9-E7681E2477A9}" type="slidenum">
              <a:rPr lang="el-GR" altLang="el-GR" sz="1200" b="0">
                <a:latin typeface="Times New Roman" panose="02020603050405020304" pitchFamily="18" charset="0"/>
              </a:rPr>
              <a:pPr/>
              <a:t>14</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71560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0460F3B-3504-4E28-B0EF-A52ECE9D93A2}" type="slidenum">
              <a:rPr lang="el-GR" altLang="el-GR" sz="1200" b="0">
                <a:latin typeface="Times New Roman" panose="02020603050405020304" pitchFamily="18" charset="0"/>
              </a:rPr>
              <a:pPr/>
              <a:t>15</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913507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latin typeface="Times New Roman" panose="02020603050405020304" pitchFamily="18" charset="0"/>
              </a:rPr>
              <a:t>An Overview of Marketing</a:t>
            </a:r>
          </a:p>
        </p:txBody>
      </p:sp>
      <p:sp>
        <p:nvSpPr>
          <p:cNvPr id="1167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latin typeface="Times New Roman" panose="02020603050405020304" pitchFamily="18" charset="0"/>
              </a:rPr>
              <a:t>Chapter 1 Version 6e</a:t>
            </a:r>
          </a:p>
        </p:txBody>
      </p:sp>
      <p:sp>
        <p:nvSpPr>
          <p:cNvPr id="1167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7AB3C9F-F3CC-4033-85D1-3326B01517A8}" type="slidenum">
              <a:rPr lang="en-US" altLang="el-GR" sz="1200" b="0">
                <a:latin typeface="Times New Roman" panose="02020603050405020304" pitchFamily="18" charset="0"/>
              </a:rPr>
              <a:pPr/>
              <a:t>16</a:t>
            </a:fld>
            <a:endParaRPr lang="en-US" altLang="el-GR" sz="1200" b="0">
              <a:latin typeface="Times New Roman" panose="02020603050405020304" pitchFamily="18" charset="0"/>
            </a:endParaRPr>
          </a:p>
        </p:txBody>
      </p:sp>
      <p:sp>
        <p:nvSpPr>
          <p:cNvPr id="116741" name="Rectangle 2"/>
          <p:cNvSpPr>
            <a:spLocks noGrp="1" noRot="1" noChangeAspect="1" noChangeArrowheads="1" noTextEdit="1"/>
          </p:cNvSpPr>
          <p:nvPr>
            <p:ph type="sldImg"/>
          </p:nvPr>
        </p:nvSpPr>
        <p:spPr>
          <a:xfrm>
            <a:off x="1128713" y="690563"/>
            <a:ext cx="4598987" cy="3449637"/>
          </a:xfrm>
          <a:ln/>
        </p:spPr>
      </p:sp>
      <p:sp>
        <p:nvSpPr>
          <p:cNvPr id="1167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3450700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74FAE11-D7CD-4976-A659-150E29192C70}" type="slidenum">
              <a:rPr lang="el-GR" altLang="el-GR" sz="1200" b="0">
                <a:latin typeface="Times New Roman" panose="02020603050405020304" pitchFamily="18" charset="0"/>
              </a:rPr>
              <a:pPr/>
              <a:t>17</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282770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DCE6C32-E5D4-4E0F-BE87-655FD4068ECB}" type="slidenum">
              <a:rPr lang="el-GR" altLang="el-GR" sz="1200" b="0">
                <a:latin typeface="Times New Roman" panose="02020603050405020304" pitchFamily="18" charset="0"/>
              </a:rPr>
              <a:pPr/>
              <a:t>18</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2022453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198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198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E7757B0-BB3F-4375-8FEB-3B3FE068E463}" type="slidenum">
              <a:rPr lang="en-US" altLang="el-GR" sz="1200" b="0">
                <a:solidFill>
                  <a:schemeClr val="tx1"/>
                </a:solidFill>
                <a:latin typeface="Times New Roman" panose="02020603050405020304" pitchFamily="18" charset="0"/>
              </a:rPr>
              <a:pPr/>
              <a:t>19</a:t>
            </a:fld>
            <a:endParaRPr lang="en-US" altLang="el-GR" sz="1200" b="0">
              <a:solidFill>
                <a:schemeClr val="tx1"/>
              </a:solidFill>
              <a:latin typeface="Times New Roman" panose="02020603050405020304" pitchFamily="18" charset="0"/>
            </a:endParaRPr>
          </a:p>
        </p:txBody>
      </p:sp>
      <p:sp>
        <p:nvSpPr>
          <p:cNvPr id="119813" name="Rectangle 2"/>
          <p:cNvSpPr>
            <a:spLocks noChangeArrowheads="1" noTextEdit="1"/>
          </p:cNvSpPr>
          <p:nvPr>
            <p:ph type="sldImg"/>
          </p:nvPr>
        </p:nvSpPr>
        <p:spPr>
          <a:xfrm>
            <a:off x="1128713" y="690563"/>
            <a:ext cx="4598987" cy="3449637"/>
          </a:xfrm>
          <a:ln/>
        </p:spPr>
      </p:sp>
      <p:sp>
        <p:nvSpPr>
          <p:cNvPr id="1198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1271642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21D2C06-75EE-42DE-9FCB-747F5DA70842}" type="slidenum">
              <a:rPr lang="el-GR" altLang="el-GR" sz="1200" b="0">
                <a:solidFill>
                  <a:schemeClr val="tx1"/>
                </a:solidFill>
                <a:latin typeface="Times New Roman" panose="02020603050405020304" pitchFamily="18" charset="0"/>
              </a:rPr>
              <a:pPr/>
              <a:t>21</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5474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BDAA6FE-A87F-4FFB-AEC6-EA980CB77B57}" type="slidenum">
              <a:rPr lang="el-GR" altLang="el-GR" sz="1200" b="0">
                <a:latin typeface="Times New Roman" panose="02020603050405020304" pitchFamily="18" charset="0"/>
              </a:rPr>
              <a:pPr/>
              <a:t>23</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213739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146CA25-D84A-4CB5-9E95-310973CAC72E}" type="slidenum">
              <a:rPr lang="el-GR" altLang="el-GR" sz="1200" b="0">
                <a:latin typeface="Times New Roman" panose="02020603050405020304" pitchFamily="18" charset="0"/>
              </a:rPr>
              <a:pPr/>
              <a:t>24</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29654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25A51E8-609A-4042-B023-31DA8BCBA964}" type="slidenum">
              <a:rPr lang="el-GR" altLang="el-GR" sz="1200" b="0">
                <a:latin typeface="Times New Roman" panose="02020603050405020304" pitchFamily="18" charset="0"/>
              </a:rPr>
              <a:pPr/>
              <a:t>25</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172331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p:cNvSpPr>
            <a:spLocks noGrp="1" noRot="1" noChangeAspect="1" noTextEdit="1"/>
          </p:cNvSpPr>
          <p:nvPr>
            <p:ph type="sldImg"/>
          </p:nvPr>
        </p:nvSpPr>
        <p:spPr>
          <a:ln/>
        </p:spPr>
      </p:sp>
      <p:sp>
        <p:nvSpPr>
          <p:cNvPr id="1064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l-GR" altLang="el-GR" smtClean="0"/>
          </a:p>
        </p:txBody>
      </p:sp>
      <p:sp>
        <p:nvSpPr>
          <p:cNvPr id="10650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4E6A55B-46EC-4CC4-9C67-330D5D2A2BCC}" type="slidenum">
              <a:rPr lang="el-GR" altLang="el-GR" sz="1200" b="0">
                <a:solidFill>
                  <a:schemeClr val="tx1"/>
                </a:solidFill>
                <a:latin typeface="Times New Roman" panose="02020603050405020304" pitchFamily="18" charset="0"/>
              </a:rPr>
              <a:pPr/>
              <a:t>2</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9691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6F80C64-AD89-48E6-9F0C-5074B26D378D}" type="slidenum">
              <a:rPr lang="el-GR" altLang="el-GR" sz="1200" b="0">
                <a:latin typeface="Times New Roman" panose="02020603050405020304" pitchFamily="18" charset="0"/>
              </a:rPr>
              <a:pPr/>
              <a:t>27</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2044830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D10E5A2-C775-44D4-B385-59B7462F2250}" type="slidenum">
              <a:rPr lang="el-GR" altLang="el-GR" sz="1200" b="0">
                <a:solidFill>
                  <a:schemeClr val="tx1"/>
                </a:solidFill>
                <a:latin typeface="Times New Roman" panose="02020603050405020304" pitchFamily="18" charset="0"/>
              </a:rPr>
              <a:pPr/>
              <a:t>29</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28010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99D0FD3-C607-4EB5-B1DE-30C401CD72AA}" type="slidenum">
              <a:rPr lang="el-GR" altLang="el-GR" sz="1200" b="0">
                <a:solidFill>
                  <a:schemeClr val="tx1"/>
                </a:solidFill>
                <a:latin typeface="Times New Roman" panose="02020603050405020304" pitchFamily="18" charset="0"/>
              </a:rPr>
              <a:pPr/>
              <a:t>32</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42062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280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280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78A42A9-59DF-4D4F-B217-721B3DB524CD}" type="slidenum">
              <a:rPr lang="en-US" altLang="el-GR" sz="1200" b="0">
                <a:solidFill>
                  <a:schemeClr val="tx1"/>
                </a:solidFill>
                <a:latin typeface="Times New Roman" panose="02020603050405020304" pitchFamily="18" charset="0"/>
              </a:rPr>
              <a:pPr/>
              <a:t>34</a:t>
            </a:fld>
            <a:endParaRPr lang="en-US" altLang="el-GR" sz="1200" b="0">
              <a:solidFill>
                <a:schemeClr val="tx1"/>
              </a:solidFill>
              <a:latin typeface="Times New Roman" panose="02020603050405020304" pitchFamily="18" charset="0"/>
            </a:endParaRPr>
          </a:p>
        </p:txBody>
      </p:sp>
      <p:sp>
        <p:nvSpPr>
          <p:cNvPr id="128005" name="Rectangle 2"/>
          <p:cNvSpPr>
            <a:spLocks noChangeArrowheads="1" noTextEdit="1"/>
          </p:cNvSpPr>
          <p:nvPr>
            <p:ph type="sldImg"/>
          </p:nvPr>
        </p:nvSpPr>
        <p:spPr>
          <a:xfrm>
            <a:off x="1128713" y="690563"/>
            <a:ext cx="4598987" cy="3449637"/>
          </a:xfrm>
          <a:ln/>
        </p:spPr>
      </p:sp>
      <p:sp>
        <p:nvSpPr>
          <p:cNvPr id="1280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http://www.leapfrogit.com/blog.html/2012/01/18/seven-key-tips-in-developing-a-successful-marketing-plan-2/</a:t>
            </a:r>
            <a:endParaRPr lang="el-GR" altLang="el-GR" smtClean="0"/>
          </a:p>
        </p:txBody>
      </p:sp>
    </p:spTree>
    <p:extLst>
      <p:ext uri="{BB962C8B-B14F-4D97-AF65-F5344CB8AC3E}">
        <p14:creationId xmlns:p14="http://schemas.microsoft.com/office/powerpoint/2010/main" val="668581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290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290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F95A0A4A-CBB9-4250-A5AA-ECDDBCB47F3B}" type="slidenum">
              <a:rPr lang="en-US" altLang="el-GR" sz="1200" b="0">
                <a:solidFill>
                  <a:schemeClr val="tx1"/>
                </a:solidFill>
                <a:latin typeface="Times New Roman" panose="02020603050405020304" pitchFamily="18" charset="0"/>
              </a:rPr>
              <a:pPr/>
              <a:t>35</a:t>
            </a:fld>
            <a:endParaRPr lang="en-US" altLang="el-GR" sz="1200" b="0">
              <a:solidFill>
                <a:schemeClr val="tx1"/>
              </a:solidFill>
              <a:latin typeface="Times New Roman" panose="02020603050405020304" pitchFamily="18" charset="0"/>
            </a:endParaRPr>
          </a:p>
        </p:txBody>
      </p:sp>
      <p:sp>
        <p:nvSpPr>
          <p:cNvPr id="129029" name="Rectangle 2"/>
          <p:cNvSpPr>
            <a:spLocks noChangeArrowheads="1" noTextEdit="1"/>
          </p:cNvSpPr>
          <p:nvPr>
            <p:ph type="sldImg"/>
          </p:nvPr>
        </p:nvSpPr>
        <p:spPr>
          <a:xfrm>
            <a:off x="1128713" y="690563"/>
            <a:ext cx="4598987" cy="3449637"/>
          </a:xfrm>
          <a:ln/>
        </p:spPr>
      </p:sp>
      <p:sp>
        <p:nvSpPr>
          <p:cNvPr id="1290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21649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300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300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93147D6-F179-4F46-A674-4237B9C46F83}" type="slidenum">
              <a:rPr lang="en-US" altLang="el-GR" sz="1200" b="0">
                <a:solidFill>
                  <a:schemeClr val="tx1"/>
                </a:solidFill>
                <a:latin typeface="Times New Roman" panose="02020603050405020304" pitchFamily="18" charset="0"/>
              </a:rPr>
              <a:pPr/>
              <a:t>36</a:t>
            </a:fld>
            <a:endParaRPr lang="en-US" altLang="el-GR" sz="1200" b="0">
              <a:solidFill>
                <a:schemeClr val="tx1"/>
              </a:solidFill>
              <a:latin typeface="Times New Roman" panose="02020603050405020304" pitchFamily="18" charset="0"/>
            </a:endParaRPr>
          </a:p>
        </p:txBody>
      </p:sp>
      <p:sp>
        <p:nvSpPr>
          <p:cNvPr id="130053" name="Rectangle 2"/>
          <p:cNvSpPr>
            <a:spLocks noChangeArrowheads="1" noTextEdit="1"/>
          </p:cNvSpPr>
          <p:nvPr>
            <p:ph type="sldImg"/>
          </p:nvPr>
        </p:nvSpPr>
        <p:spPr>
          <a:xfrm>
            <a:off x="1128713" y="690563"/>
            <a:ext cx="4598987" cy="3449637"/>
          </a:xfrm>
          <a:ln/>
        </p:spPr>
      </p:sp>
      <p:sp>
        <p:nvSpPr>
          <p:cNvPr id="1300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2857133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310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310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45E401F-7527-4853-9FED-910678A2DC93}" type="slidenum">
              <a:rPr lang="en-US" altLang="el-GR" sz="1200" b="0">
                <a:solidFill>
                  <a:schemeClr val="tx1"/>
                </a:solidFill>
                <a:latin typeface="Times New Roman" panose="02020603050405020304" pitchFamily="18" charset="0"/>
              </a:rPr>
              <a:pPr/>
              <a:t>37</a:t>
            </a:fld>
            <a:endParaRPr lang="en-US" altLang="el-GR" sz="1200" b="0">
              <a:solidFill>
                <a:schemeClr val="tx1"/>
              </a:solidFill>
              <a:latin typeface="Times New Roman" panose="02020603050405020304" pitchFamily="18" charset="0"/>
            </a:endParaRPr>
          </a:p>
        </p:txBody>
      </p:sp>
      <p:sp>
        <p:nvSpPr>
          <p:cNvPr id="131077" name="Rectangle 2"/>
          <p:cNvSpPr>
            <a:spLocks noChangeArrowheads="1" noTextEdit="1"/>
          </p:cNvSpPr>
          <p:nvPr>
            <p:ph type="sldImg"/>
          </p:nvPr>
        </p:nvSpPr>
        <p:spPr>
          <a:xfrm>
            <a:off x="1128713" y="690563"/>
            <a:ext cx="4598987" cy="3449637"/>
          </a:xfrm>
          <a:ln/>
        </p:spPr>
      </p:sp>
      <p:sp>
        <p:nvSpPr>
          <p:cNvPr id="1310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176858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3DEB651-4FFB-47F1-96CC-B234F5A65F08}" type="slidenum">
              <a:rPr lang="el-GR" altLang="el-GR" sz="1200" b="0">
                <a:latin typeface="Times New Roman" panose="02020603050405020304" pitchFamily="18" charset="0"/>
              </a:rPr>
              <a:pPr/>
              <a:t>39</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2785536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331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331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D9EAEB5-97F6-4E63-8A77-D7396582AF47}" type="slidenum">
              <a:rPr lang="en-US" altLang="el-GR" sz="1200" b="0">
                <a:solidFill>
                  <a:schemeClr val="tx1"/>
                </a:solidFill>
                <a:latin typeface="Times New Roman" panose="02020603050405020304" pitchFamily="18" charset="0"/>
              </a:rPr>
              <a:pPr/>
              <a:t>40</a:t>
            </a:fld>
            <a:endParaRPr lang="en-US" altLang="el-GR" sz="1200" b="0">
              <a:solidFill>
                <a:schemeClr val="tx1"/>
              </a:solidFill>
              <a:latin typeface="Times New Roman" panose="02020603050405020304" pitchFamily="18" charset="0"/>
            </a:endParaRPr>
          </a:p>
        </p:txBody>
      </p:sp>
      <p:sp>
        <p:nvSpPr>
          <p:cNvPr id="133125" name="Rectangle 2"/>
          <p:cNvSpPr>
            <a:spLocks noChangeArrowheads="1" noTextEdit="1"/>
          </p:cNvSpPr>
          <p:nvPr>
            <p:ph type="sldImg"/>
          </p:nvPr>
        </p:nvSpPr>
        <p:spPr>
          <a:xfrm>
            <a:off x="1128713" y="690563"/>
            <a:ext cx="4598987" cy="3449637"/>
          </a:xfrm>
          <a:ln/>
        </p:spPr>
      </p:sp>
      <p:sp>
        <p:nvSpPr>
          <p:cNvPr id="133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1075887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txBox="1">
            <a:spLocks noGrp="1"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ja-JP" sz="1200" b="0">
                <a:latin typeface="Tahoma" panose="020B0604030504040204" pitchFamily="34" charset="0"/>
              </a:rPr>
              <a:t>Chapter 1</a:t>
            </a:r>
          </a:p>
        </p:txBody>
      </p:sp>
      <p:sp>
        <p:nvSpPr>
          <p:cNvPr id="134147" name="Rectangle 7"/>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r" eaLnBrk="1" hangingPunct="1">
              <a:lnSpc>
                <a:spcPct val="100000"/>
              </a:lnSpc>
              <a:spcBef>
                <a:spcPct val="0"/>
              </a:spcBef>
            </a:pPr>
            <a:r>
              <a:rPr lang="ja-JP" altLang="en-US" sz="1200" b="0">
                <a:latin typeface="Tahoma" panose="020B0604030504040204" pitchFamily="34" charset="0"/>
              </a:rPr>
              <a:t> </a:t>
            </a:r>
            <a:r>
              <a:rPr lang="en-US" altLang="ja-JP" sz="1200" b="0">
                <a:latin typeface="Tahoma" panose="020B0604030504040204" pitchFamily="34" charset="0"/>
              </a:rPr>
              <a:t>Page </a:t>
            </a:r>
            <a:fld id="{23280C06-E5C3-4F00-9747-241DA6B81B0D}" type="slidenum">
              <a:rPr lang="en-US" altLang="ja-JP" sz="1200" b="0">
                <a:latin typeface="Tahoma" panose="020B0604030504040204" pitchFamily="34" charset="0"/>
              </a:rPr>
              <a:pPr algn="r" eaLnBrk="1" hangingPunct="1">
                <a:lnSpc>
                  <a:spcPct val="100000"/>
                </a:lnSpc>
                <a:spcBef>
                  <a:spcPct val="0"/>
                </a:spcBef>
              </a:pPr>
              <a:t>41</a:t>
            </a:fld>
            <a:endParaRPr lang="en-US" altLang="ja-JP" sz="1200" b="0">
              <a:latin typeface="Tahoma" panose="020B0604030504040204" pitchFamily="34" charset="0"/>
            </a:endParaRPr>
          </a:p>
        </p:txBody>
      </p:sp>
      <p:sp>
        <p:nvSpPr>
          <p:cNvPr id="134148" name="Rectangle 2"/>
          <p:cNvSpPr>
            <a:spLocks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76958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a:ln/>
        </p:spPr>
      </p:sp>
      <p:sp>
        <p:nvSpPr>
          <p:cNvPr id="1075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75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EAE4393-4F42-444F-B351-F0F7157B8D12}" type="slidenum">
              <a:rPr lang="el-GR" altLang="el-GR" sz="1200" b="0">
                <a:solidFill>
                  <a:schemeClr val="tx1"/>
                </a:solidFill>
                <a:latin typeface="Times New Roman" panose="02020603050405020304" pitchFamily="18" charset="0"/>
              </a:rPr>
              <a:pPr/>
              <a:t>3</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606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43153F0-DA07-4C7F-9D96-83EDE40CE4CD}" type="slidenum">
              <a:rPr lang="el-GR" altLang="el-GR" sz="1200" b="0">
                <a:latin typeface="Times New Roman" panose="02020603050405020304" pitchFamily="18" charset="0"/>
              </a:rPr>
              <a:pPr/>
              <a:t>44</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4032885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mtClean="0"/>
              <a:t>http://eastcoastmetrology.com/contact/customer-satisfaction-survey/</a:t>
            </a:r>
            <a:endParaRPr lang="el-GR" altLang="el-GR" smtClean="0"/>
          </a:p>
        </p:txBody>
      </p:sp>
      <p:sp>
        <p:nvSpPr>
          <p:cNvPr id="136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36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361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F6AED6D-C82D-4C50-9282-F8B6EAB85C3A}" type="slidenum">
              <a:rPr lang="en-US" altLang="el-GR" sz="1200" b="0">
                <a:solidFill>
                  <a:schemeClr val="tx1"/>
                </a:solidFill>
                <a:latin typeface="Times New Roman" panose="02020603050405020304" pitchFamily="18" charset="0"/>
              </a:rPr>
              <a:pPr/>
              <a:t>47</a:t>
            </a:fld>
            <a:endParaRPr lang="en-US"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30528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68E65FC-265D-4DC6-88F2-B0AD6919C2AD}" type="slidenum">
              <a:rPr lang="el-GR" altLang="el-GR" sz="1200" b="0">
                <a:solidFill>
                  <a:schemeClr val="tx1"/>
                </a:solidFill>
                <a:latin typeface="Times New Roman" panose="02020603050405020304" pitchFamily="18" charset="0"/>
              </a:rPr>
              <a:pPr/>
              <a:t>51</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31169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38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38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F4965A0-F28A-4501-9022-FB23D5BA26F2}" type="slidenum">
              <a:rPr lang="en-US" altLang="el-GR" sz="1200" b="0">
                <a:solidFill>
                  <a:schemeClr val="tx1"/>
                </a:solidFill>
                <a:latin typeface="Times New Roman" panose="02020603050405020304" pitchFamily="18" charset="0"/>
              </a:rPr>
              <a:pPr/>
              <a:t>54</a:t>
            </a:fld>
            <a:endParaRPr lang="en-US" altLang="el-GR" sz="1200" b="0">
              <a:solidFill>
                <a:schemeClr val="tx1"/>
              </a:solidFill>
              <a:latin typeface="Times New Roman" panose="02020603050405020304" pitchFamily="18" charset="0"/>
            </a:endParaRPr>
          </a:p>
        </p:txBody>
      </p:sp>
      <p:sp>
        <p:nvSpPr>
          <p:cNvPr id="138245" name="Rectangle 2"/>
          <p:cNvSpPr>
            <a:spLocks noChangeArrowheads="1" noTextEdit="1"/>
          </p:cNvSpPr>
          <p:nvPr>
            <p:ph type="sldImg"/>
          </p:nvPr>
        </p:nvSpPr>
        <p:spPr>
          <a:xfrm>
            <a:off x="1128713" y="690563"/>
            <a:ext cx="4598987" cy="3449637"/>
          </a:xfrm>
          <a:ln/>
        </p:spPr>
      </p:sp>
      <p:sp>
        <p:nvSpPr>
          <p:cNvPr id="138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145626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B962F23-C381-4430-A3D8-936EA61D10FA}" type="slidenum">
              <a:rPr lang="el-GR" altLang="el-GR" sz="1200" b="0">
                <a:solidFill>
                  <a:schemeClr val="tx1"/>
                </a:solidFill>
                <a:latin typeface="Times New Roman" panose="02020603050405020304" pitchFamily="18" charset="0"/>
              </a:rPr>
              <a:pPr/>
              <a:t>55</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60088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1E91126-A085-45D6-B6D3-32A1950CE064}" type="slidenum">
              <a:rPr lang="el-GR" altLang="el-GR" sz="1200" b="0">
                <a:solidFill>
                  <a:schemeClr val="tx1"/>
                </a:solidFill>
                <a:latin typeface="Times New Roman" panose="02020603050405020304" pitchFamily="18" charset="0"/>
              </a:rPr>
              <a:pPr/>
              <a:t>64</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50485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3334E07-6A24-40E7-9B57-000F20358414}" type="slidenum">
              <a:rPr lang="el-GR" altLang="el-GR" sz="1200" b="0">
                <a:latin typeface="Times New Roman" panose="02020603050405020304" pitchFamily="18" charset="0"/>
              </a:rPr>
              <a:pPr/>
              <a:t>65</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3084746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0A020B8-D780-4484-86DD-3B4ADA533888}" type="slidenum">
              <a:rPr lang="el-GR" altLang="el-GR" sz="1200" b="0">
                <a:latin typeface="Times New Roman" panose="02020603050405020304" pitchFamily="18" charset="0"/>
              </a:rPr>
              <a:pPr/>
              <a:t>66</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1245064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xfrm>
            <a:off x="1439863" y="8477250"/>
            <a:ext cx="3960812" cy="45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900" b="0" i="1">
                <a:latin typeface="Times New Roman" panose="02020603050405020304" pitchFamily="18" charset="0"/>
              </a:rPr>
              <a:t>Multimedia Lecture Support Package to Accompany Essentials of Marketing </a:t>
            </a:r>
          </a:p>
          <a:p>
            <a:r>
              <a:rPr lang="en-US" altLang="el-GR" sz="900" b="0" i="1">
                <a:latin typeface="Times New Roman" panose="02020603050405020304" pitchFamily="18" charset="0"/>
              </a:rPr>
              <a:t>Lecture Script 1-</a:t>
            </a:r>
            <a:fld id="{AC3FFACC-5F95-452F-B0A2-86EB4A1BDC14}" type="slidenum">
              <a:rPr lang="en-US" altLang="el-GR" sz="900" b="0" i="1">
                <a:latin typeface="Times New Roman" panose="02020603050405020304" pitchFamily="18" charset="0"/>
              </a:rPr>
              <a:pPr/>
              <a:t>67</a:t>
            </a:fld>
            <a:endParaRPr lang="en-US" altLang="el-GR" sz="900" b="0" i="1">
              <a:latin typeface="Times New Roman" panose="02020603050405020304" pitchFamily="18" charset="0"/>
            </a:endParaRPr>
          </a:p>
        </p:txBody>
      </p:sp>
      <p:sp>
        <p:nvSpPr>
          <p:cNvPr id="143363" name="Rectangle 11"/>
          <p:cNvSpPr>
            <a:spLocks noGrp="1" noRot="1" noChangeAspect="1" noChangeArrowheads="1" noTextEdit="1"/>
          </p:cNvSpPr>
          <p:nvPr>
            <p:ph type="sldImg"/>
          </p:nvPr>
        </p:nvSpPr>
        <p:spPr>
          <a:ln/>
        </p:spPr>
      </p:sp>
      <p:sp>
        <p:nvSpPr>
          <p:cNvPr id="143364" name="Rectangle 1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l-GR" sz="1500" smtClean="0"/>
              <a:t>Summary Overview</a:t>
            </a:r>
          </a:p>
          <a:p>
            <a:pPr eaLnBrk="1" hangingPunct="1"/>
            <a:r>
              <a:rPr lang="en-US" altLang="el-GR" sz="1500" smtClean="0"/>
              <a:t>Marketing is more than selling and advertising, but it also possible to define marketing too broadly.  In defining marketing, there are really two alternative views—a </a:t>
            </a:r>
            <a:r>
              <a:rPr lang="en-US" altLang="el-GR" sz="1500" u="sng" smtClean="0"/>
              <a:t>micro view and a macro view.</a:t>
            </a:r>
            <a:r>
              <a:rPr lang="en-US" altLang="el-GR" sz="1500" smtClean="0"/>
              <a:t> </a:t>
            </a:r>
          </a:p>
          <a:p>
            <a:pPr eaLnBrk="1" hangingPunct="1"/>
            <a:r>
              <a:rPr lang="en-US" altLang="el-GR" sz="1500" smtClean="0"/>
              <a:t>Key Issues</a:t>
            </a:r>
          </a:p>
          <a:p>
            <a:pPr eaLnBrk="1" hangingPunct="1"/>
            <a:r>
              <a:rPr lang="en-US" altLang="el-GR" sz="1500" smtClean="0"/>
              <a:t></a:t>
            </a:r>
            <a:r>
              <a:rPr lang="en-US" altLang="el-GR" sz="1500" u="sng" smtClean="0"/>
              <a:t>The micro view of marketing includes </a:t>
            </a:r>
            <a:r>
              <a:rPr lang="en-US" altLang="el-GR" sz="1500" smtClean="0"/>
              <a:t>activities that: </a:t>
            </a:r>
          </a:p>
          <a:p>
            <a:pPr lvl="1" eaLnBrk="1" hangingPunct="1">
              <a:buFontTx/>
              <a:buChar char="»"/>
            </a:pPr>
            <a:r>
              <a:rPr lang="en-US" altLang="el-GR" sz="1300" smtClean="0"/>
              <a:t>anticipate customer needs;</a:t>
            </a:r>
          </a:p>
          <a:p>
            <a:pPr lvl="1" eaLnBrk="1" hangingPunct="1">
              <a:buFontTx/>
              <a:buChar char="»"/>
            </a:pPr>
            <a:r>
              <a:rPr lang="en-US" altLang="el-GR" sz="1300" smtClean="0"/>
              <a:t>direct flows of goods and services to customers.</a:t>
            </a:r>
            <a:endParaRPr lang="en-US" altLang="el-GR" sz="1300" u="sng" smtClean="0"/>
          </a:p>
          <a:p>
            <a:pPr lvl="1" eaLnBrk="1" hangingPunct="1">
              <a:buFontTx/>
              <a:buChar char="»"/>
            </a:pPr>
            <a:r>
              <a:rPr lang="en-US" altLang="el-GR" sz="1300" smtClean="0"/>
              <a:t>are performed by individual organizations.</a:t>
            </a:r>
          </a:p>
          <a:p>
            <a:pPr eaLnBrk="1" hangingPunct="1"/>
            <a:r>
              <a:rPr lang="en-US" altLang="el-GR" sz="1500" smtClean="0"/>
              <a:t></a:t>
            </a:r>
            <a:r>
              <a:rPr lang="en-US" altLang="el-GR" sz="1500" u="sng" smtClean="0"/>
              <a:t>The macro view of marketing includes a social process</a:t>
            </a:r>
            <a:r>
              <a:rPr lang="en-US" altLang="el-GR" sz="1500" smtClean="0"/>
              <a:t> that: </a:t>
            </a:r>
          </a:p>
          <a:p>
            <a:pPr lvl="1" eaLnBrk="1" hangingPunct="1">
              <a:buFontTx/>
              <a:buChar char="»"/>
            </a:pPr>
            <a:r>
              <a:rPr lang="en-US" altLang="el-GR" sz="1300" smtClean="0"/>
              <a:t>accomplishes the objectives of society; </a:t>
            </a:r>
          </a:p>
          <a:p>
            <a:pPr lvl="1" eaLnBrk="1" hangingPunct="1">
              <a:buFontTx/>
              <a:buChar char="»"/>
            </a:pPr>
            <a:r>
              <a:rPr lang="en-US" altLang="el-GR" sz="1300" smtClean="0"/>
              <a:t>effectively matches supply and demand. </a:t>
            </a:r>
          </a:p>
          <a:p>
            <a:pPr lvl="1" eaLnBrk="1" hangingPunct="1">
              <a:buFontTx/>
              <a:buChar char="»"/>
            </a:pPr>
            <a:r>
              <a:rPr lang="en-US" altLang="el-GR" sz="1300" smtClean="0"/>
              <a:t> is concerned with how marketing activities affect society, and vice versa.</a:t>
            </a:r>
          </a:p>
          <a:p>
            <a:pPr eaLnBrk="1" hangingPunct="1"/>
            <a:r>
              <a:rPr lang="en-US" altLang="el-GR" sz="1500" i="1" smtClean="0"/>
              <a:t>Discussion Question:</a:t>
            </a:r>
            <a:r>
              <a:rPr lang="en-US" altLang="el-GR" sz="1500" smtClean="0"/>
              <a:t> </a:t>
            </a:r>
            <a:r>
              <a:rPr lang="en-US" altLang="el-GR" sz="1500" i="1" smtClean="0"/>
              <a:t>Why is it important for marketers to understand both the micro and macro views of marketing?</a:t>
            </a:r>
            <a:endParaRPr lang="en-US" altLang="el-GR" smtClean="0"/>
          </a:p>
          <a:p>
            <a:endParaRPr lang="en-US" altLang="el-GR" smtClean="0"/>
          </a:p>
          <a:p>
            <a:endParaRPr lang="en-US" altLang="el-GR" smtClean="0"/>
          </a:p>
        </p:txBody>
      </p:sp>
      <p:sp>
        <p:nvSpPr>
          <p:cNvPr id="143365" name="Text Box 25"/>
          <p:cNvSpPr txBox="1">
            <a:spLocks noChangeArrowheads="1"/>
          </p:cNvSpPr>
          <p:nvPr/>
        </p:nvSpPr>
        <p:spPr bwMode="auto">
          <a:xfrm>
            <a:off x="4114800" y="439738"/>
            <a:ext cx="228600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50000"/>
              </a:spcBef>
            </a:pPr>
            <a:r>
              <a:rPr lang="en-US" altLang="el-GR" sz="1400">
                <a:cs typeface="Arial" panose="020B0604020202020204" pitchFamily="34" charset="0"/>
              </a:rPr>
              <a:t>This slide relates to material on p. 6 and p. 8.</a:t>
            </a:r>
          </a:p>
          <a:p>
            <a:pPr algn="l" eaLnBrk="1" hangingPunct="1">
              <a:lnSpc>
                <a:spcPct val="100000"/>
              </a:lnSpc>
              <a:spcBef>
                <a:spcPct val="50000"/>
              </a:spcBef>
            </a:pPr>
            <a:endParaRPr lang="en-US" altLang="el-GR" sz="1400">
              <a:cs typeface="Arial" panose="020B0604020202020204" pitchFamily="34" charset="0"/>
            </a:endParaRPr>
          </a:p>
          <a:p>
            <a:pPr algn="l" eaLnBrk="1" hangingPunct="1">
              <a:lnSpc>
                <a:spcPct val="100000"/>
              </a:lnSpc>
              <a:spcBef>
                <a:spcPct val="50000"/>
              </a:spcBef>
            </a:pPr>
            <a:r>
              <a:rPr lang="en-US" altLang="el-GR" sz="1400">
                <a:cs typeface="Arial" panose="020B0604020202020204" pitchFamily="34" charset="0"/>
                <a:sym typeface="Wingdings" panose="05000000000000000000" pitchFamily="2" charset="2"/>
              </a:rPr>
              <a:t></a:t>
            </a:r>
            <a:r>
              <a:rPr lang="en-US" altLang="el-GR" sz="1400">
                <a:cs typeface="Arial" panose="020B0604020202020204" pitchFamily="34" charset="0"/>
              </a:rPr>
              <a:t>Indicates place where slide “builds” to include the corresponding point (upon mouse click).</a:t>
            </a:r>
          </a:p>
          <a:p>
            <a:pPr algn="l" eaLnBrk="1" hangingPunct="1">
              <a:lnSpc>
                <a:spcPct val="100000"/>
              </a:lnSpc>
              <a:spcBef>
                <a:spcPct val="50000"/>
              </a:spcBef>
            </a:pPr>
            <a:endParaRPr lang="en-US" altLang="el-GR" sz="1400">
              <a:cs typeface="Arial" panose="020B0604020202020204" pitchFamily="34" charset="0"/>
            </a:endParaRPr>
          </a:p>
          <a:p>
            <a:pPr algn="l" eaLnBrk="1" hangingPunct="1">
              <a:lnSpc>
                <a:spcPct val="100000"/>
              </a:lnSpc>
              <a:spcBef>
                <a:spcPct val="50000"/>
              </a:spcBef>
            </a:pPr>
            <a:r>
              <a:rPr lang="en-US" altLang="el-GR" sz="1400">
                <a:latin typeface="Calibri" panose="020F0502020204030204" pitchFamily="34" charset="0"/>
                <a:cs typeface="Arial" panose="020B0604020202020204" pitchFamily="34" charset="0"/>
              </a:rPr>
              <a:t> </a:t>
            </a:r>
          </a:p>
          <a:p>
            <a:pPr algn="l" eaLnBrk="1" hangingPunct="1">
              <a:lnSpc>
                <a:spcPct val="100000"/>
              </a:lnSpc>
              <a:spcBef>
                <a:spcPct val="50000"/>
              </a:spcBef>
            </a:pPr>
            <a:endParaRPr lang="en-US" altLang="el-GR" sz="14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4078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44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44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FD99652E-2545-41F0-A282-0658DE4E8F61}" type="slidenum">
              <a:rPr lang="en-US" altLang="el-GR" sz="1200" b="0">
                <a:solidFill>
                  <a:schemeClr val="tx1"/>
                </a:solidFill>
                <a:latin typeface="Times New Roman" panose="02020603050405020304" pitchFamily="18" charset="0"/>
              </a:rPr>
              <a:pPr/>
              <a:t>70</a:t>
            </a:fld>
            <a:endParaRPr lang="en-US" altLang="el-GR" sz="1200" b="0">
              <a:solidFill>
                <a:schemeClr val="tx1"/>
              </a:solidFill>
              <a:latin typeface="Times New Roman" panose="02020603050405020304" pitchFamily="18" charset="0"/>
            </a:endParaRPr>
          </a:p>
        </p:txBody>
      </p:sp>
      <p:sp>
        <p:nvSpPr>
          <p:cNvPr id="144389" name="Rectangle 2"/>
          <p:cNvSpPr>
            <a:spLocks noChangeArrowheads="1" noTextEdit="1"/>
          </p:cNvSpPr>
          <p:nvPr>
            <p:ph type="sldImg"/>
          </p:nvPr>
        </p:nvSpPr>
        <p:spPr>
          <a:xfrm>
            <a:off x="1128713" y="690563"/>
            <a:ext cx="4598987" cy="3449637"/>
          </a:xfrm>
          <a:ln/>
        </p:spPr>
      </p:sp>
      <p:sp>
        <p:nvSpPr>
          <p:cNvPr id="144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399257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Θέση εικόνας διαφάνειας 1"/>
          <p:cNvSpPr>
            <a:spLocks noGrp="1" noRot="1" noChangeAspect="1" noTextEdit="1"/>
          </p:cNvSpPr>
          <p:nvPr>
            <p:ph type="sldImg"/>
          </p:nvPr>
        </p:nvSpPr>
        <p:spPr>
          <a:ln/>
        </p:spPr>
      </p:sp>
      <p:sp>
        <p:nvSpPr>
          <p:cNvPr id="1085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854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D852F76-C11F-45BB-94B7-44E2F5EA3250}" type="slidenum">
              <a:rPr lang="el-GR" altLang="el-GR" sz="1200" b="0">
                <a:solidFill>
                  <a:schemeClr val="tx1"/>
                </a:solidFill>
                <a:latin typeface="Times New Roman" panose="02020603050405020304" pitchFamily="18" charset="0"/>
              </a:rPr>
              <a:pPr/>
              <a:t>4</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08810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txBox="1">
            <a:spLocks noGrp="1"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ja-JP" sz="1200" b="0">
                <a:solidFill>
                  <a:schemeClr val="tx1"/>
                </a:solidFill>
                <a:latin typeface="Tahoma" panose="020B0604030504040204" pitchFamily="34" charset="0"/>
              </a:rPr>
              <a:t>Chapter 1</a:t>
            </a:r>
          </a:p>
        </p:txBody>
      </p:sp>
      <p:sp>
        <p:nvSpPr>
          <p:cNvPr id="145411" name="Rectangle 7"/>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r" eaLnBrk="1" hangingPunct="1">
              <a:lnSpc>
                <a:spcPct val="100000"/>
              </a:lnSpc>
              <a:spcBef>
                <a:spcPct val="0"/>
              </a:spcBef>
            </a:pPr>
            <a:r>
              <a:rPr lang="ja-JP" altLang="en-US" sz="1200" b="0">
                <a:solidFill>
                  <a:schemeClr val="tx1"/>
                </a:solidFill>
                <a:latin typeface="Tahoma" panose="020B0604030504040204" pitchFamily="34" charset="0"/>
              </a:rPr>
              <a:t> </a:t>
            </a:r>
            <a:r>
              <a:rPr lang="en-US" altLang="ja-JP" sz="1200" b="0">
                <a:solidFill>
                  <a:schemeClr val="tx1"/>
                </a:solidFill>
                <a:latin typeface="Tahoma" panose="020B0604030504040204" pitchFamily="34" charset="0"/>
              </a:rPr>
              <a:t>Page </a:t>
            </a:r>
            <a:fld id="{DA797372-EB50-424B-8575-CBC260D4231B}" type="slidenum">
              <a:rPr lang="en-US" altLang="ja-JP" sz="1200" b="0">
                <a:solidFill>
                  <a:schemeClr val="tx1"/>
                </a:solidFill>
                <a:latin typeface="Tahoma" panose="020B0604030504040204" pitchFamily="34" charset="0"/>
              </a:rPr>
              <a:pPr algn="r" eaLnBrk="1" hangingPunct="1">
                <a:lnSpc>
                  <a:spcPct val="100000"/>
                </a:lnSpc>
                <a:spcBef>
                  <a:spcPct val="0"/>
                </a:spcBef>
              </a:pPr>
              <a:t>72</a:t>
            </a:fld>
            <a:endParaRPr lang="en-US" altLang="ja-JP" sz="1200" b="0">
              <a:solidFill>
                <a:schemeClr val="tx1"/>
              </a:solidFill>
              <a:latin typeface="Tahoma" panose="020B0604030504040204" pitchFamily="34" charset="0"/>
            </a:endParaRPr>
          </a:p>
        </p:txBody>
      </p:sp>
      <p:sp>
        <p:nvSpPr>
          <p:cNvPr id="145412" name="Rectangle 2"/>
          <p:cNvSpPr>
            <a:spLocks noChangeArrowheads="1" noTextEdit="1"/>
          </p:cNvSpPr>
          <p:nvPr>
            <p:ph type="sldImg"/>
          </p:nvPr>
        </p:nvSpPr>
        <p:spPr>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1868348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464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464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DD2A12E-4458-4573-AFB0-F07D9E7B912B}" type="slidenum">
              <a:rPr lang="en-US" altLang="el-GR" sz="1200" b="0">
                <a:solidFill>
                  <a:schemeClr val="tx1"/>
                </a:solidFill>
                <a:latin typeface="Times New Roman" panose="02020603050405020304" pitchFamily="18" charset="0"/>
              </a:rPr>
              <a:pPr/>
              <a:t>73</a:t>
            </a:fld>
            <a:endParaRPr lang="en-US" altLang="el-GR" sz="1200" b="0">
              <a:solidFill>
                <a:schemeClr val="tx1"/>
              </a:solidFill>
              <a:latin typeface="Times New Roman" panose="02020603050405020304" pitchFamily="18" charset="0"/>
            </a:endParaRPr>
          </a:p>
        </p:txBody>
      </p:sp>
      <p:sp>
        <p:nvSpPr>
          <p:cNvPr id="146437" name="Rectangle 2"/>
          <p:cNvSpPr>
            <a:spLocks noChangeArrowheads="1" noTextEdit="1"/>
          </p:cNvSpPr>
          <p:nvPr>
            <p:ph type="sldImg"/>
          </p:nvPr>
        </p:nvSpPr>
        <p:spPr>
          <a:xfrm>
            <a:off x="1128713" y="690563"/>
            <a:ext cx="4598987" cy="3449637"/>
          </a:xfrm>
          <a:ln/>
        </p:spPr>
      </p:sp>
      <p:sp>
        <p:nvSpPr>
          <p:cNvPr id="1464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2620235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47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47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F086564E-A9E1-442A-9F56-984E816AC052}" type="slidenum">
              <a:rPr lang="en-US" altLang="el-GR" sz="1200" b="0">
                <a:solidFill>
                  <a:schemeClr val="tx1"/>
                </a:solidFill>
                <a:latin typeface="Times New Roman" panose="02020603050405020304" pitchFamily="18" charset="0"/>
              </a:rPr>
              <a:pPr/>
              <a:t>74</a:t>
            </a:fld>
            <a:endParaRPr lang="en-US" altLang="el-GR" sz="1200" b="0">
              <a:solidFill>
                <a:schemeClr val="tx1"/>
              </a:solidFill>
              <a:latin typeface="Times New Roman" panose="02020603050405020304" pitchFamily="18" charset="0"/>
            </a:endParaRPr>
          </a:p>
        </p:txBody>
      </p:sp>
      <p:sp>
        <p:nvSpPr>
          <p:cNvPr id="147461" name="Rectangle 2"/>
          <p:cNvSpPr>
            <a:spLocks noChangeArrowheads="1" noTextEdit="1"/>
          </p:cNvSpPr>
          <p:nvPr>
            <p:ph type="sldImg"/>
          </p:nvPr>
        </p:nvSpPr>
        <p:spPr>
          <a:xfrm>
            <a:off x="1128713" y="690563"/>
            <a:ext cx="4598987" cy="3449637"/>
          </a:xfrm>
          <a:ln/>
        </p:spPr>
      </p:sp>
      <p:sp>
        <p:nvSpPr>
          <p:cNvPr id="147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1367427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A1EEDDD-C1EF-4C79-A0AF-D8792782E212}" type="slidenum">
              <a:rPr lang="el-GR" altLang="el-GR" sz="1200" b="0">
                <a:solidFill>
                  <a:schemeClr val="tx1"/>
                </a:solidFill>
                <a:latin typeface="Times New Roman" panose="02020603050405020304" pitchFamily="18" charset="0"/>
              </a:rPr>
              <a:pPr/>
              <a:t>76</a:t>
            </a:fld>
            <a:endParaRPr lang="el-GR" altLang="el-GR" sz="1200" b="0">
              <a:solidFill>
                <a:schemeClr val="tx1"/>
              </a:solidFill>
              <a:latin typeface="Times New Roman" panose="02020603050405020304" pitchFamily="18" charset="0"/>
            </a:endParaRPr>
          </a:p>
        </p:txBody>
      </p:sp>
      <p:sp>
        <p:nvSpPr>
          <p:cNvPr id="148483" name="Rectangle 2"/>
          <p:cNvSpPr>
            <a:spLocks noChangeArrowheads="1" noTextEdit="1"/>
          </p:cNvSpPr>
          <p:nvPr>
            <p:ph type="sldImg"/>
          </p:nvPr>
        </p:nvSpPr>
        <p:spPr>
          <a:xfrm>
            <a:off x="1128713" y="690563"/>
            <a:ext cx="4598987" cy="3449637"/>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48485"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2166994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EFCE029-21EE-4114-8A8C-E74AE4A20C75}" type="slidenum">
              <a:rPr lang="el-GR" altLang="el-GR" sz="1200" b="0">
                <a:solidFill>
                  <a:schemeClr val="tx1"/>
                </a:solidFill>
                <a:latin typeface="Times New Roman" panose="02020603050405020304" pitchFamily="18" charset="0"/>
              </a:rPr>
              <a:pPr/>
              <a:t>77</a:t>
            </a:fld>
            <a:endParaRPr lang="el-GR" altLang="el-GR" sz="1200" b="0">
              <a:solidFill>
                <a:schemeClr val="tx1"/>
              </a:solidFill>
              <a:latin typeface="Times New Roman" panose="02020603050405020304" pitchFamily="18" charset="0"/>
            </a:endParaRPr>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49509"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4199994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3CB9583-94AF-4CC7-AADF-032106823022}" type="slidenum">
              <a:rPr lang="el-GR" altLang="el-GR" sz="1200" b="0">
                <a:solidFill>
                  <a:schemeClr val="tx1"/>
                </a:solidFill>
                <a:latin typeface="Times New Roman" panose="02020603050405020304" pitchFamily="18" charset="0"/>
              </a:rPr>
              <a:pPr/>
              <a:t>78</a:t>
            </a:fld>
            <a:endParaRPr lang="el-GR" altLang="el-GR" sz="1200" b="0">
              <a:solidFill>
                <a:schemeClr val="tx1"/>
              </a:solidFill>
              <a:latin typeface="Times New Roman" panose="02020603050405020304" pitchFamily="18" charset="0"/>
            </a:endParaRPr>
          </a:p>
        </p:txBody>
      </p:sp>
      <p:sp>
        <p:nvSpPr>
          <p:cNvPr id="150531" name="Rectangle 2"/>
          <p:cNvSpPr>
            <a:spLocks noChangeArrowheads="1" noTextEdit="1"/>
          </p:cNvSpPr>
          <p:nvPr>
            <p:ph type="sldImg"/>
          </p:nvPr>
        </p:nvSpPr>
        <p:spPr>
          <a:xfrm>
            <a:off x="1128713" y="690563"/>
            <a:ext cx="4598987" cy="3449637"/>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50533"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2433740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60CE7632-2034-46FD-87DA-9C86445C6F2E}" type="slidenum">
              <a:rPr lang="el-GR" altLang="el-GR" sz="1200" b="0">
                <a:solidFill>
                  <a:schemeClr val="tx1"/>
                </a:solidFill>
                <a:latin typeface="Times New Roman" panose="02020603050405020304" pitchFamily="18" charset="0"/>
              </a:rPr>
              <a:pPr/>
              <a:t>79</a:t>
            </a:fld>
            <a:endParaRPr lang="el-GR" altLang="el-GR" sz="1200" b="0">
              <a:solidFill>
                <a:schemeClr val="tx1"/>
              </a:solidFill>
              <a:latin typeface="Times New Roman" panose="02020603050405020304" pitchFamily="18" charset="0"/>
            </a:endParaRPr>
          </a:p>
        </p:txBody>
      </p:sp>
      <p:sp>
        <p:nvSpPr>
          <p:cNvPr id="151555" name="Rectangle 2"/>
          <p:cNvSpPr>
            <a:spLocks noChangeArrowheads="1" noTextEdit="1"/>
          </p:cNvSpPr>
          <p:nvPr>
            <p:ph type="sldImg"/>
          </p:nvPr>
        </p:nvSpPr>
        <p:spPr>
          <a:xfrm>
            <a:off x="1128713" y="690563"/>
            <a:ext cx="4598987" cy="3449637"/>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51557"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3602571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5F04AB3-C3AD-4616-A775-92B2D54F994B}" type="slidenum">
              <a:rPr lang="el-GR" altLang="el-GR" sz="1200" b="0">
                <a:solidFill>
                  <a:schemeClr val="tx1"/>
                </a:solidFill>
                <a:latin typeface="Times New Roman" panose="02020603050405020304" pitchFamily="18" charset="0"/>
              </a:rPr>
              <a:pPr/>
              <a:t>80</a:t>
            </a:fld>
            <a:endParaRPr lang="el-GR" altLang="el-GR" sz="1200" b="0">
              <a:solidFill>
                <a:schemeClr val="tx1"/>
              </a:solidFill>
              <a:latin typeface="Times New Roman" panose="02020603050405020304" pitchFamily="18" charset="0"/>
            </a:endParaRPr>
          </a:p>
        </p:txBody>
      </p:sp>
      <p:sp>
        <p:nvSpPr>
          <p:cNvPr id="152579" name="Rectangle 2"/>
          <p:cNvSpPr>
            <a:spLocks noChangeArrowheads="1" noTextEdit="1"/>
          </p:cNvSpPr>
          <p:nvPr>
            <p:ph type="sldImg"/>
          </p:nvPr>
        </p:nvSpPr>
        <p:spPr>
          <a:xfrm>
            <a:off x="1128713" y="690563"/>
            <a:ext cx="4598987" cy="3449637"/>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52581"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3067146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FF08C1C-E0E6-4035-A5B0-0296F92E9677}" type="slidenum">
              <a:rPr lang="el-GR" altLang="el-GR" sz="1200" b="0">
                <a:solidFill>
                  <a:schemeClr val="tx1"/>
                </a:solidFill>
                <a:latin typeface="Times New Roman" panose="02020603050405020304" pitchFamily="18" charset="0"/>
              </a:rPr>
              <a:pPr/>
              <a:t>81</a:t>
            </a:fld>
            <a:endParaRPr lang="el-GR" altLang="el-GR" sz="1200" b="0">
              <a:solidFill>
                <a:schemeClr val="tx1"/>
              </a:solidFill>
              <a:latin typeface="Times New Roman" panose="02020603050405020304" pitchFamily="18" charset="0"/>
            </a:endParaRPr>
          </a:p>
        </p:txBody>
      </p:sp>
      <p:sp>
        <p:nvSpPr>
          <p:cNvPr id="153603" name="Rectangle 2"/>
          <p:cNvSpPr>
            <a:spLocks noChangeArrowheads="1" noTextEdit="1"/>
          </p:cNvSpPr>
          <p:nvPr>
            <p:ph type="sldImg"/>
          </p:nvPr>
        </p:nvSpPr>
        <p:spPr>
          <a:xfrm>
            <a:off x="1128713" y="690563"/>
            <a:ext cx="4598987" cy="3449637"/>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53605"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1750630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B88B9A6-1AE0-4CEC-BE9C-19241620E06A}" type="slidenum">
              <a:rPr lang="el-GR" altLang="el-GR" sz="1200" b="0">
                <a:solidFill>
                  <a:schemeClr val="tx1"/>
                </a:solidFill>
                <a:latin typeface="Times New Roman" panose="02020603050405020304" pitchFamily="18" charset="0"/>
              </a:rPr>
              <a:pPr/>
              <a:t>82</a:t>
            </a:fld>
            <a:endParaRPr lang="el-GR" altLang="el-GR" sz="1200" b="0">
              <a:solidFill>
                <a:schemeClr val="tx1"/>
              </a:solidFill>
              <a:latin typeface="Times New Roman" panose="02020603050405020304" pitchFamily="18" charset="0"/>
            </a:endParaRPr>
          </a:p>
        </p:txBody>
      </p:sp>
      <p:sp>
        <p:nvSpPr>
          <p:cNvPr id="154627" name="Rectangle 2"/>
          <p:cNvSpPr>
            <a:spLocks noChangeArrowheads="1" noTextEdit="1"/>
          </p:cNvSpPr>
          <p:nvPr>
            <p:ph type="sldImg"/>
          </p:nvPr>
        </p:nvSpPr>
        <p:spPr>
          <a:xfrm>
            <a:off x="1128713" y="690563"/>
            <a:ext cx="4598987" cy="3449637"/>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
        <p:nvSpPr>
          <p:cNvPr id="154629" name="4 - Θέση υποσέλιδου"/>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200" b="0" smtClean="0">
                <a:solidFill>
                  <a:schemeClr val="tx1"/>
                </a:solidFill>
                <a:latin typeface="Times New Roman" panose="02020603050405020304" pitchFamily="18" charset="0"/>
              </a:rPr>
              <a:t>Γ. Πανηγυράκης</a:t>
            </a:r>
          </a:p>
        </p:txBody>
      </p:sp>
    </p:spTree>
    <p:extLst>
      <p:ext uri="{BB962C8B-B14F-4D97-AF65-F5344CB8AC3E}">
        <p14:creationId xmlns:p14="http://schemas.microsoft.com/office/powerpoint/2010/main" val="148089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Θέση εικόνας διαφάνειας 1"/>
          <p:cNvSpPr>
            <a:spLocks noGrp="1" noRot="1" noChangeAspect="1" noTextEdit="1"/>
          </p:cNvSpPr>
          <p:nvPr>
            <p:ph type="sldImg"/>
          </p:nvPr>
        </p:nvSpPr>
        <p:spPr>
          <a:ln/>
        </p:spPr>
      </p:sp>
      <p:sp>
        <p:nvSpPr>
          <p:cNvPr id="10957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0957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3F5D922-79B1-4C2E-AA1C-4477D2133124}" type="slidenum">
              <a:rPr lang="el-GR" altLang="el-GR" sz="1200" b="0">
                <a:solidFill>
                  <a:schemeClr val="tx1"/>
                </a:solidFill>
                <a:latin typeface="Times New Roman" panose="02020603050405020304" pitchFamily="18" charset="0"/>
              </a:rPr>
              <a:pPr/>
              <a:t>5</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11500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Θέση εικόνας διαφάνειας 1"/>
          <p:cNvSpPr>
            <a:spLocks noGrp="1" noRot="1" noChangeAspect="1" noTextEdit="1"/>
          </p:cNvSpPr>
          <p:nvPr>
            <p:ph type="sldImg"/>
          </p:nvPr>
        </p:nvSpPr>
        <p:spPr>
          <a:ln/>
        </p:spPr>
      </p:sp>
      <p:sp>
        <p:nvSpPr>
          <p:cNvPr id="1556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556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6FC5205-1D2C-4595-AAD5-ABC34369F3AD}" type="slidenum">
              <a:rPr lang="el-GR" altLang="el-GR" sz="1200" b="0">
                <a:solidFill>
                  <a:schemeClr val="tx1"/>
                </a:solidFill>
                <a:latin typeface="Times New Roman" panose="02020603050405020304" pitchFamily="18" charset="0"/>
              </a:rPr>
              <a:pPr/>
              <a:t>100</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751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Θέση εικόνας διαφάνειας 1"/>
          <p:cNvSpPr>
            <a:spLocks noGrp="1" noRot="1" noChangeAspect="1" noTextEdit="1"/>
          </p:cNvSpPr>
          <p:nvPr>
            <p:ph type="sldImg"/>
          </p:nvPr>
        </p:nvSpPr>
        <p:spPr>
          <a:ln/>
        </p:spPr>
      </p:sp>
      <p:sp>
        <p:nvSpPr>
          <p:cNvPr id="11059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059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F5852D2-C71F-49AA-B879-8BBB79F2127F}" type="slidenum">
              <a:rPr lang="el-GR" altLang="el-GR" sz="1200" b="0">
                <a:solidFill>
                  <a:schemeClr val="tx1"/>
                </a:solidFill>
                <a:latin typeface="Times New Roman" panose="02020603050405020304" pitchFamily="18" charset="0"/>
              </a:rPr>
              <a:pPr/>
              <a:t>6</a:t>
            </a:fld>
            <a:endParaRPr lang="el-GR" altLang="el-GR"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8333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An Overview of Marketing</a:t>
            </a:r>
          </a:p>
        </p:txBody>
      </p:sp>
      <p:sp>
        <p:nvSpPr>
          <p:cNvPr id="1116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solidFill>
                  <a:schemeClr val="tx1"/>
                </a:solidFill>
                <a:latin typeface="Times New Roman" panose="02020603050405020304" pitchFamily="18" charset="0"/>
              </a:rPr>
              <a:t>Chapter 1 Version 6e</a:t>
            </a:r>
          </a:p>
        </p:txBody>
      </p:sp>
      <p:sp>
        <p:nvSpPr>
          <p:cNvPr id="1116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4B81B71-DA98-4A66-AEFF-59193212EFAF}" type="slidenum">
              <a:rPr lang="en-US" altLang="el-GR" sz="1200" b="0">
                <a:solidFill>
                  <a:schemeClr val="tx1"/>
                </a:solidFill>
                <a:latin typeface="Times New Roman" panose="02020603050405020304" pitchFamily="18" charset="0"/>
              </a:rPr>
              <a:pPr/>
              <a:t>8</a:t>
            </a:fld>
            <a:endParaRPr lang="en-US" altLang="el-GR" sz="1200" b="0">
              <a:solidFill>
                <a:schemeClr val="tx1"/>
              </a:solidFill>
              <a:latin typeface="Times New Roman" panose="02020603050405020304" pitchFamily="18" charset="0"/>
            </a:endParaRPr>
          </a:p>
        </p:txBody>
      </p:sp>
      <p:sp>
        <p:nvSpPr>
          <p:cNvPr id="111621" name="Rectangle 2"/>
          <p:cNvSpPr>
            <a:spLocks noChangeArrowheads="1" noTextEdit="1"/>
          </p:cNvSpPr>
          <p:nvPr>
            <p:ph type="sldImg"/>
          </p:nvPr>
        </p:nvSpPr>
        <p:spPr>
          <a:xfrm>
            <a:off x="1128713" y="690563"/>
            <a:ext cx="4598987" cy="3449637"/>
          </a:xfrm>
          <a:ln/>
        </p:spPr>
      </p:sp>
      <p:sp>
        <p:nvSpPr>
          <p:cNvPr id="1116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392657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latin typeface="Times New Roman" panose="02020603050405020304" pitchFamily="18" charset="0"/>
              </a:rPr>
              <a:t>An Overview of Marketing</a:t>
            </a:r>
          </a:p>
        </p:txBody>
      </p:sp>
      <p:sp>
        <p:nvSpPr>
          <p:cNvPr id="1126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200" b="0" smtClean="0">
                <a:latin typeface="Times New Roman" panose="02020603050405020304" pitchFamily="18" charset="0"/>
              </a:rPr>
              <a:t>Chapter 1 Version 6e</a:t>
            </a:r>
          </a:p>
        </p:txBody>
      </p:sp>
      <p:sp>
        <p:nvSpPr>
          <p:cNvPr id="1126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FC0D2EE-090A-47A5-A0BA-70C5E9AFD0C7}" type="slidenum">
              <a:rPr lang="en-US" altLang="el-GR" sz="1200" b="0">
                <a:latin typeface="Times New Roman" panose="02020603050405020304" pitchFamily="18" charset="0"/>
              </a:rPr>
              <a:pPr/>
              <a:t>9</a:t>
            </a:fld>
            <a:endParaRPr lang="en-US" altLang="el-GR" sz="1200" b="0">
              <a:latin typeface="Times New Roman" panose="02020603050405020304" pitchFamily="18" charset="0"/>
            </a:endParaRPr>
          </a:p>
        </p:txBody>
      </p:sp>
      <p:sp>
        <p:nvSpPr>
          <p:cNvPr id="112645" name="Rectangle 2"/>
          <p:cNvSpPr>
            <a:spLocks noGrp="1" noRot="1" noChangeAspect="1" noChangeArrowheads="1" noTextEdit="1"/>
          </p:cNvSpPr>
          <p:nvPr>
            <p:ph type="sldImg"/>
          </p:nvPr>
        </p:nvSpPr>
        <p:spPr>
          <a:xfrm>
            <a:off x="1128713" y="690563"/>
            <a:ext cx="4598987" cy="3449637"/>
          </a:xfrm>
          <a:ln/>
        </p:spPr>
      </p:sp>
      <p:sp>
        <p:nvSpPr>
          <p:cNvPr id="1126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337349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E74685B-5246-4306-9233-BB66E0834149}" type="slidenum">
              <a:rPr lang="el-GR" altLang="el-GR" sz="1200" b="0">
                <a:latin typeface="Times New Roman" panose="02020603050405020304" pitchFamily="18" charset="0"/>
              </a:rPr>
              <a:pPr/>
              <a:t>10</a:t>
            </a:fld>
            <a:endParaRPr lang="el-GR" altLang="el-GR" sz="1200" b="0">
              <a:latin typeface="Times New Roman" panose="02020603050405020304" pitchFamily="18" charset="0"/>
            </a:endParaRPr>
          </a:p>
        </p:txBody>
      </p:sp>
    </p:spTree>
    <p:extLst>
      <p:ext uri="{BB962C8B-B14F-4D97-AF65-F5344CB8AC3E}">
        <p14:creationId xmlns:p14="http://schemas.microsoft.com/office/powerpoint/2010/main" val="13405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37FB9DF7-A0CB-45D4-9E39-B4F4CA0DF582}" type="slidenum">
              <a:rPr lang="el-GR" altLang="el-GR"/>
              <a:pPr/>
              <a:t>‹#›</a:t>
            </a:fld>
            <a:endParaRPr lang="el-GR" altLang="el-GR"/>
          </a:p>
        </p:txBody>
      </p:sp>
    </p:spTree>
    <p:extLst>
      <p:ext uri="{BB962C8B-B14F-4D97-AF65-F5344CB8AC3E}">
        <p14:creationId xmlns:p14="http://schemas.microsoft.com/office/powerpoint/2010/main" val="312063063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3CD0F6FD-AB90-4F55-8769-ACF6388D06CF}" type="slidenum">
              <a:rPr lang="el-GR" altLang="el-GR"/>
              <a:pPr/>
              <a:t>‹#›</a:t>
            </a:fld>
            <a:endParaRPr lang="el-GR" altLang="el-GR"/>
          </a:p>
        </p:txBody>
      </p:sp>
    </p:spTree>
    <p:extLst>
      <p:ext uri="{BB962C8B-B14F-4D97-AF65-F5344CB8AC3E}">
        <p14:creationId xmlns:p14="http://schemas.microsoft.com/office/powerpoint/2010/main" val="2158619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BC063E67-C441-456C-A8DB-DE90E852B396}" type="slidenum">
              <a:rPr lang="el-GR" altLang="el-GR"/>
              <a:pPr/>
              <a:t>‹#›</a:t>
            </a:fld>
            <a:endParaRPr lang="el-GR" altLang="el-GR"/>
          </a:p>
        </p:txBody>
      </p:sp>
    </p:spTree>
    <p:extLst>
      <p:ext uri="{BB962C8B-B14F-4D97-AF65-F5344CB8AC3E}">
        <p14:creationId xmlns:p14="http://schemas.microsoft.com/office/powerpoint/2010/main" val="30616401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F46B5A67-F633-41DD-8067-6F1FFB1A9D2E}" type="slidenum">
              <a:rPr lang="el-GR" altLang="el-GR"/>
              <a:pPr/>
              <a:t>‹#›</a:t>
            </a:fld>
            <a:endParaRPr lang="el-GR" altLang="el-GR"/>
          </a:p>
        </p:txBody>
      </p:sp>
    </p:spTree>
    <p:extLst>
      <p:ext uri="{BB962C8B-B14F-4D97-AF65-F5344CB8AC3E}">
        <p14:creationId xmlns:p14="http://schemas.microsoft.com/office/powerpoint/2010/main" val="35851473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fld id="{1A1DB10E-7886-46A9-BBF5-E9D8DEBCE907}" type="slidenum">
              <a:rPr lang="el-GR" altLang="el-GR"/>
              <a:pPr/>
              <a:t>‹#›</a:t>
            </a:fld>
            <a:endParaRPr lang="el-GR" altLang="el-GR"/>
          </a:p>
        </p:txBody>
      </p:sp>
    </p:spTree>
    <p:extLst>
      <p:ext uri="{BB962C8B-B14F-4D97-AF65-F5344CB8AC3E}">
        <p14:creationId xmlns:p14="http://schemas.microsoft.com/office/powerpoint/2010/main" val="26658326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4862C9C6-4FA3-4765-9B30-26153122DD88}" type="slidenum">
              <a:rPr lang="el-GR" altLang="el-GR"/>
              <a:pPr/>
              <a:t>‹#›</a:t>
            </a:fld>
            <a:endParaRPr lang="el-GR" altLang="el-GR"/>
          </a:p>
        </p:txBody>
      </p:sp>
    </p:spTree>
    <p:extLst>
      <p:ext uri="{BB962C8B-B14F-4D97-AF65-F5344CB8AC3E}">
        <p14:creationId xmlns:p14="http://schemas.microsoft.com/office/powerpoint/2010/main" val="3751512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fld id="{8BDEE1FE-C0D1-4447-B74A-78A4E3660268}" type="slidenum">
              <a:rPr lang="el-GR" altLang="el-GR"/>
              <a:pPr/>
              <a:t>‹#›</a:t>
            </a:fld>
            <a:endParaRPr lang="el-GR" altLang="el-GR"/>
          </a:p>
        </p:txBody>
      </p:sp>
    </p:spTree>
    <p:extLst>
      <p:ext uri="{BB962C8B-B14F-4D97-AF65-F5344CB8AC3E}">
        <p14:creationId xmlns:p14="http://schemas.microsoft.com/office/powerpoint/2010/main" val="9380301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fld id="{B692D954-E951-4D44-87C3-9D88133A8504}" type="slidenum">
              <a:rPr lang="el-GR" altLang="el-GR"/>
              <a:pPr/>
              <a:t>‹#›</a:t>
            </a:fld>
            <a:endParaRPr lang="el-GR" altLang="el-GR"/>
          </a:p>
        </p:txBody>
      </p:sp>
    </p:spTree>
    <p:extLst>
      <p:ext uri="{BB962C8B-B14F-4D97-AF65-F5344CB8AC3E}">
        <p14:creationId xmlns:p14="http://schemas.microsoft.com/office/powerpoint/2010/main" val="416193492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fld id="{A9CB11E1-A275-457B-8163-FCA1DF91FE34}" type="slidenum">
              <a:rPr lang="el-GR" altLang="el-GR"/>
              <a:pPr/>
              <a:t>‹#›</a:t>
            </a:fld>
            <a:endParaRPr lang="el-GR" altLang="el-GR"/>
          </a:p>
        </p:txBody>
      </p:sp>
    </p:spTree>
    <p:extLst>
      <p:ext uri="{BB962C8B-B14F-4D97-AF65-F5344CB8AC3E}">
        <p14:creationId xmlns:p14="http://schemas.microsoft.com/office/powerpoint/2010/main" val="2207204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B96EE9C9-AB4A-4AEE-85C1-07D46AEA644F}" type="slidenum">
              <a:rPr lang="el-GR" altLang="el-GR"/>
              <a:pPr/>
              <a:t>‹#›</a:t>
            </a:fld>
            <a:endParaRPr lang="el-GR" altLang="el-GR"/>
          </a:p>
        </p:txBody>
      </p:sp>
    </p:spTree>
    <p:extLst>
      <p:ext uri="{BB962C8B-B14F-4D97-AF65-F5344CB8AC3E}">
        <p14:creationId xmlns:p14="http://schemas.microsoft.com/office/powerpoint/2010/main" val="426997068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fld id="{0C19680E-B0E7-4A90-8B08-89D05F8F11AA}" type="slidenum">
              <a:rPr lang="el-GR" altLang="el-GR"/>
              <a:pPr/>
              <a:t>‹#›</a:t>
            </a:fld>
            <a:endParaRPr lang="el-GR" altLang="el-GR"/>
          </a:p>
        </p:txBody>
      </p:sp>
    </p:spTree>
    <p:extLst>
      <p:ext uri="{BB962C8B-B14F-4D97-AF65-F5344CB8AC3E}">
        <p14:creationId xmlns:p14="http://schemas.microsoft.com/office/powerpoint/2010/main" val="41500164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DEF389-64CC-4164-A629-E12C117906B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7635" r:id="rId1"/>
    <p:sldLayoutId id="2147487636" r:id="rId2"/>
    <p:sldLayoutId id="2147487637" r:id="rId3"/>
    <p:sldLayoutId id="2147487638" r:id="rId4"/>
    <p:sldLayoutId id="2147487639" r:id="rId5"/>
    <p:sldLayoutId id="2147487640" r:id="rId6"/>
    <p:sldLayoutId id="2147487641" r:id="rId7"/>
    <p:sldLayoutId id="2147487642" r:id="rId8"/>
    <p:sldLayoutId id="2147487643" r:id="rId9"/>
    <p:sldLayoutId id="2147487644" r:id="rId10"/>
    <p:sldLayoutId id="214748764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9.wmf"/><Relationship Id="rId5" Type="http://schemas.openxmlformats.org/officeDocument/2006/relationships/image" Target="../media/image58.png"/><Relationship Id="rId4" Type="http://schemas.openxmlformats.org/officeDocument/2006/relationships/oleObject" Target="../embeddings/oleObject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0.wmf"/><Relationship Id="rId4" Type="http://schemas.openxmlformats.org/officeDocument/2006/relationships/oleObject" Target="../embeddings/oleObject2.bin"/></Relationships>
</file>

<file path=ppt/slides/_rels/slide79.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4.wmf"/><Relationship Id="rId4" Type="http://schemas.openxmlformats.org/officeDocument/2006/relationships/image" Target="../media/image6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oleObject" Target="../embeddings/oleObject4.bin"/><Relationship Id="rId7" Type="http://schemas.openxmlformats.org/officeDocument/2006/relationships/image" Target="../media/image7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1.wmf"/><Relationship Id="rId4" Type="http://schemas.openxmlformats.org/officeDocument/2006/relationships/image" Target="../media/image70.png"/><Relationship Id="rId9" Type="http://schemas.openxmlformats.org/officeDocument/2006/relationships/oleObject" Target="../embeddings/oleObject5.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6.emf"/><Relationship Id="rId4" Type="http://schemas.openxmlformats.org/officeDocument/2006/relationships/oleObject" Target="../embeddings/oleObject6.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ctrTitle"/>
          </p:nvPr>
        </p:nvSpPr>
        <p:spPr/>
        <p:txBody>
          <a:bodyPr/>
          <a:lstStyle/>
          <a:p>
            <a:r>
              <a:rPr lang="el-GR" altLang="el-GR" smtClean="0"/>
              <a:t>Διαφήμιση και Επιχειρησιακή Επικοινωνία</a:t>
            </a:r>
          </a:p>
        </p:txBody>
      </p:sp>
      <p:sp>
        <p:nvSpPr>
          <p:cNvPr id="3" name="Υπότιτλος 2"/>
          <p:cNvSpPr>
            <a:spLocks noGrp="1"/>
          </p:cNvSpPr>
          <p:nvPr>
            <p:ph type="subTitle" idx="1"/>
          </p:nvPr>
        </p:nvSpPr>
        <p:spPr>
          <a:xfrm>
            <a:off x="1116013" y="3886200"/>
            <a:ext cx="7777162" cy="1752600"/>
          </a:xfrm>
        </p:spPr>
        <p:txBody>
          <a:bodyPr>
            <a:noAutofit/>
          </a:bodyPr>
          <a:lstStyle/>
          <a:p>
            <a:pPr>
              <a:buFont typeface="Arial" charset="0"/>
              <a:buNone/>
              <a:defRPr/>
            </a:pPr>
            <a:r>
              <a:rPr lang="el-GR" sz="2800" b="1" dirty="0"/>
              <a:t>Ενότητα </a:t>
            </a:r>
            <a:r>
              <a:rPr lang="en-US" sz="2800" b="1" dirty="0" smtClean="0"/>
              <a:t># </a:t>
            </a:r>
            <a:r>
              <a:rPr lang="el-GR" sz="2800" b="1" dirty="0" smtClean="0"/>
              <a:t>1:</a:t>
            </a:r>
            <a:r>
              <a:rPr lang="en-US" sz="2800" dirty="0" smtClean="0"/>
              <a:t> </a:t>
            </a:r>
            <a:r>
              <a:rPr lang="el-GR" sz="2800" dirty="0" smtClean="0"/>
              <a:t>Εισαγωγή</a:t>
            </a:r>
            <a:endParaRPr lang="en-US" sz="2800" dirty="0" smtClean="0"/>
          </a:p>
          <a:p>
            <a:pPr>
              <a:buFont typeface="Arial" charset="0"/>
              <a:buNone/>
              <a:defRPr/>
            </a:pPr>
            <a:r>
              <a:rPr lang="el-GR" sz="2800" b="1" dirty="0" smtClean="0"/>
              <a:t>Διδάσκων: </a:t>
            </a:r>
            <a:r>
              <a:rPr lang="el-GR" sz="2800" dirty="0" smtClean="0"/>
              <a:t>Γεώργιος </a:t>
            </a:r>
            <a:r>
              <a:rPr lang="el-GR" sz="2800" dirty="0" err="1" smtClean="0"/>
              <a:t>Πανηγυράκης</a:t>
            </a:r>
            <a:endParaRPr lang="el-GR" sz="2800" dirty="0" smtClean="0"/>
          </a:p>
          <a:p>
            <a:pPr>
              <a:buFont typeface="Arial" charset="0"/>
              <a:buNone/>
              <a:defRPr/>
            </a:pPr>
            <a:r>
              <a:rPr lang="el-GR" sz="2800" b="1" dirty="0" smtClean="0"/>
              <a:t>Τμήμα: </a:t>
            </a:r>
            <a:r>
              <a:rPr lang="el-GR" sz="2800" dirty="0" smtClean="0"/>
              <a:t>Οργάνωσης και Διοίκησης Επιχειρήσεων</a:t>
            </a:r>
          </a:p>
        </p:txBody>
      </p:sp>
      <p:pic>
        <p:nvPicPr>
          <p:cNvPr id="614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213" y="5591175"/>
            <a:ext cx="43100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5826125"/>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illiamsager.files.wordpress.com/2011/05/famous-bra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00125"/>
            <a:ext cx="733425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2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552B232-90E3-4F30-99A5-0E2A8A179F05}" type="slidenum">
              <a:rPr lang="el-GR" altLang="el-GR" b="0">
                <a:solidFill>
                  <a:schemeClr val="tx1"/>
                </a:solidFill>
                <a:latin typeface="Century Gothic" panose="020B0502020202020204" pitchFamily="34" charset="0"/>
              </a:rPr>
              <a:pPr/>
              <a:t>10</a:t>
            </a:fld>
            <a:endParaRPr lang="el-GR" altLang="el-GR" b="0">
              <a:solidFill>
                <a:schemeClr val="tx1"/>
              </a:solidFill>
              <a:latin typeface="Century Gothic" panose="020B0502020202020204" pitchFamily="34" charset="0"/>
            </a:endParaRPr>
          </a:p>
        </p:txBody>
      </p:sp>
      <p:pic>
        <p:nvPicPr>
          <p:cNvPr id="15364" name="Picture 2" descr="http://www.neolaia.gr/wp-content/uploads/2012/03/Good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4652963"/>
            <a:ext cx="33115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http://www.sofokleous10.gr/portal2/images/stories/kreta_far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3425" y="-26988"/>
            <a:ext cx="1376363" cy="126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http://3.bp.blogspot.com/-dOjuclurZNw/Tc8RauNXSSI/AAAAAAAACUk/fAmOhlsE-9Q/s1600/logo-korr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26988"/>
            <a:ext cx="3249613"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http://2.bp.blogspot.com/-O_7mbETkzGU/TfH7q8-XYPI/AAAAAAAABWY/l4x_V8_o_8M/s200/APIVIT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9650" y="4257675"/>
            <a:ext cx="1784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a:spLocks noChangeArrowheads="1"/>
          </p:cNvSpPr>
          <p:nvPr/>
        </p:nvSpPr>
        <p:spPr bwMode="auto">
          <a:xfrm>
            <a:off x="8661400" y="6378575"/>
            <a:ext cx="382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AC41664-9EE4-413B-A197-2DEB31CEAA7A}" type="slidenum">
              <a:rPr lang="en-US" altLang="el-GR" b="0">
                <a:solidFill>
                  <a:schemeClr val="bg1"/>
                </a:solidFill>
                <a:latin typeface="Century Gothic" panose="020B0502020202020204" pitchFamily="34" charset="0"/>
              </a:rPr>
              <a:pPr/>
              <a:t>10</a:t>
            </a:fld>
            <a:endParaRPr lang="en-US" altLang="el-GR" b="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Τίτλος 6"/>
          <p:cNvSpPr>
            <a:spLocks noGrp="1"/>
          </p:cNvSpPr>
          <p:nvPr>
            <p:ph type="ctrTitle"/>
          </p:nvPr>
        </p:nvSpPr>
        <p:spPr>
          <a:xfrm>
            <a:off x="684213" y="1052513"/>
            <a:ext cx="7772400" cy="1470025"/>
          </a:xfrm>
        </p:spPr>
        <p:txBody>
          <a:bodyPr/>
          <a:lstStyle/>
          <a:p>
            <a:r>
              <a:rPr lang="el-GR" altLang="el-GR" smtClean="0"/>
              <a:t>Τέλος Ενότητας #</a:t>
            </a:r>
            <a:r>
              <a:rPr lang="en-US" altLang="el-GR" smtClean="0"/>
              <a:t> </a:t>
            </a:r>
            <a:r>
              <a:rPr lang="el-GR" altLang="el-GR" smtClean="0"/>
              <a:t>1</a:t>
            </a:r>
          </a:p>
        </p:txBody>
      </p:sp>
      <p:sp>
        <p:nvSpPr>
          <p:cNvPr id="23" name="Θέση κειμένου 5"/>
          <p:cNvSpPr>
            <a:spLocks noGrp="1"/>
          </p:cNvSpPr>
          <p:nvPr>
            <p:ph type="subTitle" idx="1"/>
          </p:nvPr>
        </p:nvSpPr>
        <p:spPr>
          <a:xfrm>
            <a:off x="827088" y="2781300"/>
            <a:ext cx="7561262" cy="2857500"/>
          </a:xfrm>
        </p:spPr>
        <p:txBody>
          <a:bodyPr/>
          <a:lstStyle/>
          <a:p>
            <a:pPr>
              <a:buFont typeface="Arial" charset="0"/>
              <a:buNone/>
              <a:defRPr/>
            </a:pPr>
            <a:r>
              <a:rPr lang="el-GR" b="1" dirty="0"/>
              <a:t>Μάθημα: </a:t>
            </a:r>
            <a:r>
              <a:rPr lang="el-GR" dirty="0"/>
              <a:t>Διαφήμιση και Επιχειρησιακή Επικοινωνία</a:t>
            </a:r>
            <a:r>
              <a:rPr lang="el-GR" dirty="0" smtClean="0"/>
              <a:t>, </a:t>
            </a:r>
            <a:r>
              <a:rPr lang="el-GR" b="1" dirty="0"/>
              <a:t>Ενότητα </a:t>
            </a:r>
            <a:r>
              <a:rPr lang="en-US" b="1" dirty="0"/>
              <a:t># </a:t>
            </a:r>
            <a:r>
              <a:rPr lang="el-GR" b="1" dirty="0"/>
              <a:t>1:</a:t>
            </a:r>
            <a:r>
              <a:rPr lang="en-US" b="1" dirty="0"/>
              <a:t> </a:t>
            </a:r>
            <a:r>
              <a:rPr lang="el-GR" dirty="0" smtClean="0"/>
              <a:t>Εισαγωγή</a:t>
            </a:r>
            <a:endParaRPr lang="el-GR" dirty="0"/>
          </a:p>
          <a:p>
            <a:pPr>
              <a:buFont typeface="Arial" charset="0"/>
              <a:buNone/>
              <a:defRPr/>
            </a:pPr>
            <a:r>
              <a:rPr lang="el-GR" b="1" dirty="0"/>
              <a:t>Διδάσκων: </a:t>
            </a:r>
            <a:r>
              <a:rPr lang="el-GR" dirty="0" smtClean="0"/>
              <a:t>Γεώργιος </a:t>
            </a:r>
            <a:r>
              <a:rPr lang="el-GR" dirty="0" err="1" smtClean="0"/>
              <a:t>Πανηγυράκης</a:t>
            </a:r>
            <a:r>
              <a:rPr lang="el-GR" dirty="0" smtClean="0"/>
              <a:t>, </a:t>
            </a:r>
          </a:p>
          <a:p>
            <a:pPr>
              <a:buFont typeface="Arial" charset="0"/>
              <a:buNone/>
              <a:defRPr/>
            </a:pPr>
            <a:r>
              <a:rPr lang="el-GR" b="1" dirty="0" smtClean="0"/>
              <a:t>Τμήμα</a:t>
            </a:r>
            <a:r>
              <a:rPr lang="el-GR" b="1" dirty="0"/>
              <a:t>: </a:t>
            </a:r>
            <a:r>
              <a:rPr lang="el-GR" dirty="0" smtClean="0"/>
              <a:t>Οργάνωσης και Διοίκησης Επιχειρήσεων</a:t>
            </a:r>
            <a:endParaRPr lang="el-GR" dirty="0"/>
          </a:p>
          <a:p>
            <a:pPr>
              <a:buFont typeface="Arial" charset="0"/>
              <a:buNone/>
              <a:defRPr/>
            </a:pPr>
            <a:endParaRPr lang="el-GR" dirty="0"/>
          </a:p>
          <a:p>
            <a:pPr>
              <a:buFont typeface="Arial" charset="0"/>
              <a:buNone/>
              <a:defRPr/>
            </a:pPr>
            <a:endParaRPr lang="el-GR" dirty="0"/>
          </a:p>
        </p:txBody>
      </p:sp>
      <p:pic>
        <p:nvPicPr>
          <p:cNvPr id="10342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5591175"/>
            <a:ext cx="43100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5826125"/>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l-GR" altLang="el-GR" smtClean="0">
                <a:latin typeface="Century Gothic" panose="020B0502020202020204" pitchFamily="34" charset="0"/>
              </a:rPr>
              <a:t>Τι είναι το μάρκετινγκ ;</a:t>
            </a:r>
            <a:endParaRPr lang="en-US" altLang="el-GR" smtClean="0">
              <a:latin typeface="Century Gothic" panose="020B0502020202020204" pitchFamily="34" charset="0"/>
            </a:endParaRPr>
          </a:p>
        </p:txBody>
      </p:sp>
      <p:sp>
        <p:nvSpPr>
          <p:cNvPr id="8196" name="AutoShape 4"/>
          <p:cNvSpPr>
            <a:spLocks noChangeArrowheads="1"/>
          </p:cNvSpPr>
          <p:nvPr/>
        </p:nvSpPr>
        <p:spPr bwMode="auto">
          <a:xfrm>
            <a:off x="684213" y="1773238"/>
            <a:ext cx="7920037" cy="3095625"/>
          </a:xfrm>
          <a:prstGeom prst="rightArrow">
            <a:avLst>
              <a:gd name="adj1" fmla="val 50000"/>
              <a:gd name="adj2" fmla="val 63962"/>
            </a:avLst>
          </a:prstGeom>
          <a:solidFill>
            <a:srgbClr val="339933"/>
          </a:solidFill>
          <a:ln w="28575">
            <a:solidFill>
              <a:schemeClr val="tx1"/>
            </a:solidFill>
            <a:miter lim="800000"/>
            <a:headEnd/>
            <a:tailEnd/>
          </a:ln>
          <a:effectLst>
            <a:outerShdw dist="107763" dir="2700000" algn="ctr" rotWithShape="0">
              <a:schemeClr val="bg2"/>
            </a:outerShdw>
          </a:effectLst>
        </p:spPr>
        <p:txBody>
          <a:bodyPr wrap="none" anchor="ctr"/>
          <a:lstStyle/>
          <a:p>
            <a:pPr>
              <a:defRPr/>
            </a:pPr>
            <a:endParaRPr lang="el-GR">
              <a:latin typeface="Arial" charset="0"/>
            </a:endParaRPr>
          </a:p>
        </p:txBody>
      </p:sp>
      <p:sp>
        <p:nvSpPr>
          <p:cNvPr id="16388" name="Rectangle 6"/>
          <p:cNvSpPr>
            <a:spLocks noChangeArrowheads="1"/>
          </p:cNvSpPr>
          <p:nvPr/>
        </p:nvSpPr>
        <p:spPr bwMode="auto">
          <a:xfrm>
            <a:off x="609600" y="1295400"/>
            <a:ext cx="815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Clr>
                <a:schemeClr val="folHlink"/>
              </a:buClr>
              <a:buSzPct val="80000"/>
              <a:buFont typeface="Wingdings" panose="05000000000000000000" pitchFamily="2" charset="2"/>
              <a:buNone/>
            </a:pPr>
            <a:endParaRPr lang="el-GR" altLang="el-GR" i="1">
              <a:solidFill>
                <a:schemeClr val="bg1"/>
              </a:solidFill>
            </a:endParaRPr>
          </a:p>
        </p:txBody>
      </p:sp>
      <p:sp>
        <p:nvSpPr>
          <p:cNvPr id="16389"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123D7CC-602D-40A7-8827-1C48874914EB}" type="slidenum">
              <a:rPr lang="en-US" altLang="el-GR" b="0">
                <a:solidFill>
                  <a:schemeClr val="tx1"/>
                </a:solidFill>
                <a:latin typeface="Century Gothic" panose="020B0502020202020204" pitchFamily="34" charset="0"/>
              </a:rPr>
              <a:pPr/>
              <a:t>11</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smtClean="0">
                <a:latin typeface="Century Gothic" pitchFamily="34" charset="0"/>
              </a:rPr>
              <a:t>Η Φιλοσοφία της Ανταλλαγής</a:t>
            </a:r>
            <a:endParaRPr lang="el-GR" b="1" dirty="0">
              <a:latin typeface="Century Gothic" pitchFamily="34" charset="0"/>
            </a:endParaRPr>
          </a:p>
        </p:txBody>
      </p:sp>
      <p:graphicFrame>
        <p:nvGraphicFramePr>
          <p:cNvPr id="4" name="Content Placeholder 3"/>
          <p:cNvGraphicFramePr>
            <a:graphicFrameLocks noGrp="1"/>
          </p:cNvGraphicFramePr>
          <p:nvPr>
            <p:ph idx="1"/>
          </p:nvPr>
        </p:nvGraphicFramePr>
        <p:xfrm>
          <a:off x="1214414" y="1571613"/>
          <a:ext cx="6500858" cy="37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9"/>
          <p:cNvGrpSpPr>
            <a:grpSpLocks/>
          </p:cNvGrpSpPr>
          <p:nvPr/>
        </p:nvGrpSpPr>
        <p:grpSpPr bwMode="auto">
          <a:xfrm>
            <a:off x="2446338" y="4214813"/>
            <a:ext cx="3995737" cy="2441575"/>
            <a:chOff x="2446911" y="4214818"/>
            <a:chExt cx="3995004" cy="2442163"/>
          </a:xfrm>
        </p:grpSpPr>
        <p:sp>
          <p:nvSpPr>
            <p:cNvPr id="5" name="Up Arrow 4"/>
            <p:cNvSpPr/>
            <p:nvPr/>
          </p:nvSpPr>
          <p:spPr>
            <a:xfrm>
              <a:off x="4286485" y="4214818"/>
              <a:ext cx="357122" cy="1786367"/>
            </a:xfrm>
            <a:prstGeom prst="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latin typeface="Century Gothic" pitchFamily="34" charset="0"/>
              </a:endParaRPr>
            </a:p>
          </p:txBody>
        </p:sp>
        <p:sp>
          <p:nvSpPr>
            <p:cNvPr id="17418" name="TextBox 5"/>
            <p:cNvSpPr txBox="1">
              <a:spLocks noChangeArrowheads="1"/>
            </p:cNvSpPr>
            <p:nvPr/>
          </p:nvSpPr>
          <p:spPr bwMode="auto">
            <a:xfrm>
              <a:off x="2446911" y="6072206"/>
              <a:ext cx="3995004" cy="5847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3200">
                  <a:latin typeface="Century Gothic" panose="020B0502020202020204" pitchFamily="34" charset="0"/>
                </a:rPr>
                <a:t>Χώρος Μάρκετινγκ</a:t>
              </a:r>
            </a:p>
          </p:txBody>
        </p:sp>
      </p:grpSp>
      <p:sp>
        <p:nvSpPr>
          <p:cNvPr id="8" name="Curved Left Arrow 7"/>
          <p:cNvSpPr/>
          <p:nvPr/>
        </p:nvSpPr>
        <p:spPr>
          <a:xfrm>
            <a:off x="7215188" y="2143125"/>
            <a:ext cx="1000125" cy="1428750"/>
          </a:xfrm>
          <a:prstGeom prst="curvedLeftArrow">
            <a:avLst>
              <a:gd name="adj1" fmla="val 23729"/>
              <a:gd name="adj2" fmla="val 89286"/>
              <a:gd name="adj3" fmla="val 2407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solidFill>
                <a:schemeClr val="tx1"/>
              </a:solidFill>
              <a:latin typeface="Century Gothic" pitchFamily="34" charset="0"/>
            </a:endParaRPr>
          </a:p>
        </p:txBody>
      </p:sp>
      <p:sp>
        <p:nvSpPr>
          <p:cNvPr id="9" name="Curved Right Arrow 8"/>
          <p:cNvSpPr/>
          <p:nvPr/>
        </p:nvSpPr>
        <p:spPr>
          <a:xfrm>
            <a:off x="714375" y="2071688"/>
            <a:ext cx="1000125" cy="1500187"/>
          </a:xfrm>
          <a:prstGeom prst="curvedRightArrow">
            <a:avLst>
              <a:gd name="adj1" fmla="val 2846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solidFill>
                <a:schemeClr val="tx1"/>
              </a:solidFill>
              <a:latin typeface="Century Gothic" pitchFamily="34" charset="0"/>
            </a:endParaRPr>
          </a:p>
        </p:txBody>
      </p:sp>
      <p:sp>
        <p:nvSpPr>
          <p:cNvPr id="17415" name="Rectangle 10"/>
          <p:cNvSpPr>
            <a:spLocks noChangeArrowheads="1"/>
          </p:cNvSpPr>
          <p:nvPr/>
        </p:nvSpPr>
        <p:spPr bwMode="auto">
          <a:xfrm>
            <a:off x="8561388" y="6378575"/>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EBA3FEF-1D1C-429A-99C9-EDFA49E9438E}" type="slidenum">
              <a:rPr lang="en-US" altLang="el-GR" b="0">
                <a:solidFill>
                  <a:schemeClr val="tx1"/>
                </a:solidFill>
                <a:latin typeface="Century Gothic" panose="020B0502020202020204" pitchFamily="34" charset="0"/>
              </a:rPr>
              <a:pPr/>
              <a:t>12</a:t>
            </a:fld>
            <a:endParaRPr lang="en-US" altLang="el-GR" b="0">
              <a:solidFill>
                <a:schemeClr val="tx1"/>
              </a:solidFill>
              <a:latin typeface="Century Gothic" panose="020B0502020202020204" pitchFamily="34" charset="0"/>
            </a:endParaRPr>
          </a:p>
        </p:txBody>
      </p:sp>
      <p:sp>
        <p:nvSpPr>
          <p:cNvPr id="10" name="13 - TextBox"/>
          <p:cNvSpPr txBox="1"/>
          <p:nvPr/>
        </p:nvSpPr>
        <p:spPr>
          <a:xfrm>
            <a:off x="5364163" y="5229225"/>
            <a:ext cx="4103687" cy="868363"/>
          </a:xfrm>
          <a:prstGeom prst="rect">
            <a:avLst/>
          </a:prstGeom>
          <a:noFill/>
        </p:spPr>
        <p:txBody>
          <a:bodyPr>
            <a:spAutoFit/>
          </a:bodyPr>
          <a:lstStyle/>
          <a:p>
            <a:pPr>
              <a:defRPr/>
            </a:pPr>
            <a:r>
              <a:rPr lang="el-GR" dirty="0">
                <a:effectLst>
                  <a:outerShdw blurRad="38100" dist="38100" dir="2700000" algn="tl">
                    <a:srgbClr val="C0C0C0"/>
                  </a:outerShdw>
                </a:effectLst>
                <a:latin typeface="Century Gothic" pitchFamily="34" charset="0"/>
              </a:rPr>
              <a:t>ΑΓΟΡΑ ΜΑΣ ΕΙΝΑΙ Ο ΚΟΣΜΟΣ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1 - Εικόνα" descr="ws_353.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2 - Εικόνα" descr="ws_364.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06400" y="533400"/>
            <a:ext cx="8331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3 - Εικόνα" descr="ws_365.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30200" y="2870200"/>
            <a:ext cx="6172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4 - Εικόνα" descr="ws_376.tmp"/>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565900" y="3302000"/>
            <a:ext cx="2286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5 - Εικόνα" descr="ws_377.tmp"/>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654300" y="5626100"/>
            <a:ext cx="38354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TextBox"/>
          <p:cNvSpPr txBox="1"/>
          <p:nvPr/>
        </p:nvSpPr>
        <p:spPr>
          <a:xfrm>
            <a:off x="419100" y="3595688"/>
            <a:ext cx="1976438" cy="404812"/>
          </a:xfrm>
          <a:prstGeom prst="rect">
            <a:avLst/>
          </a:prstGeom>
          <a:noFill/>
        </p:spPr>
        <p:txBody>
          <a:bodyPr wrap="none" lIns="0" tIns="0" rIns="0" bIns="0">
            <a:spAutoFit/>
          </a:bodyPr>
          <a:lstStyle/>
          <a:p>
            <a:pPr>
              <a:lnSpc>
                <a:spcPts val="3394"/>
              </a:lnSpc>
              <a:defRPr/>
            </a:pPr>
            <a:r>
              <a:rPr lang="el-GR" sz="2796">
                <a:solidFill>
                  <a:srgbClr val="FFFFFF"/>
                </a:solidFill>
                <a:latin typeface="Century Gothic" pitchFamily="34" charset="0"/>
              </a:rPr>
              <a:t>Παραγωγοί</a:t>
            </a:r>
          </a:p>
        </p:txBody>
      </p:sp>
      <p:sp>
        <p:nvSpPr>
          <p:cNvPr id="8" name="7 - TextBox"/>
          <p:cNvSpPr txBox="1"/>
          <p:nvPr/>
        </p:nvSpPr>
        <p:spPr>
          <a:xfrm>
            <a:off x="6996113" y="3595688"/>
            <a:ext cx="1354137" cy="404812"/>
          </a:xfrm>
          <a:prstGeom prst="rect">
            <a:avLst/>
          </a:prstGeom>
          <a:noFill/>
        </p:spPr>
        <p:txBody>
          <a:bodyPr wrap="none" lIns="0" tIns="0" rIns="0" bIns="0">
            <a:spAutoFit/>
          </a:bodyPr>
          <a:lstStyle/>
          <a:p>
            <a:pPr>
              <a:lnSpc>
                <a:spcPts val="3394"/>
              </a:lnSpc>
              <a:defRPr/>
            </a:pPr>
            <a:r>
              <a:rPr lang="el-GR" sz="2796">
                <a:solidFill>
                  <a:srgbClr val="FFFFFF"/>
                </a:solidFill>
                <a:latin typeface="Century Gothic" pitchFamily="34" charset="0"/>
              </a:rPr>
              <a:t>Πελάτες</a:t>
            </a:r>
          </a:p>
        </p:txBody>
      </p:sp>
      <p:sp>
        <p:nvSpPr>
          <p:cNvPr id="9" name="8 - TextBox"/>
          <p:cNvSpPr txBox="1"/>
          <p:nvPr/>
        </p:nvSpPr>
        <p:spPr>
          <a:xfrm>
            <a:off x="3686175" y="3486150"/>
            <a:ext cx="1844675" cy="927100"/>
          </a:xfrm>
          <a:prstGeom prst="rect">
            <a:avLst/>
          </a:prstGeom>
          <a:noFill/>
        </p:spPr>
        <p:txBody>
          <a:bodyPr wrap="none" lIns="0" tIns="0" rIns="0" bIns="0">
            <a:spAutoFit/>
          </a:bodyPr>
          <a:lstStyle/>
          <a:p>
            <a:pPr eaLnBrk="1" fontAlgn="auto" hangingPunct="1">
              <a:lnSpc>
                <a:spcPts val="3394"/>
              </a:lnSpc>
              <a:tabLst>
                <a:tab pos="38100" algn="l"/>
              </a:tabLst>
              <a:defRPr/>
            </a:pPr>
            <a:r>
              <a:rPr lang="el-GR" sz="2796">
                <a:solidFill>
                  <a:srgbClr val="C00000"/>
                </a:solidFill>
                <a:latin typeface="Century Gothic" pitchFamily="34" charset="0"/>
              </a:rPr>
              <a:t>Λειτουργία</a:t>
            </a:r>
          </a:p>
          <a:p>
            <a:pPr eaLnBrk="1" fontAlgn="auto" hangingPunct="1">
              <a:lnSpc>
                <a:spcPts val="3360"/>
              </a:lnSpc>
              <a:tabLst>
                <a:tab pos="38100" algn="l"/>
              </a:tabLst>
              <a:defRPr/>
            </a:pPr>
            <a:r>
              <a:rPr lang="el-GR" sz="2796">
                <a:solidFill>
                  <a:srgbClr val="C00000"/>
                </a:solidFill>
                <a:latin typeface="Century Gothic" pitchFamily="34" charset="0"/>
              </a:rPr>
              <a:t>	</a:t>
            </a:r>
            <a:r>
              <a:rPr lang="en-US" sz="2796">
                <a:solidFill>
                  <a:srgbClr val="C00000"/>
                </a:solidFill>
                <a:latin typeface="Century Gothic" pitchFamily="34" charset="0"/>
              </a:rPr>
              <a:t>Marketing</a:t>
            </a:r>
            <a:endParaRPr lang="el-GR" sz="2796">
              <a:solidFill>
                <a:srgbClr val="C00000"/>
              </a:solidFill>
              <a:latin typeface="Century Gothic" pitchFamily="34" charset="0"/>
            </a:endParaRPr>
          </a:p>
        </p:txBody>
      </p:sp>
      <p:sp>
        <p:nvSpPr>
          <p:cNvPr id="10" name="9 - TextBox"/>
          <p:cNvSpPr txBox="1"/>
          <p:nvPr/>
        </p:nvSpPr>
        <p:spPr>
          <a:xfrm>
            <a:off x="801688" y="723900"/>
            <a:ext cx="7418387" cy="1622425"/>
          </a:xfrm>
          <a:prstGeom prst="rect">
            <a:avLst/>
          </a:prstGeom>
          <a:noFill/>
        </p:spPr>
        <p:txBody>
          <a:bodyPr wrap="none" lIns="0" tIns="0" rIns="0" bIns="0">
            <a:spAutoFit/>
          </a:bodyPr>
          <a:lstStyle/>
          <a:p>
            <a:pPr eaLnBrk="1" fontAlgn="auto" hangingPunct="1">
              <a:lnSpc>
                <a:spcPts val="5830"/>
              </a:lnSpc>
              <a:tabLst>
                <a:tab pos="2908300" algn="l"/>
              </a:tabLst>
              <a:defRPr/>
            </a:pPr>
            <a:r>
              <a:rPr lang="el-GR" sz="4802">
                <a:latin typeface="Century Gothic" pitchFamily="34" charset="0"/>
              </a:rPr>
              <a:t>Το Marketing καλύπτει το</a:t>
            </a:r>
          </a:p>
          <a:p>
            <a:pPr eaLnBrk="1" fontAlgn="auto" hangingPunct="1">
              <a:lnSpc>
                <a:spcPts val="5748"/>
              </a:lnSpc>
              <a:tabLst>
                <a:tab pos="2908300" algn="l"/>
              </a:tabLst>
              <a:defRPr/>
            </a:pPr>
            <a:r>
              <a:rPr lang="el-GR" sz="4802">
                <a:latin typeface="Century Gothic" pitchFamily="34" charset="0"/>
              </a:rPr>
              <a:t>	</a:t>
            </a:r>
            <a:r>
              <a:rPr lang="el-GR" sz="4800">
                <a:latin typeface="Century Gothic" pitchFamily="34" charset="0"/>
              </a:rPr>
              <a:t>κενό!</a:t>
            </a:r>
          </a:p>
        </p:txBody>
      </p:sp>
      <p:sp>
        <p:nvSpPr>
          <p:cNvPr id="18443" name="Rectangle 11"/>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381FE37-A732-4157-897B-647291FAE5B6}" type="slidenum">
              <a:rPr lang="en-US" altLang="el-GR" b="0">
                <a:solidFill>
                  <a:schemeClr val="tx1"/>
                </a:solidFill>
                <a:latin typeface="Century Gothic" panose="020B0502020202020204" pitchFamily="34" charset="0"/>
              </a:rPr>
              <a:pPr/>
              <a:t>13</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rohan.sdsu.edu/~renglish/377/notes/chapt14/satisfied_customers.gif"/>
          <p:cNvPicPr>
            <a:picLocks noChangeAspect="1" noChangeArrowheads="1"/>
          </p:cNvPicPr>
          <p:nvPr/>
        </p:nvPicPr>
        <p:blipFill>
          <a:blip r:embed="rId3" cstate="print"/>
          <a:srcRect/>
          <a:stretch>
            <a:fillRect/>
          </a:stretch>
        </p:blipFill>
        <p:spPr bwMode="auto">
          <a:xfrm>
            <a:off x="1187624" y="1988840"/>
            <a:ext cx="3038475" cy="42481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5 - TextBox"/>
          <p:cNvSpPr txBox="1">
            <a:spLocks noChangeArrowheads="1"/>
          </p:cNvSpPr>
          <p:nvPr/>
        </p:nvSpPr>
        <p:spPr bwMode="auto">
          <a:xfrm>
            <a:off x="5435600" y="2924175"/>
            <a:ext cx="2735263" cy="12557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a:solidFill>
                  <a:srgbClr val="FF0000"/>
                </a:solidFill>
                <a:latin typeface="Century Gothic" panose="020B0502020202020204" pitchFamily="34" charset="0"/>
              </a:rPr>
              <a:t>Σήμερα: Πιστότητα του πελάτη</a:t>
            </a:r>
          </a:p>
        </p:txBody>
      </p:sp>
      <p:sp>
        <p:nvSpPr>
          <p:cNvPr id="19460" name="6 - TextBox"/>
          <p:cNvSpPr txBox="1">
            <a:spLocks noChangeArrowheads="1"/>
          </p:cNvSpPr>
          <p:nvPr/>
        </p:nvSpPr>
        <p:spPr bwMode="auto">
          <a:xfrm>
            <a:off x="727075" y="549275"/>
            <a:ext cx="4491038" cy="9540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a:latin typeface="Century Gothic" panose="020B0502020202020204" pitchFamily="34" charset="0"/>
              </a:rPr>
              <a:t>Χθές: </a:t>
            </a:r>
          </a:p>
          <a:p>
            <a:r>
              <a:rPr lang="el-GR" altLang="el-GR">
                <a:latin typeface="Century Gothic" panose="020B0502020202020204" pitchFamily="34" charset="0"/>
              </a:rPr>
              <a:t>Ικανοποίηση του πελάτη </a:t>
            </a:r>
          </a:p>
        </p:txBody>
      </p:sp>
      <p:sp>
        <p:nvSpPr>
          <p:cNvPr id="19461"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7193017-77DE-426E-8D01-3B4348E1CFD0}" type="slidenum">
              <a:rPr lang="en-US" altLang="el-GR" b="0">
                <a:solidFill>
                  <a:schemeClr val="tx1"/>
                </a:solidFill>
                <a:latin typeface="Century Gothic" panose="020B0502020202020204" pitchFamily="34" charset="0"/>
              </a:rPr>
              <a:pPr/>
              <a:t>14</a:t>
            </a:fld>
            <a:endParaRPr lang="en-US" altLang="el-GR" b="0">
              <a:solidFill>
                <a:schemeClr val="tx1"/>
              </a:solidFill>
              <a:latin typeface="Century Gothic" panose="020B0502020202020204" pitchFamily="34" charset="0"/>
            </a:endParaRPr>
          </a:p>
        </p:txBody>
      </p:sp>
      <p:sp>
        <p:nvSpPr>
          <p:cNvPr id="19462" name="Rectangle 6"/>
          <p:cNvSpPr>
            <a:spLocks noChangeArrowheads="1"/>
          </p:cNvSpPr>
          <p:nvPr/>
        </p:nvSpPr>
        <p:spPr bwMode="auto">
          <a:xfrm>
            <a:off x="1042988" y="6461125"/>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r>
              <a:rPr lang="en-US" altLang="el-GR" sz="1100" b="0"/>
              <a:t>http://everything-running.com/wp-content/uploads/2014/11/images-11.jpg</a:t>
            </a:r>
            <a:endParaRPr lang="el-GR" altLang="el-GR" sz="11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914400" y="765175"/>
            <a:ext cx="8229600" cy="1511300"/>
          </a:xfrm>
        </p:spPr>
        <p:txBody>
          <a:bodyPr rtlCol="0">
            <a:normAutofit/>
          </a:bodyPr>
          <a:lstStyle/>
          <a:p>
            <a:pPr eaLnBrk="1" fontAlgn="auto" hangingPunct="1">
              <a:spcAft>
                <a:spcPts val="0"/>
              </a:spcAft>
              <a:buFont typeface="Wingdings" pitchFamily="2" charset="2"/>
              <a:buNone/>
              <a:defRPr/>
            </a:pPr>
            <a:r>
              <a:rPr lang="en-US" sz="4400" b="1" dirty="0" smtClean="0">
                <a:solidFill>
                  <a:srgbClr val="1515E9"/>
                </a:solidFill>
                <a:latin typeface="Century Gothic" pitchFamily="34" charset="0"/>
              </a:rPr>
              <a:t> </a:t>
            </a:r>
            <a:r>
              <a:rPr lang="el-GR" sz="4400" b="1" dirty="0" smtClean="0">
                <a:solidFill>
                  <a:srgbClr val="1515E9"/>
                </a:solidFill>
                <a:latin typeface="Century Gothic" pitchFamily="34" charset="0"/>
              </a:rPr>
              <a:t>Τι περιλαμβάνει το μίγμα μάρκετινγκ;</a:t>
            </a:r>
          </a:p>
          <a:p>
            <a:pPr eaLnBrk="1" fontAlgn="auto" hangingPunct="1">
              <a:spcAft>
                <a:spcPts val="0"/>
              </a:spcAft>
              <a:buFont typeface="Arial" panose="020B0604020202020204" pitchFamily="34" charset="0"/>
              <a:buNone/>
              <a:defRPr/>
            </a:pPr>
            <a:endParaRPr lang="en-US" sz="4400" b="1" dirty="0">
              <a:solidFill>
                <a:schemeClr val="accent2">
                  <a:lumMod val="50000"/>
                </a:schemeClr>
              </a:solidFill>
              <a:latin typeface="Century Gothic" pitchFamily="34" charset="0"/>
            </a:endParaRPr>
          </a:p>
          <a:p>
            <a:pPr eaLnBrk="1" fontAlgn="auto" hangingPunct="1">
              <a:spcAft>
                <a:spcPts val="0"/>
              </a:spcAft>
              <a:buFont typeface="Wingdings" pitchFamily="2" charset="2"/>
              <a:buNone/>
              <a:defRPr/>
            </a:pPr>
            <a:endParaRPr lang="en-US" sz="4400" b="1" dirty="0">
              <a:solidFill>
                <a:schemeClr val="accent2">
                  <a:lumMod val="50000"/>
                </a:schemeClr>
              </a:solidFill>
              <a:latin typeface="Century Gothic" pitchFamily="34" charset="0"/>
            </a:endParaRPr>
          </a:p>
        </p:txBody>
      </p:sp>
      <p:sp>
        <p:nvSpPr>
          <p:cNvPr id="20483" name="Rectangle 4"/>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3B63D52-3A24-4053-8563-5B7A15767752}" type="slidenum">
              <a:rPr lang="en-US" altLang="el-GR" b="0">
                <a:solidFill>
                  <a:schemeClr val="tx1"/>
                </a:solidFill>
                <a:latin typeface="Century Gothic" panose="020B0502020202020204" pitchFamily="34" charset="0"/>
              </a:rPr>
              <a:pPr/>
              <a:t>15</a:t>
            </a:fld>
            <a:endParaRPr lang="en-US" altLang="el-GR" b="0">
              <a:solidFill>
                <a:schemeClr val="tx1"/>
              </a:solidFill>
              <a:latin typeface="Century Gothic" panose="020B0502020202020204" pitchFamily="34" charset="0"/>
            </a:endParaRPr>
          </a:p>
        </p:txBody>
      </p:sp>
      <p:pic>
        <p:nvPicPr>
          <p:cNvPr id="20484" name="Picture 5" descr="http://www.printmagicng.com/wp-content/uploads/2015/07/marketing-mix-price.jpg?ef0e4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068638"/>
            <a:ext cx="42799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p:cNvSpPr>
            <a:spLocks noChangeArrowheads="1"/>
          </p:cNvSpPr>
          <p:nvPr/>
        </p:nvSpPr>
        <p:spPr bwMode="auto">
          <a:xfrm>
            <a:off x="1763713" y="6308725"/>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r>
              <a:rPr lang="en-US" altLang="el-GR" sz="1100" b="0"/>
              <a:t>http://www.printmagicng.com/marketing-mix-and-its-relevance-to-your-business/</a:t>
            </a:r>
            <a:endParaRPr lang="el-GR" altLang="el-GR" sz="1100" b="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620000" cy="1143000"/>
          </a:xfrm>
        </p:spPr>
        <p:txBody>
          <a:bodyPr rtlCol="0">
            <a:normAutofit/>
          </a:bodyPr>
          <a:lstStyle/>
          <a:p>
            <a:pPr eaLnBrk="1" fontAlgn="auto" hangingPunct="1">
              <a:spcAft>
                <a:spcPts val="0"/>
              </a:spcAft>
              <a:defRPr/>
            </a:pPr>
            <a:r>
              <a:rPr lang="el-GR" sz="4800" dirty="0" smtClean="0">
                <a:solidFill>
                  <a:schemeClr val="accent2">
                    <a:lumMod val="50000"/>
                  </a:schemeClr>
                </a:solidFill>
                <a:effectLst>
                  <a:outerShdw blurRad="38100" dist="38100" dir="2700000" algn="tl">
                    <a:srgbClr val="000000">
                      <a:alpha val="43137"/>
                    </a:srgbClr>
                  </a:outerShdw>
                </a:effectLst>
                <a:latin typeface="Century Gothic" pitchFamily="34" charset="0"/>
              </a:rPr>
              <a:t>Μίγμα Μάρκετινγκ…</a:t>
            </a:r>
            <a:endParaRPr lang="el-GR" dirty="0">
              <a:solidFill>
                <a:schemeClr val="accent2">
                  <a:lumMod val="50000"/>
                </a:schemeClr>
              </a:solidFill>
              <a:effectLst>
                <a:outerShdw blurRad="38100" dist="38100" dir="2700000" algn="tl">
                  <a:srgbClr val="000000">
                    <a:alpha val="43137"/>
                  </a:srgbClr>
                </a:outerShdw>
              </a:effectLst>
              <a:latin typeface="Century Gothic" pitchFamily="34" charset="0"/>
            </a:endParaRPr>
          </a:p>
        </p:txBody>
      </p:sp>
      <p:sp>
        <p:nvSpPr>
          <p:cNvPr id="21507" name="1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BD1C89B-2F2D-42B0-B272-586F130DEE75}" type="slidenum">
              <a:rPr lang="en-US" altLang="el-GR" sz="1200">
                <a:solidFill>
                  <a:srgbClr val="FFFFFF"/>
                </a:solidFill>
                <a:latin typeface="Century Gothic" panose="020B0502020202020204" pitchFamily="34" charset="0"/>
              </a:rPr>
              <a:pPr/>
              <a:t>16</a:t>
            </a:fld>
            <a:endParaRPr lang="en-US" altLang="el-GR" sz="1200">
              <a:solidFill>
                <a:srgbClr val="FFFFFF"/>
              </a:solidFill>
              <a:latin typeface="Century Gothic" panose="020B0502020202020204" pitchFamily="34" charset="0"/>
            </a:endParaRPr>
          </a:p>
        </p:txBody>
      </p:sp>
      <p:sp>
        <p:nvSpPr>
          <p:cNvPr id="9" name="8 - TextBox"/>
          <p:cNvSpPr txBox="1">
            <a:spLocks noChangeArrowheads="1"/>
          </p:cNvSpPr>
          <p:nvPr/>
        </p:nvSpPr>
        <p:spPr bwMode="auto">
          <a:xfrm>
            <a:off x="6335713" y="1196975"/>
            <a:ext cx="2808287" cy="2289175"/>
          </a:xfrm>
          <a:prstGeom prst="rect">
            <a:avLst/>
          </a:prstGeom>
          <a:solidFill>
            <a:schemeClr val="bg1"/>
          </a:solidFill>
          <a:ln w="9525">
            <a:solidFill>
              <a:schemeClr val="tx1"/>
            </a:solidFill>
            <a:miter lim="800000"/>
            <a:headEnd/>
            <a:tailEnd/>
          </a:ln>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b="0">
                <a:solidFill>
                  <a:schemeClr val="tx1"/>
                </a:solidFill>
                <a:latin typeface="Century Gothic" panose="020B0502020202020204" pitchFamily="34" charset="0"/>
              </a:rPr>
              <a:t>-Δύναμη</a:t>
            </a:r>
            <a:endParaRPr lang="en-US" altLang="el-GR" b="0">
              <a:solidFill>
                <a:schemeClr val="tx1"/>
              </a:solidFill>
              <a:latin typeface="Century Gothic" panose="020B0502020202020204" pitchFamily="34" charset="0"/>
            </a:endParaRPr>
          </a:p>
          <a:p>
            <a:r>
              <a:rPr lang="el-GR" altLang="el-GR" b="0">
                <a:solidFill>
                  <a:schemeClr val="tx1"/>
                </a:solidFill>
                <a:latin typeface="Century Gothic" panose="020B0502020202020204" pitchFamily="34" charset="0"/>
              </a:rPr>
              <a:t>-Συσκευασία</a:t>
            </a:r>
            <a:endParaRPr lang="en-US" altLang="el-GR" b="0">
              <a:solidFill>
                <a:schemeClr val="tx1"/>
              </a:solidFill>
              <a:latin typeface="Century Gothic" panose="020B0502020202020204" pitchFamily="34" charset="0"/>
            </a:endParaRPr>
          </a:p>
          <a:p>
            <a:r>
              <a:rPr lang="el-GR" altLang="el-GR" b="0">
                <a:solidFill>
                  <a:schemeClr val="tx1"/>
                </a:solidFill>
                <a:latin typeface="Century Gothic" panose="020B0502020202020204" pitchFamily="34" charset="0"/>
              </a:rPr>
              <a:t>-</a:t>
            </a:r>
            <a:r>
              <a:rPr lang="en-US" altLang="el-GR" b="0">
                <a:solidFill>
                  <a:schemeClr val="tx1"/>
                </a:solidFill>
                <a:latin typeface="Century Gothic" panose="020B0502020202020204" pitchFamily="34" charset="0"/>
              </a:rPr>
              <a:t>Physical, evidence</a:t>
            </a:r>
          </a:p>
          <a:p>
            <a:r>
              <a:rPr lang="el-GR" altLang="el-GR" b="0">
                <a:solidFill>
                  <a:schemeClr val="tx1"/>
                </a:solidFill>
                <a:latin typeface="Century Gothic" panose="020B0502020202020204" pitchFamily="34" charset="0"/>
              </a:rPr>
              <a:t>-Διαδικασίες</a:t>
            </a:r>
          </a:p>
        </p:txBody>
      </p:sp>
      <p:sp>
        <p:nvSpPr>
          <p:cNvPr id="21509" name="Rectangle 11"/>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FB1E467F-250A-4CBE-B125-7F042D2309F3}" type="slidenum">
              <a:rPr lang="en-US" altLang="el-GR" b="0">
                <a:solidFill>
                  <a:schemeClr val="tx1"/>
                </a:solidFill>
                <a:latin typeface="Century Gothic" panose="020B0502020202020204" pitchFamily="34" charset="0"/>
              </a:rPr>
              <a:pPr/>
              <a:t>16</a:t>
            </a:fld>
            <a:endParaRPr lang="en-US" altLang="el-GR" b="0">
              <a:solidFill>
                <a:schemeClr val="tx1"/>
              </a:solidFill>
              <a:latin typeface="Century Gothic" panose="020B0502020202020204" pitchFamily="34" charset="0"/>
            </a:endParaRPr>
          </a:p>
        </p:txBody>
      </p:sp>
      <p:graphicFrame>
        <p:nvGraphicFramePr>
          <p:cNvPr id="12" name="Diagram 11"/>
          <p:cNvGraphicFramePr/>
          <p:nvPr/>
        </p:nvGraphicFramePr>
        <p:xfrm>
          <a:off x="-828600" y="908720"/>
          <a:ext cx="8280920"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8 - TextBox"/>
          <p:cNvSpPr txBox="1">
            <a:spLocks noChangeArrowheads="1"/>
          </p:cNvSpPr>
          <p:nvPr/>
        </p:nvSpPr>
        <p:spPr bwMode="auto">
          <a:xfrm>
            <a:off x="5724525" y="4956175"/>
            <a:ext cx="2808288" cy="1901825"/>
          </a:xfrm>
          <a:prstGeom prst="rect">
            <a:avLst/>
          </a:prstGeom>
          <a:solidFill>
            <a:schemeClr val="bg1"/>
          </a:solidFill>
          <a:ln w="9525">
            <a:solidFill>
              <a:schemeClr val="tx1"/>
            </a:solidFill>
            <a:miter lim="800000"/>
            <a:headEnd/>
            <a:tailEnd/>
          </a:ln>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b="0">
                <a:solidFill>
                  <a:schemeClr val="tx1"/>
                </a:solidFill>
                <a:latin typeface="Century Gothic" panose="020B0502020202020204" pitchFamily="34" charset="0"/>
              </a:rPr>
              <a:t>-Προσωπικό</a:t>
            </a:r>
          </a:p>
          <a:p>
            <a:r>
              <a:rPr lang="el-GR" altLang="el-GR" b="0">
                <a:solidFill>
                  <a:schemeClr val="tx1"/>
                </a:solidFill>
                <a:latin typeface="Century Gothic" panose="020B0502020202020204" pitchFamily="34" charset="0"/>
              </a:rPr>
              <a:t>-Πελάτες</a:t>
            </a:r>
          </a:p>
          <a:p>
            <a:r>
              <a:rPr lang="el-GR" altLang="el-GR" b="0">
                <a:solidFill>
                  <a:schemeClr val="tx1"/>
                </a:solidFill>
                <a:latin typeface="Century Gothic" panose="020B0502020202020204" pitchFamily="34" charset="0"/>
              </a:rPr>
              <a:t>-Προμηθευτές</a:t>
            </a:r>
          </a:p>
          <a:p>
            <a:r>
              <a:rPr lang="el-GR" altLang="el-GR" b="0">
                <a:solidFill>
                  <a:schemeClr val="tx1"/>
                </a:solidFill>
                <a:latin typeface="Century Gothic" panose="020B0502020202020204" pitchFamily="34" charset="0"/>
              </a:rPr>
              <a:t>-Πολίτες</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Rectangle 6"/>
          <p:cNvSpPr>
            <a:spLocks noGrp="1" noChangeArrowheads="1"/>
          </p:cNvSpPr>
          <p:nvPr>
            <p:ph type="title"/>
          </p:nvPr>
        </p:nvSpPr>
        <p:spPr>
          <a:xfrm>
            <a:off x="395288" y="549275"/>
            <a:ext cx="8229600" cy="1143000"/>
          </a:xfrm>
        </p:spPr>
        <p:txBody>
          <a:bodyPr rtlCol="0">
            <a:normAutofit fontScale="90000"/>
          </a:bodyPr>
          <a:lstStyle/>
          <a:p>
            <a:pPr eaLnBrk="1" fontAlgn="auto" hangingPunct="1">
              <a:spcAft>
                <a:spcPts val="0"/>
              </a:spcAft>
              <a:defRPr/>
            </a:pPr>
            <a:r>
              <a:rPr lang="el-GR" dirty="0">
                <a:latin typeface="Century Gothic" pitchFamily="34" charset="0"/>
              </a:rPr>
              <a:t>Το σύγχρονο </a:t>
            </a:r>
            <a:r>
              <a:rPr lang="el-GR" dirty="0" smtClean="0">
                <a:latin typeface="Century Gothic" pitchFamily="34" charset="0"/>
              </a:rPr>
              <a:t>μάρκετινγκ περιλαμβάνει….</a:t>
            </a:r>
            <a:endParaRPr lang="en-US" dirty="0">
              <a:latin typeface="Century Gothic" pitchFamily="34" charset="0"/>
            </a:endParaRPr>
          </a:p>
        </p:txBody>
      </p:sp>
      <p:graphicFrame>
        <p:nvGraphicFramePr>
          <p:cNvPr id="4" name="Diagram 3"/>
          <p:cNvGraphicFramePr/>
          <p:nvPr/>
        </p:nvGraphicFramePr>
        <p:xfrm>
          <a:off x="395536" y="24928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Rectangle 5"/>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E566C2C-BB76-428C-87E4-0D5B996F52FC}" type="slidenum">
              <a:rPr lang="en-US" altLang="el-GR" b="0">
                <a:solidFill>
                  <a:schemeClr val="tx1"/>
                </a:solidFill>
                <a:latin typeface="Century Gothic" panose="020B0502020202020204" pitchFamily="34" charset="0"/>
              </a:rPr>
              <a:pPr/>
              <a:t>17</a:t>
            </a:fld>
            <a:endParaRPr lang="en-US" altLang="el-GR" b="0">
              <a:solidFill>
                <a:schemeClr val="tx1"/>
              </a:solidFill>
              <a:latin typeface="Century Gothic" panose="020B0502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7950" y="274638"/>
            <a:ext cx="7969250" cy="1143000"/>
          </a:xfrm>
        </p:spPr>
        <p:txBody>
          <a:bodyPr/>
          <a:lstStyle/>
          <a:p>
            <a:pPr eaLnBrk="1" hangingPunct="1"/>
            <a:r>
              <a:rPr lang="el-GR" altLang="el-GR" smtClean="0">
                <a:latin typeface="Century Gothic" panose="020B0502020202020204" pitchFamily="34" charset="0"/>
              </a:rPr>
              <a:t>Τι είναι λοιπόν το μάρκετινγκ ;</a:t>
            </a:r>
            <a:endParaRPr lang="en-US" altLang="el-GR" smtClean="0">
              <a:latin typeface="Century Gothic" panose="020B0502020202020204" pitchFamily="34" charset="0"/>
            </a:endParaRPr>
          </a:p>
        </p:txBody>
      </p:sp>
      <p:sp>
        <p:nvSpPr>
          <p:cNvPr id="8196" name="AutoShape 4"/>
          <p:cNvSpPr>
            <a:spLocks noChangeArrowheads="1"/>
          </p:cNvSpPr>
          <p:nvPr/>
        </p:nvSpPr>
        <p:spPr bwMode="auto">
          <a:xfrm>
            <a:off x="609600" y="1320800"/>
            <a:ext cx="7920038" cy="3095625"/>
          </a:xfrm>
          <a:prstGeom prst="rightArrow">
            <a:avLst>
              <a:gd name="adj1" fmla="val 50000"/>
              <a:gd name="adj2" fmla="val 63962"/>
            </a:avLst>
          </a:prstGeom>
          <a:solidFill>
            <a:srgbClr val="339933"/>
          </a:solidFill>
          <a:ln w="28575">
            <a:solidFill>
              <a:schemeClr val="tx1"/>
            </a:solidFill>
            <a:miter lim="800000"/>
            <a:headEnd/>
            <a:tailEnd/>
          </a:ln>
          <a:effectLst>
            <a:outerShdw dist="107763" dir="2700000" algn="ctr" rotWithShape="0">
              <a:schemeClr val="bg2"/>
            </a:outerShdw>
          </a:effectLst>
        </p:spPr>
        <p:txBody>
          <a:bodyPr wrap="none" anchor="ctr"/>
          <a:lstStyle/>
          <a:p>
            <a:pPr>
              <a:defRPr/>
            </a:pPr>
            <a:endParaRPr lang="el-GR">
              <a:latin typeface="Century Gothic" pitchFamily="34" charset="0"/>
            </a:endParaRPr>
          </a:p>
        </p:txBody>
      </p:sp>
      <p:sp>
        <p:nvSpPr>
          <p:cNvPr id="23556" name="Rectangle 5"/>
          <p:cNvSpPr>
            <a:spLocks noChangeArrowheads="1"/>
          </p:cNvSpPr>
          <p:nvPr/>
        </p:nvSpPr>
        <p:spPr bwMode="auto">
          <a:xfrm>
            <a:off x="827088" y="4365625"/>
            <a:ext cx="5616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0"/>
              </a:spcBef>
            </a:pPr>
            <a:r>
              <a:rPr lang="el-GR" altLang="el-GR" sz="3600">
                <a:solidFill>
                  <a:srgbClr val="004E6D"/>
                </a:solidFill>
                <a:latin typeface="Century Gothic" panose="020B0502020202020204" pitchFamily="34" charset="0"/>
              </a:rPr>
              <a:t>Όλα αυτά και πολλά ακόμα…</a:t>
            </a:r>
            <a:endParaRPr lang="en-US" altLang="el-GR" sz="3600">
              <a:solidFill>
                <a:srgbClr val="004E6D"/>
              </a:solidFill>
              <a:latin typeface="Century Gothic" panose="020B0502020202020204" pitchFamily="34" charset="0"/>
            </a:endParaRPr>
          </a:p>
        </p:txBody>
      </p:sp>
      <p:sp>
        <p:nvSpPr>
          <p:cNvPr id="23557" name="Rectangle 6"/>
          <p:cNvSpPr>
            <a:spLocks noChangeArrowheads="1"/>
          </p:cNvSpPr>
          <p:nvPr/>
        </p:nvSpPr>
        <p:spPr bwMode="auto">
          <a:xfrm>
            <a:off x="609600" y="1295400"/>
            <a:ext cx="815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Clr>
                <a:srgbClr val="C0C0C0"/>
              </a:buClr>
              <a:buSzPct val="80000"/>
              <a:buFont typeface="Wingdings" panose="05000000000000000000" pitchFamily="2" charset="2"/>
              <a:buNone/>
            </a:pPr>
            <a:endParaRPr lang="el-GR" altLang="el-GR" i="1">
              <a:solidFill>
                <a:srgbClr val="FFFFFF"/>
              </a:solidFill>
              <a:latin typeface="Century Gothic" panose="020B0502020202020204" pitchFamily="34" charset="0"/>
            </a:endParaRPr>
          </a:p>
        </p:txBody>
      </p:sp>
      <p:sp>
        <p:nvSpPr>
          <p:cNvPr id="8204" name="Text Box 12"/>
          <p:cNvSpPr txBox="1">
            <a:spLocks noChangeArrowheads="1"/>
          </p:cNvSpPr>
          <p:nvPr/>
        </p:nvSpPr>
        <p:spPr bwMode="auto">
          <a:xfrm>
            <a:off x="2843213" y="5373688"/>
            <a:ext cx="5976937" cy="936625"/>
          </a:xfrm>
          <a:prstGeom prst="rect">
            <a:avLst/>
          </a:prstGeom>
          <a:noFill/>
          <a:ln w="12700">
            <a:noFill/>
            <a:miter lim="800000"/>
            <a:headEnd/>
            <a:tailEnd/>
          </a:ln>
          <a:effectLst>
            <a:outerShdw dist="107763" dir="2700000" algn="ctr" rotWithShape="0">
              <a:schemeClr val="bg2"/>
            </a:outerShdw>
          </a:effectLst>
        </p:spPr>
        <p:txBody>
          <a:bodyPr lIns="82550" tIns="41275" rIns="82550" bIns="41275">
            <a:spAutoFit/>
          </a:bodyPr>
          <a:lstStyle/>
          <a:p>
            <a:pPr>
              <a:defRPr/>
            </a:pPr>
            <a:r>
              <a:rPr lang="el-GR" dirty="0">
                <a:solidFill>
                  <a:srgbClr val="FF0000"/>
                </a:solidFill>
                <a:latin typeface="Century Gothic" pitchFamily="34" charset="0"/>
              </a:rPr>
              <a:t>Δες τα υλικά </a:t>
            </a:r>
          </a:p>
          <a:p>
            <a:pPr>
              <a:defRPr/>
            </a:pPr>
            <a:r>
              <a:rPr lang="el-GR" dirty="0">
                <a:solidFill>
                  <a:srgbClr val="FF0000"/>
                </a:solidFill>
                <a:latin typeface="Century Gothic" pitchFamily="34" charset="0"/>
              </a:rPr>
              <a:t>του κοινωνικού καθρέφτη!</a:t>
            </a:r>
          </a:p>
        </p:txBody>
      </p:sp>
      <p:sp>
        <p:nvSpPr>
          <p:cNvPr id="23559" name="Rectangle 8"/>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4719FE8-FC58-4ED8-A66C-D1518B3AE0C1}" type="slidenum">
              <a:rPr lang="en-US" altLang="el-GR" b="0">
                <a:solidFill>
                  <a:schemeClr val="tx1"/>
                </a:solidFill>
                <a:latin typeface="Century Gothic" panose="020B0502020202020204" pitchFamily="34" charset="0"/>
              </a:rPr>
              <a:pPr/>
              <a:t>18</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2 - Θέση αριθμού διαφάνειας"/>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6AB9BBAE-3D38-49FE-AFB4-72DB0FC2A8E8}" type="slidenum">
              <a:rPr lang="en-US" altLang="el-GR" sz="1200">
                <a:solidFill>
                  <a:srgbClr val="898989"/>
                </a:solidFill>
                <a:latin typeface="Century Gothic" panose="020B0502020202020204" pitchFamily="34" charset="0"/>
              </a:rPr>
              <a:pPr/>
              <a:t>19</a:t>
            </a:fld>
            <a:endParaRPr lang="en-US" altLang="el-GR" sz="1200">
              <a:solidFill>
                <a:srgbClr val="898989"/>
              </a:solidFill>
              <a:latin typeface="Century Gothic" panose="020B0502020202020204" pitchFamily="34" charset="0"/>
            </a:endParaRPr>
          </a:p>
        </p:txBody>
      </p:sp>
      <p:sp>
        <p:nvSpPr>
          <p:cNvPr id="240643" name="AutoShape 2"/>
          <p:cNvSpPr>
            <a:spLocks noChangeArrowheads="1"/>
          </p:cNvSpPr>
          <p:nvPr/>
        </p:nvSpPr>
        <p:spPr bwMode="auto">
          <a:xfrm>
            <a:off x="1979613" y="1412875"/>
            <a:ext cx="5791200" cy="2546350"/>
          </a:xfrm>
          <a:prstGeom prst="triangle">
            <a:avLst>
              <a:gd name="adj" fmla="val 49851"/>
            </a:avLst>
          </a:prstGeom>
          <a:ln>
            <a:headEnd/>
            <a:tailEnd/>
          </a:ln>
        </p:spPr>
        <p:style>
          <a:lnRef idx="3">
            <a:schemeClr val="lt1"/>
          </a:lnRef>
          <a:fillRef idx="1">
            <a:schemeClr val="accent5"/>
          </a:fillRef>
          <a:effectRef idx="1">
            <a:schemeClr val="accent5"/>
          </a:effectRef>
          <a:fontRef idx="minor">
            <a:schemeClr val="lt1"/>
          </a:fontRef>
        </p:style>
        <p:txBody>
          <a:bodyPr wrap="none" anchor="ctr">
            <a:flatTx/>
          </a:bodyPr>
          <a:lstStyle/>
          <a:p>
            <a:pPr>
              <a:defRPr/>
            </a:pPr>
            <a:endParaRPr lang="el-GR">
              <a:latin typeface="Century Gothic" pitchFamily="34" charset="0"/>
            </a:endParaRPr>
          </a:p>
        </p:txBody>
      </p:sp>
      <p:sp>
        <p:nvSpPr>
          <p:cNvPr id="145411" name="Rectangle 3"/>
          <p:cNvSpPr>
            <a:spLocks noChangeArrowheads="1"/>
          </p:cNvSpPr>
          <p:nvPr/>
        </p:nvSpPr>
        <p:spPr bwMode="auto">
          <a:xfrm>
            <a:off x="2124075" y="692150"/>
            <a:ext cx="6094413" cy="519113"/>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lIns="92075" tIns="46038" rIns="92075" bIns="46038">
            <a:spAutoFit/>
            <a:flatTx/>
          </a:bodyPr>
          <a:lstStyle/>
          <a:p>
            <a:pPr>
              <a:lnSpc>
                <a:spcPct val="100000"/>
              </a:lnSpc>
              <a:spcBef>
                <a:spcPct val="50000"/>
              </a:spcBef>
              <a:defRPr/>
            </a:pPr>
            <a:r>
              <a:rPr lang="el-GR" b="0" dirty="0">
                <a:solidFill>
                  <a:schemeClr val="tx1"/>
                </a:solidFill>
                <a:latin typeface="Century Gothic" pitchFamily="34" charset="0"/>
              </a:rPr>
              <a:t>Πελάτης</a:t>
            </a:r>
            <a:r>
              <a:rPr lang="en-US" b="0" dirty="0">
                <a:solidFill>
                  <a:schemeClr val="tx1"/>
                </a:solidFill>
                <a:latin typeface="Century Gothic" pitchFamily="34" charset="0"/>
              </a:rPr>
              <a:t> </a:t>
            </a:r>
            <a:r>
              <a:rPr lang="el-GR" b="0" dirty="0">
                <a:solidFill>
                  <a:schemeClr val="tx1"/>
                </a:solidFill>
                <a:latin typeface="Century Gothic" pitchFamily="34" charset="0"/>
              </a:rPr>
              <a:t>–</a:t>
            </a:r>
            <a:r>
              <a:rPr lang="en-US" b="0" dirty="0">
                <a:solidFill>
                  <a:schemeClr val="tx1"/>
                </a:solidFill>
                <a:latin typeface="Century Gothic" pitchFamily="34" charset="0"/>
              </a:rPr>
              <a:t> </a:t>
            </a:r>
            <a:r>
              <a:rPr lang="el-GR" b="0" dirty="0">
                <a:solidFill>
                  <a:schemeClr val="tx1"/>
                </a:solidFill>
                <a:latin typeface="Century Gothic" pitchFamily="34" charset="0"/>
              </a:rPr>
              <a:t>Πολίτης</a:t>
            </a:r>
            <a:r>
              <a:rPr lang="en-US" b="0" dirty="0">
                <a:solidFill>
                  <a:schemeClr val="tx1"/>
                </a:solidFill>
                <a:latin typeface="Century Gothic" pitchFamily="34" charset="0"/>
              </a:rPr>
              <a:t> </a:t>
            </a:r>
            <a:r>
              <a:rPr lang="el-GR" b="0" dirty="0">
                <a:solidFill>
                  <a:schemeClr val="tx1"/>
                </a:solidFill>
                <a:latin typeface="Century Gothic" pitchFamily="34" charset="0"/>
              </a:rPr>
              <a:t>-</a:t>
            </a:r>
            <a:r>
              <a:rPr lang="en-US" b="0" dirty="0">
                <a:solidFill>
                  <a:schemeClr val="tx1"/>
                </a:solidFill>
                <a:latin typeface="Century Gothic" pitchFamily="34" charset="0"/>
              </a:rPr>
              <a:t> </a:t>
            </a:r>
            <a:r>
              <a:rPr lang="el-GR" b="0" dirty="0">
                <a:solidFill>
                  <a:schemeClr val="tx1"/>
                </a:solidFill>
                <a:latin typeface="Century Gothic" pitchFamily="34" charset="0"/>
              </a:rPr>
              <a:t>Καταναλωτής</a:t>
            </a:r>
          </a:p>
        </p:txBody>
      </p:sp>
      <p:sp>
        <p:nvSpPr>
          <p:cNvPr id="145412" name="Rectangle 4"/>
          <p:cNvSpPr>
            <a:spLocks noChangeArrowheads="1"/>
          </p:cNvSpPr>
          <p:nvPr/>
        </p:nvSpPr>
        <p:spPr bwMode="auto">
          <a:xfrm>
            <a:off x="6096000" y="4273550"/>
            <a:ext cx="2819400" cy="519113"/>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lIns="92075" tIns="46038" rIns="92075" bIns="46038">
            <a:spAutoFit/>
            <a:flatTx/>
          </a:bodyPr>
          <a:lstStyle/>
          <a:p>
            <a:pPr>
              <a:lnSpc>
                <a:spcPct val="100000"/>
              </a:lnSpc>
              <a:spcBef>
                <a:spcPct val="50000"/>
              </a:spcBef>
              <a:defRPr/>
            </a:pPr>
            <a:r>
              <a:rPr lang="el-GR" b="0" dirty="0">
                <a:solidFill>
                  <a:schemeClr val="tx1"/>
                </a:solidFill>
                <a:latin typeface="Century Gothic" pitchFamily="34" charset="0"/>
              </a:rPr>
              <a:t>Ανταγωνισμός</a:t>
            </a:r>
          </a:p>
        </p:txBody>
      </p:sp>
      <p:sp>
        <p:nvSpPr>
          <p:cNvPr id="145413" name="Rectangle 5"/>
          <p:cNvSpPr>
            <a:spLocks noChangeArrowheads="1"/>
          </p:cNvSpPr>
          <p:nvPr/>
        </p:nvSpPr>
        <p:spPr bwMode="auto">
          <a:xfrm>
            <a:off x="250825" y="4292600"/>
            <a:ext cx="2886075" cy="519113"/>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lIns="92075" tIns="46038" rIns="92075" bIns="46038">
            <a:spAutoFit/>
            <a:flatTx/>
          </a:bodyPr>
          <a:lstStyle/>
          <a:p>
            <a:pPr>
              <a:lnSpc>
                <a:spcPct val="100000"/>
              </a:lnSpc>
              <a:spcBef>
                <a:spcPct val="50000"/>
              </a:spcBef>
              <a:defRPr/>
            </a:pPr>
            <a:r>
              <a:rPr lang="el-GR" b="0" dirty="0">
                <a:solidFill>
                  <a:schemeClr val="tx1"/>
                </a:solidFill>
                <a:latin typeface="Century Gothic" pitchFamily="34" charset="0"/>
              </a:rPr>
              <a:t>Επιχείρηση</a:t>
            </a:r>
          </a:p>
        </p:txBody>
      </p:sp>
      <p:sp>
        <p:nvSpPr>
          <p:cNvPr id="24583" name="Rectangle 6"/>
          <p:cNvSpPr>
            <a:spLocks noChangeArrowheads="1"/>
          </p:cNvSpPr>
          <p:nvPr/>
        </p:nvSpPr>
        <p:spPr bwMode="auto">
          <a:xfrm>
            <a:off x="990600" y="221615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50000"/>
              </a:spcBef>
            </a:pPr>
            <a:r>
              <a:rPr lang="el-GR" altLang="el-GR" sz="2400" b="0">
                <a:solidFill>
                  <a:schemeClr val="tx1"/>
                </a:solidFill>
                <a:latin typeface="Century Gothic" panose="020B0502020202020204" pitchFamily="34" charset="0"/>
              </a:rPr>
              <a:t>Περιβάλλον</a:t>
            </a:r>
          </a:p>
        </p:txBody>
      </p:sp>
      <p:sp>
        <p:nvSpPr>
          <p:cNvPr id="24584" name="Rectangle 7"/>
          <p:cNvSpPr>
            <a:spLocks noChangeArrowheads="1"/>
          </p:cNvSpPr>
          <p:nvPr/>
        </p:nvSpPr>
        <p:spPr bwMode="auto">
          <a:xfrm>
            <a:off x="6732588" y="227647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50000"/>
              </a:spcBef>
            </a:pPr>
            <a:r>
              <a:rPr lang="el-GR" altLang="el-GR" sz="2400" b="0">
                <a:solidFill>
                  <a:schemeClr val="tx1"/>
                </a:solidFill>
                <a:latin typeface="Century Gothic" panose="020B0502020202020204" pitchFamily="34" charset="0"/>
              </a:rPr>
              <a:t>Περιβάλλον</a:t>
            </a:r>
          </a:p>
        </p:txBody>
      </p:sp>
      <p:sp>
        <p:nvSpPr>
          <p:cNvPr id="24585" name="Rectangle 8"/>
          <p:cNvSpPr>
            <a:spLocks noChangeArrowheads="1"/>
          </p:cNvSpPr>
          <p:nvPr/>
        </p:nvSpPr>
        <p:spPr bwMode="auto">
          <a:xfrm>
            <a:off x="3708400" y="4292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50000"/>
              </a:spcBef>
            </a:pPr>
            <a:r>
              <a:rPr lang="el-GR" altLang="el-GR" sz="2400" b="0">
                <a:solidFill>
                  <a:schemeClr val="tx1"/>
                </a:solidFill>
                <a:latin typeface="Century Gothic" panose="020B0502020202020204" pitchFamily="34" charset="0"/>
              </a:rPr>
              <a:t>Περιβάλλον</a:t>
            </a:r>
          </a:p>
        </p:txBody>
      </p:sp>
      <p:sp>
        <p:nvSpPr>
          <p:cNvPr id="114698" name="9 - TextBox"/>
          <p:cNvSpPr txBox="1">
            <a:spLocks noChangeArrowheads="1"/>
          </p:cNvSpPr>
          <p:nvPr/>
        </p:nvSpPr>
        <p:spPr bwMode="auto">
          <a:xfrm>
            <a:off x="4691063" y="5229225"/>
            <a:ext cx="4257675" cy="1428750"/>
          </a:xfrm>
          <a:prstGeom prst="rect">
            <a:avLst/>
          </a:prstGeom>
          <a:solidFill>
            <a:srgbClr val="1515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b="0">
                <a:solidFill>
                  <a:schemeClr val="bg1"/>
                </a:solidFill>
                <a:latin typeface="Century Gothic" panose="020B0502020202020204" pitchFamily="34" charset="0"/>
              </a:rPr>
              <a:t>Ανάλυση </a:t>
            </a:r>
            <a:r>
              <a:rPr lang="en-US" altLang="el-GR" b="0">
                <a:solidFill>
                  <a:schemeClr val="bg1"/>
                </a:solidFill>
                <a:latin typeface="Century Gothic" panose="020B0502020202020204" pitchFamily="34" charset="0"/>
              </a:rPr>
              <a:t>PEST</a:t>
            </a:r>
          </a:p>
          <a:p>
            <a:r>
              <a:rPr lang="el-GR" altLang="el-GR" b="0">
                <a:solidFill>
                  <a:schemeClr val="bg1"/>
                </a:solidFill>
                <a:latin typeface="Century Gothic" panose="020B0502020202020204" pitchFamily="34" charset="0"/>
              </a:rPr>
              <a:t>Πολιτικό</a:t>
            </a:r>
            <a:r>
              <a:rPr lang="en-US" altLang="el-GR" b="0">
                <a:solidFill>
                  <a:schemeClr val="bg1"/>
                </a:solidFill>
                <a:latin typeface="Century Gothic" panose="020B0502020202020204" pitchFamily="34" charset="0"/>
              </a:rPr>
              <a:t>, </a:t>
            </a:r>
            <a:r>
              <a:rPr lang="el-GR" altLang="el-GR" b="0">
                <a:solidFill>
                  <a:schemeClr val="bg1"/>
                </a:solidFill>
                <a:latin typeface="Century Gothic" panose="020B0502020202020204" pitchFamily="34" charset="0"/>
              </a:rPr>
              <a:t>Οικονομικό</a:t>
            </a:r>
            <a:r>
              <a:rPr lang="en-US" altLang="el-GR" b="0">
                <a:solidFill>
                  <a:schemeClr val="bg1"/>
                </a:solidFill>
                <a:latin typeface="Century Gothic" panose="020B0502020202020204" pitchFamily="34" charset="0"/>
              </a:rPr>
              <a:t>,</a:t>
            </a:r>
          </a:p>
          <a:p>
            <a:r>
              <a:rPr lang="el-GR" altLang="el-GR" b="0">
                <a:solidFill>
                  <a:schemeClr val="bg1"/>
                </a:solidFill>
                <a:latin typeface="Century Gothic" panose="020B0502020202020204" pitchFamily="34" charset="0"/>
              </a:rPr>
              <a:t>Κοινωνικό</a:t>
            </a:r>
            <a:r>
              <a:rPr lang="en-US" altLang="el-GR" b="0">
                <a:solidFill>
                  <a:schemeClr val="bg1"/>
                </a:solidFill>
                <a:latin typeface="Century Gothic" panose="020B0502020202020204" pitchFamily="34" charset="0"/>
              </a:rPr>
              <a:t>, </a:t>
            </a:r>
            <a:r>
              <a:rPr lang="el-GR" altLang="el-GR" b="0">
                <a:solidFill>
                  <a:schemeClr val="bg1"/>
                </a:solidFill>
                <a:latin typeface="Century Gothic" panose="020B0502020202020204" pitchFamily="34" charset="0"/>
              </a:rPr>
              <a:t>Τεχνολογικό</a:t>
            </a:r>
          </a:p>
        </p:txBody>
      </p:sp>
      <p:sp>
        <p:nvSpPr>
          <p:cNvPr id="11" name="10 - TextBox"/>
          <p:cNvSpPr txBox="1">
            <a:spLocks noChangeArrowheads="1"/>
          </p:cNvSpPr>
          <p:nvPr/>
        </p:nvSpPr>
        <p:spPr bwMode="auto">
          <a:xfrm>
            <a:off x="361950" y="5805488"/>
            <a:ext cx="1833563" cy="534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3200">
                <a:solidFill>
                  <a:srgbClr val="1515E9"/>
                </a:solidFill>
                <a:latin typeface="Century Gothic" panose="020B0502020202020204" pitchFamily="34" charset="0"/>
              </a:rPr>
              <a:t>SWOT</a:t>
            </a:r>
            <a:endParaRPr lang="el-GR" altLang="el-GR" sz="3200">
              <a:solidFill>
                <a:srgbClr val="1515E9"/>
              </a:solidFill>
              <a:latin typeface="Century Gothic" panose="020B0502020202020204" pitchFamily="34" charset="0"/>
            </a:endParaRPr>
          </a:p>
        </p:txBody>
      </p:sp>
      <p:sp>
        <p:nvSpPr>
          <p:cNvPr id="24588" name="Rectangle 12"/>
          <p:cNvSpPr>
            <a:spLocks noChangeArrowheads="1"/>
          </p:cNvSpPr>
          <p:nvPr/>
        </p:nvSpPr>
        <p:spPr bwMode="auto">
          <a:xfrm>
            <a:off x="0" y="6378575"/>
            <a:ext cx="5826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fld id="{A2BA3C87-21D2-4E6B-A3E9-3B9BA78D6ECF}" type="slidenum">
              <a:rPr lang="en-US" altLang="el-GR" b="0">
                <a:solidFill>
                  <a:schemeClr val="tx1"/>
                </a:solidFill>
                <a:latin typeface="Century Gothic" panose="020B0502020202020204" pitchFamily="34" charset="0"/>
              </a:rPr>
              <a:pPr algn="l"/>
              <a:t>19</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8"/>
                                        </p:tgtEl>
                                        <p:attrNameLst>
                                          <p:attrName>style.visibility</p:attrName>
                                        </p:attrNameLst>
                                      </p:cBhvr>
                                      <p:to>
                                        <p:strVal val="visible"/>
                                      </p:to>
                                    </p:set>
                                    <p:animEffect transition="in" filter="blinds(horizontal)">
                                      <p:cBhvr>
                                        <p:cTn id="7" dur="500"/>
                                        <p:tgtEl>
                                          <p:spTgt spid="114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l-GR" altLang="el-GR" smtClean="0"/>
              <a:t>Χρηματοδότηση</a:t>
            </a:r>
          </a:p>
        </p:txBody>
      </p:sp>
      <p:sp>
        <p:nvSpPr>
          <p:cNvPr id="7171" name="Content Placeholder 2"/>
          <p:cNvSpPr>
            <a:spLocks noGrp="1"/>
          </p:cNvSpPr>
          <p:nvPr>
            <p:ph idx="1"/>
          </p:nvPr>
        </p:nvSpPr>
        <p:spPr>
          <a:xfrm>
            <a:off x="457200" y="1341438"/>
            <a:ext cx="8229600" cy="4525962"/>
          </a:xfrm>
        </p:spPr>
        <p:txBody>
          <a:bodyPr/>
          <a:lstStyle/>
          <a:p>
            <a:r>
              <a:rPr lang="el-GR" altLang="el-GR" sz="2400" smtClean="0"/>
              <a:t>Το παρόν εκπαιδευτικό υλικό έχει αναπτυχθεί στα πλαίσια του εκπαιδευτικού έργου του διδάσκοντα.</a:t>
            </a:r>
            <a:endParaRPr lang="en-US" altLang="el-GR" sz="2400" smtClean="0"/>
          </a:p>
          <a:p>
            <a:r>
              <a:rPr lang="el-GR" altLang="el-GR" sz="2400" smtClean="0"/>
              <a:t>Το έργο «</a:t>
            </a:r>
            <a:r>
              <a:rPr lang="el-GR" altLang="el-GR" sz="2400" b="1" smtClean="0"/>
              <a:t>Ανοικτά Ακαδημαϊκά Μαθήματα στο Οικονομικό Πανεπιστήμιο Αθηνών</a:t>
            </a:r>
            <a:r>
              <a:rPr lang="el-GR" altLang="el-GR" sz="2400" smtClean="0"/>
              <a:t>» έχει χρηματοδοτήσει μόνο τη αναδιαμόρφωση του εκπαιδευτικού υλικού. </a:t>
            </a:r>
          </a:p>
          <a:p>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172"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038C999-4420-495B-A555-A169538B6E62}" type="slidenum">
              <a:rPr lang="el-GR" altLang="el-GR" sz="1200">
                <a:solidFill>
                  <a:srgbClr val="898989"/>
                </a:solidFill>
              </a:rPr>
              <a:pPr/>
              <a:t>2</a:t>
            </a:fld>
            <a:endParaRPr lang="el-GR" altLang="el-GR"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25425" y="228600"/>
            <a:ext cx="8689975" cy="990600"/>
          </a:xfrm>
        </p:spPr>
        <p:txBody>
          <a:bodyPr rtlCol="0">
            <a:normAutofit fontScale="90000"/>
          </a:bodyPr>
          <a:lstStyle/>
          <a:p>
            <a:pPr eaLnBrk="1" fontAlgn="auto" hangingPunct="1">
              <a:spcAft>
                <a:spcPts val="0"/>
              </a:spcAft>
              <a:defRPr/>
            </a:pPr>
            <a:r>
              <a:rPr lang="el-GR" smtClean="0">
                <a:latin typeface="Century Gothic" pitchFamily="34" charset="0"/>
              </a:rPr>
              <a:t>Επέκταση του Μάρκετινγκ σε μη παραδοσιακούς κλάδους</a:t>
            </a:r>
            <a:endParaRPr lang="en-US" smtClean="0">
              <a:latin typeface="Century Gothic" pitchFamily="34" charset="0"/>
            </a:endParaRPr>
          </a:p>
        </p:txBody>
      </p:sp>
      <p:graphicFrame>
        <p:nvGraphicFramePr>
          <p:cNvPr id="5" name="Content Placeholder 4"/>
          <p:cNvGraphicFramePr>
            <a:graphicFrameLocks noGrp="1"/>
          </p:cNvGraphicFramePr>
          <p:nvPr>
            <p:ph idx="1"/>
          </p:nvPr>
        </p:nvGraphicFramePr>
        <p:xfrm>
          <a:off x="5334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Rectangle 3"/>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DC89F15-78C8-4B58-BB96-55EF3F1AA4CA}" type="slidenum">
              <a:rPr lang="en-US" altLang="el-GR" b="0">
                <a:latin typeface="Century Gothic" panose="020B0502020202020204" pitchFamily="34" charset="0"/>
              </a:rPr>
              <a:pPr/>
              <a:t>20</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07950" y="889000"/>
            <a:ext cx="8794750" cy="1143000"/>
          </a:xfrm>
        </p:spPr>
        <p:txBody>
          <a:bodyPr rtlCol="0">
            <a:normAutofit fontScale="90000"/>
          </a:bodyPr>
          <a:lstStyle/>
          <a:p>
            <a:pPr marL="285750" indent="-285750" eaLnBrk="1" fontAlgn="auto" hangingPunct="1">
              <a:spcBef>
                <a:spcPct val="30000"/>
              </a:spcBef>
              <a:spcAft>
                <a:spcPts val="0"/>
              </a:spcAft>
              <a:defRPr/>
            </a:pPr>
            <a:r>
              <a:rPr lang="el-GR" altLang="en-US" sz="5100" dirty="0" smtClean="0">
                <a:latin typeface="Century Gothic" pitchFamily="34" charset="0"/>
              </a:rPr>
              <a:t>2. Η φιλοσοφία μάρκετινγκ </a:t>
            </a:r>
            <a:br>
              <a:rPr lang="el-GR" altLang="en-US" sz="5100" dirty="0" smtClean="0">
                <a:latin typeface="Century Gothic" pitchFamily="34" charset="0"/>
              </a:rPr>
            </a:br>
            <a:r>
              <a:rPr lang="el-GR" altLang="en-US" sz="5100" dirty="0" smtClean="0">
                <a:latin typeface="Century Gothic" pitchFamily="34" charset="0"/>
              </a:rPr>
              <a:t> (</a:t>
            </a:r>
            <a:r>
              <a:rPr lang="en-US" altLang="en-US" sz="5100" dirty="0" smtClean="0">
                <a:latin typeface="Century Gothic" pitchFamily="34" charset="0"/>
              </a:rPr>
              <a:t>The marketing concept</a:t>
            </a:r>
            <a:r>
              <a:rPr lang="el-GR" altLang="en-US" sz="5100" dirty="0" smtClean="0">
                <a:latin typeface="Century Gothic" pitchFamily="34" charset="0"/>
              </a:rPr>
              <a:t>)</a:t>
            </a:r>
            <a:endParaRPr lang="en-US" altLang="en-US" sz="5100" dirty="0" smtClean="0">
              <a:latin typeface="Century Gothic" pitchFamily="34" charset="0"/>
            </a:endParaRPr>
          </a:p>
        </p:txBody>
      </p:sp>
      <p:sp>
        <p:nvSpPr>
          <p:cNvPr id="94212" name="Rectangle 4"/>
          <p:cNvSpPr>
            <a:spLocks noChangeArrowheads="1"/>
          </p:cNvSpPr>
          <p:nvPr/>
        </p:nvSpPr>
        <p:spPr bwMode="auto">
          <a:xfrm>
            <a:off x="395288" y="1989138"/>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FontTx/>
              <a:buChar char="•"/>
            </a:pPr>
            <a:endParaRPr lang="el-GR" altLang="el-GR" sz="3000">
              <a:solidFill>
                <a:srgbClr val="0070C0"/>
              </a:solidFill>
              <a:latin typeface="Century Gothic" panose="020B0502020202020204" pitchFamily="34" charset="0"/>
            </a:endParaRPr>
          </a:p>
        </p:txBody>
      </p:sp>
      <p:pic>
        <p:nvPicPr>
          <p:cNvPr id="1186827" name="Picture 11" descr="http://www.sakuratechnologies.com/media/catalog/category/Log-Busco-marketing_1.jpg"/>
          <p:cNvPicPr>
            <a:picLocks noChangeAspect="1" noChangeArrowheads="1"/>
          </p:cNvPicPr>
          <p:nvPr/>
        </p:nvPicPr>
        <p:blipFill>
          <a:blip r:embed="rId3" cstate="print">
            <a:extLst/>
          </a:blip>
          <a:srcRect/>
          <a:stretch>
            <a:fillRect/>
          </a:stretch>
        </p:blipFill>
        <p:spPr bwMode="auto">
          <a:xfrm>
            <a:off x="2339752" y="2636912"/>
            <a:ext cx="3671448" cy="3671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6629"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9359BA5-7052-497A-BB42-95E9A962B9ED}" type="slidenum">
              <a:rPr lang="en-US" altLang="el-GR" b="0">
                <a:solidFill>
                  <a:schemeClr val="tx1"/>
                </a:solidFill>
                <a:latin typeface="Century Gothic" panose="020B0502020202020204" pitchFamily="34" charset="0"/>
              </a:rPr>
              <a:pPr/>
              <a:t>21</a:t>
            </a:fld>
            <a:endParaRPr lang="en-US" altLang="el-GR" b="0">
              <a:solidFill>
                <a:schemeClr val="tx1"/>
              </a:solidFill>
              <a:latin typeface="Century Gothic" panose="020B0502020202020204" pitchFamily="34" charset="0"/>
            </a:endParaRPr>
          </a:p>
        </p:txBody>
      </p:sp>
      <p:sp>
        <p:nvSpPr>
          <p:cNvPr id="6" name="Rectangle 5"/>
          <p:cNvSpPr/>
          <p:nvPr/>
        </p:nvSpPr>
        <p:spPr>
          <a:xfrm>
            <a:off x="0" y="26988"/>
            <a:ext cx="10795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l-GR"/>
          </a:p>
        </p:txBody>
      </p:sp>
      <p:sp>
        <p:nvSpPr>
          <p:cNvPr id="26631" name="Rectangle 6"/>
          <p:cNvSpPr>
            <a:spLocks noChangeArrowheads="1"/>
          </p:cNvSpPr>
          <p:nvPr/>
        </p:nvSpPr>
        <p:spPr bwMode="auto">
          <a:xfrm>
            <a:off x="2484438" y="6461125"/>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r>
              <a:rPr lang="en-US" altLang="el-GR" sz="1100" b="0"/>
              <a:t>http://advisorwebsites.com/blog/wp-content/uploads/2010/06/Log-Busco-marketing_1.jpg</a:t>
            </a:r>
            <a:endParaRPr lang="el-GR" altLang="el-GR" sz="1100" b="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8586788" cy="1071563"/>
          </a:xfrm>
        </p:spPr>
        <p:txBody>
          <a:bodyPr rtlCol="0">
            <a:normAutofit fontScale="90000"/>
          </a:bodyPr>
          <a:lstStyle/>
          <a:p>
            <a:pPr eaLnBrk="1" fontAlgn="auto" hangingPunct="1">
              <a:spcAft>
                <a:spcPts val="0"/>
              </a:spcAft>
              <a:defRPr/>
            </a:pPr>
            <a:r>
              <a:rPr lang="el-GR" dirty="0" smtClean="0">
                <a:latin typeface="Century Gothic" pitchFamily="34" charset="0"/>
              </a:rPr>
              <a:t>Οι αρχές της</a:t>
            </a:r>
            <a:br>
              <a:rPr lang="el-GR" dirty="0" smtClean="0">
                <a:latin typeface="Century Gothic" pitchFamily="34" charset="0"/>
              </a:rPr>
            </a:br>
            <a:r>
              <a:rPr lang="el-GR" dirty="0" smtClean="0">
                <a:latin typeface="Century Gothic" pitchFamily="34" charset="0"/>
              </a:rPr>
              <a:t> φιλοσοφίας – παιδείας μάρκετινγκ</a:t>
            </a:r>
            <a:endParaRPr lang="el-GR" dirty="0">
              <a:latin typeface="Century Gothic" pitchFamily="34" charset="0"/>
            </a:endParaRPr>
          </a:p>
        </p:txBody>
      </p:sp>
      <p:graphicFrame>
        <p:nvGraphicFramePr>
          <p:cNvPr id="8" name="Content Placeholder 7"/>
          <p:cNvGraphicFramePr>
            <a:graphicFrameLocks noGrp="1"/>
          </p:cNvGraphicFramePr>
          <p:nvPr>
            <p:ph idx="1"/>
          </p:nvPr>
        </p:nvGraphicFramePr>
        <p:xfrm>
          <a:off x="142844" y="1500176"/>
          <a:ext cx="8858312" cy="5294581"/>
        </p:xfrm>
        <a:graphic>
          <a:graphicData uri="http://schemas.openxmlformats.org/drawingml/2006/table">
            <a:tbl>
              <a:tblPr firstRow="1" bandRow="1">
                <a:tableStyleId>{69C7853C-536D-4A76-A0AE-DD22124D55A5}</a:tableStyleId>
              </a:tblPr>
              <a:tblGrid>
                <a:gridCol w="2714644"/>
                <a:gridCol w="6143668"/>
              </a:tblGrid>
              <a:tr h="10227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3200" b="1" dirty="0" smtClean="0">
                          <a:solidFill>
                            <a:srgbClr val="000000"/>
                          </a:solidFill>
                          <a:latin typeface="Century Gothic" pitchFamily="34" charset="0"/>
                        </a:rPr>
                        <a:t>Φιλοσοφία</a:t>
                      </a:r>
                      <a:endParaRPr lang="en-US" sz="3200" b="1" dirty="0" smtClean="0">
                        <a:solidFill>
                          <a:srgbClr val="000000"/>
                        </a:solidFill>
                        <a:latin typeface="Century Gothic" pitchFamily="34" charset="0"/>
                      </a:endParaRPr>
                    </a:p>
                    <a:p>
                      <a:pPr algn="ctr"/>
                      <a:endParaRPr lang="el-GR" sz="2800" dirty="0">
                        <a:latin typeface="Century Gothic" pitchFamily="34" charset="0"/>
                      </a:endParaRPr>
                    </a:p>
                  </a:txBody>
                  <a:tcP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3200" b="1" dirty="0" smtClean="0">
                          <a:solidFill>
                            <a:srgbClr val="000000"/>
                          </a:solidFill>
                          <a:latin typeface="Century Gothic" pitchFamily="34" charset="0"/>
                        </a:rPr>
                        <a:t>Βασικές αρχές</a:t>
                      </a:r>
                      <a:endParaRPr lang="en-US" sz="3200" b="1" dirty="0" smtClean="0">
                        <a:solidFill>
                          <a:srgbClr val="000000"/>
                        </a:solidFill>
                        <a:latin typeface="Century Gothic" pitchFamily="34" charset="0"/>
                      </a:endParaRPr>
                    </a:p>
                    <a:p>
                      <a:pPr algn="ctr"/>
                      <a:endParaRPr lang="el-GR" sz="3200" dirty="0">
                        <a:latin typeface="Century Gothic" pitchFamily="34" charset="0"/>
                      </a:endParaRPr>
                    </a:p>
                  </a:txBody>
                  <a:tcPr>
                    <a:cell3D prstMaterial="dkEdge">
                      <a:bevel/>
                      <a:lightRig rig="flood" dir="t"/>
                    </a:cell3D>
                  </a:tcPr>
                </a:tc>
              </a:tr>
              <a:tr h="1006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00000"/>
                          </a:solidFill>
                          <a:latin typeface="Century Gothic" pitchFamily="34" charset="0"/>
                        </a:rPr>
                        <a:t>Παραγωγή</a:t>
                      </a:r>
                      <a:endParaRPr lang="en-US" sz="1800" b="1" dirty="0" smtClean="0">
                        <a:solidFill>
                          <a:srgbClr val="000000"/>
                        </a:solidFill>
                        <a:latin typeface="Century Gothic" pitchFamily="34" charset="0"/>
                      </a:endParaRPr>
                    </a:p>
                    <a:p>
                      <a:pPr algn="ctr"/>
                      <a:endParaRPr lang="el-GR" dirty="0">
                        <a:latin typeface="Century Gothic" pitchFamily="34" charset="0"/>
                      </a:endParaRPr>
                    </a:p>
                  </a:txBody>
                  <a:tcPr>
                    <a:cell3D prstMaterial="dkEdge">
                      <a:bevel/>
                      <a:lightRig rig="flood" dir="t"/>
                    </a:cell3D>
                  </a:tcPr>
                </a:tc>
                <a:tc>
                  <a:txBody>
                    <a:bodyPr/>
                    <a:lstStyle/>
                    <a:p>
                      <a:pPr eaLnBrk="0" fontAlgn="base" hangingPunct="0">
                        <a:spcBef>
                          <a:spcPct val="0"/>
                        </a:spcBef>
                        <a:spcAft>
                          <a:spcPct val="0"/>
                        </a:spcAft>
                      </a:pPr>
                      <a:r>
                        <a:rPr lang="el-GR" sz="1800" b="1" dirty="0" smtClean="0">
                          <a:solidFill>
                            <a:srgbClr val="000000"/>
                          </a:solidFill>
                          <a:latin typeface="Century Gothic" pitchFamily="34" charset="0"/>
                        </a:rPr>
                        <a:t>Επικέντρωση στην αποτελεσματικότητα </a:t>
                      </a:r>
                    </a:p>
                    <a:p>
                      <a:pPr eaLnBrk="0" fontAlgn="base" hangingPunct="0">
                        <a:spcBef>
                          <a:spcPct val="0"/>
                        </a:spcBef>
                        <a:spcAft>
                          <a:spcPct val="0"/>
                        </a:spcAft>
                      </a:pPr>
                      <a:r>
                        <a:rPr lang="el-GR" sz="1800" b="1" dirty="0" smtClean="0">
                          <a:solidFill>
                            <a:srgbClr val="000000"/>
                          </a:solidFill>
                          <a:latin typeface="Century Gothic" pitchFamily="34" charset="0"/>
                        </a:rPr>
                        <a:t>των εσωτερικών λειτουργιών</a:t>
                      </a:r>
                      <a:endParaRPr lang="en-US" sz="1800" b="1" dirty="0" smtClean="0">
                        <a:solidFill>
                          <a:srgbClr val="000000"/>
                        </a:solidFill>
                        <a:latin typeface="Century Gothic" pitchFamily="34" charset="0"/>
                      </a:endParaRPr>
                    </a:p>
                    <a:p>
                      <a:endParaRPr lang="el-GR" dirty="0">
                        <a:latin typeface="Century Gothic" pitchFamily="34" charset="0"/>
                      </a:endParaRPr>
                    </a:p>
                  </a:txBody>
                  <a:tcPr>
                    <a:cell3D prstMaterial="dkEdge">
                      <a:bevel/>
                      <a:lightRig rig="flood" dir="t"/>
                    </a:cell3D>
                  </a:tcPr>
                </a:tc>
              </a:tr>
              <a:tr h="1006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00000"/>
                          </a:solidFill>
                          <a:latin typeface="Century Gothic" pitchFamily="34" charset="0"/>
                        </a:rPr>
                        <a:t>Πωλήσεις</a:t>
                      </a:r>
                      <a:endParaRPr lang="en-US" sz="1800" b="1" dirty="0" smtClean="0">
                        <a:solidFill>
                          <a:srgbClr val="000000"/>
                        </a:solidFill>
                        <a:latin typeface="Century Gothic" pitchFamily="34" charset="0"/>
                      </a:endParaRPr>
                    </a:p>
                    <a:p>
                      <a:pPr algn="ctr"/>
                      <a:endParaRPr lang="el-GR" dirty="0">
                        <a:latin typeface="Century Gothic" pitchFamily="34" charset="0"/>
                      </a:endParaRP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00000"/>
                          </a:solidFill>
                          <a:latin typeface="Century Gothic" pitchFamily="34" charset="0"/>
                        </a:rPr>
                        <a:t>Επικέντρωση σε επιθετικές τεχνικές για την υπερκέραση των αντιστάσεων του αγοραστή</a:t>
                      </a:r>
                      <a:endParaRPr lang="en-US" sz="1800" b="1" dirty="0" smtClean="0">
                        <a:solidFill>
                          <a:srgbClr val="000000"/>
                        </a:solidFill>
                        <a:latin typeface="Century Gothic" pitchFamily="34" charset="0"/>
                      </a:endParaRPr>
                    </a:p>
                    <a:p>
                      <a:endParaRPr lang="el-GR" dirty="0">
                        <a:latin typeface="Century Gothic" pitchFamily="34" charset="0"/>
                      </a:endParaRPr>
                    </a:p>
                  </a:txBody>
                  <a:tcPr>
                    <a:cell3D prstMaterial="dkEdge">
                      <a:bevel/>
                      <a:lightRig rig="flood" dir="t"/>
                    </a:cell3D>
                  </a:tcPr>
                </a:tc>
              </a:tr>
              <a:tr h="824015">
                <a:tc>
                  <a:txBody>
                    <a:bodyPr/>
                    <a:lstStyle/>
                    <a:p>
                      <a:pPr algn="ctr"/>
                      <a:r>
                        <a:rPr lang="el-GR" b="1" dirty="0" smtClean="0">
                          <a:latin typeface="Century Gothic" pitchFamily="34" charset="0"/>
                        </a:rPr>
                        <a:t>Αγορά</a:t>
                      </a:r>
                    </a:p>
                  </a:txBody>
                  <a:tcPr>
                    <a:cell3D prstMaterial="dkEdge">
                      <a:bevel/>
                      <a:lightRig rig="flood" dir="t"/>
                    </a:cell3D>
                  </a:tcPr>
                </a:tc>
                <a:tc>
                  <a:txBody>
                    <a:bodyPr/>
                    <a:lstStyle/>
                    <a:p>
                      <a:pPr eaLnBrk="0" fontAlgn="base" hangingPunct="0">
                        <a:lnSpc>
                          <a:spcPct val="90000"/>
                        </a:lnSpc>
                        <a:spcBef>
                          <a:spcPct val="0"/>
                        </a:spcBef>
                        <a:spcAft>
                          <a:spcPct val="0"/>
                        </a:spcAft>
                      </a:pPr>
                      <a:r>
                        <a:rPr lang="el-GR" sz="1800" b="1" dirty="0" smtClean="0">
                          <a:solidFill>
                            <a:srgbClr val="000000"/>
                          </a:solidFill>
                          <a:latin typeface="Century Gothic" pitchFamily="34" charset="0"/>
                        </a:rPr>
                        <a:t>Επικέντρωση στις ανάγκες </a:t>
                      </a:r>
                    </a:p>
                    <a:p>
                      <a:pPr eaLnBrk="0" fontAlgn="base" hangingPunct="0">
                        <a:lnSpc>
                          <a:spcPct val="90000"/>
                        </a:lnSpc>
                        <a:spcBef>
                          <a:spcPct val="0"/>
                        </a:spcBef>
                        <a:spcAft>
                          <a:spcPct val="0"/>
                        </a:spcAft>
                      </a:pPr>
                      <a:r>
                        <a:rPr lang="el-GR" sz="1800" b="1" dirty="0" smtClean="0">
                          <a:solidFill>
                            <a:srgbClr val="000000"/>
                          </a:solidFill>
                          <a:latin typeface="Century Gothic" pitchFamily="34" charset="0"/>
                        </a:rPr>
                        <a:t>και τις επιθυμίες των πελατών</a:t>
                      </a:r>
                      <a:endParaRPr lang="en-US" sz="1800" b="1" dirty="0" smtClean="0">
                        <a:solidFill>
                          <a:srgbClr val="000000"/>
                        </a:solidFill>
                        <a:latin typeface="Century Gothic" pitchFamily="34" charset="0"/>
                      </a:endParaRPr>
                    </a:p>
                    <a:p>
                      <a:endParaRPr lang="el-GR" dirty="0">
                        <a:latin typeface="Century Gothic" pitchFamily="34" charset="0"/>
                      </a:endParaRPr>
                    </a:p>
                  </a:txBody>
                  <a:tcPr>
                    <a:cell3D prstMaterial="dkEdge">
                      <a:bevel/>
                      <a:lightRig rig="flood" dir="t"/>
                    </a:cell3D>
                  </a:tcPr>
                </a:tc>
              </a:tr>
              <a:tr h="1355041">
                <a:tc>
                  <a:txBody>
                    <a:bodyPr/>
                    <a:lstStyle/>
                    <a:p>
                      <a:pPr algn="ctr"/>
                      <a:r>
                        <a:rPr lang="el-GR" b="1" dirty="0" smtClean="0">
                          <a:latin typeface="Century Gothic" pitchFamily="34" charset="0"/>
                        </a:rPr>
                        <a:t>Κοινωνία</a:t>
                      </a:r>
                    </a:p>
                  </a:txBody>
                  <a:tcPr>
                    <a:cell3D prstMaterial="dkEdge">
                      <a:bevel/>
                      <a:lightRig rig="flood" dir="t"/>
                    </a:cell3D>
                  </a:tcPr>
                </a:tc>
                <a:tc>
                  <a:txBody>
                    <a:bodyPr/>
                    <a:lstStyle/>
                    <a:p>
                      <a:pPr eaLnBrk="0" fontAlgn="base" hangingPunct="0">
                        <a:lnSpc>
                          <a:spcPct val="90000"/>
                        </a:lnSpc>
                        <a:spcBef>
                          <a:spcPct val="0"/>
                        </a:spcBef>
                        <a:spcAft>
                          <a:spcPct val="0"/>
                        </a:spcAft>
                      </a:pPr>
                      <a:r>
                        <a:rPr lang="el-GR" sz="1800" b="1" dirty="0" smtClean="0">
                          <a:solidFill>
                            <a:srgbClr val="000000"/>
                          </a:solidFill>
                          <a:latin typeface="Century Gothic" pitchFamily="34" charset="0"/>
                        </a:rPr>
                        <a:t>Επικέντρωση στην ικανοποίηση των αναγκών </a:t>
                      </a:r>
                    </a:p>
                    <a:p>
                      <a:pPr eaLnBrk="0" fontAlgn="base" hangingPunct="0">
                        <a:lnSpc>
                          <a:spcPct val="90000"/>
                        </a:lnSpc>
                        <a:spcBef>
                          <a:spcPct val="0"/>
                        </a:spcBef>
                        <a:spcAft>
                          <a:spcPct val="0"/>
                        </a:spcAft>
                      </a:pPr>
                      <a:r>
                        <a:rPr lang="el-GR" sz="1800" b="1" dirty="0" smtClean="0">
                          <a:solidFill>
                            <a:srgbClr val="000000"/>
                          </a:solidFill>
                          <a:latin typeface="Century Gothic" pitchFamily="34" charset="0"/>
                        </a:rPr>
                        <a:t>των πελατών ενισχύοντας ταυτόχρονα </a:t>
                      </a:r>
                    </a:p>
                    <a:p>
                      <a:pPr eaLnBrk="0" fontAlgn="base" hangingPunct="0">
                        <a:lnSpc>
                          <a:spcPct val="90000"/>
                        </a:lnSpc>
                        <a:spcBef>
                          <a:spcPct val="0"/>
                        </a:spcBef>
                        <a:spcAft>
                          <a:spcPct val="0"/>
                        </a:spcAft>
                      </a:pPr>
                      <a:r>
                        <a:rPr lang="el-GR" sz="1800" b="1" dirty="0" smtClean="0">
                          <a:solidFill>
                            <a:srgbClr val="000000"/>
                          </a:solidFill>
                          <a:latin typeface="Century Gothic" pitchFamily="34" charset="0"/>
                        </a:rPr>
                        <a:t>το κοινωνικό όφελος</a:t>
                      </a:r>
                      <a:endParaRPr lang="en-US" sz="1800" b="1" dirty="0" smtClean="0">
                        <a:solidFill>
                          <a:srgbClr val="000000"/>
                        </a:solidFill>
                        <a:latin typeface="Century Gothic" pitchFamily="34" charset="0"/>
                      </a:endParaRPr>
                    </a:p>
                    <a:p>
                      <a:endParaRPr lang="el-GR" dirty="0">
                        <a:latin typeface="Century Gothic" pitchFamily="34" charset="0"/>
                      </a:endParaRPr>
                    </a:p>
                  </a:txBody>
                  <a:tcPr>
                    <a:cell3D prstMaterial="dkEdge">
                      <a:bevel/>
                      <a:lightRig rig="flood" dir="t"/>
                    </a:cell3D>
                  </a:tcPr>
                </a:tc>
              </a:tr>
            </a:tbl>
          </a:graphicData>
        </a:graphic>
      </p:graphicFrame>
      <p:cxnSp>
        <p:nvCxnSpPr>
          <p:cNvPr id="10" name="Straight Connector 9"/>
          <p:cNvCxnSpPr/>
          <p:nvPr/>
        </p:nvCxnSpPr>
        <p:spPr>
          <a:xfrm rot="5400000" flipH="1" flipV="1">
            <a:off x="2320926" y="2035175"/>
            <a:ext cx="1071562" cy="1587"/>
          </a:xfrm>
          <a:prstGeom prst="line">
            <a:avLst/>
          </a:prstGeom>
        </p:spPr>
        <p:style>
          <a:lnRef idx="1">
            <a:schemeClr val="accent1"/>
          </a:lnRef>
          <a:fillRef idx="0">
            <a:schemeClr val="accent1"/>
          </a:fillRef>
          <a:effectRef idx="0">
            <a:schemeClr val="accent1"/>
          </a:effectRef>
          <a:fontRef idx="minor">
            <a:schemeClr val="tx1"/>
          </a:fontRef>
        </p:style>
      </p:cxnSp>
      <p:sp>
        <p:nvSpPr>
          <p:cNvPr id="27653" name="Rectangle 4"/>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10B561A-7785-4385-945E-539997F3282A}" type="slidenum">
              <a:rPr lang="en-US" altLang="el-GR" b="0">
                <a:solidFill>
                  <a:schemeClr val="tx1"/>
                </a:solidFill>
                <a:latin typeface="Century Gothic" panose="020B0502020202020204" pitchFamily="34" charset="0"/>
              </a:rPr>
              <a:pPr/>
              <a:t>22</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smtClean="0">
                <a:latin typeface="Century Gothic" pitchFamily="34" charset="0"/>
              </a:rPr>
              <a:t>Το αντικείμενο της ανταλλαγής</a:t>
            </a:r>
            <a:endParaRPr lang="en-US" smtClean="0">
              <a:latin typeface="Century Gothic" pitchFamily="34" charset="0"/>
            </a:endParaRPr>
          </a:p>
        </p:txBody>
      </p:sp>
      <p:pic>
        <p:nvPicPr>
          <p:cNvPr id="28675" name="Picture 6" descr="fig0102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27313" y="2852738"/>
            <a:ext cx="5486400" cy="3657600"/>
          </a:xfrm>
        </p:spPr>
      </p:pic>
      <p:sp>
        <p:nvSpPr>
          <p:cNvPr id="2" name="AutoShape 3"/>
          <p:cNvSpPr>
            <a:spLocks noChangeArrowheads="1"/>
          </p:cNvSpPr>
          <p:nvPr/>
        </p:nvSpPr>
        <p:spPr bwMode="auto">
          <a:xfrm>
            <a:off x="-9525" y="2852738"/>
            <a:ext cx="3505200" cy="3657600"/>
          </a:xfrm>
          <a:prstGeom prst="curvedRightArrow">
            <a:avLst>
              <a:gd name="adj1" fmla="val 20870"/>
              <a:gd name="adj2" fmla="val 41739"/>
              <a:gd name="adj3" fmla="val 33333"/>
            </a:avLst>
          </a:prstGeom>
          <a:solidFill>
            <a:srgbClr val="FF9999"/>
          </a:solidFill>
          <a:ln w="9525">
            <a:solidFill>
              <a:srgbClr val="000000"/>
            </a:solidFill>
            <a:miter lim="800000"/>
            <a:headEnd/>
            <a:tailEnd/>
          </a:ln>
          <a:effectLst>
            <a:outerShdw dist="135003" dir="2928844" algn="ctr" rotWithShape="0">
              <a:srgbClr val="808080"/>
            </a:outerShdw>
          </a:effectLst>
        </p:spPr>
        <p:txBody>
          <a:bodyPr wrap="none" anchor="ctr"/>
          <a:lstStyle/>
          <a:p>
            <a:pPr>
              <a:lnSpc>
                <a:spcPct val="100000"/>
              </a:lnSpc>
              <a:spcBef>
                <a:spcPct val="0"/>
              </a:spcBef>
              <a:defRPr/>
            </a:pPr>
            <a:endParaRPr lang="el-GR" sz="2400">
              <a:solidFill>
                <a:srgbClr val="808080"/>
              </a:solidFill>
              <a:latin typeface="Century Gothic" pitchFamily="34" charset="0"/>
            </a:endParaRPr>
          </a:p>
        </p:txBody>
      </p:sp>
      <p:sp>
        <p:nvSpPr>
          <p:cNvPr id="28677" name="Rectangle 4"/>
          <p:cNvSpPr>
            <a:spLocks noChangeArrowheads="1"/>
          </p:cNvSpPr>
          <p:nvPr/>
        </p:nvSpPr>
        <p:spPr bwMode="auto">
          <a:xfrm>
            <a:off x="3708400" y="1268413"/>
            <a:ext cx="49530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20000"/>
              </a:lnSpc>
              <a:buClr>
                <a:srgbClr val="C0C0C0"/>
              </a:buClr>
              <a:buSzPct val="80000"/>
              <a:buFont typeface="Wingdings" panose="05000000000000000000" pitchFamily="2" charset="2"/>
              <a:buNone/>
            </a:pPr>
            <a:r>
              <a:rPr lang="el-GR" altLang="el-GR">
                <a:solidFill>
                  <a:srgbClr val="FF0000"/>
                </a:solidFill>
                <a:latin typeface="Century Gothic" panose="020B0502020202020204" pitchFamily="34" charset="0"/>
              </a:rPr>
              <a:t>Η ιδέα ότι οι άνθρωποι ανταλλάσσουν κάτι για να λάβουν κάτι καλύτερο</a:t>
            </a:r>
            <a:endParaRPr lang="en-US" altLang="el-GR">
              <a:solidFill>
                <a:srgbClr val="FF0000"/>
              </a:solidFill>
              <a:latin typeface="Century Gothic" panose="020B0502020202020204" pitchFamily="34" charset="0"/>
            </a:endParaRPr>
          </a:p>
        </p:txBody>
      </p:sp>
      <p:sp>
        <p:nvSpPr>
          <p:cNvPr id="28678" name="Rectangle 7"/>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5C62DF3-C3B7-4ABB-BD5B-D691838544B7}" type="slidenum">
              <a:rPr lang="en-US" altLang="el-GR" b="0">
                <a:solidFill>
                  <a:schemeClr val="tx1"/>
                </a:solidFill>
                <a:latin typeface="Century Gothic" panose="020B0502020202020204" pitchFamily="34" charset="0"/>
              </a:rPr>
              <a:pPr/>
              <a:t>23</a:t>
            </a:fld>
            <a:endParaRPr lang="en-US" altLang="el-GR" b="0">
              <a:solidFill>
                <a:schemeClr val="tx1"/>
              </a:solidFill>
              <a:latin typeface="Century Gothic" panose="020B0502020202020204" pitchFamily="34" charset="0"/>
            </a:endParaRPr>
          </a:p>
        </p:txBody>
      </p:sp>
      <p:sp>
        <p:nvSpPr>
          <p:cNvPr id="28679" name="Rectangle 6"/>
          <p:cNvSpPr>
            <a:spLocks noChangeArrowheads="1"/>
          </p:cNvSpPr>
          <p:nvPr/>
        </p:nvSpPr>
        <p:spPr bwMode="auto">
          <a:xfrm>
            <a:off x="2411413" y="6461125"/>
            <a:ext cx="590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100" b="0"/>
              <a:t>http://31.media.tumblr.com/8b495ce96c24995db980e44b83b59ec5/tumblr_mp3zz9FhYi1s1z34ho1_500.gif</a:t>
            </a:r>
            <a:endParaRPr lang="el-GR" altLang="el-GR" sz="1100" b="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altLang="el-GR" smtClean="0">
                <a:latin typeface="Century Gothic" panose="020B0502020202020204" pitchFamily="34" charset="0"/>
              </a:rPr>
              <a:t>Τι είναι το μάρκετινγκ ;</a:t>
            </a:r>
            <a:endParaRPr lang="en-US" altLang="el-GR" smtClean="0">
              <a:latin typeface="Century Gothic" panose="020B0502020202020204" pitchFamily="34" charset="0"/>
            </a:endParaRPr>
          </a:p>
        </p:txBody>
      </p:sp>
      <p:sp>
        <p:nvSpPr>
          <p:cNvPr id="29699" name="2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D574D84-8989-43D9-B451-FAA1DACFDE3C}" type="slidenum">
              <a:rPr lang="en-US" altLang="el-GR" sz="1200">
                <a:solidFill>
                  <a:srgbClr val="FFFFFF"/>
                </a:solidFill>
                <a:latin typeface="Century Gothic" panose="020B0502020202020204" pitchFamily="34" charset="0"/>
              </a:rPr>
              <a:pPr/>
              <a:t>24</a:t>
            </a:fld>
            <a:endParaRPr lang="en-US" altLang="el-GR" sz="1200">
              <a:solidFill>
                <a:srgbClr val="FFFFFF"/>
              </a:solidFill>
              <a:latin typeface="Century Gothic" panose="020B0502020202020204" pitchFamily="34" charset="0"/>
            </a:endParaRPr>
          </a:p>
        </p:txBody>
      </p:sp>
      <p:sp>
        <p:nvSpPr>
          <p:cNvPr id="153603" name="Rectangle 3"/>
          <p:cNvSpPr>
            <a:spLocks noChangeArrowheads="1"/>
          </p:cNvSpPr>
          <p:nvPr/>
        </p:nvSpPr>
        <p:spPr bwMode="auto">
          <a:xfrm>
            <a:off x="155575" y="2205038"/>
            <a:ext cx="8001000" cy="4457700"/>
          </a:xfrm>
          <a:prstGeom prst="rect">
            <a:avLst/>
          </a:prstGeom>
          <a:solidFill>
            <a:srgbClr val="C0C0C0"/>
          </a:solidFill>
          <a:ln w="9525">
            <a:solidFill>
              <a:schemeClr val="tx1"/>
            </a:solidFill>
            <a:miter lim="800000"/>
            <a:headEnd/>
            <a:tailEnd/>
          </a:ln>
          <a:effectLst>
            <a:outerShdw dist="107763" dir="2700000" algn="ctr" rotWithShape="0">
              <a:schemeClr val="bg2"/>
            </a:outerShdw>
          </a:effectLst>
        </p:spPr>
        <p:txBody>
          <a:bodyPr wrap="none" anchor="ctr"/>
          <a:lstStyle/>
          <a:p>
            <a:pPr>
              <a:lnSpc>
                <a:spcPct val="100000"/>
              </a:lnSpc>
              <a:spcBef>
                <a:spcPct val="0"/>
              </a:spcBef>
              <a:defRPr/>
            </a:pPr>
            <a:endParaRPr lang="el-GR" sz="2400" b="0">
              <a:solidFill>
                <a:srgbClr val="C0C0C0"/>
              </a:solidFill>
              <a:latin typeface="Century Gothic" pitchFamily="34" charset="0"/>
            </a:endParaRPr>
          </a:p>
        </p:txBody>
      </p:sp>
      <p:sp>
        <p:nvSpPr>
          <p:cNvPr id="29701" name="Text Box 4"/>
          <p:cNvSpPr txBox="1">
            <a:spLocks noChangeArrowheads="1"/>
          </p:cNvSpPr>
          <p:nvPr/>
        </p:nvSpPr>
        <p:spPr bwMode="auto">
          <a:xfrm>
            <a:off x="684213" y="1746250"/>
            <a:ext cx="74723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50000"/>
              </a:spcBef>
            </a:pPr>
            <a:endParaRPr lang="en-US" altLang="el-GR" sz="2400">
              <a:solidFill>
                <a:srgbClr val="000066"/>
              </a:solidFill>
              <a:latin typeface="Century Gothic" panose="020B0502020202020204" pitchFamily="34" charset="0"/>
            </a:endParaRPr>
          </a:p>
          <a:p>
            <a:pPr>
              <a:lnSpc>
                <a:spcPct val="100000"/>
              </a:lnSpc>
              <a:spcBef>
                <a:spcPct val="50000"/>
              </a:spcBef>
            </a:pPr>
            <a:r>
              <a:rPr lang="el-GR" altLang="el-GR" sz="2400" i="1">
                <a:solidFill>
                  <a:srgbClr val="000066"/>
                </a:solidFill>
                <a:latin typeface="Century Gothic" panose="020B0502020202020204" pitchFamily="34" charset="0"/>
              </a:rPr>
              <a:t>Η Φιλοσοφία της ανταλλαγής που αποβλέπει στην αύξηση της κοινωνικής παραγωγικότητας</a:t>
            </a:r>
          </a:p>
          <a:p>
            <a:pPr>
              <a:lnSpc>
                <a:spcPct val="100000"/>
              </a:lnSpc>
              <a:spcBef>
                <a:spcPct val="50000"/>
              </a:spcBef>
            </a:pPr>
            <a:r>
              <a:rPr lang="el-GR" altLang="el-GR" sz="2400" i="1">
                <a:solidFill>
                  <a:srgbClr val="000066"/>
                </a:solidFill>
                <a:latin typeface="Century Gothic" panose="020B0502020202020204" pitchFamily="34" charset="0"/>
              </a:rPr>
              <a:t>Με προϊόντα, υπηρεσίες, ιδέες</a:t>
            </a:r>
            <a:endParaRPr lang="en-US" altLang="el-GR" sz="2400">
              <a:solidFill>
                <a:srgbClr val="000066"/>
              </a:solidFill>
              <a:latin typeface="Century Gothic" panose="020B0502020202020204" pitchFamily="34" charset="0"/>
            </a:endParaRPr>
          </a:p>
        </p:txBody>
      </p:sp>
      <p:sp>
        <p:nvSpPr>
          <p:cNvPr id="153607" name="AutoShape 7"/>
          <p:cNvSpPr>
            <a:spLocks noChangeArrowheads="1"/>
          </p:cNvSpPr>
          <p:nvPr/>
        </p:nvSpPr>
        <p:spPr bwMode="auto">
          <a:xfrm>
            <a:off x="1979613" y="4005263"/>
            <a:ext cx="3455987" cy="2087562"/>
          </a:xfrm>
          <a:prstGeom prst="curvedRightArrow">
            <a:avLst>
              <a:gd name="adj1" fmla="val 11528"/>
              <a:gd name="adj2" fmla="val 40000"/>
              <a:gd name="adj3" fmla="val 55184"/>
            </a:avLst>
          </a:prstGeom>
          <a:solidFill>
            <a:srgbClr val="FF0000"/>
          </a:solidFill>
          <a:ln w="12700">
            <a:solidFill>
              <a:srgbClr val="000000"/>
            </a:solidFill>
            <a:miter lim="800000"/>
            <a:headEnd/>
            <a:tailEnd/>
          </a:ln>
          <a:effectLst>
            <a:outerShdw dist="107763" dir="2700000" algn="ctr" rotWithShape="0">
              <a:schemeClr val="bg2"/>
            </a:outerShdw>
          </a:effectLst>
        </p:spPr>
        <p:txBody>
          <a:bodyPr wrap="none" lIns="82550" tIns="41275" rIns="82550" bIns="41275" anchor="ctr"/>
          <a:lstStyle/>
          <a:p>
            <a:pPr>
              <a:defRPr/>
            </a:pPr>
            <a:endParaRPr lang="el-GR">
              <a:latin typeface="Century Gothic" pitchFamily="34" charset="0"/>
            </a:endParaRPr>
          </a:p>
        </p:txBody>
      </p:sp>
      <p:pic>
        <p:nvPicPr>
          <p:cNvPr id="29703" name="Picture 4" descr="http://3.bp.blogspot.com/-9QbrsNWGZ2M/UEgNfThWJ-I/AAAAAAAABpI/XfoVzQZfGnM/s1600/Closing-The-D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651250"/>
            <a:ext cx="27146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Rectangle 8"/>
          <p:cNvSpPr>
            <a:spLocks noChangeArrowheads="1"/>
          </p:cNvSpPr>
          <p:nvPr/>
        </p:nvSpPr>
        <p:spPr bwMode="auto">
          <a:xfrm>
            <a:off x="179388" y="6165850"/>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39EEF3E-CB83-4040-BEE4-54A8286E5A25}" type="slidenum">
              <a:rPr lang="en-US" altLang="el-GR" b="0">
                <a:solidFill>
                  <a:schemeClr val="tx1"/>
                </a:solidFill>
                <a:latin typeface="Century Gothic" panose="020B0502020202020204" pitchFamily="34" charset="0"/>
              </a:rPr>
              <a:pPr/>
              <a:t>24</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pPr eaLnBrk="1" hangingPunct="1"/>
            <a:r>
              <a:rPr lang="el-GR" altLang="el-GR" b="1" smtClean="0">
                <a:latin typeface="Century Gothic" panose="020B0502020202020204" pitchFamily="34" charset="0"/>
              </a:rPr>
              <a:t>Ο Ορισμός του </a:t>
            </a:r>
            <a:r>
              <a:rPr lang="en-US" altLang="el-GR" b="1" smtClean="0">
                <a:latin typeface="Century Gothic" panose="020B0502020202020204" pitchFamily="34" charset="0"/>
              </a:rPr>
              <a:t>Kotler…</a:t>
            </a:r>
          </a:p>
        </p:txBody>
      </p:sp>
      <p:sp>
        <p:nvSpPr>
          <p:cNvPr id="30723" name="Rectangle 2"/>
          <p:cNvSpPr>
            <a:spLocks noGrp="1" noChangeArrowheads="1"/>
          </p:cNvSpPr>
          <p:nvPr>
            <p:ph idx="1"/>
          </p:nvPr>
        </p:nvSpPr>
        <p:spPr/>
        <p:txBody>
          <a:bodyPr/>
          <a:lstStyle/>
          <a:p>
            <a:pPr eaLnBrk="1" hangingPunct="1"/>
            <a:endParaRPr lang="en-US" altLang="el-GR" b="1" u="sng" smtClean="0">
              <a:latin typeface="Century Gothic" panose="020B0502020202020204" pitchFamily="34" charset="0"/>
            </a:endParaRPr>
          </a:p>
          <a:p>
            <a:pPr eaLnBrk="1" hangingPunct="1">
              <a:buFont typeface="Wingdings" panose="05000000000000000000" pitchFamily="2" charset="2"/>
              <a:buNone/>
            </a:pPr>
            <a:endParaRPr lang="en-US" altLang="el-GR" sz="2400" b="1" smtClean="0">
              <a:latin typeface="Century Gothic" panose="020B0502020202020204" pitchFamily="34" charset="0"/>
            </a:endParaRPr>
          </a:p>
          <a:p>
            <a:pPr eaLnBrk="1" hangingPunct="1">
              <a:buFont typeface="Wingdings" panose="05000000000000000000" pitchFamily="2" charset="2"/>
              <a:buNone/>
            </a:pPr>
            <a:r>
              <a:rPr lang="en-US" altLang="el-GR" sz="2400" b="1" smtClean="0">
                <a:latin typeface="Century Gothic" panose="020B0502020202020204" pitchFamily="34" charset="0"/>
              </a:rPr>
              <a:t>    </a:t>
            </a:r>
            <a:r>
              <a:rPr lang="en-US" altLang="el-GR" sz="2800" b="1" u="sng" smtClean="0">
                <a:latin typeface="Century Gothic" panose="020B0502020202020204" pitchFamily="34" charset="0"/>
              </a:rPr>
              <a:t>Kotler’s defination</a:t>
            </a:r>
            <a:r>
              <a:rPr lang="en-US" altLang="el-GR" sz="2400" smtClean="0">
                <a:latin typeface="Century Gothic" panose="020B0502020202020204" pitchFamily="34" charset="0"/>
              </a:rPr>
              <a:t>:</a:t>
            </a:r>
          </a:p>
          <a:p>
            <a:pPr eaLnBrk="1" hangingPunct="1">
              <a:buFont typeface="Wingdings" panose="05000000000000000000" pitchFamily="2" charset="2"/>
              <a:buNone/>
            </a:pPr>
            <a:r>
              <a:rPr lang="en-US" altLang="el-GR" smtClean="0">
                <a:latin typeface="Century Gothic" panose="020B0502020202020204" pitchFamily="34" charset="0"/>
              </a:rPr>
              <a:t>	</a:t>
            </a:r>
          </a:p>
          <a:p>
            <a:pPr eaLnBrk="1" hangingPunct="1">
              <a:buFont typeface="Wingdings" panose="05000000000000000000" pitchFamily="2" charset="2"/>
              <a:buNone/>
            </a:pPr>
            <a:r>
              <a:rPr lang="en-US" altLang="el-GR" smtClean="0">
                <a:latin typeface="Century Gothic" panose="020B0502020202020204" pitchFamily="34" charset="0"/>
              </a:rPr>
              <a:t>    </a:t>
            </a:r>
            <a:endParaRPr lang="en-US" altLang="el-GR" sz="2800" b="1" smtClean="0">
              <a:latin typeface="Century Gothic" panose="020B0502020202020204" pitchFamily="34" charset="0"/>
            </a:endParaRPr>
          </a:p>
        </p:txBody>
      </p:sp>
      <p:sp>
        <p:nvSpPr>
          <p:cNvPr id="94211" name="Rectangle 3"/>
          <p:cNvSpPr>
            <a:spLocks noChangeArrowheads="1"/>
          </p:cNvSpPr>
          <p:nvPr/>
        </p:nvSpPr>
        <p:spPr bwMode="auto">
          <a:xfrm>
            <a:off x="276225" y="1785938"/>
            <a:ext cx="8001000" cy="4857750"/>
          </a:xfrm>
          <a:prstGeom prst="rect">
            <a:avLst/>
          </a:prstGeom>
          <a:solidFill>
            <a:srgbClr val="C0C0C0"/>
          </a:solidFill>
          <a:ln w="9525">
            <a:solidFill>
              <a:schemeClr val="tx1"/>
            </a:solidFill>
            <a:miter lim="800000"/>
            <a:headEnd/>
            <a:tailEnd/>
          </a:ln>
          <a:effectLst>
            <a:outerShdw dist="107763" dir="2700000" algn="ctr" rotWithShape="0">
              <a:schemeClr val="bg2"/>
            </a:outerShdw>
          </a:effectLst>
        </p:spPr>
        <p:txBody>
          <a:bodyPr wrap="none" anchor="ctr"/>
          <a:lstStyle/>
          <a:p>
            <a:pPr fontAlgn="auto">
              <a:lnSpc>
                <a:spcPct val="100000"/>
              </a:lnSpc>
              <a:spcBef>
                <a:spcPts val="0"/>
              </a:spcBef>
              <a:spcAft>
                <a:spcPts val="0"/>
              </a:spcAft>
              <a:defRPr/>
            </a:pPr>
            <a:endParaRPr lang="el-GR" sz="2400" b="0">
              <a:solidFill>
                <a:srgbClr val="85DFD0"/>
              </a:solidFill>
              <a:latin typeface="Century Gothic" pitchFamily="34" charset="0"/>
            </a:endParaRPr>
          </a:p>
        </p:txBody>
      </p:sp>
      <p:sp>
        <p:nvSpPr>
          <p:cNvPr id="30725" name="Text Box 4"/>
          <p:cNvSpPr txBox="1">
            <a:spLocks noChangeArrowheads="1"/>
          </p:cNvSpPr>
          <p:nvPr/>
        </p:nvSpPr>
        <p:spPr bwMode="auto">
          <a:xfrm>
            <a:off x="714375" y="2000250"/>
            <a:ext cx="75723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l-GR" altLang="el-GR" sz="3200" b="0">
                <a:latin typeface="Century Gothic" panose="020B0502020202020204" pitchFamily="34" charset="0"/>
              </a:rPr>
              <a:t>Η Τέχνη και Επιστήμη του να</a:t>
            </a:r>
            <a:endParaRPr lang="en-US" altLang="el-GR" sz="3200" b="0">
              <a:latin typeface="Century Gothic" panose="020B0502020202020204" pitchFamily="34" charset="0"/>
            </a:endParaRPr>
          </a:p>
          <a:p>
            <a:pPr algn="l" eaLnBrk="1" hangingPunct="1">
              <a:lnSpc>
                <a:spcPct val="100000"/>
              </a:lnSpc>
              <a:spcBef>
                <a:spcPct val="0"/>
              </a:spcBef>
              <a:buFont typeface="Arial" panose="020B0604020202020204" pitchFamily="34" charset="0"/>
              <a:buChar char="•"/>
            </a:pPr>
            <a:r>
              <a:rPr lang="en-US" altLang="el-GR" sz="3200" b="0">
                <a:latin typeface="Century Gothic" panose="020B0502020202020204" pitchFamily="34" charset="0"/>
              </a:rPr>
              <a:t> </a:t>
            </a:r>
            <a:r>
              <a:rPr lang="el-GR" altLang="el-GR" sz="3200" b="0">
                <a:latin typeface="Century Gothic" panose="020B0502020202020204" pitchFamily="34" charset="0"/>
              </a:rPr>
              <a:t>επιλέγεις αγορές στόχους </a:t>
            </a:r>
            <a:endParaRPr lang="en-US" altLang="el-GR" sz="3200" b="0">
              <a:latin typeface="Century Gothic" panose="020B0502020202020204" pitchFamily="34" charset="0"/>
            </a:endParaRPr>
          </a:p>
          <a:p>
            <a:pPr algn="l" eaLnBrk="1" hangingPunct="1">
              <a:lnSpc>
                <a:spcPct val="100000"/>
              </a:lnSpc>
              <a:spcBef>
                <a:spcPct val="0"/>
              </a:spcBef>
            </a:pPr>
            <a:r>
              <a:rPr lang="el-GR" altLang="el-GR" sz="3200" b="0">
                <a:latin typeface="Century Gothic" panose="020B0502020202020204" pitchFamily="34" charset="0"/>
              </a:rPr>
              <a:t>και να προσελκύεις, να διατηρείς και</a:t>
            </a:r>
            <a:endParaRPr lang="en-US" altLang="el-GR" sz="3200" b="0">
              <a:latin typeface="Century Gothic" panose="020B0502020202020204" pitchFamily="34" charset="0"/>
            </a:endParaRPr>
          </a:p>
          <a:p>
            <a:pPr algn="l" eaLnBrk="1" hangingPunct="1">
              <a:lnSpc>
                <a:spcPct val="100000"/>
              </a:lnSpc>
              <a:spcBef>
                <a:spcPct val="0"/>
              </a:spcBef>
            </a:pPr>
            <a:r>
              <a:rPr lang="el-GR" altLang="el-GR" sz="3200" b="0">
                <a:latin typeface="Century Gothic" panose="020B0502020202020204" pitchFamily="34" charset="0"/>
              </a:rPr>
              <a:t>να αναπτύσσεις πελάτες</a:t>
            </a:r>
            <a:r>
              <a:rPr lang="en-US" altLang="el-GR" sz="3200" b="0">
                <a:latin typeface="Century Gothic" panose="020B0502020202020204" pitchFamily="34" charset="0"/>
              </a:rPr>
              <a:t> ……..</a:t>
            </a:r>
            <a:r>
              <a:rPr lang="el-GR" altLang="el-GR" sz="3200" b="0">
                <a:latin typeface="Century Gothic" panose="020B0502020202020204" pitchFamily="34" charset="0"/>
              </a:rPr>
              <a:t> </a:t>
            </a:r>
          </a:p>
          <a:p>
            <a:pPr algn="l" eaLnBrk="1" hangingPunct="1">
              <a:lnSpc>
                <a:spcPct val="100000"/>
              </a:lnSpc>
              <a:spcBef>
                <a:spcPct val="0"/>
              </a:spcBef>
            </a:pPr>
            <a:endParaRPr lang="el-GR" altLang="el-GR" sz="3200" b="0">
              <a:latin typeface="Century Gothic" panose="020B0502020202020204" pitchFamily="34" charset="0"/>
            </a:endParaRPr>
          </a:p>
          <a:p>
            <a:pPr algn="l" eaLnBrk="1" hangingPunct="1">
              <a:lnSpc>
                <a:spcPct val="100000"/>
              </a:lnSpc>
              <a:spcBef>
                <a:spcPct val="0"/>
              </a:spcBef>
            </a:pPr>
            <a:r>
              <a:rPr lang="el-GR" altLang="el-GR" sz="3200" b="0">
                <a:latin typeface="Century Gothic" panose="020B0502020202020204" pitchFamily="34" charset="0"/>
              </a:rPr>
              <a:t>μέσα από τη δημιουργία, την προσφορά και την επικοινωνία</a:t>
            </a:r>
          </a:p>
          <a:p>
            <a:pPr algn="l" eaLnBrk="1" hangingPunct="1">
              <a:lnSpc>
                <a:spcPct val="100000"/>
              </a:lnSpc>
              <a:spcBef>
                <a:spcPct val="0"/>
              </a:spcBef>
            </a:pPr>
            <a:r>
              <a:rPr lang="el-GR" altLang="el-GR" sz="3200" b="0">
                <a:latin typeface="Century Gothic" panose="020B0502020202020204" pitchFamily="34" charset="0"/>
              </a:rPr>
              <a:t>ανώτερης αξίας για τον πελάτη</a:t>
            </a:r>
            <a:endParaRPr lang="en-US" altLang="el-GR" sz="3200" b="0">
              <a:latin typeface="Century Gothic" panose="020B0502020202020204" pitchFamily="34" charset="0"/>
            </a:endParaRPr>
          </a:p>
        </p:txBody>
      </p:sp>
      <p:sp>
        <p:nvSpPr>
          <p:cNvPr id="30726" name="Rectangle 7"/>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A008B57-EA35-43B8-AA78-ED7D78276FA7}" type="slidenum">
              <a:rPr lang="en-US" altLang="el-GR" b="0">
                <a:solidFill>
                  <a:schemeClr val="tx1"/>
                </a:solidFill>
                <a:latin typeface="Century Gothic" panose="020B0502020202020204" pitchFamily="34" charset="0"/>
              </a:rPr>
              <a:pPr/>
              <a:t>25</a:t>
            </a:fld>
            <a:endParaRPr lang="en-US" altLang="el-GR" b="0">
              <a:solidFill>
                <a:schemeClr val="tx1"/>
              </a:solidFill>
              <a:latin typeface="Century Gothic" panose="020B0502020202020204"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57188" y="142875"/>
            <a:ext cx="8429625" cy="939800"/>
          </a:xfrm>
        </p:spPr>
        <p:txBody>
          <a:bodyPr/>
          <a:lstStyle/>
          <a:p>
            <a:pPr eaLnBrk="1" hangingPunct="1"/>
            <a:r>
              <a:rPr lang="el-GR" altLang="el-GR" smtClean="0">
                <a:latin typeface="Century Gothic" panose="020B0502020202020204" pitchFamily="34" charset="0"/>
              </a:rPr>
              <a:t>Και πού εφαρμόζεται…</a:t>
            </a:r>
          </a:p>
        </p:txBody>
      </p:sp>
      <p:graphicFrame>
        <p:nvGraphicFramePr>
          <p:cNvPr id="4" name="Content Placeholder 3"/>
          <p:cNvGraphicFramePr>
            <a:graphicFrameLocks noGrp="1"/>
          </p:cNvGraphicFramePr>
          <p:nvPr>
            <p:ph idx="1"/>
          </p:nvPr>
        </p:nvGraphicFramePr>
        <p:xfrm>
          <a:off x="285720" y="1000108"/>
          <a:ext cx="832964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Rectangle 4"/>
          <p:cNvSpPr>
            <a:spLocks noChangeArrowheads="1"/>
          </p:cNvSpPr>
          <p:nvPr/>
        </p:nvSpPr>
        <p:spPr bwMode="auto">
          <a:xfrm>
            <a:off x="8561388" y="6378575"/>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3B2FEE8-0485-494F-A35B-CCEB1462144B}" type="slidenum">
              <a:rPr lang="en-US" altLang="el-GR" b="0">
                <a:latin typeface="Century Gothic" panose="020B0502020202020204" pitchFamily="34" charset="0"/>
              </a:rPr>
              <a:pPr/>
              <a:t>26</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188913"/>
            <a:ext cx="8229600" cy="1143000"/>
          </a:xfrm>
        </p:spPr>
        <p:txBody>
          <a:bodyPr rtlCol="0">
            <a:normAutofit/>
          </a:bodyPr>
          <a:lstStyle/>
          <a:p>
            <a:pPr eaLnBrk="1" fontAlgn="auto" hangingPunct="1">
              <a:spcAft>
                <a:spcPts val="0"/>
              </a:spcAft>
              <a:defRPr/>
            </a:pPr>
            <a:r>
              <a:rPr lang="el-GR" dirty="0" smtClean="0">
                <a:solidFill>
                  <a:schemeClr val="accent2">
                    <a:lumMod val="50000"/>
                  </a:schemeClr>
                </a:solidFill>
                <a:latin typeface="Century Gothic" pitchFamily="34" charset="0"/>
              </a:rPr>
              <a:t>Και αποσκοπεί </a:t>
            </a:r>
            <a:r>
              <a:rPr lang="el-GR" dirty="0">
                <a:solidFill>
                  <a:schemeClr val="accent2">
                    <a:lumMod val="50000"/>
                  </a:schemeClr>
                </a:solidFill>
                <a:latin typeface="Century Gothic" pitchFamily="34" charset="0"/>
              </a:rPr>
              <a:t>στη</a:t>
            </a:r>
            <a:r>
              <a:rPr lang="en-US" dirty="0">
                <a:solidFill>
                  <a:schemeClr val="accent2">
                    <a:lumMod val="50000"/>
                  </a:schemeClr>
                </a:solidFill>
                <a:latin typeface="Century Gothic" pitchFamily="34" charset="0"/>
              </a:rPr>
              <a:t>:</a:t>
            </a:r>
            <a:r>
              <a:rPr lang="el-GR" dirty="0">
                <a:solidFill>
                  <a:schemeClr val="accent2">
                    <a:lumMod val="50000"/>
                  </a:schemeClr>
                </a:solidFill>
                <a:latin typeface="Century Gothic" pitchFamily="34" charset="0"/>
              </a:rPr>
              <a:t> </a:t>
            </a:r>
            <a:endParaRPr lang="en-US" dirty="0">
              <a:solidFill>
                <a:schemeClr val="accent2">
                  <a:lumMod val="50000"/>
                </a:schemeClr>
              </a:solidFill>
              <a:latin typeface="Century Gothic" pitchFamily="34" charset="0"/>
            </a:endParaRPr>
          </a:p>
        </p:txBody>
      </p:sp>
      <p:sp>
        <p:nvSpPr>
          <p:cNvPr id="55299" name="Rectangle 3"/>
          <p:cNvSpPr>
            <a:spLocks noGrp="1" noChangeArrowheads="1"/>
          </p:cNvSpPr>
          <p:nvPr>
            <p:ph idx="1"/>
          </p:nvPr>
        </p:nvSpPr>
        <p:spPr>
          <a:xfrm>
            <a:off x="11113" y="1700213"/>
            <a:ext cx="8229600" cy="4968875"/>
          </a:xfrm>
          <a:solidFill>
            <a:srgbClr val="CCFFFF"/>
          </a:solidFill>
          <a:ln>
            <a:solidFill>
              <a:schemeClr val="hlink"/>
            </a:solidFill>
          </a:ln>
        </p:spPr>
        <p:txBody>
          <a:bodyPr rtlCol="0">
            <a:noAutofit/>
          </a:bodyPr>
          <a:lstStyle/>
          <a:p>
            <a:pPr eaLnBrk="1" fontAlgn="auto" hangingPunct="1">
              <a:spcAft>
                <a:spcPts val="0"/>
              </a:spcAft>
              <a:defRPr/>
            </a:pPr>
            <a:r>
              <a:rPr lang="el-GR" dirty="0" smtClean="0">
                <a:solidFill>
                  <a:schemeClr val="accent2">
                    <a:lumMod val="50000"/>
                  </a:schemeClr>
                </a:solidFill>
                <a:latin typeface="Century Gothic" pitchFamily="34" charset="0"/>
              </a:rPr>
              <a:t>δημιουργία, επικοινωνία και παράδοση αξίας στους πελάτες και</a:t>
            </a:r>
            <a:endParaRPr lang="en-US" dirty="0" smtClean="0">
              <a:solidFill>
                <a:schemeClr val="accent2">
                  <a:lumMod val="50000"/>
                </a:schemeClr>
              </a:solidFill>
              <a:latin typeface="Century Gothic" pitchFamily="34" charset="0"/>
            </a:endParaRPr>
          </a:p>
          <a:p>
            <a:pPr eaLnBrk="1" fontAlgn="auto" hangingPunct="1">
              <a:spcAft>
                <a:spcPts val="0"/>
              </a:spcAft>
              <a:defRPr/>
            </a:pPr>
            <a:r>
              <a:rPr lang="el-GR" dirty="0" smtClean="0">
                <a:solidFill>
                  <a:schemeClr val="accent2">
                    <a:lumMod val="50000"/>
                  </a:schemeClr>
                </a:solidFill>
                <a:latin typeface="Century Gothic" pitchFamily="34" charset="0"/>
              </a:rPr>
              <a:t>τη διοίκηση των σχέσεων μαζί τους, </a:t>
            </a:r>
          </a:p>
          <a:p>
            <a:pPr eaLnBrk="1" fontAlgn="auto" hangingPunct="1">
              <a:spcAft>
                <a:spcPts val="0"/>
              </a:spcAft>
              <a:defRPr/>
            </a:pPr>
            <a:endParaRPr lang="el-GR" dirty="0">
              <a:solidFill>
                <a:schemeClr val="accent2">
                  <a:lumMod val="50000"/>
                </a:schemeClr>
              </a:solidFill>
              <a:latin typeface="Century Gothic" pitchFamily="34" charset="0"/>
            </a:endParaRPr>
          </a:p>
          <a:p>
            <a:pPr marL="0" indent="0" eaLnBrk="1" fontAlgn="auto" hangingPunct="1">
              <a:spcAft>
                <a:spcPts val="0"/>
              </a:spcAft>
              <a:buFont typeface="Arial" panose="020B0604020202020204" pitchFamily="34" charset="0"/>
              <a:buNone/>
              <a:defRPr/>
            </a:pPr>
            <a:endParaRPr lang="el-GR" dirty="0" smtClean="0">
              <a:solidFill>
                <a:schemeClr val="accent2">
                  <a:lumMod val="50000"/>
                </a:schemeClr>
              </a:solidFill>
              <a:latin typeface="Century Gothic" pitchFamily="34" charset="0"/>
            </a:endParaRPr>
          </a:p>
          <a:p>
            <a:pPr marL="0" indent="0" eaLnBrk="1" fontAlgn="auto" hangingPunct="1">
              <a:spcAft>
                <a:spcPts val="0"/>
              </a:spcAft>
              <a:buFont typeface="Arial" panose="020B0604020202020204" pitchFamily="34" charset="0"/>
              <a:buNone/>
              <a:defRPr/>
            </a:pPr>
            <a:r>
              <a:rPr lang="en-US" dirty="0" smtClean="0">
                <a:solidFill>
                  <a:schemeClr val="accent2">
                    <a:lumMod val="50000"/>
                  </a:schemeClr>
                </a:solidFill>
                <a:latin typeface="Century Gothic" pitchFamily="34" charset="0"/>
              </a:rPr>
              <a:t>…</a:t>
            </a:r>
            <a:r>
              <a:rPr lang="el-GR" dirty="0" smtClean="0">
                <a:solidFill>
                  <a:schemeClr val="accent2">
                    <a:lumMod val="50000"/>
                  </a:schemeClr>
                </a:solidFill>
                <a:latin typeface="Century Gothic" pitchFamily="34" charset="0"/>
              </a:rPr>
              <a:t>με τρόπους που </a:t>
            </a:r>
            <a:r>
              <a:rPr lang="el-GR" b="1" dirty="0" smtClean="0">
                <a:solidFill>
                  <a:srgbClr val="FF0000"/>
                </a:solidFill>
                <a:latin typeface="Century Gothic" pitchFamily="34" charset="0"/>
              </a:rPr>
              <a:t>αμοιβαία ωφελούν </a:t>
            </a:r>
            <a:r>
              <a:rPr lang="el-GR" dirty="0" smtClean="0">
                <a:solidFill>
                  <a:schemeClr val="accent2">
                    <a:lumMod val="50000"/>
                  </a:schemeClr>
                </a:solidFill>
                <a:latin typeface="Century Gothic" pitchFamily="34" charset="0"/>
              </a:rPr>
              <a:t>την επιχείρηση και όλες τις εμπλεκόμενες ομάδες που έχουν ενδιαφέρον</a:t>
            </a:r>
            <a:r>
              <a:rPr lang="en-US" dirty="0" smtClean="0">
                <a:solidFill>
                  <a:schemeClr val="accent2">
                    <a:lumMod val="50000"/>
                  </a:schemeClr>
                </a:solidFill>
                <a:latin typeface="Century Gothic" pitchFamily="34" charset="0"/>
              </a:rPr>
              <a:t> (stakeholders)</a:t>
            </a:r>
            <a:r>
              <a:rPr lang="el-GR" dirty="0" smtClean="0">
                <a:solidFill>
                  <a:schemeClr val="accent2">
                    <a:lumMod val="50000"/>
                  </a:schemeClr>
                </a:solidFill>
                <a:latin typeface="Century Gothic" pitchFamily="34" charset="0"/>
              </a:rPr>
              <a:t>. </a:t>
            </a:r>
          </a:p>
        </p:txBody>
      </p:sp>
      <p:sp>
        <p:nvSpPr>
          <p:cNvPr id="32772" name="Rectangle 5"/>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A135A7D-30D9-483C-8D7A-7791B518F6C4}" type="slidenum">
              <a:rPr lang="en-US" altLang="el-GR" b="0">
                <a:solidFill>
                  <a:schemeClr val="tx1"/>
                </a:solidFill>
                <a:latin typeface="Century Gothic" panose="020B0502020202020204" pitchFamily="34" charset="0"/>
              </a:rPr>
              <a:pPr/>
              <a:t>27</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mtClean="0">
                <a:latin typeface="Century Gothic" panose="020B0502020202020204" pitchFamily="34" charset="0"/>
              </a:rPr>
              <a:t>Ορισμός του Μάρκετινγκ</a:t>
            </a:r>
          </a:p>
        </p:txBody>
      </p:sp>
      <p:sp>
        <p:nvSpPr>
          <p:cNvPr id="33795" name="Rectangle 3"/>
          <p:cNvSpPr>
            <a:spLocks noGrp="1" noChangeArrowheads="1"/>
          </p:cNvSpPr>
          <p:nvPr>
            <p:ph idx="1"/>
          </p:nvPr>
        </p:nvSpPr>
        <p:spPr>
          <a:xfrm>
            <a:off x="457200" y="1905000"/>
            <a:ext cx="8229600" cy="4548188"/>
          </a:xfrm>
          <a:solidFill>
            <a:srgbClr val="CCFFFF"/>
          </a:solidFill>
          <a:ln>
            <a:solidFill>
              <a:schemeClr val="hlink"/>
            </a:solidFill>
            <a:miter lim="800000"/>
            <a:headEnd/>
            <a:tailEnd/>
          </a:ln>
        </p:spPr>
        <p:txBody>
          <a:bodyPr/>
          <a:lstStyle/>
          <a:p>
            <a:pPr eaLnBrk="1" hangingPunct="1"/>
            <a:r>
              <a:rPr lang="el-GR" altLang="el-GR" u="sng" smtClean="0">
                <a:solidFill>
                  <a:srgbClr val="000099"/>
                </a:solidFill>
                <a:latin typeface="Century Gothic" panose="020B0502020202020204" pitchFamily="34" charset="0"/>
              </a:rPr>
              <a:t>Το Μάρκετινγκ περιλαμβάνει την ίδια τη φιλοσοφία της ανταλλαγής</a:t>
            </a:r>
            <a:r>
              <a:rPr lang="el-GR" altLang="el-GR" smtClean="0">
                <a:latin typeface="Century Gothic" panose="020B0502020202020204" pitchFamily="34" charset="0"/>
              </a:rPr>
              <a:t>, που αποσκοπεί στη δημιουργία, επικοινωνία και παράδοση αξίας στους πελάτες όπως και τη διοίκηση των σχέσεων μαζί τους, με τρόπους που αμοιβαία ωφελούν την επιχείρηση και όλες τις εμπλεκόμενες ομάδες που έχουν ενδιαφέρον. </a:t>
            </a:r>
          </a:p>
        </p:txBody>
      </p:sp>
      <p:sp>
        <p:nvSpPr>
          <p:cNvPr id="33796" name="Rectangle 3"/>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06ED27B-AF62-49CE-8075-40FBD72ED2F0}" type="slidenum">
              <a:rPr lang="en-US" altLang="el-GR" b="0">
                <a:solidFill>
                  <a:schemeClr val="tx1"/>
                </a:solidFill>
                <a:latin typeface="Century Gothic" panose="020B0502020202020204" pitchFamily="34" charset="0"/>
              </a:rPr>
              <a:pPr/>
              <a:t>28</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4"/>
          <p:cNvSpPr txBox="1">
            <a:spLocks noGrp="1" noChangeArrowheads="1"/>
          </p:cNvSpPr>
          <p:nvPr>
            <p:ph idx="1"/>
          </p:nvPr>
        </p:nvSpPr>
        <p:spPr/>
        <p:txBody>
          <a:bodyPr rtlCol="0">
            <a:normAutofit/>
          </a:bodyPr>
          <a:lstStyle/>
          <a:p>
            <a:pPr eaLnBrk="1" fontAlgn="auto" hangingPunct="1">
              <a:spcAft>
                <a:spcPts val="0"/>
              </a:spcAft>
              <a:buFont typeface="Wingdings" pitchFamily="2" charset="2"/>
              <a:buNone/>
              <a:defRPr/>
            </a:pPr>
            <a:r>
              <a:rPr lang="en-US" sz="4400" b="1" dirty="0" smtClean="0">
                <a:solidFill>
                  <a:schemeClr val="accent2">
                    <a:lumMod val="50000"/>
                  </a:schemeClr>
                </a:solidFill>
                <a:latin typeface="Century Gothic" pitchFamily="34" charset="0"/>
              </a:rPr>
              <a:t> </a:t>
            </a:r>
            <a:r>
              <a:rPr lang="el-GR" sz="4400" b="1" dirty="0" smtClean="0">
                <a:solidFill>
                  <a:schemeClr val="accent2">
                    <a:lumMod val="50000"/>
                  </a:schemeClr>
                </a:solidFill>
                <a:latin typeface="Century Gothic" pitchFamily="34" charset="0"/>
              </a:rPr>
              <a:t>Τι είναι η αγορά και ποιους τύπους αγορών έχουμε</a:t>
            </a:r>
            <a:r>
              <a:rPr lang="el-GR" sz="4400" dirty="0" smtClean="0">
                <a:solidFill>
                  <a:schemeClr val="accent2">
                    <a:lumMod val="50000"/>
                  </a:schemeClr>
                </a:solidFill>
                <a:latin typeface="Century Gothic" pitchFamily="34" charset="0"/>
              </a:rPr>
              <a:t>;</a:t>
            </a:r>
            <a:endParaRPr lang="en-US" sz="4400" b="1" dirty="0">
              <a:solidFill>
                <a:schemeClr val="accent2">
                  <a:lumMod val="50000"/>
                </a:schemeClr>
              </a:solidFill>
              <a:latin typeface="Century Gothic" pitchFamily="34" charset="0"/>
            </a:endParaRPr>
          </a:p>
        </p:txBody>
      </p:sp>
      <p:sp>
        <p:nvSpPr>
          <p:cNvPr id="34819"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767D241-66FE-4907-8282-4AB6A08C9665}" type="slidenum">
              <a:rPr lang="en-US" altLang="el-GR" b="0">
                <a:solidFill>
                  <a:schemeClr val="tx1"/>
                </a:solidFill>
                <a:latin typeface="Century Gothic" panose="020B0502020202020204" pitchFamily="34" charset="0"/>
              </a:rPr>
              <a:pPr/>
              <a:t>29</a:t>
            </a:fld>
            <a:endParaRPr lang="en-US" altLang="el-GR" b="0">
              <a:solidFill>
                <a:schemeClr val="tx1"/>
              </a:solidFill>
              <a:latin typeface="Century Gothic" panose="020B0502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p:txBody>
          <a:bodyPr/>
          <a:lstStyle/>
          <a:p>
            <a:r>
              <a:rPr lang="el-GR" altLang="el-GR" smtClean="0"/>
              <a:t>Άδειες Χρήσης</a:t>
            </a:r>
          </a:p>
        </p:txBody>
      </p:sp>
      <p:sp>
        <p:nvSpPr>
          <p:cNvPr id="8195" name="Subtitle 8"/>
          <p:cNvSpPr>
            <a:spLocks noGrp="1"/>
          </p:cNvSpPr>
          <p:nvPr>
            <p:ph idx="1"/>
          </p:nvPr>
        </p:nvSpPr>
        <p:spPr/>
        <p:txBody>
          <a:bodyPr/>
          <a:lstStyle/>
          <a:p>
            <a:r>
              <a:rPr lang="el-GR" altLang="el-GR" sz="2800" smtClean="0"/>
              <a:t>Το παρόν εκπαιδευτικό υλικό υπόκειται σε</a:t>
            </a:r>
            <a:r>
              <a:rPr lang="en-US" altLang="el-GR" sz="2800" smtClean="0"/>
              <a:t> </a:t>
            </a:r>
            <a:r>
              <a:rPr lang="el-GR" altLang="el-GR" sz="2800" smtClean="0"/>
              <a:t>άδειες χρήσης </a:t>
            </a:r>
            <a:r>
              <a:rPr lang="en-US" altLang="el-GR" sz="2800" smtClean="0"/>
              <a:t>Creative Commons. </a:t>
            </a:r>
            <a:endParaRPr lang="el-GR" altLang="el-GR" sz="2800" smtClean="0"/>
          </a:p>
          <a:p>
            <a:r>
              <a:rPr lang="el-GR" altLang="el-GR" sz="2800" smtClean="0"/>
              <a:t>Κάτω από κάθε εικόνα παρέχεται ο σύνδεσμός της και στην εκάστοτε σελίδα ανήκουν και τα πνευματικά δικαιώματά της. </a:t>
            </a:r>
          </a:p>
          <a:p>
            <a:endParaRPr lang="en-US" altLang="el-GR" sz="2800" smtClean="0"/>
          </a:p>
        </p:txBody>
      </p:sp>
      <p:sp>
        <p:nvSpPr>
          <p:cNvPr id="3" name="Slide Number Placeholder 2"/>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287A49E-4411-4124-9719-D7C6B7DCB5FB}" type="slidenum">
              <a:rPr lang="el-GR" altLang="el-GR" sz="1200">
                <a:solidFill>
                  <a:srgbClr val="898989"/>
                </a:solidFill>
              </a:rPr>
              <a:pPr/>
              <a:t>3</a:t>
            </a:fld>
            <a:endParaRPr lang="el-GR" altLang="el-GR" sz="1200">
              <a:solidFill>
                <a:srgbClr val="898989"/>
              </a:solidFill>
            </a:endParaRPr>
          </a:p>
        </p:txBody>
      </p:sp>
      <p:pic>
        <p:nvPicPr>
          <p:cNvPr id="81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5235575"/>
            <a:ext cx="30718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ecretary\Desktop\iphone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908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740400" y="0"/>
            <a:ext cx="3403600" cy="4857750"/>
            <a:chOff x="5740408" y="0"/>
            <a:chExt cx="3403592" cy="4857760"/>
          </a:xfrm>
        </p:grpSpPr>
        <p:pic>
          <p:nvPicPr>
            <p:cNvPr id="35849" name="Picture 4" descr="C:\Users\Secretary\Desktop\20090606sa-apple-imac-desktop-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47" y="0"/>
              <a:ext cx="2954653" cy="257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5" descr="C:\Users\Secretary\Desktop\Apple-Lapto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08" y="2428868"/>
              <a:ext cx="3403592" cy="24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0" name="Picture 6" descr="C:\Users\Secretary\Desktop\apple-ipa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43375"/>
            <a:ext cx="4000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Secretary\Desktop\ipodnano4g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4714875"/>
            <a:ext cx="37861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Secretary\Desktop\News_3d_Apple_Logo_102.jpg"/>
          <p:cNvPicPr>
            <a:picLocks noChangeAspect="1" noChangeArrowheads="1"/>
          </p:cNvPicPr>
          <p:nvPr/>
        </p:nvPicPr>
        <p:blipFill>
          <a:blip r:embed="rId7" cstate="print"/>
          <a:srcRect/>
          <a:stretch>
            <a:fillRect/>
          </a:stretch>
        </p:blipFill>
        <p:spPr bwMode="auto">
          <a:xfrm>
            <a:off x="3000364" y="2357430"/>
            <a:ext cx="2635240" cy="1976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2643174" y="1785926"/>
            <a:ext cx="3143272" cy="258532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spAutoFit/>
          </a:bodyPr>
          <a:lstStyle/>
          <a:p>
            <a:pPr eaLnBrk="1" fontAlgn="auto" hangingPunct="1">
              <a:lnSpc>
                <a:spcPct val="100000"/>
              </a:lnSpc>
              <a:spcBef>
                <a:spcPts val="0"/>
              </a:spcBef>
              <a:spcAft>
                <a:spcPts val="0"/>
              </a:spcAft>
              <a:defRPr/>
            </a:pPr>
            <a:r>
              <a:rPr lang="en-US" sz="660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Gisha" pitchFamily="34" charset="-79"/>
                <a:cs typeface="Gisha" pitchFamily="34" charset="-79"/>
              </a:rPr>
              <a:t> </a:t>
            </a:r>
            <a:r>
              <a:rPr lang="en-US" sz="4800" spc="50" dirty="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Batang" pitchFamily="18" charset="-127"/>
                <a:ea typeface="Batang" pitchFamily="18" charset="-127"/>
                <a:cs typeface="Gisha" pitchFamily="34" charset="-79"/>
              </a:rPr>
              <a:t>illusion of choice...</a:t>
            </a:r>
            <a:endParaRPr lang="el-GR" sz="5400" spc="50" dirty="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latin typeface="Batang" pitchFamily="18" charset="-127"/>
              <a:ea typeface="Batang" pitchFamily="18" charset="-127"/>
              <a:cs typeface="Gisha" pitchFamily="34" charset="-79"/>
            </a:endParaRPr>
          </a:p>
        </p:txBody>
      </p:sp>
      <p:sp>
        <p:nvSpPr>
          <p:cNvPr id="35848" name="Rectangle 10"/>
          <p:cNvSpPr>
            <a:spLocks noChangeArrowheads="1"/>
          </p:cNvSpPr>
          <p:nvPr/>
        </p:nvSpPr>
        <p:spPr bwMode="auto">
          <a:xfrm>
            <a:off x="8561388" y="6378575"/>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800963F-E1A2-4847-9D47-233F21D43358}" type="slidenum">
              <a:rPr lang="en-US" altLang="el-GR" b="0">
                <a:latin typeface="Century Gothic" panose="020B0502020202020204" pitchFamily="34" charset="0"/>
              </a:rPr>
              <a:pPr/>
              <a:t>30</a:t>
            </a:fld>
            <a:endParaRPr lang="en-US" altLang="el-GR" b="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1000"/>
                                        <p:tgtEl>
                                          <p:spTgt spid="1030"/>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fade">
                                      <p:cBhvr>
                                        <p:cTn id="19" dur="1000"/>
                                        <p:tgtEl>
                                          <p:spTgt spid="10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1000"/>
                                        <p:tgtEl>
                                          <p:spTgt spid="1026"/>
                                        </p:tgtEl>
                                      </p:cBhvr>
                                    </p:animEffect>
                                    <p:set>
                                      <p:cBhvr>
                                        <p:cTn id="24" dur="1" fill="hold">
                                          <p:stCondLst>
                                            <p:cond delay="999"/>
                                          </p:stCondLst>
                                        </p:cTn>
                                        <p:tgtEl>
                                          <p:spTgt spid="1026"/>
                                        </p:tgtEl>
                                        <p:attrNameLst>
                                          <p:attrName>style.visibility</p:attrName>
                                        </p:attrNameLst>
                                      </p:cBhvr>
                                      <p:to>
                                        <p:strVal val="hidden"/>
                                      </p:to>
                                    </p:se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λεύθερη σχεδίαση"/>
          <p:cNvSpPr/>
          <p:nvPr/>
        </p:nvSpPr>
        <p:spPr>
          <a:xfrm>
            <a:off x="0" y="0"/>
            <a:ext cx="9144000" cy="6858000"/>
          </a:xfrm>
          <a:custGeom>
            <a:avLst/>
            <a:gdLst/>
            <a:ahLst/>
            <a:cxnLst/>
            <a:rect l="0" t="0" r="0" b="0"/>
            <a:pathLst>
              <a:path w="9144001" h="6858001">
                <a:moveTo>
                  <a:pt x="0" y="6858000"/>
                </a:moveTo>
                <a:lnTo>
                  <a:pt x="9144000" y="6858000"/>
                </a:lnTo>
                <a:lnTo>
                  <a:pt x="9144000" y="0"/>
                </a:lnTo>
                <a:lnTo>
                  <a:pt x="0" y="0"/>
                </a:lnTo>
                <a:close/>
              </a:path>
            </a:pathLst>
          </a:custGeom>
          <a:solidFill>
            <a:srgbClr val="FFFFFF"/>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sp>
        <p:nvSpPr>
          <p:cNvPr id="3" name="2 - Ελεύθερη σχεδίαση"/>
          <p:cNvSpPr/>
          <p:nvPr/>
        </p:nvSpPr>
        <p:spPr>
          <a:xfrm>
            <a:off x="808038" y="1377950"/>
            <a:ext cx="3530600" cy="4524375"/>
          </a:xfrm>
          <a:custGeom>
            <a:avLst/>
            <a:gdLst/>
            <a:ahLst/>
            <a:cxnLst/>
            <a:rect l="0" t="0" r="0" b="0"/>
            <a:pathLst>
              <a:path w="3530601" h="4524376">
                <a:moveTo>
                  <a:pt x="0" y="4524375"/>
                </a:moveTo>
                <a:lnTo>
                  <a:pt x="3530600" y="4524375"/>
                </a:lnTo>
                <a:lnTo>
                  <a:pt x="3530600" y="0"/>
                </a:lnTo>
                <a:lnTo>
                  <a:pt x="0" y="0"/>
                </a:lnTo>
                <a:close/>
              </a:path>
            </a:pathLst>
          </a:custGeom>
          <a:solidFill>
            <a:srgbClr val="000000">
              <a:alpha val="0"/>
            </a:srgb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sp>
        <p:nvSpPr>
          <p:cNvPr id="4" name="3 - Ελεύθερη σχεδίαση"/>
          <p:cNvSpPr/>
          <p:nvPr/>
        </p:nvSpPr>
        <p:spPr>
          <a:xfrm>
            <a:off x="4427538" y="1484313"/>
            <a:ext cx="4716462" cy="4292600"/>
          </a:xfrm>
          <a:custGeom>
            <a:avLst/>
            <a:gdLst/>
            <a:ahLst/>
            <a:cxnLst/>
            <a:rect l="0" t="0" r="0" b="0"/>
            <a:pathLst>
              <a:path w="4716400" h="4292601">
                <a:moveTo>
                  <a:pt x="0" y="4292600"/>
                </a:moveTo>
                <a:lnTo>
                  <a:pt x="4716399" y="4292600"/>
                </a:lnTo>
                <a:lnTo>
                  <a:pt x="4716399" y="0"/>
                </a:lnTo>
                <a:lnTo>
                  <a:pt x="0" y="0"/>
                </a:lnTo>
                <a:close/>
              </a:path>
            </a:pathLst>
          </a:custGeom>
          <a:solidFill>
            <a:srgbClr val="FFFF66"/>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sp>
        <p:nvSpPr>
          <p:cNvPr id="5" name="4 - Ελεύθερη σχεδίαση"/>
          <p:cNvSpPr/>
          <p:nvPr/>
        </p:nvSpPr>
        <p:spPr>
          <a:xfrm>
            <a:off x="4427538" y="1484313"/>
            <a:ext cx="4716462" cy="4292600"/>
          </a:xfrm>
          <a:custGeom>
            <a:avLst/>
            <a:gdLst/>
            <a:ahLst/>
            <a:cxnLst/>
            <a:rect l="0" t="0" r="0" b="0"/>
            <a:pathLst>
              <a:path w="4716400" h="4292601">
                <a:moveTo>
                  <a:pt x="0" y="4292600"/>
                </a:moveTo>
                <a:lnTo>
                  <a:pt x="4716399" y="4292600"/>
                </a:lnTo>
                <a:lnTo>
                  <a:pt x="4716399" y="0"/>
                </a:lnTo>
                <a:lnTo>
                  <a:pt x="0" y="0"/>
                </a:lnTo>
                <a:close/>
              </a:path>
            </a:pathLst>
          </a:custGeom>
          <a:solidFill>
            <a:srgbClr val="000000">
              <a:alpha val="0"/>
            </a:srgb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pic>
        <p:nvPicPr>
          <p:cNvPr id="36870" name="5 - Εικόνα" descr="ws_AB81.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0100" y="1371600"/>
            <a:ext cx="35433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TextBox"/>
          <p:cNvSpPr txBox="1"/>
          <p:nvPr/>
        </p:nvSpPr>
        <p:spPr>
          <a:xfrm>
            <a:off x="1895475" y="379413"/>
            <a:ext cx="7165975" cy="563562"/>
          </a:xfrm>
          <a:prstGeom prst="rect">
            <a:avLst/>
          </a:prstGeom>
          <a:noFill/>
        </p:spPr>
        <p:txBody>
          <a:bodyPr wrap="none" lIns="0" tIns="0" rIns="0" bIns="0">
            <a:spAutoFit/>
          </a:bodyPr>
          <a:lstStyle/>
          <a:p>
            <a:pPr algn="l" eaLnBrk="1" fontAlgn="auto" hangingPunct="1">
              <a:lnSpc>
                <a:spcPts val="4406"/>
              </a:lnSpc>
              <a:spcBef>
                <a:spcPts val="0"/>
              </a:spcBef>
              <a:spcAft>
                <a:spcPts val="0"/>
              </a:spcAft>
              <a:defRPr/>
            </a:pPr>
            <a:r>
              <a:rPr lang="el-GR" sz="4406" b="0">
                <a:latin typeface="Century Gothic" pitchFamily="34" charset="0"/>
              </a:rPr>
              <a:t>Μια αιρετική άποψη ………</a:t>
            </a:r>
          </a:p>
        </p:txBody>
      </p:sp>
      <p:sp>
        <p:nvSpPr>
          <p:cNvPr id="8" name="7 - TextBox"/>
          <p:cNvSpPr txBox="1"/>
          <p:nvPr/>
        </p:nvSpPr>
        <p:spPr>
          <a:xfrm>
            <a:off x="5146675" y="2720975"/>
            <a:ext cx="3600450" cy="512763"/>
          </a:xfrm>
          <a:prstGeom prst="rect">
            <a:avLst/>
          </a:prstGeom>
          <a:noFill/>
        </p:spPr>
        <p:txBody>
          <a:bodyPr wrap="none" lIns="0" tIns="0" rIns="0" bIns="0">
            <a:spAutoFit/>
          </a:bodyPr>
          <a:lstStyle/>
          <a:p>
            <a:pPr algn="l" eaLnBrk="1" fontAlgn="auto" hangingPunct="1">
              <a:lnSpc>
                <a:spcPts val="3996"/>
              </a:lnSpc>
              <a:spcBef>
                <a:spcPts val="0"/>
              </a:spcBef>
              <a:spcAft>
                <a:spcPts val="0"/>
              </a:spcAft>
              <a:defRPr/>
            </a:pPr>
            <a:r>
              <a:rPr lang="el-GR" sz="3996">
                <a:solidFill>
                  <a:srgbClr val="C0504D"/>
                </a:solidFill>
                <a:latin typeface="Century Gothic" pitchFamily="34" charset="0"/>
              </a:rPr>
              <a:t>Οι πελάτες δεν</a:t>
            </a:r>
          </a:p>
        </p:txBody>
      </p:sp>
      <p:sp>
        <p:nvSpPr>
          <p:cNvPr id="9" name="8 - TextBox"/>
          <p:cNvSpPr txBox="1"/>
          <p:nvPr/>
        </p:nvSpPr>
        <p:spPr>
          <a:xfrm>
            <a:off x="5529263" y="3390900"/>
            <a:ext cx="2841625" cy="512763"/>
          </a:xfrm>
          <a:prstGeom prst="rect">
            <a:avLst/>
          </a:prstGeom>
          <a:noFill/>
        </p:spPr>
        <p:txBody>
          <a:bodyPr wrap="none" lIns="0" tIns="0" rIns="0" bIns="0">
            <a:spAutoFit/>
          </a:bodyPr>
          <a:lstStyle/>
          <a:p>
            <a:pPr algn="l" eaLnBrk="1" fontAlgn="auto" hangingPunct="1">
              <a:lnSpc>
                <a:spcPts val="3998"/>
              </a:lnSpc>
              <a:spcBef>
                <a:spcPts val="0"/>
              </a:spcBef>
              <a:spcAft>
                <a:spcPts val="0"/>
              </a:spcAft>
              <a:defRPr/>
            </a:pPr>
            <a:r>
              <a:rPr lang="el-GR" sz="3998">
                <a:solidFill>
                  <a:srgbClr val="C0504D"/>
                </a:solidFill>
                <a:latin typeface="Century Gothic" pitchFamily="34" charset="0"/>
              </a:rPr>
              <a:t>χρειάζονται</a:t>
            </a:r>
          </a:p>
        </p:txBody>
      </p:sp>
      <p:sp>
        <p:nvSpPr>
          <p:cNvPr id="10" name="9 - TextBox"/>
          <p:cNvSpPr txBox="1"/>
          <p:nvPr/>
        </p:nvSpPr>
        <p:spPr>
          <a:xfrm>
            <a:off x="5102225" y="4062413"/>
            <a:ext cx="4065588" cy="512762"/>
          </a:xfrm>
          <a:prstGeom prst="rect">
            <a:avLst/>
          </a:prstGeom>
          <a:noFill/>
        </p:spPr>
        <p:txBody>
          <a:bodyPr wrap="none" lIns="0" tIns="0" rIns="0" bIns="0">
            <a:spAutoFit/>
          </a:bodyPr>
          <a:lstStyle/>
          <a:p>
            <a:pPr algn="l" eaLnBrk="1" fontAlgn="auto" hangingPunct="1">
              <a:lnSpc>
                <a:spcPts val="3996"/>
              </a:lnSpc>
              <a:spcBef>
                <a:spcPts val="0"/>
              </a:spcBef>
              <a:spcAft>
                <a:spcPts val="0"/>
              </a:spcAft>
              <a:defRPr/>
            </a:pPr>
            <a:r>
              <a:rPr lang="el-GR" sz="3996">
                <a:solidFill>
                  <a:srgbClr val="C0504D"/>
                </a:solidFill>
                <a:latin typeface="Century Gothic" pitchFamily="34" charset="0"/>
              </a:rPr>
              <a:t>πολλές επιλογές</a:t>
            </a:r>
          </a:p>
        </p:txBody>
      </p:sp>
      <p:sp>
        <p:nvSpPr>
          <p:cNvPr id="36875" name="Rectangle 12"/>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E924BF7-D3AA-48D4-B602-3F614873AA3A}" type="slidenum">
              <a:rPr lang="en-US" altLang="el-GR" b="0">
                <a:latin typeface="Century Gothic" panose="020B0502020202020204" pitchFamily="34" charset="0"/>
              </a:rPr>
              <a:pPr/>
              <a:t>31</a:t>
            </a:fld>
            <a:endParaRPr lang="en-US" altLang="el-GR" b="0">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1"/>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F6A3271-7851-4EC1-A4FB-330080AF65B5}" type="slidenum">
              <a:rPr lang="en-US" altLang="el-GR" b="0">
                <a:solidFill>
                  <a:schemeClr val="tx1"/>
                </a:solidFill>
                <a:latin typeface="Century Gothic" panose="020B0502020202020204" pitchFamily="34" charset="0"/>
              </a:rPr>
              <a:pPr/>
              <a:t>32</a:t>
            </a:fld>
            <a:endParaRPr lang="en-US" altLang="el-GR" b="0">
              <a:solidFill>
                <a:schemeClr val="tx1"/>
              </a:solidFill>
              <a:latin typeface="Century Gothic" panose="020B0502020202020204" pitchFamily="34" charset="0"/>
            </a:endParaRPr>
          </a:p>
        </p:txBody>
      </p:sp>
      <p:graphicFrame>
        <p:nvGraphicFramePr>
          <p:cNvPr id="21" name="Diagram 20"/>
          <p:cNvGraphicFramePr/>
          <p:nvPr/>
        </p:nvGraphicFramePr>
        <p:xfrm>
          <a:off x="-612576" y="116632"/>
          <a:ext cx="8784976" cy="691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λεύθερη σχεδίαση"/>
          <p:cNvSpPr/>
          <p:nvPr/>
        </p:nvSpPr>
        <p:spPr>
          <a:xfrm>
            <a:off x="0" y="0"/>
            <a:ext cx="9144000" cy="6858000"/>
          </a:xfrm>
          <a:custGeom>
            <a:avLst/>
            <a:gdLst/>
            <a:ahLst/>
            <a:cxnLst/>
            <a:rect l="0" t="0" r="0" b="0"/>
            <a:pathLst>
              <a:path w="9144001" h="6858001">
                <a:moveTo>
                  <a:pt x="0" y="6858000"/>
                </a:moveTo>
                <a:lnTo>
                  <a:pt x="9144000" y="6858000"/>
                </a:lnTo>
                <a:lnTo>
                  <a:pt x="9144000" y="0"/>
                </a:lnTo>
                <a:lnTo>
                  <a:pt x="0" y="0"/>
                </a:lnTo>
                <a:close/>
              </a:path>
            </a:pathLst>
          </a:custGeom>
          <a:solidFill>
            <a:srgbClr val="FFFFFF"/>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latin typeface="Century Gothic" pitchFamily="34" charset="0"/>
            </a:endParaRPr>
          </a:p>
        </p:txBody>
      </p:sp>
      <p:sp>
        <p:nvSpPr>
          <p:cNvPr id="3" name="2 - Ελεύθερη σχεδίαση"/>
          <p:cNvSpPr/>
          <p:nvPr/>
        </p:nvSpPr>
        <p:spPr>
          <a:xfrm>
            <a:off x="457200" y="1196975"/>
            <a:ext cx="7715250" cy="2663825"/>
          </a:xfrm>
          <a:custGeom>
            <a:avLst/>
            <a:gdLst/>
            <a:ahLst/>
            <a:cxnLst/>
            <a:rect l="0" t="0" r="0" b="0"/>
            <a:pathLst>
              <a:path w="7715251" h="2160271">
                <a:moveTo>
                  <a:pt x="0" y="2160270"/>
                </a:moveTo>
                <a:lnTo>
                  <a:pt x="7715250" y="2160270"/>
                </a:lnTo>
                <a:lnTo>
                  <a:pt x="7715250" y="0"/>
                </a:lnTo>
                <a:lnTo>
                  <a:pt x="0" y="0"/>
                </a:lnTo>
                <a:close/>
              </a:path>
            </a:pathLst>
          </a:custGeom>
          <a:solidFill>
            <a:srgbClr val="C3D69B"/>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latin typeface="Century Gothic" pitchFamily="34" charset="0"/>
            </a:endParaRPr>
          </a:p>
        </p:txBody>
      </p:sp>
      <p:sp>
        <p:nvSpPr>
          <p:cNvPr id="38916" name="3 - TextBox"/>
          <p:cNvSpPr txBox="1">
            <a:spLocks noChangeArrowheads="1"/>
          </p:cNvSpPr>
          <p:nvPr/>
        </p:nvSpPr>
        <p:spPr bwMode="auto">
          <a:xfrm>
            <a:off x="2124075" y="1916113"/>
            <a:ext cx="44751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ts val="5400"/>
              </a:lnSpc>
            </a:pPr>
            <a:r>
              <a:rPr lang="en-US" altLang="el-GR" sz="5400">
                <a:latin typeface="Century Gothic" panose="020B0502020202020204" pitchFamily="34" charset="0"/>
              </a:rPr>
              <a:t>Marketing … </a:t>
            </a:r>
            <a:endParaRPr lang="el-GR" altLang="el-GR" sz="5400">
              <a:latin typeface="Century Gothic" panose="020B0502020202020204" pitchFamily="34" charset="0"/>
            </a:endParaRPr>
          </a:p>
          <a:p>
            <a:pPr>
              <a:lnSpc>
                <a:spcPts val="5400"/>
              </a:lnSpc>
            </a:pPr>
            <a:r>
              <a:rPr lang="en-US" altLang="el-GR" sz="5400">
                <a:latin typeface="Century Gothic" panose="020B0502020202020204" pitchFamily="34" charset="0"/>
              </a:rPr>
              <a:t>not Societing</a:t>
            </a:r>
            <a:endParaRPr lang="el-GR" altLang="el-GR" sz="5400">
              <a:latin typeface="Century Gothic" panose="020B0502020202020204" pitchFamily="34" charset="0"/>
            </a:endParaRPr>
          </a:p>
        </p:txBody>
      </p:sp>
      <p:sp>
        <p:nvSpPr>
          <p:cNvPr id="38917"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15F69F2-E57C-4CF6-8670-FF7A502000CF}" type="slidenum">
              <a:rPr lang="en-US" altLang="el-GR" b="0">
                <a:solidFill>
                  <a:schemeClr val="tx1"/>
                </a:solidFill>
                <a:latin typeface="Century Gothic" panose="020B0502020202020204" pitchFamily="34" charset="0"/>
              </a:rPr>
              <a:pPr/>
              <a:t>33</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0" y="6378575"/>
            <a:ext cx="5826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71F0284-A62D-48BF-8750-DE937FB34257}" type="slidenum">
              <a:rPr lang="en-US" altLang="el-GR" b="0">
                <a:latin typeface="Century Gothic" panose="020B0502020202020204" pitchFamily="34" charset="0"/>
              </a:rPr>
              <a:pPr/>
              <a:t>34</a:t>
            </a:fld>
            <a:endParaRPr lang="en-US" altLang="el-GR" b="0">
              <a:latin typeface="Century Gothic" panose="020B0502020202020204" pitchFamily="34" charset="0"/>
            </a:endParaRPr>
          </a:p>
        </p:txBody>
      </p:sp>
      <p:graphicFrame>
        <p:nvGraphicFramePr>
          <p:cNvPr id="8" name="Diagram 7"/>
          <p:cNvGraphicFramePr/>
          <p:nvPr/>
        </p:nvGraphicFramePr>
        <p:xfrm>
          <a:off x="-1260648" y="836712"/>
          <a:ext cx="770485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Title 8"/>
          <p:cNvSpPr>
            <a:spLocks noGrp="1"/>
          </p:cNvSpPr>
          <p:nvPr>
            <p:ph type="title"/>
          </p:nvPr>
        </p:nvSpPr>
        <p:spPr>
          <a:xfrm>
            <a:off x="2195513" y="0"/>
            <a:ext cx="8229600" cy="1143000"/>
          </a:xfrm>
        </p:spPr>
        <p:txBody>
          <a:bodyPr/>
          <a:lstStyle/>
          <a:p>
            <a:pPr eaLnBrk="1" hangingPunct="1"/>
            <a:r>
              <a:rPr lang="el-GR" altLang="el-GR" smtClean="0">
                <a:latin typeface="Century Gothic" panose="020B0502020202020204" pitchFamily="34" charset="0"/>
              </a:rPr>
              <a:t>Πρόγραμμα δράσης</a:t>
            </a:r>
            <a:endParaRPr lang="el-GR" altLang="el-GR" smtClean="0"/>
          </a:p>
        </p:txBody>
      </p:sp>
      <p:pic>
        <p:nvPicPr>
          <p:cNvPr id="299017" name="Picture 9" descr="Storyboarding"/>
          <p:cNvPicPr>
            <a:picLocks noChangeAspect="1" noChangeArrowheads="1"/>
          </p:cNvPicPr>
          <p:nvPr/>
        </p:nvPicPr>
        <p:blipFill>
          <a:blip r:embed="rId8" cstate="print"/>
          <a:srcRect/>
          <a:stretch>
            <a:fillRect/>
          </a:stretch>
        </p:blipFill>
        <p:spPr bwMode="auto">
          <a:xfrm>
            <a:off x="5364088" y="3212976"/>
            <a:ext cx="3644564"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flipH="1">
            <a:off x="2438400" y="1125538"/>
            <a:ext cx="2133600" cy="2122487"/>
          </a:xfrm>
          <a:prstGeom prst="line">
            <a:avLst/>
          </a:prstGeom>
          <a:noFill/>
          <a:ln w="762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0963" name="Line 4"/>
          <p:cNvSpPr>
            <a:spLocks noChangeShapeType="1"/>
          </p:cNvSpPr>
          <p:nvPr/>
        </p:nvSpPr>
        <p:spPr bwMode="auto">
          <a:xfrm>
            <a:off x="4572000" y="1125538"/>
            <a:ext cx="1711325" cy="2198687"/>
          </a:xfrm>
          <a:prstGeom prst="line">
            <a:avLst/>
          </a:prstGeom>
          <a:noFill/>
          <a:ln w="762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29029" name="Oval 5"/>
          <p:cNvSpPr>
            <a:spLocks noChangeArrowheads="1"/>
          </p:cNvSpPr>
          <p:nvPr/>
        </p:nvSpPr>
        <p:spPr bwMode="auto">
          <a:xfrm>
            <a:off x="684213" y="3357563"/>
            <a:ext cx="3529012" cy="2303462"/>
          </a:xfrm>
          <a:prstGeom prst="ellipse">
            <a:avLst/>
          </a:prstGeom>
          <a:solidFill>
            <a:srgbClr val="DCFCE4"/>
          </a:solidFill>
          <a:ln w="9525">
            <a:solidFill>
              <a:srgbClr val="000066"/>
            </a:solidFill>
            <a:round/>
            <a:headEnd/>
            <a:tailEnd/>
          </a:ln>
          <a:effectLst>
            <a:outerShdw dist="107763" dir="13500000" algn="ctr" rotWithShape="0">
              <a:schemeClr val="bg2">
                <a:alpha val="50000"/>
              </a:schemeClr>
            </a:outerShdw>
          </a:effectLst>
        </p:spPr>
        <p:txBody>
          <a:bodyPr wrap="none" anchor="ctr"/>
          <a:lstStyle/>
          <a:p>
            <a:pPr>
              <a:defRPr/>
            </a:pPr>
            <a:endParaRPr lang="el-GR">
              <a:latin typeface="Century Gothic" pitchFamily="34" charset="0"/>
            </a:endParaRPr>
          </a:p>
        </p:txBody>
      </p:sp>
      <p:sp>
        <p:nvSpPr>
          <p:cNvPr id="129030" name="Text Box 6"/>
          <p:cNvSpPr txBox="1">
            <a:spLocks noChangeArrowheads="1"/>
          </p:cNvSpPr>
          <p:nvPr/>
        </p:nvSpPr>
        <p:spPr bwMode="auto">
          <a:xfrm>
            <a:off x="1143000" y="3933825"/>
            <a:ext cx="2514600" cy="1160463"/>
          </a:xfrm>
          <a:prstGeom prst="rect">
            <a:avLst/>
          </a:prstGeom>
          <a:noFill/>
          <a:ln w="9525">
            <a:noFill/>
            <a:miter lim="800000"/>
            <a:headEnd/>
            <a:tailEnd/>
          </a:ln>
          <a:effectLst/>
        </p:spPr>
        <p:txBody>
          <a:bodyPr>
            <a:spAutoFit/>
          </a:bodyPr>
          <a:lstStyle/>
          <a:p>
            <a:pPr eaLnBrk="1" hangingPunct="1">
              <a:lnSpc>
                <a:spcPct val="100000"/>
              </a:lnSpc>
              <a:spcBef>
                <a:spcPct val="50000"/>
              </a:spcBef>
              <a:defRPr/>
            </a:pPr>
            <a:r>
              <a:rPr lang="el-GR">
                <a:effectLst>
                  <a:outerShdw blurRad="38100" dist="38100" dir="2700000" algn="tl">
                    <a:srgbClr val="FFFFFF"/>
                  </a:outerShdw>
                </a:effectLst>
                <a:latin typeface="Century Gothic" pitchFamily="34" charset="0"/>
              </a:rPr>
              <a:t>ΕΣΩΤΕΡΙΚΟΙ </a:t>
            </a:r>
          </a:p>
          <a:p>
            <a:pPr eaLnBrk="1" hangingPunct="1">
              <a:lnSpc>
                <a:spcPct val="100000"/>
              </a:lnSpc>
              <a:spcBef>
                <a:spcPct val="50000"/>
              </a:spcBef>
              <a:defRPr/>
            </a:pPr>
            <a:r>
              <a:rPr lang="el-GR">
                <a:effectLst>
                  <a:outerShdw blurRad="38100" dist="38100" dir="2700000" algn="tl">
                    <a:srgbClr val="FFFFFF"/>
                  </a:outerShdw>
                </a:effectLst>
                <a:latin typeface="Century Gothic" pitchFamily="34" charset="0"/>
              </a:rPr>
              <a:t>ΠΕΛΑΤΕΣ</a:t>
            </a:r>
          </a:p>
        </p:txBody>
      </p:sp>
      <p:sp>
        <p:nvSpPr>
          <p:cNvPr id="129031" name="Oval 7"/>
          <p:cNvSpPr>
            <a:spLocks noChangeArrowheads="1"/>
          </p:cNvSpPr>
          <p:nvPr/>
        </p:nvSpPr>
        <p:spPr bwMode="auto">
          <a:xfrm>
            <a:off x="4572000" y="3357563"/>
            <a:ext cx="3529013" cy="2303462"/>
          </a:xfrm>
          <a:prstGeom prst="ellipse">
            <a:avLst/>
          </a:prstGeom>
          <a:solidFill>
            <a:srgbClr val="FF0000"/>
          </a:solidFill>
          <a:ln w="9525">
            <a:solidFill>
              <a:srgbClr val="000066"/>
            </a:solidFill>
            <a:round/>
            <a:headEnd/>
            <a:tailEnd/>
          </a:ln>
          <a:effectLst>
            <a:outerShdw dist="107763" dir="13500000" algn="ctr" rotWithShape="0">
              <a:schemeClr val="bg2">
                <a:alpha val="50000"/>
              </a:schemeClr>
            </a:outerShdw>
          </a:effectLst>
        </p:spPr>
        <p:txBody>
          <a:bodyPr wrap="none" anchor="ctr"/>
          <a:lstStyle/>
          <a:p>
            <a:pPr>
              <a:defRPr/>
            </a:pPr>
            <a:endParaRPr lang="el-GR">
              <a:latin typeface="Century Gothic" pitchFamily="34" charset="0"/>
            </a:endParaRPr>
          </a:p>
        </p:txBody>
      </p:sp>
      <p:sp>
        <p:nvSpPr>
          <p:cNvPr id="129032" name="Text Box 8"/>
          <p:cNvSpPr txBox="1">
            <a:spLocks noChangeArrowheads="1"/>
          </p:cNvSpPr>
          <p:nvPr/>
        </p:nvSpPr>
        <p:spPr bwMode="auto">
          <a:xfrm>
            <a:off x="5029200" y="3857625"/>
            <a:ext cx="2667000" cy="1160463"/>
          </a:xfrm>
          <a:prstGeom prst="rect">
            <a:avLst/>
          </a:prstGeom>
          <a:noFill/>
          <a:ln w="9525">
            <a:noFill/>
            <a:miter lim="800000"/>
            <a:headEnd/>
            <a:tailEnd/>
          </a:ln>
          <a:effectLst/>
        </p:spPr>
        <p:txBody>
          <a:bodyPr>
            <a:spAutoFit/>
          </a:bodyPr>
          <a:lstStyle/>
          <a:p>
            <a:pPr eaLnBrk="1" hangingPunct="1">
              <a:lnSpc>
                <a:spcPct val="100000"/>
              </a:lnSpc>
              <a:spcBef>
                <a:spcPct val="50000"/>
              </a:spcBef>
              <a:defRPr/>
            </a:pPr>
            <a:r>
              <a:rPr lang="el-GR">
                <a:solidFill>
                  <a:schemeClr val="bg1"/>
                </a:solidFill>
                <a:effectLst>
                  <a:outerShdw blurRad="38100" dist="38100" dir="2700000" algn="tl">
                    <a:srgbClr val="000000"/>
                  </a:outerShdw>
                </a:effectLst>
                <a:latin typeface="Century Gothic" pitchFamily="34" charset="0"/>
              </a:rPr>
              <a:t>ΕΞΩΤΕΡΙΚΟΙ</a:t>
            </a:r>
          </a:p>
          <a:p>
            <a:pPr eaLnBrk="1" hangingPunct="1">
              <a:lnSpc>
                <a:spcPct val="100000"/>
              </a:lnSpc>
              <a:spcBef>
                <a:spcPct val="50000"/>
              </a:spcBef>
              <a:defRPr/>
            </a:pPr>
            <a:r>
              <a:rPr lang="el-GR">
                <a:solidFill>
                  <a:schemeClr val="bg1"/>
                </a:solidFill>
                <a:effectLst>
                  <a:outerShdw blurRad="38100" dist="38100" dir="2700000" algn="tl">
                    <a:srgbClr val="000000"/>
                  </a:outerShdw>
                </a:effectLst>
                <a:latin typeface="Century Gothic" pitchFamily="34" charset="0"/>
              </a:rPr>
              <a:t>ΠΕΛΑΤΕΣ</a:t>
            </a:r>
          </a:p>
        </p:txBody>
      </p:sp>
      <p:sp>
        <p:nvSpPr>
          <p:cNvPr id="40968" name="Rectangle 9"/>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0E8B8F2-92B3-4129-9E85-73BAA419DBFD}" type="slidenum">
              <a:rPr lang="en-US" altLang="el-GR" b="0">
                <a:latin typeface="Century Gothic" panose="020B0502020202020204" pitchFamily="34" charset="0"/>
              </a:rPr>
              <a:pPr/>
              <a:t>35</a:t>
            </a:fld>
            <a:endParaRPr lang="en-US" altLang="el-GR" b="0">
              <a:latin typeface="Century Gothic" panose="020B0502020202020204" pitchFamily="34" charset="0"/>
            </a:endParaRPr>
          </a:p>
        </p:txBody>
      </p:sp>
      <p:sp>
        <p:nvSpPr>
          <p:cNvPr id="10" name="Title 9"/>
          <p:cNvSpPr>
            <a:spLocks noGrp="1"/>
          </p:cNvSpPr>
          <p:nvPr>
            <p:ph type="title"/>
          </p:nvPr>
        </p:nvSpPr>
        <p:spPr/>
        <p:txBody>
          <a:bodyPr rtlCol="0">
            <a:normAutofit/>
          </a:bodyPr>
          <a:lstStyle/>
          <a:p>
            <a:pPr eaLnBrk="1" fontAlgn="auto" hangingPunct="1">
              <a:spcAft>
                <a:spcPts val="0"/>
              </a:spcAft>
              <a:defRPr/>
            </a:pPr>
            <a:r>
              <a:rPr lang="el-GR" dirty="0" smtClean="0">
                <a:solidFill>
                  <a:srgbClr val="000000"/>
                </a:solidFill>
                <a:effectLst>
                  <a:outerShdw blurRad="38100" dist="38100" dir="2700000" algn="tl">
                    <a:srgbClr val="000000"/>
                  </a:outerShdw>
                </a:effectLst>
                <a:latin typeface="Century Gothic" pitchFamily="34" charset="0"/>
              </a:rPr>
              <a:t>ΔΥΟ ΕΙΔΩΝ ΠΕΛΑΤΕΣ</a:t>
            </a:r>
            <a:endParaRPr lang="el-GR" dirty="0">
              <a:solidFill>
                <a:srgbClr val="000000"/>
              </a:solidFill>
            </a:endParaRPr>
          </a:p>
        </p:txBody>
      </p:sp>
    </p:spTree>
  </p:cSld>
  <p:clrMapOvr>
    <a:masterClrMapping/>
  </p:clrMapOvr>
  <p:transition>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370013" y="333375"/>
            <a:ext cx="7773987" cy="2663825"/>
          </a:xfrm>
          <a:solidFill>
            <a:srgbClr val="CCFF99"/>
          </a:solidFill>
          <a:ln>
            <a:solidFill>
              <a:srgbClr val="000066"/>
            </a:solidFill>
          </a:ln>
        </p:spPr>
        <p:txBody>
          <a:bodyPr rtlCol="0">
            <a:normAutofit fontScale="90000"/>
          </a:bodyPr>
          <a:lstStyle/>
          <a:p>
            <a:pPr eaLnBrk="1" fontAlgn="auto" hangingPunct="1">
              <a:spcAft>
                <a:spcPts val="0"/>
              </a:spcAft>
              <a:defRPr/>
            </a:pPr>
            <a:r>
              <a:rPr lang="el-GR" smtClean="0">
                <a:solidFill>
                  <a:srgbClr val="000000"/>
                </a:solidFill>
                <a:effectLst>
                  <a:outerShdw blurRad="38100" dist="38100" dir="2700000" algn="tl">
                    <a:srgbClr val="FFFFFF"/>
                  </a:outerShdw>
                </a:effectLst>
                <a:latin typeface="Century Gothic" pitchFamily="34" charset="0"/>
              </a:rPr>
              <a:t>Η ΕΦΑΡΜΟΓΗ ΤΗΣ ΠΟΛΙΤΙΚΗΣ ΜΑΡΚΕΤΙΝΓΚ ΣΥΝΕΠΑΓΕΤΑΙ ΟΡΓΑΝΩΤΙΚΕΣ ΑΛΛΑΓΕΣ</a:t>
            </a:r>
          </a:p>
        </p:txBody>
      </p:sp>
      <p:sp>
        <p:nvSpPr>
          <p:cNvPr id="167939" name="Rectangle 3"/>
          <p:cNvSpPr>
            <a:spLocks noGrp="1" noChangeArrowheads="1"/>
          </p:cNvSpPr>
          <p:nvPr>
            <p:ph type="body" idx="4294967295"/>
          </p:nvPr>
        </p:nvSpPr>
        <p:spPr>
          <a:xfrm>
            <a:off x="1803400" y="4508500"/>
            <a:ext cx="7340600" cy="1522413"/>
          </a:xfrm>
          <a:solidFill>
            <a:schemeClr val="tx2"/>
          </a:solidFill>
        </p:spPr>
        <p:txBody>
          <a:bodyPr rtlCol="0">
            <a:normAutofit lnSpcReduction="10000"/>
          </a:bodyPr>
          <a:lstStyle/>
          <a:p>
            <a:pPr algn="ctr" eaLnBrk="1" fontAlgn="auto" hangingPunct="1">
              <a:spcAft>
                <a:spcPts val="0"/>
              </a:spcAft>
              <a:defRPr/>
            </a:pPr>
            <a:r>
              <a:rPr lang="el-GR" dirty="0" smtClean="0">
                <a:solidFill>
                  <a:schemeClr val="bg1"/>
                </a:solidFill>
                <a:latin typeface="Century Gothic" pitchFamily="34" charset="0"/>
              </a:rPr>
              <a:t>ΑΠΟΤΕΛΕΣΜΑΤΙΚΗ ΔΙΟΙΚΗΣΗ ΤΗΣ ΑΛΛΑΓΗΣ -                              ΣΥΝΕΧΗΣ ΒΕΛΤΙΩΣΗ</a:t>
            </a:r>
          </a:p>
        </p:txBody>
      </p:sp>
      <p:sp>
        <p:nvSpPr>
          <p:cNvPr id="41988" name="Line 4"/>
          <p:cNvSpPr>
            <a:spLocks noChangeShapeType="1"/>
          </p:cNvSpPr>
          <p:nvPr/>
        </p:nvSpPr>
        <p:spPr bwMode="auto">
          <a:xfrm>
            <a:off x="1981200" y="3124200"/>
            <a:ext cx="2951163" cy="1096963"/>
          </a:xfrm>
          <a:prstGeom prst="line">
            <a:avLst/>
          </a:prstGeom>
          <a:noFill/>
          <a:ln w="76200">
            <a:solidFill>
              <a:srgbClr val="FF99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1989" name="Rectangle 5"/>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7C35673-2080-4F4D-A5A3-1B2B340DC9F6}" type="slidenum">
              <a:rPr lang="en-US" altLang="el-GR" b="0">
                <a:latin typeface="Century Gothic" panose="020B0502020202020204" pitchFamily="34" charset="0"/>
              </a:rPr>
              <a:pPr/>
              <a:t>36</a:t>
            </a:fld>
            <a:endParaRPr lang="en-US" altLang="el-GR" b="0">
              <a:latin typeface="Century Gothic" panose="020B0502020202020204" pitchFamily="34" charset="0"/>
            </a:endParaRPr>
          </a:p>
        </p:txBody>
      </p:sp>
    </p:spTree>
  </p:cSld>
  <p:clrMapOvr>
    <a:masterClrMapping/>
  </p:clrMapOvr>
  <p:transition>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1981200" y="1143000"/>
            <a:ext cx="5029200" cy="3657600"/>
          </a:xfrm>
          <a:prstGeom prst="triangle">
            <a:avLst>
              <a:gd name="adj" fmla="val 49620"/>
            </a:avLst>
          </a:prstGeom>
          <a:gradFill rotWithShape="0">
            <a:gsLst>
              <a:gs pos="0">
                <a:srgbClr val="825600"/>
              </a:gs>
              <a:gs pos="6500">
                <a:srgbClr val="FFA800"/>
              </a:gs>
              <a:gs pos="14000">
                <a:srgbClr val="825600"/>
              </a:gs>
              <a:gs pos="21500">
                <a:srgbClr val="FFA800"/>
              </a:gs>
              <a:gs pos="28999">
                <a:srgbClr val="825600"/>
              </a:gs>
              <a:gs pos="36000">
                <a:srgbClr val="FFA800"/>
              </a:gs>
              <a:gs pos="43500">
                <a:srgbClr val="825600"/>
              </a:gs>
              <a:gs pos="50000">
                <a:srgbClr val="FFA800"/>
              </a:gs>
              <a:gs pos="56500">
                <a:srgbClr val="825600"/>
              </a:gs>
              <a:gs pos="64000">
                <a:srgbClr val="FFA800"/>
              </a:gs>
              <a:gs pos="71001">
                <a:srgbClr val="825600"/>
              </a:gs>
              <a:gs pos="78500">
                <a:srgbClr val="FFA800"/>
              </a:gs>
              <a:gs pos="86000">
                <a:srgbClr val="825600"/>
              </a:gs>
              <a:gs pos="93500">
                <a:srgbClr val="FFA800"/>
              </a:gs>
              <a:gs pos="100000">
                <a:srgbClr val="825600"/>
              </a:gs>
            </a:gsLst>
            <a:lin ang="27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825600"/>
            </a:extrusionClr>
            <a:contourClr>
              <a:srgbClr val="825600"/>
            </a:contourClr>
          </a:sp3d>
        </p:spPr>
        <p:txBody>
          <a:bodyPr wrap="none" anchor="ctr">
            <a:flatTx/>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solidFill>
                <a:schemeClr val="tx1"/>
              </a:solidFill>
              <a:latin typeface="Century Gothic" panose="020B0502020202020204" pitchFamily="34" charset="0"/>
            </a:endParaRPr>
          </a:p>
        </p:txBody>
      </p:sp>
      <p:sp>
        <p:nvSpPr>
          <p:cNvPr id="43011" name="AutoShape 3"/>
          <p:cNvSpPr>
            <a:spLocks noChangeArrowheads="1"/>
          </p:cNvSpPr>
          <p:nvPr/>
        </p:nvSpPr>
        <p:spPr bwMode="auto">
          <a:xfrm flipV="1">
            <a:off x="2362200" y="2743200"/>
            <a:ext cx="4495800" cy="3352800"/>
          </a:xfrm>
          <a:prstGeom prst="triangle">
            <a:avLst>
              <a:gd name="adj" fmla="val 49620"/>
            </a:avLst>
          </a:prstGeom>
          <a:gradFill rotWithShape="0">
            <a:gsLst>
              <a:gs pos="0">
                <a:srgbClr val="825600"/>
              </a:gs>
              <a:gs pos="6500">
                <a:srgbClr val="FFA800"/>
              </a:gs>
              <a:gs pos="14000">
                <a:srgbClr val="825600"/>
              </a:gs>
              <a:gs pos="21500">
                <a:srgbClr val="FFA800"/>
              </a:gs>
              <a:gs pos="28999">
                <a:srgbClr val="825600"/>
              </a:gs>
              <a:gs pos="36000">
                <a:srgbClr val="FFA800"/>
              </a:gs>
              <a:gs pos="43500">
                <a:srgbClr val="825600"/>
              </a:gs>
              <a:gs pos="50000">
                <a:srgbClr val="FFA800"/>
              </a:gs>
              <a:gs pos="56500">
                <a:srgbClr val="825600"/>
              </a:gs>
              <a:gs pos="64000">
                <a:srgbClr val="FFA800"/>
              </a:gs>
              <a:gs pos="71001">
                <a:srgbClr val="825600"/>
              </a:gs>
              <a:gs pos="78500">
                <a:srgbClr val="FFA800"/>
              </a:gs>
              <a:gs pos="86000">
                <a:srgbClr val="825600"/>
              </a:gs>
              <a:gs pos="93500">
                <a:srgbClr val="FFA800"/>
              </a:gs>
              <a:gs pos="100000">
                <a:srgbClr val="825600"/>
              </a:gs>
            </a:gsLst>
            <a:lin ang="27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825600"/>
            </a:extrusionClr>
            <a:contourClr>
              <a:srgbClr val="825600"/>
            </a:contourClr>
          </a:sp3d>
        </p:spPr>
        <p:txBody>
          <a:bodyPr wrap="none" anchor="ctr">
            <a:flatTx/>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solidFill>
                <a:schemeClr val="tx1"/>
              </a:solidFill>
              <a:latin typeface="Century Gothic" panose="020B0502020202020204" pitchFamily="34" charset="0"/>
            </a:endParaRPr>
          </a:p>
        </p:txBody>
      </p:sp>
      <p:sp>
        <p:nvSpPr>
          <p:cNvPr id="135172" name="Text Box 4"/>
          <p:cNvSpPr txBox="1">
            <a:spLocks noChangeArrowheads="1"/>
          </p:cNvSpPr>
          <p:nvPr/>
        </p:nvSpPr>
        <p:spPr bwMode="auto">
          <a:xfrm>
            <a:off x="0" y="2590800"/>
            <a:ext cx="2286000" cy="488950"/>
          </a:xfrm>
          <a:prstGeom prst="rect">
            <a:avLst/>
          </a:prstGeom>
          <a:gradFill rotWithShape="0">
            <a:gsLst>
              <a:gs pos="0">
                <a:schemeClr val="accent2"/>
              </a:gs>
              <a:gs pos="100000">
                <a:schemeClr val="accent2">
                  <a:gamma/>
                  <a:shade val="46275"/>
                  <a:invGamma/>
                </a:schemeClr>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accent2"/>
            </a:extrusionClr>
          </a:sp3d>
        </p:spPr>
        <p:txBody>
          <a:bodyPr>
            <a:spAutoFit/>
            <a:flatTx/>
          </a:bodyPr>
          <a:lstStyle/>
          <a:p>
            <a:pPr eaLnBrk="1" hangingPunct="1">
              <a:lnSpc>
                <a:spcPct val="100000"/>
              </a:lnSpc>
              <a:spcBef>
                <a:spcPct val="50000"/>
              </a:spcBef>
              <a:defRPr/>
            </a:pPr>
            <a:r>
              <a:rPr lang="el-GR" sz="2600" dirty="0">
                <a:solidFill>
                  <a:schemeClr val="bg1"/>
                </a:solidFill>
                <a:effectLst>
                  <a:outerShdw blurRad="38100" dist="38100" dir="2700000" algn="tl">
                    <a:srgbClr val="000000"/>
                  </a:outerShdw>
                </a:effectLst>
                <a:latin typeface="Century Gothic" pitchFamily="34" charset="0"/>
              </a:rPr>
              <a:t>ΕΣΩΤΕΡΙΚΟ</a:t>
            </a:r>
          </a:p>
        </p:txBody>
      </p:sp>
      <p:sp>
        <p:nvSpPr>
          <p:cNvPr id="135173" name="Text Box 5"/>
          <p:cNvSpPr txBox="1">
            <a:spLocks noChangeArrowheads="1"/>
          </p:cNvSpPr>
          <p:nvPr/>
        </p:nvSpPr>
        <p:spPr bwMode="auto">
          <a:xfrm>
            <a:off x="6934200" y="2514600"/>
            <a:ext cx="2209800" cy="488950"/>
          </a:xfrm>
          <a:prstGeom prst="rect">
            <a:avLst/>
          </a:prstGeom>
          <a:gradFill rotWithShape="0">
            <a:gsLst>
              <a:gs pos="0">
                <a:srgbClr val="006600">
                  <a:gamma/>
                  <a:shade val="40000"/>
                  <a:invGamma/>
                </a:srgbClr>
              </a:gs>
              <a:gs pos="50000">
                <a:srgbClr val="006600"/>
              </a:gs>
              <a:gs pos="100000">
                <a:srgbClr val="006600">
                  <a:gamma/>
                  <a:shade val="40000"/>
                  <a:invGamma/>
                </a:srgbClr>
              </a:gs>
            </a:gsLst>
            <a:lin ang="27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6600"/>
            </a:extrusionClr>
          </a:sp3d>
        </p:spPr>
        <p:txBody>
          <a:bodyPr>
            <a:spAutoFit/>
            <a:flatTx/>
          </a:bodyPr>
          <a:lstStyle/>
          <a:p>
            <a:pPr eaLnBrk="1" hangingPunct="1">
              <a:lnSpc>
                <a:spcPct val="100000"/>
              </a:lnSpc>
              <a:spcBef>
                <a:spcPct val="50000"/>
              </a:spcBef>
              <a:defRPr/>
            </a:pPr>
            <a:r>
              <a:rPr lang="el-GR" sz="2600" dirty="0">
                <a:solidFill>
                  <a:schemeClr val="bg1"/>
                </a:solidFill>
                <a:effectLst>
                  <a:outerShdw blurRad="38100" dist="38100" dir="2700000" algn="tl">
                    <a:srgbClr val="000000"/>
                  </a:outerShdw>
                </a:effectLst>
                <a:latin typeface="Century Gothic" pitchFamily="34" charset="0"/>
              </a:rPr>
              <a:t>ΤΑΚΤΙΚΟ</a:t>
            </a:r>
          </a:p>
        </p:txBody>
      </p:sp>
      <p:sp>
        <p:nvSpPr>
          <p:cNvPr id="135174" name="Text Box 6"/>
          <p:cNvSpPr txBox="1">
            <a:spLocks noChangeArrowheads="1"/>
          </p:cNvSpPr>
          <p:nvPr/>
        </p:nvSpPr>
        <p:spPr bwMode="auto">
          <a:xfrm>
            <a:off x="3276600" y="6096000"/>
            <a:ext cx="2438400" cy="488950"/>
          </a:xfrm>
          <a:prstGeom prst="rect">
            <a:avLst/>
          </a:prstGeom>
          <a:gradFill rotWithShape="0">
            <a:gsLst>
              <a:gs pos="0">
                <a:srgbClr val="FF0000"/>
              </a:gs>
              <a:gs pos="100000">
                <a:srgbClr val="FF0000">
                  <a:gamma/>
                  <a:shade val="46275"/>
                  <a:invGamma/>
                </a:srgbClr>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0000"/>
            </a:extrusionClr>
          </a:sp3d>
        </p:spPr>
        <p:txBody>
          <a:bodyPr>
            <a:spAutoFit/>
            <a:flatTx/>
          </a:bodyPr>
          <a:lstStyle/>
          <a:p>
            <a:pPr eaLnBrk="1" hangingPunct="1">
              <a:lnSpc>
                <a:spcPct val="100000"/>
              </a:lnSpc>
              <a:spcBef>
                <a:spcPct val="50000"/>
              </a:spcBef>
              <a:defRPr/>
            </a:pPr>
            <a:r>
              <a:rPr lang="el-GR" sz="2600" dirty="0">
                <a:solidFill>
                  <a:schemeClr val="bg1"/>
                </a:solidFill>
                <a:effectLst>
                  <a:outerShdw blurRad="38100" dist="38100" dir="2700000" algn="tl">
                    <a:srgbClr val="000000"/>
                  </a:outerShdw>
                </a:effectLst>
                <a:latin typeface="Century Gothic" pitchFamily="34" charset="0"/>
              </a:rPr>
              <a:t>ΣΤΡΑΤΗΓΙΚΟ </a:t>
            </a:r>
          </a:p>
        </p:txBody>
      </p:sp>
      <p:sp>
        <p:nvSpPr>
          <p:cNvPr id="135175" name="Rectangle 7"/>
          <p:cNvSpPr>
            <a:spLocks noChangeArrowheads="1"/>
          </p:cNvSpPr>
          <p:nvPr/>
        </p:nvSpPr>
        <p:spPr bwMode="auto">
          <a:xfrm>
            <a:off x="304800" y="4876800"/>
            <a:ext cx="2438400" cy="519113"/>
          </a:xfrm>
          <a:prstGeom prst="rect">
            <a:avLst/>
          </a:prstGeom>
          <a:gradFill rotWithShape="0">
            <a:gsLst>
              <a:gs pos="0">
                <a:srgbClr val="006666"/>
              </a:gs>
              <a:gs pos="50000">
                <a:srgbClr val="006666">
                  <a:gamma/>
                  <a:shade val="46275"/>
                  <a:invGamma/>
                </a:srgbClr>
              </a:gs>
              <a:gs pos="100000">
                <a:srgbClr val="006666"/>
              </a:gs>
            </a:gsLst>
            <a:lin ang="189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6666"/>
            </a:extrusionClr>
          </a:sp3d>
        </p:spPr>
        <p:txBody>
          <a:bodyPr lIns="92075" tIns="46038" rIns="92075" bIns="46038">
            <a:spAutoFit/>
            <a:flatTx/>
          </a:bodyPr>
          <a:lstStyle/>
          <a:p>
            <a:pPr>
              <a:lnSpc>
                <a:spcPct val="100000"/>
              </a:lnSpc>
              <a:spcBef>
                <a:spcPct val="50000"/>
              </a:spcBef>
              <a:defRPr/>
            </a:pPr>
            <a:r>
              <a:rPr lang="el-GR" dirty="0">
                <a:solidFill>
                  <a:schemeClr val="bg1"/>
                </a:solidFill>
                <a:effectLst>
                  <a:outerShdw blurRad="38100" dist="38100" dir="2700000" algn="tl">
                    <a:srgbClr val="000000"/>
                  </a:outerShdw>
                </a:effectLst>
                <a:latin typeface="Century Gothic" pitchFamily="34" charset="0"/>
              </a:rPr>
              <a:t>Επιχείρηση</a:t>
            </a:r>
          </a:p>
        </p:txBody>
      </p:sp>
      <p:sp>
        <p:nvSpPr>
          <p:cNvPr id="135176" name="Rectangle 8"/>
          <p:cNvSpPr>
            <a:spLocks noChangeArrowheads="1"/>
          </p:cNvSpPr>
          <p:nvPr/>
        </p:nvSpPr>
        <p:spPr bwMode="auto">
          <a:xfrm>
            <a:off x="6096000" y="4876800"/>
            <a:ext cx="2819400" cy="519113"/>
          </a:xfrm>
          <a:prstGeom prst="rect">
            <a:avLst/>
          </a:prstGeom>
          <a:solidFill>
            <a:schemeClr val="accent2"/>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accent2"/>
            </a:extrusionClr>
          </a:sp3d>
        </p:spPr>
        <p:txBody>
          <a:bodyPr lIns="92075" tIns="46038" rIns="92075" bIns="46038">
            <a:spAutoFit/>
            <a:flatTx/>
          </a:bodyPr>
          <a:lstStyle/>
          <a:p>
            <a:pPr>
              <a:lnSpc>
                <a:spcPct val="100000"/>
              </a:lnSpc>
              <a:spcBef>
                <a:spcPct val="50000"/>
              </a:spcBef>
              <a:defRPr/>
            </a:pPr>
            <a:r>
              <a:rPr lang="el-GR" dirty="0">
                <a:solidFill>
                  <a:schemeClr val="bg1"/>
                </a:solidFill>
                <a:effectLst>
                  <a:outerShdw blurRad="38100" dist="38100" dir="2700000" algn="tl">
                    <a:srgbClr val="000000"/>
                  </a:outerShdw>
                </a:effectLst>
                <a:latin typeface="Century Gothic" pitchFamily="34" charset="0"/>
              </a:rPr>
              <a:t>Ανταγωνισμός</a:t>
            </a:r>
          </a:p>
        </p:txBody>
      </p:sp>
      <p:sp>
        <p:nvSpPr>
          <p:cNvPr id="135177" name="Rectangle 9"/>
          <p:cNvSpPr>
            <a:spLocks noChangeArrowheads="1"/>
          </p:cNvSpPr>
          <p:nvPr/>
        </p:nvSpPr>
        <p:spPr bwMode="auto">
          <a:xfrm>
            <a:off x="2057400" y="381000"/>
            <a:ext cx="5257800" cy="946150"/>
          </a:xfrm>
          <a:prstGeom prst="rect">
            <a:avLst/>
          </a:prstGeom>
          <a:solidFill>
            <a:srgbClr val="FF0000"/>
          </a:solidFill>
          <a:ln w="9525">
            <a:noFill/>
            <a:miter lim="800000"/>
            <a:headEnd/>
            <a:tailEnd/>
          </a:ln>
          <a:effectLst/>
          <a:scene3d>
            <a:camera prst="legacyObliqueBottomLeft"/>
            <a:lightRig rig="legacyFlat3" dir="t"/>
          </a:scene3d>
          <a:sp3d extrusionH="430200" prstMaterial="legacyMatte">
            <a:bevelT w="13500" h="13500" prst="angle"/>
            <a:bevelB w="13500" h="13500" prst="angle"/>
            <a:extrusionClr>
              <a:srgbClr val="FF0000"/>
            </a:extrusionClr>
          </a:sp3d>
        </p:spPr>
        <p:txBody>
          <a:bodyPr lIns="92075" tIns="46038" rIns="92075" bIns="46038">
            <a:spAutoFit/>
            <a:flatTx/>
          </a:bodyPr>
          <a:lstStyle/>
          <a:p>
            <a:pPr>
              <a:lnSpc>
                <a:spcPct val="100000"/>
              </a:lnSpc>
              <a:spcBef>
                <a:spcPct val="50000"/>
              </a:spcBef>
              <a:defRPr/>
            </a:pPr>
            <a:r>
              <a:rPr lang="el-GR" dirty="0">
                <a:solidFill>
                  <a:schemeClr val="bg1"/>
                </a:solidFill>
                <a:effectLst>
                  <a:outerShdw blurRad="38100" dist="38100" dir="2700000" algn="tl">
                    <a:srgbClr val="000000"/>
                  </a:outerShdw>
                </a:effectLst>
                <a:latin typeface="Century Gothic" pitchFamily="34" charset="0"/>
              </a:rPr>
              <a:t>Πελάτης</a:t>
            </a:r>
            <a:r>
              <a:rPr lang="en-US" dirty="0">
                <a:solidFill>
                  <a:schemeClr val="bg1"/>
                </a:solidFill>
                <a:effectLst>
                  <a:outerShdw blurRad="38100" dist="38100" dir="2700000" algn="tl">
                    <a:srgbClr val="000000"/>
                  </a:outerShdw>
                </a:effectLst>
                <a:latin typeface="Century Gothic" pitchFamily="34" charset="0"/>
              </a:rPr>
              <a:t> </a:t>
            </a:r>
            <a:r>
              <a:rPr lang="el-GR" dirty="0">
                <a:solidFill>
                  <a:schemeClr val="bg1"/>
                </a:solidFill>
                <a:effectLst>
                  <a:outerShdw blurRad="38100" dist="38100" dir="2700000" algn="tl">
                    <a:srgbClr val="000000"/>
                  </a:outerShdw>
                </a:effectLst>
                <a:latin typeface="Century Gothic" pitchFamily="34" charset="0"/>
              </a:rPr>
              <a:t>–</a:t>
            </a:r>
            <a:r>
              <a:rPr lang="en-US" dirty="0">
                <a:solidFill>
                  <a:schemeClr val="bg1"/>
                </a:solidFill>
                <a:effectLst>
                  <a:outerShdw blurRad="38100" dist="38100" dir="2700000" algn="tl">
                    <a:srgbClr val="000000"/>
                  </a:outerShdw>
                </a:effectLst>
                <a:latin typeface="Century Gothic" pitchFamily="34" charset="0"/>
              </a:rPr>
              <a:t> </a:t>
            </a:r>
            <a:r>
              <a:rPr lang="el-GR" dirty="0">
                <a:solidFill>
                  <a:schemeClr val="bg1"/>
                </a:solidFill>
                <a:effectLst>
                  <a:outerShdw blurRad="38100" dist="38100" dir="2700000" algn="tl">
                    <a:srgbClr val="000000"/>
                  </a:outerShdw>
                </a:effectLst>
                <a:latin typeface="Century Gothic" pitchFamily="34" charset="0"/>
              </a:rPr>
              <a:t>Πολίτης</a:t>
            </a:r>
            <a:r>
              <a:rPr lang="en-US" dirty="0">
                <a:solidFill>
                  <a:schemeClr val="bg1"/>
                </a:solidFill>
                <a:effectLst>
                  <a:outerShdw blurRad="38100" dist="38100" dir="2700000" algn="tl">
                    <a:srgbClr val="000000"/>
                  </a:outerShdw>
                </a:effectLst>
                <a:latin typeface="Century Gothic" pitchFamily="34" charset="0"/>
              </a:rPr>
              <a:t> </a:t>
            </a:r>
            <a:r>
              <a:rPr lang="el-GR" dirty="0">
                <a:solidFill>
                  <a:schemeClr val="bg1"/>
                </a:solidFill>
                <a:effectLst>
                  <a:outerShdw blurRad="38100" dist="38100" dir="2700000" algn="tl">
                    <a:srgbClr val="000000"/>
                  </a:outerShdw>
                </a:effectLst>
                <a:latin typeface="Century Gothic" pitchFamily="34" charset="0"/>
              </a:rPr>
              <a:t>-</a:t>
            </a:r>
            <a:r>
              <a:rPr lang="en-US" dirty="0">
                <a:solidFill>
                  <a:schemeClr val="bg1"/>
                </a:solidFill>
                <a:effectLst>
                  <a:outerShdw blurRad="38100" dist="38100" dir="2700000" algn="tl">
                    <a:srgbClr val="000000"/>
                  </a:outerShdw>
                </a:effectLst>
                <a:latin typeface="Century Gothic" pitchFamily="34" charset="0"/>
              </a:rPr>
              <a:t> </a:t>
            </a:r>
            <a:r>
              <a:rPr lang="el-GR" dirty="0">
                <a:solidFill>
                  <a:schemeClr val="bg1"/>
                </a:solidFill>
                <a:effectLst>
                  <a:outerShdw blurRad="38100" dist="38100" dir="2700000" algn="tl">
                    <a:srgbClr val="000000"/>
                  </a:outerShdw>
                </a:effectLst>
                <a:latin typeface="Century Gothic" pitchFamily="34" charset="0"/>
              </a:rPr>
              <a:t>Καταναλωτής</a:t>
            </a:r>
          </a:p>
        </p:txBody>
      </p:sp>
      <p:sp>
        <p:nvSpPr>
          <p:cNvPr id="43018" name="Rectangle 10"/>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26E0DD8-24A8-4FEA-81B3-DBED20B465D5}" type="slidenum">
              <a:rPr lang="en-US" altLang="el-GR" b="0">
                <a:latin typeface="Century Gothic" panose="020B0502020202020204" pitchFamily="34" charset="0"/>
              </a:rPr>
              <a:pPr/>
              <a:t>37</a:t>
            </a:fld>
            <a:endParaRPr lang="en-US" altLang="el-GR" b="0">
              <a:latin typeface="Century Gothic" panose="020B0502020202020204" pitchFamily="34" charset="0"/>
            </a:endParaRPr>
          </a:p>
        </p:txBody>
      </p:sp>
    </p:spTree>
  </p:cSld>
  <p:clrMapOvr>
    <a:masterClrMapping/>
  </p:clrMapOvr>
  <p:transition>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lstStyle/>
          <a:p>
            <a:pPr eaLnBrk="1" hangingPunct="1"/>
            <a:r>
              <a:rPr lang="en-US" altLang="el-GR" smtClean="0">
                <a:latin typeface="Century Gothic" panose="020B0502020202020204" pitchFamily="34" charset="0"/>
              </a:rPr>
              <a:t>The Marketing Concept</a:t>
            </a:r>
            <a:endParaRPr lang="el-GR" altLang="el-GR" smtClean="0">
              <a:latin typeface="Century Gothic" panose="020B0502020202020204" pitchFamily="34" charset="0"/>
            </a:endParaRPr>
          </a:p>
        </p:txBody>
      </p:sp>
      <p:sp>
        <p:nvSpPr>
          <p:cNvPr id="4" name="3 - Ισοσκελές τρίγωνο"/>
          <p:cNvSpPr/>
          <p:nvPr/>
        </p:nvSpPr>
        <p:spPr>
          <a:xfrm>
            <a:off x="2915816" y="2852936"/>
            <a:ext cx="3096344" cy="1944216"/>
          </a:xfrm>
          <a:prstGeom prst="triangle">
            <a:avLst/>
          </a:prstGeom>
          <a:ln w="34925">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4"/>
          </a:fillRef>
          <a:effectRef idx="1">
            <a:schemeClr val="accent4"/>
          </a:effectRef>
          <a:fontRef idx="minor">
            <a:schemeClr val="lt1"/>
          </a:fontRef>
        </p:style>
        <p:txBody>
          <a:bodyPr anchor="ctr"/>
          <a:lstStyle/>
          <a:p>
            <a:pPr eaLnBrk="1" fontAlgn="auto" hangingPunct="1">
              <a:lnSpc>
                <a:spcPct val="100000"/>
              </a:lnSpc>
              <a:spcBef>
                <a:spcPts val="0"/>
              </a:spcBef>
              <a:spcAft>
                <a:spcPts val="0"/>
              </a:spcAft>
              <a:defRPr/>
            </a:pPr>
            <a:r>
              <a:rPr lang="el-GR" sz="2000" dirty="0">
                <a:solidFill>
                  <a:prstClr val="black"/>
                </a:solidFill>
                <a:latin typeface="Century Gothic" pitchFamily="34" charset="0"/>
              </a:rPr>
              <a:t>Η φιλοσοφία μάρκετινγκ</a:t>
            </a:r>
          </a:p>
        </p:txBody>
      </p:sp>
      <p:sp>
        <p:nvSpPr>
          <p:cNvPr id="5" name="4 - Ορθογώνιο"/>
          <p:cNvSpPr/>
          <p:nvPr/>
        </p:nvSpPr>
        <p:spPr>
          <a:xfrm>
            <a:off x="5508104" y="1988840"/>
            <a:ext cx="2448272" cy="864096"/>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lnSpc>
                <a:spcPct val="100000"/>
              </a:lnSpc>
              <a:spcBef>
                <a:spcPts val="0"/>
              </a:spcBef>
              <a:spcAft>
                <a:spcPts val="0"/>
              </a:spcAft>
              <a:defRPr/>
            </a:pPr>
            <a:r>
              <a:rPr lang="el-GR" sz="1800" dirty="0">
                <a:solidFill>
                  <a:prstClr val="black"/>
                </a:solidFill>
                <a:latin typeface="Century Gothic" pitchFamily="34" charset="0"/>
              </a:rPr>
              <a:t>Ικανοποίηση πελάτη</a:t>
            </a:r>
          </a:p>
        </p:txBody>
      </p:sp>
      <p:sp>
        <p:nvSpPr>
          <p:cNvPr id="6" name="5 - Ορθογώνιο"/>
          <p:cNvSpPr/>
          <p:nvPr/>
        </p:nvSpPr>
        <p:spPr>
          <a:xfrm>
            <a:off x="683568" y="2060848"/>
            <a:ext cx="2448272" cy="864096"/>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r>
              <a:rPr lang="el-GR" sz="1800" dirty="0">
                <a:solidFill>
                  <a:prstClr val="black"/>
                </a:solidFill>
                <a:latin typeface="Century Gothic" pitchFamily="34" charset="0"/>
              </a:rPr>
              <a:t>Συνολική προσπάθεια επιχείρησης</a:t>
            </a:r>
          </a:p>
        </p:txBody>
      </p:sp>
      <p:sp>
        <p:nvSpPr>
          <p:cNvPr id="7" name="6 - Ορθογώνιο"/>
          <p:cNvSpPr/>
          <p:nvPr/>
        </p:nvSpPr>
        <p:spPr>
          <a:xfrm>
            <a:off x="3131840" y="5157192"/>
            <a:ext cx="2448272" cy="864096"/>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r>
              <a:rPr lang="el-GR" sz="1800" dirty="0">
                <a:solidFill>
                  <a:prstClr val="black"/>
                </a:solidFill>
                <a:latin typeface="Century Gothic" pitchFamily="34" charset="0"/>
              </a:rPr>
              <a:t>Κέρδος</a:t>
            </a:r>
          </a:p>
        </p:txBody>
      </p:sp>
      <p:cxnSp>
        <p:nvCxnSpPr>
          <p:cNvPr id="11" name="10 - Ευθύγραμμο βέλος σύνδεσης"/>
          <p:cNvCxnSpPr/>
          <p:nvPr/>
        </p:nvCxnSpPr>
        <p:spPr>
          <a:xfrm flipV="1">
            <a:off x="6011863" y="3357563"/>
            <a:ext cx="1081087" cy="19431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6200000" flipV="1">
            <a:off x="1238250" y="3595688"/>
            <a:ext cx="1785937" cy="13096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3492500" y="2349500"/>
            <a:ext cx="1727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048" name="Rectangle 11"/>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ADE48B5-942B-42DC-B3ED-2AA6ABDCD008}" type="slidenum">
              <a:rPr lang="en-US" altLang="el-GR" b="0">
                <a:latin typeface="Century Gothic" panose="020B0502020202020204" pitchFamily="34" charset="0"/>
              </a:rPr>
              <a:pPr/>
              <a:t>38</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549275"/>
            <a:ext cx="9096375" cy="1143000"/>
          </a:xfrm>
        </p:spPr>
        <p:txBody>
          <a:bodyPr/>
          <a:lstStyle/>
          <a:p>
            <a:pPr eaLnBrk="1" hangingPunct="1"/>
            <a:r>
              <a:rPr lang="el-GR" altLang="el-GR" smtClean="0">
                <a:latin typeface="Century Gothic" panose="020B0502020202020204" pitchFamily="34" charset="0"/>
              </a:rPr>
              <a:t>Επομένως το μάρκετινγκ είναι…</a:t>
            </a:r>
            <a:endParaRPr lang="en-US" altLang="el-GR" smtClean="0">
              <a:latin typeface="Century Gothic" panose="020B0502020202020204" pitchFamily="34" charset="0"/>
            </a:endParaRPr>
          </a:p>
        </p:txBody>
      </p:sp>
      <p:grpSp>
        <p:nvGrpSpPr>
          <p:cNvPr id="2" name="Group 3"/>
          <p:cNvGrpSpPr>
            <a:grpSpLocks/>
          </p:cNvGrpSpPr>
          <p:nvPr/>
        </p:nvGrpSpPr>
        <p:grpSpPr bwMode="auto">
          <a:xfrm>
            <a:off x="457200" y="1860550"/>
            <a:ext cx="3657600" cy="4065588"/>
            <a:chOff x="360" y="912"/>
            <a:chExt cx="2304" cy="2561"/>
          </a:xfrm>
        </p:grpSpPr>
        <p:sp>
          <p:nvSpPr>
            <p:cNvPr id="4100" name="Rectangle 4"/>
            <p:cNvSpPr>
              <a:spLocks noChangeArrowheads="1"/>
            </p:cNvSpPr>
            <p:nvPr/>
          </p:nvSpPr>
          <p:spPr bwMode="auto">
            <a:xfrm>
              <a:off x="360" y="912"/>
              <a:ext cx="2304" cy="2561"/>
            </a:xfrm>
            <a:prstGeom prst="rect">
              <a:avLst/>
            </a:prstGeom>
            <a:solidFill>
              <a:srgbClr val="CCECFF"/>
            </a:solidFill>
            <a:ln w="9525">
              <a:solidFill>
                <a:schemeClr val="tx1"/>
              </a:solidFill>
              <a:miter lim="800000"/>
              <a:headEnd/>
              <a:tailEnd/>
            </a:ln>
            <a:effectLst>
              <a:outerShdw dist="107763" dir="2700000" algn="ctr" rotWithShape="0">
                <a:schemeClr val="bg2"/>
              </a:outerShdw>
            </a:effectLst>
          </p:spPr>
          <p:txBody>
            <a:bodyPr wrap="none" anchor="ctr"/>
            <a:lstStyle/>
            <a:p>
              <a:pPr>
                <a:lnSpc>
                  <a:spcPct val="100000"/>
                </a:lnSpc>
                <a:spcBef>
                  <a:spcPct val="0"/>
                </a:spcBef>
                <a:defRPr/>
              </a:pPr>
              <a:endParaRPr lang="el-GR" sz="2400" b="0">
                <a:solidFill>
                  <a:srgbClr val="000066"/>
                </a:solidFill>
                <a:latin typeface="Century Gothic" pitchFamily="34" charset="0"/>
              </a:endParaRPr>
            </a:p>
          </p:txBody>
        </p:sp>
        <p:sp>
          <p:nvSpPr>
            <p:cNvPr id="45066" name="Text Box 5"/>
            <p:cNvSpPr txBox="1">
              <a:spLocks noChangeArrowheads="1"/>
            </p:cNvSpPr>
            <p:nvPr/>
          </p:nvSpPr>
          <p:spPr bwMode="auto">
            <a:xfrm>
              <a:off x="408" y="1091"/>
              <a:ext cx="2208"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50000"/>
                </a:spcBef>
              </a:pPr>
              <a:r>
                <a:rPr lang="el-GR" altLang="el-GR" sz="2400" i="1">
                  <a:solidFill>
                    <a:srgbClr val="000066"/>
                  </a:solidFill>
                  <a:latin typeface="Century Gothic" panose="020B0502020202020204" pitchFamily="34" charset="0"/>
                </a:rPr>
                <a:t>Μια φιλοσοφία</a:t>
              </a:r>
              <a:endParaRPr lang="en-US" altLang="el-GR" sz="2400" i="1">
                <a:solidFill>
                  <a:srgbClr val="000066"/>
                </a:solidFill>
                <a:latin typeface="Century Gothic" panose="020B0502020202020204" pitchFamily="34" charset="0"/>
              </a:endParaRPr>
            </a:p>
            <a:p>
              <a:pPr algn="l">
                <a:lnSpc>
                  <a:spcPct val="100000"/>
                </a:lnSpc>
                <a:spcBef>
                  <a:spcPct val="50000"/>
                </a:spcBef>
              </a:pPr>
              <a:r>
                <a:rPr lang="el-GR" altLang="el-GR" sz="2400" i="1">
                  <a:solidFill>
                    <a:srgbClr val="000066"/>
                  </a:solidFill>
                  <a:latin typeface="Century Gothic" panose="020B0502020202020204" pitchFamily="34" charset="0"/>
                </a:rPr>
                <a:t>Μια προδιάθεση</a:t>
              </a:r>
              <a:r>
                <a:rPr lang="en-US" altLang="el-GR" sz="2400" i="1">
                  <a:solidFill>
                    <a:srgbClr val="000066"/>
                  </a:solidFill>
                  <a:latin typeface="Century Gothic" panose="020B0502020202020204" pitchFamily="34" charset="0"/>
                </a:rPr>
                <a:t>  </a:t>
              </a:r>
            </a:p>
            <a:p>
              <a:pPr algn="l">
                <a:lnSpc>
                  <a:spcPct val="100000"/>
                </a:lnSpc>
                <a:spcBef>
                  <a:spcPct val="50000"/>
                </a:spcBef>
              </a:pPr>
              <a:r>
                <a:rPr lang="el-GR" altLang="el-GR" sz="2400" i="1">
                  <a:solidFill>
                    <a:srgbClr val="000066"/>
                  </a:solidFill>
                  <a:latin typeface="Century Gothic" panose="020B0502020202020204" pitchFamily="34" charset="0"/>
                </a:rPr>
                <a:t>Μια προοπτική</a:t>
              </a:r>
            </a:p>
            <a:p>
              <a:pPr algn="l">
                <a:lnSpc>
                  <a:spcPct val="100000"/>
                </a:lnSpc>
                <a:spcBef>
                  <a:spcPct val="50000"/>
                </a:spcBef>
              </a:pPr>
              <a:r>
                <a:rPr lang="el-GR" altLang="el-GR" sz="2400" i="1">
                  <a:solidFill>
                    <a:srgbClr val="000066"/>
                  </a:solidFill>
                  <a:latin typeface="Century Gothic" panose="020B0502020202020204" pitchFamily="34" charset="0"/>
                </a:rPr>
                <a:t>¨Ένας Διοικητικός προσανατολισμός</a:t>
              </a:r>
              <a:endParaRPr lang="en-US" altLang="el-GR" sz="2400" i="1">
                <a:solidFill>
                  <a:srgbClr val="000066"/>
                </a:solidFill>
                <a:latin typeface="Century Gothic" panose="020B0502020202020204" pitchFamily="34" charset="0"/>
              </a:endParaRPr>
            </a:p>
          </p:txBody>
        </p:sp>
      </p:grpSp>
      <p:grpSp>
        <p:nvGrpSpPr>
          <p:cNvPr id="3" name="Group 6"/>
          <p:cNvGrpSpPr>
            <a:grpSpLocks/>
          </p:cNvGrpSpPr>
          <p:nvPr/>
        </p:nvGrpSpPr>
        <p:grpSpPr bwMode="auto">
          <a:xfrm>
            <a:off x="4876800" y="1878013"/>
            <a:ext cx="3657600" cy="4070350"/>
            <a:chOff x="3072" y="912"/>
            <a:chExt cx="2304" cy="2564"/>
          </a:xfrm>
        </p:grpSpPr>
        <p:sp>
          <p:nvSpPr>
            <p:cNvPr id="4103" name="Rectangle 7"/>
            <p:cNvSpPr>
              <a:spLocks noChangeArrowheads="1"/>
            </p:cNvSpPr>
            <p:nvPr/>
          </p:nvSpPr>
          <p:spPr bwMode="auto">
            <a:xfrm>
              <a:off x="3072" y="912"/>
              <a:ext cx="2304" cy="2561"/>
            </a:xfrm>
            <a:prstGeom prst="rect">
              <a:avLst/>
            </a:prstGeom>
            <a:solidFill>
              <a:srgbClr val="CCECFF"/>
            </a:solidFill>
            <a:ln w="9525">
              <a:solidFill>
                <a:schemeClr val="tx1"/>
              </a:solidFill>
              <a:miter lim="800000"/>
              <a:headEnd/>
              <a:tailEnd/>
            </a:ln>
            <a:effectLst>
              <a:outerShdw dist="107763" dir="2700000" algn="ctr" rotWithShape="0">
                <a:schemeClr val="bg2"/>
              </a:outerShdw>
            </a:effectLst>
          </p:spPr>
          <p:txBody>
            <a:bodyPr wrap="none" anchor="ctr"/>
            <a:lstStyle/>
            <a:p>
              <a:pPr>
                <a:lnSpc>
                  <a:spcPct val="100000"/>
                </a:lnSpc>
                <a:spcBef>
                  <a:spcPct val="0"/>
                </a:spcBef>
                <a:defRPr/>
              </a:pPr>
              <a:endParaRPr lang="el-GR" sz="2400" b="0">
                <a:solidFill>
                  <a:srgbClr val="000066"/>
                </a:solidFill>
                <a:latin typeface="Century Gothic" pitchFamily="34" charset="0"/>
              </a:endParaRPr>
            </a:p>
          </p:txBody>
        </p:sp>
        <p:sp>
          <p:nvSpPr>
            <p:cNvPr id="45064" name="Text Box 8"/>
            <p:cNvSpPr txBox="1">
              <a:spLocks noChangeArrowheads="1"/>
            </p:cNvSpPr>
            <p:nvPr/>
          </p:nvSpPr>
          <p:spPr bwMode="auto">
            <a:xfrm>
              <a:off x="3120" y="1091"/>
              <a:ext cx="2208" cy="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50000"/>
                </a:spcBef>
              </a:pPr>
              <a:r>
                <a:rPr lang="el-GR" altLang="el-GR" sz="2400" i="1">
                  <a:solidFill>
                    <a:srgbClr val="000066"/>
                  </a:solidFill>
                  <a:latin typeface="Century Gothic" panose="020B0502020202020204" pitchFamily="34" charset="0"/>
                </a:rPr>
                <a:t>       Ένα σύνολο δραστηριοτήτων που</a:t>
              </a:r>
              <a:r>
                <a:rPr lang="en-US" altLang="el-GR" sz="2400" i="1">
                  <a:solidFill>
                    <a:srgbClr val="000066"/>
                  </a:solidFill>
                  <a:latin typeface="Century Gothic" panose="020B0502020202020204" pitchFamily="34" charset="0"/>
                </a:rPr>
                <a:t> </a:t>
              </a:r>
              <a:r>
                <a:rPr lang="el-GR" altLang="el-GR" sz="2400" i="1">
                  <a:solidFill>
                    <a:srgbClr val="000066"/>
                  </a:solidFill>
                  <a:latin typeface="Century Gothic" panose="020B0502020202020204" pitchFamily="34" charset="0"/>
                </a:rPr>
                <a:t>περιλαμβάνουν</a:t>
              </a:r>
              <a:r>
                <a:rPr lang="en-US" altLang="el-GR" sz="2400" i="1">
                  <a:solidFill>
                    <a:srgbClr val="000066"/>
                  </a:solidFill>
                  <a:latin typeface="Century Gothic" panose="020B0502020202020204" pitchFamily="34" charset="0"/>
                </a:rPr>
                <a:t>:</a:t>
              </a:r>
              <a:endParaRPr lang="en-US" altLang="el-GR" sz="2400">
                <a:solidFill>
                  <a:srgbClr val="000066"/>
                </a:solidFill>
                <a:latin typeface="Century Gothic" panose="020B0502020202020204" pitchFamily="34" charset="0"/>
              </a:endParaRPr>
            </a:p>
            <a:p>
              <a:pPr algn="l">
                <a:lnSpc>
                  <a:spcPct val="100000"/>
                </a:lnSpc>
                <a:spcBef>
                  <a:spcPct val="50000"/>
                </a:spcBef>
                <a:buClr>
                  <a:srgbClr val="C0C0C0"/>
                </a:buClr>
              </a:pPr>
              <a:r>
                <a:rPr lang="en-US" altLang="el-GR" sz="2400">
                  <a:solidFill>
                    <a:srgbClr val="000066"/>
                  </a:solidFill>
                  <a:latin typeface="Century Gothic" panose="020B0502020202020204" pitchFamily="34" charset="0"/>
                </a:rPr>
                <a:t>	</a:t>
              </a:r>
              <a:r>
                <a:rPr lang="el-GR" altLang="el-GR" sz="2400">
                  <a:solidFill>
                    <a:srgbClr val="000066"/>
                  </a:solidFill>
                  <a:latin typeface="Century Gothic" panose="020B0502020202020204" pitchFamily="34" charset="0"/>
                </a:rPr>
                <a:t>Προϊόντα </a:t>
              </a:r>
              <a:endParaRPr lang="en-US" altLang="el-GR" sz="2400">
                <a:solidFill>
                  <a:srgbClr val="000066"/>
                </a:solidFill>
                <a:latin typeface="Century Gothic" panose="020B0502020202020204" pitchFamily="34" charset="0"/>
              </a:endParaRPr>
            </a:p>
            <a:p>
              <a:pPr algn="l">
                <a:lnSpc>
                  <a:spcPct val="100000"/>
                </a:lnSpc>
                <a:spcBef>
                  <a:spcPct val="50000"/>
                </a:spcBef>
                <a:buClr>
                  <a:srgbClr val="C0C0C0"/>
                </a:buClr>
              </a:pPr>
              <a:r>
                <a:rPr lang="en-US" altLang="el-GR" sz="2400">
                  <a:solidFill>
                    <a:srgbClr val="000066"/>
                  </a:solidFill>
                  <a:latin typeface="Century Gothic" panose="020B0502020202020204" pitchFamily="34" charset="0"/>
                </a:rPr>
                <a:t>	</a:t>
              </a:r>
              <a:r>
                <a:rPr lang="el-GR" altLang="el-GR" sz="2400">
                  <a:solidFill>
                    <a:srgbClr val="000066"/>
                  </a:solidFill>
                  <a:latin typeface="Century Gothic" panose="020B0502020202020204" pitchFamily="34" charset="0"/>
                </a:rPr>
                <a:t>Τιμολόγηση</a:t>
              </a:r>
              <a:endParaRPr lang="en-US" altLang="el-GR" sz="2400">
                <a:solidFill>
                  <a:srgbClr val="000066"/>
                </a:solidFill>
                <a:latin typeface="Century Gothic" panose="020B0502020202020204" pitchFamily="34" charset="0"/>
              </a:endParaRPr>
            </a:p>
            <a:p>
              <a:pPr algn="l">
                <a:lnSpc>
                  <a:spcPct val="100000"/>
                </a:lnSpc>
                <a:spcBef>
                  <a:spcPct val="50000"/>
                </a:spcBef>
                <a:buClr>
                  <a:srgbClr val="C0C0C0"/>
                </a:buClr>
              </a:pPr>
              <a:r>
                <a:rPr lang="en-US" altLang="el-GR" sz="2400">
                  <a:solidFill>
                    <a:srgbClr val="000066"/>
                  </a:solidFill>
                  <a:latin typeface="Century Gothic" panose="020B0502020202020204" pitchFamily="34" charset="0"/>
                </a:rPr>
                <a:t>	</a:t>
              </a:r>
              <a:r>
                <a:rPr lang="el-GR" altLang="el-GR" sz="2400">
                  <a:solidFill>
                    <a:srgbClr val="000066"/>
                  </a:solidFill>
                  <a:latin typeface="Century Gothic" panose="020B0502020202020204" pitchFamily="34" charset="0"/>
                </a:rPr>
                <a:t>Προώθηση</a:t>
              </a:r>
              <a:endParaRPr lang="en-US" altLang="el-GR" sz="2400">
                <a:solidFill>
                  <a:srgbClr val="000066"/>
                </a:solidFill>
                <a:latin typeface="Century Gothic" panose="020B0502020202020204" pitchFamily="34" charset="0"/>
              </a:endParaRPr>
            </a:p>
            <a:p>
              <a:pPr algn="l">
                <a:lnSpc>
                  <a:spcPct val="100000"/>
                </a:lnSpc>
                <a:spcBef>
                  <a:spcPct val="50000"/>
                </a:spcBef>
                <a:buClr>
                  <a:srgbClr val="C0C0C0"/>
                </a:buClr>
              </a:pPr>
              <a:r>
                <a:rPr lang="en-US" altLang="el-GR" sz="2400">
                  <a:solidFill>
                    <a:srgbClr val="000066"/>
                  </a:solidFill>
                  <a:latin typeface="Century Gothic" panose="020B0502020202020204" pitchFamily="34" charset="0"/>
                </a:rPr>
                <a:t>	</a:t>
              </a:r>
              <a:r>
                <a:rPr lang="el-GR" altLang="el-GR" sz="2400">
                  <a:solidFill>
                    <a:srgbClr val="000066"/>
                  </a:solidFill>
                  <a:latin typeface="Century Gothic" panose="020B0502020202020204" pitchFamily="34" charset="0"/>
                </a:rPr>
                <a:t>Διανομή</a:t>
              </a:r>
              <a:endParaRPr lang="en-US" altLang="el-GR" sz="2400">
                <a:solidFill>
                  <a:srgbClr val="000066"/>
                </a:solidFill>
                <a:latin typeface="Century Gothic" panose="020B0502020202020204" pitchFamily="34" charset="0"/>
              </a:endParaRPr>
            </a:p>
          </p:txBody>
        </p:sp>
      </p:grpSp>
      <p:sp>
        <p:nvSpPr>
          <p:cNvPr id="4105" name="WordArt 9"/>
          <p:cNvSpPr>
            <a:spLocks noChangeArrowheads="1" noChangeShapeType="1" noTextEdit="1"/>
          </p:cNvSpPr>
          <p:nvPr/>
        </p:nvSpPr>
        <p:spPr bwMode="auto">
          <a:xfrm>
            <a:off x="3779838" y="2830513"/>
            <a:ext cx="1720850" cy="1731962"/>
          </a:xfrm>
          <a:prstGeom prst="rect">
            <a:avLst/>
          </a:prstGeom>
        </p:spPr>
        <p:txBody>
          <a:bodyPr wrap="none" fromWordArt="1">
            <a:prstTxWarp prst="textSlantUp">
              <a:avLst>
                <a:gd name="adj" fmla="val 32056"/>
              </a:avLst>
            </a:prstTxWarp>
          </a:bodyPr>
          <a:lstStyle/>
          <a:p>
            <a:r>
              <a:rPr lang="el-GR" sz="4000" kern="10">
                <a:ln w="18000">
                  <a:solidFill>
                    <a:srgbClr val="00B0FF"/>
                  </a:solidFill>
                  <a:miter lim="800000"/>
                  <a:headEnd/>
                  <a:tailEnd/>
                </a:ln>
                <a:solidFill>
                  <a:srgbClr val="FF0000"/>
                </a:solidFill>
                <a:effectLst>
                  <a:outerShdw dist="23000" dir="7020039" algn="tl" rotWithShape="0">
                    <a:srgbClr val="000000">
                      <a:alpha val="50000"/>
                    </a:srgbClr>
                  </a:outerShdw>
                </a:effectLst>
                <a:latin typeface="Century Gothic" panose="020B0502020202020204" pitchFamily="34" charset="0"/>
              </a:rPr>
              <a:t>&amp;</a:t>
            </a:r>
          </a:p>
        </p:txBody>
      </p:sp>
      <p:sp>
        <p:nvSpPr>
          <p:cNvPr id="45062" name="Rectangle 11"/>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F3515EA-26C8-4834-8737-115834188CBA}" type="slidenum">
              <a:rPr lang="en-US" altLang="el-GR" b="0">
                <a:solidFill>
                  <a:schemeClr val="bg1"/>
                </a:solidFill>
                <a:latin typeface="Century Gothic" panose="020B0502020202020204" pitchFamily="34" charset="0"/>
              </a:rPr>
              <a:pPr/>
              <a:t>39</a:t>
            </a:fld>
            <a:endParaRPr lang="en-US" altLang="el-GR" b="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4105"/>
                                        </p:tgtEl>
                                        <p:attrNameLst>
                                          <p:attrName>r</p:attrName>
                                        </p:attrNameLst>
                                      </p:cBhvr>
                                    </p:animRot>
                                    <p:animRot by="-240000">
                                      <p:cBhvr>
                                        <p:cTn id="13" dur="200" fill="hold">
                                          <p:stCondLst>
                                            <p:cond delay="200"/>
                                          </p:stCondLst>
                                        </p:cTn>
                                        <p:tgtEl>
                                          <p:spTgt spid="4105"/>
                                        </p:tgtEl>
                                        <p:attrNameLst>
                                          <p:attrName>r</p:attrName>
                                        </p:attrNameLst>
                                      </p:cBhvr>
                                    </p:animRot>
                                    <p:animRot by="240000">
                                      <p:cBhvr>
                                        <p:cTn id="14" dur="200" fill="hold">
                                          <p:stCondLst>
                                            <p:cond delay="400"/>
                                          </p:stCondLst>
                                        </p:cTn>
                                        <p:tgtEl>
                                          <p:spTgt spid="4105"/>
                                        </p:tgtEl>
                                        <p:attrNameLst>
                                          <p:attrName>r</p:attrName>
                                        </p:attrNameLst>
                                      </p:cBhvr>
                                    </p:animRot>
                                    <p:animRot by="-240000">
                                      <p:cBhvr>
                                        <p:cTn id="15" dur="200" fill="hold">
                                          <p:stCondLst>
                                            <p:cond delay="600"/>
                                          </p:stCondLst>
                                        </p:cTn>
                                        <p:tgtEl>
                                          <p:spTgt spid="4105"/>
                                        </p:tgtEl>
                                        <p:attrNameLst>
                                          <p:attrName>r</p:attrName>
                                        </p:attrNameLst>
                                      </p:cBhvr>
                                    </p:animRot>
                                    <p:animRot by="120000">
                                      <p:cBhvr>
                                        <p:cTn id="16" dur="200" fill="hold">
                                          <p:stCondLst>
                                            <p:cond delay="800"/>
                                          </p:stCondLst>
                                        </p:cTn>
                                        <p:tgtEl>
                                          <p:spTgt spid="410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l-GR" altLang="el-GR" smtClean="0"/>
              <a:t>Σκοποί ενότητας</a:t>
            </a:r>
          </a:p>
        </p:txBody>
      </p:sp>
      <p:sp>
        <p:nvSpPr>
          <p:cNvPr id="3" name="Content Placeholder 2"/>
          <p:cNvSpPr>
            <a:spLocks noGrp="1"/>
          </p:cNvSpPr>
          <p:nvPr>
            <p:ph idx="1"/>
          </p:nvPr>
        </p:nvSpPr>
        <p:spPr/>
        <p:txBody>
          <a:bodyPr>
            <a:normAutofit fontScale="85000" lnSpcReduction="20000"/>
          </a:bodyPr>
          <a:lstStyle/>
          <a:p>
            <a:pPr marL="514350" indent="-514350" eaLnBrk="1" fontAlgn="auto" hangingPunct="1">
              <a:spcAft>
                <a:spcPts val="0"/>
              </a:spcAft>
              <a:buFont typeface="+mj-lt"/>
              <a:buAutoNum type="arabicPeriod"/>
              <a:defRPr/>
            </a:pPr>
            <a:r>
              <a:rPr lang="en-US" altLang="en-US" dirty="0" smtClean="0">
                <a:latin typeface="Century Gothic" pitchFamily="34" charset="0"/>
              </a:rPr>
              <a:t>Na </a:t>
            </a:r>
            <a:r>
              <a:rPr lang="el-GR" altLang="en-US" dirty="0" smtClean="0">
                <a:latin typeface="Century Gothic" pitchFamily="34" charset="0"/>
              </a:rPr>
              <a:t>κατανοήσουν την φιλοσοφία του μάρκετινγκ και το τι αυτή περιλαμβάνει και συνεπάγεται.</a:t>
            </a:r>
          </a:p>
          <a:p>
            <a:pPr marL="514350" indent="-514350" eaLnBrk="1" fontAlgn="auto" hangingPunct="1">
              <a:spcAft>
                <a:spcPts val="0"/>
              </a:spcAft>
              <a:buFont typeface="+mj-lt"/>
              <a:buAutoNum type="arabicPeriod"/>
              <a:defRPr/>
            </a:pPr>
            <a:r>
              <a:rPr lang="el-GR" altLang="en-US" dirty="0" smtClean="0">
                <a:latin typeface="Century Gothic" pitchFamily="34" charset="0"/>
              </a:rPr>
              <a:t>Να γνωρίζουν τι περιέχει ο σχεδιασμός μάρκετινγκ</a:t>
            </a:r>
          </a:p>
          <a:p>
            <a:pPr marL="514350" indent="-514350" eaLnBrk="1" fontAlgn="auto" hangingPunct="1">
              <a:spcAft>
                <a:spcPts val="0"/>
              </a:spcAft>
              <a:buFont typeface="+mj-lt"/>
              <a:buAutoNum type="arabicPeriod"/>
              <a:defRPr/>
            </a:pPr>
            <a:r>
              <a:rPr lang="el-GR" altLang="en-US" dirty="0" smtClean="0">
                <a:latin typeface="Century Gothic" pitchFamily="34" charset="0"/>
              </a:rPr>
              <a:t>Να αναγνωρίζουν τα οφέλη του </a:t>
            </a:r>
            <a:r>
              <a:rPr lang="el-GR" altLang="en-US" dirty="0" err="1" smtClean="0">
                <a:latin typeface="Century Gothic" pitchFamily="34" charset="0"/>
              </a:rPr>
              <a:t>στοχευμένου</a:t>
            </a:r>
            <a:r>
              <a:rPr lang="el-GR" altLang="en-US" dirty="0" smtClean="0">
                <a:latin typeface="Century Gothic" pitchFamily="34" charset="0"/>
              </a:rPr>
              <a:t> μάρκετινγκ.</a:t>
            </a:r>
          </a:p>
          <a:p>
            <a:pPr marL="514350" indent="-514350" eaLnBrk="1" fontAlgn="auto" hangingPunct="1">
              <a:spcAft>
                <a:spcPts val="0"/>
              </a:spcAft>
              <a:buFont typeface="+mj-lt"/>
              <a:buAutoNum type="arabicPeriod"/>
              <a:defRPr/>
            </a:pPr>
            <a:r>
              <a:rPr lang="el-GR" altLang="en-US" dirty="0" smtClean="0">
                <a:latin typeface="Century Gothic" pitchFamily="34" charset="0"/>
              </a:rPr>
              <a:t>Να διαχωρίζουν τι αποφάσεις συνεπάγεται καθένα από τα 4 </a:t>
            </a:r>
            <a:r>
              <a:rPr lang="en-US" altLang="en-US" dirty="0" smtClean="0">
                <a:latin typeface="Century Gothic" pitchFamily="34" charset="0"/>
              </a:rPr>
              <a:t>P </a:t>
            </a:r>
            <a:r>
              <a:rPr lang="el-GR" altLang="en-US" dirty="0" smtClean="0">
                <a:latin typeface="Century Gothic" pitchFamily="34" charset="0"/>
              </a:rPr>
              <a:t>του μίγματος μάρκετινγκ. </a:t>
            </a:r>
          </a:p>
          <a:p>
            <a:pPr marL="514350" indent="-514350" eaLnBrk="1" fontAlgn="auto" hangingPunct="1">
              <a:spcAft>
                <a:spcPts val="0"/>
              </a:spcAft>
              <a:buFont typeface="+mj-lt"/>
              <a:buAutoNum type="arabicPeriod"/>
              <a:defRPr/>
            </a:pPr>
            <a:r>
              <a:rPr lang="el-GR" altLang="en-US" dirty="0" smtClean="0">
                <a:latin typeface="Century Gothic" pitchFamily="34" charset="0"/>
              </a:rPr>
              <a:t>Να καταλάβουν τι περιλαμβάνει η λειτουργία μάρκετινγκ και πως αυτή συνδέεται με τις άλλες λειτουργίες της επιχείρησης. </a:t>
            </a:r>
          </a:p>
          <a:p>
            <a:pPr>
              <a:buFont typeface="Arial" charset="0"/>
              <a:buChar char="•"/>
              <a:defRPr/>
            </a:pPr>
            <a:endParaRPr lang="el-GR" dirty="0" smtClean="0"/>
          </a:p>
        </p:txBody>
      </p:sp>
      <p:sp>
        <p:nvSpPr>
          <p:cNvPr id="4" name="Slide Number Placeholder 3"/>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D16A439-5AEF-41D6-AAA9-D37576A14C34}" type="slidenum">
              <a:rPr lang="el-GR" altLang="el-GR" sz="1200">
                <a:solidFill>
                  <a:srgbClr val="898989"/>
                </a:solidFill>
              </a:rPr>
              <a:pPr/>
              <a:t>4</a:t>
            </a:fld>
            <a:endParaRPr lang="el-GR" altLang="el-GR" sz="120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F90016E-5BD6-47A7-8A9C-4297649FBA0D}" type="slidenum">
              <a:rPr lang="en-US" altLang="el-GR" b="0">
                <a:latin typeface="Century Gothic" panose="020B0502020202020204" pitchFamily="34" charset="0"/>
              </a:rPr>
              <a:pPr/>
              <a:t>40</a:t>
            </a:fld>
            <a:endParaRPr lang="en-US" altLang="el-GR" b="0">
              <a:latin typeface="Century Gothic" panose="020B0502020202020204" pitchFamily="34" charset="0"/>
            </a:endParaRPr>
          </a:p>
        </p:txBody>
      </p:sp>
      <p:graphicFrame>
        <p:nvGraphicFramePr>
          <p:cNvPr id="7" name="Diagram 6"/>
          <p:cNvGraphicFramePr/>
          <p:nvPr/>
        </p:nvGraphicFramePr>
        <p:xfrm>
          <a:off x="0" y="260648"/>
          <a:ext cx="8748464"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7" descr="AA001450a"/>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t="9322"/>
          <a:stretch>
            <a:fillRect/>
          </a:stretch>
        </p:blipFill>
        <p:spPr>
          <a:xfrm>
            <a:off x="5210175" y="914400"/>
            <a:ext cx="3933825" cy="3567113"/>
          </a:xfrm>
          <a:noFill/>
        </p:spPr>
      </p:pic>
      <p:sp>
        <p:nvSpPr>
          <p:cNvPr id="47107" name="Rectangle 4"/>
          <p:cNvSpPr>
            <a:spLocks noGrp="1" noChangeArrowheads="1"/>
          </p:cNvSpPr>
          <p:nvPr>
            <p:ph type="title" idx="4294967295"/>
          </p:nvPr>
        </p:nvSpPr>
        <p:spPr>
          <a:xfrm>
            <a:off x="0" y="76200"/>
            <a:ext cx="9144000" cy="746125"/>
          </a:xfrm>
        </p:spPr>
        <p:txBody>
          <a:bodyPr/>
          <a:lstStyle/>
          <a:p>
            <a:pPr eaLnBrk="1" hangingPunct="1"/>
            <a:r>
              <a:rPr lang="el-GR" altLang="ja-JP" sz="4000" smtClean="0">
                <a:latin typeface="Century Gothic" panose="020B0502020202020204" pitchFamily="34" charset="0"/>
              </a:rPr>
              <a:t>Τμηματοποίηση &amp; Στόχευση</a:t>
            </a:r>
            <a:endParaRPr lang="en-US" altLang="ja-JP" sz="4000" smtClean="0">
              <a:latin typeface="Century Gothic" panose="020B0502020202020204" pitchFamily="34" charset="0"/>
            </a:endParaRPr>
          </a:p>
        </p:txBody>
      </p:sp>
      <p:sp>
        <p:nvSpPr>
          <p:cNvPr id="346120" name="Line 8"/>
          <p:cNvSpPr>
            <a:spLocks noChangeShapeType="1"/>
          </p:cNvSpPr>
          <p:nvPr/>
        </p:nvSpPr>
        <p:spPr bwMode="auto">
          <a:xfrm>
            <a:off x="7162800" y="914400"/>
            <a:ext cx="0" cy="3581400"/>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09" name="Line 9"/>
          <p:cNvSpPr>
            <a:spLocks noChangeShapeType="1"/>
          </p:cNvSpPr>
          <p:nvPr/>
        </p:nvSpPr>
        <p:spPr bwMode="auto">
          <a:xfrm>
            <a:off x="5791200" y="3505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 name="Group 13"/>
          <p:cNvGrpSpPr>
            <a:grpSpLocks/>
          </p:cNvGrpSpPr>
          <p:nvPr/>
        </p:nvGrpSpPr>
        <p:grpSpPr bwMode="auto">
          <a:xfrm>
            <a:off x="76200" y="1524000"/>
            <a:ext cx="4267200" cy="1905000"/>
            <a:chOff x="528" y="2208"/>
            <a:chExt cx="2688" cy="1200"/>
          </a:xfrm>
        </p:grpSpPr>
        <p:sp>
          <p:nvSpPr>
            <p:cNvPr id="47121" name="Oval 12"/>
            <p:cNvSpPr>
              <a:spLocks noChangeArrowheads="1"/>
            </p:cNvSpPr>
            <p:nvPr/>
          </p:nvSpPr>
          <p:spPr bwMode="auto">
            <a:xfrm>
              <a:off x="528" y="2208"/>
              <a:ext cx="2688" cy="1200"/>
            </a:xfrm>
            <a:prstGeom prst="ellipse">
              <a:avLst/>
            </a:prstGeom>
            <a:solidFill>
              <a:schemeClr val="accent1"/>
            </a:solidFill>
            <a:ln w="9525">
              <a:solidFill>
                <a:schemeClr val="tx1"/>
              </a:solidFill>
              <a:round/>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0"/>
                </a:spcBef>
              </a:pPr>
              <a:endParaRPr lang="el-GR" altLang="el-GR" sz="1800" b="0">
                <a:latin typeface="Century Gothic" panose="020B0502020202020204" pitchFamily="34" charset="0"/>
              </a:endParaRPr>
            </a:p>
          </p:txBody>
        </p:sp>
        <p:sp>
          <p:nvSpPr>
            <p:cNvPr id="47122" name="Text Box 11"/>
            <p:cNvSpPr txBox="1">
              <a:spLocks noChangeArrowheads="1"/>
            </p:cNvSpPr>
            <p:nvPr/>
          </p:nvSpPr>
          <p:spPr bwMode="auto">
            <a:xfrm>
              <a:off x="729" y="2400"/>
              <a:ext cx="243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50000"/>
                </a:spcBef>
              </a:pPr>
              <a:r>
                <a:rPr lang="el-GR" altLang="ja-JP" sz="2400">
                  <a:latin typeface="Century Gothic" panose="020B0502020202020204" pitchFamily="34" charset="0"/>
                </a:rPr>
                <a:t>Τμηματοποίηση Πελατών</a:t>
              </a:r>
              <a:endParaRPr lang="en-US" altLang="ja-JP" sz="2400">
                <a:latin typeface="Century Gothic" panose="020B0502020202020204" pitchFamily="34" charset="0"/>
              </a:endParaRPr>
            </a:p>
            <a:p>
              <a:pPr algn="l" eaLnBrk="1" hangingPunct="1">
                <a:lnSpc>
                  <a:spcPct val="100000"/>
                </a:lnSpc>
                <a:spcBef>
                  <a:spcPct val="50000"/>
                </a:spcBef>
              </a:pPr>
              <a:r>
                <a:rPr lang="el-GR" altLang="ja-JP" sz="2400" b="0">
                  <a:latin typeface="Century Gothic" panose="020B0502020202020204" pitchFamily="34" charset="0"/>
                </a:rPr>
                <a:t>Χωρίστε την αγορά σε τμήματα πελατών</a:t>
              </a:r>
            </a:p>
          </p:txBody>
        </p:sp>
      </p:grpSp>
      <p:grpSp>
        <p:nvGrpSpPr>
          <p:cNvPr id="3" name="Group 17"/>
          <p:cNvGrpSpPr>
            <a:grpSpLocks/>
          </p:cNvGrpSpPr>
          <p:nvPr/>
        </p:nvGrpSpPr>
        <p:grpSpPr bwMode="auto">
          <a:xfrm>
            <a:off x="76200" y="4419600"/>
            <a:ext cx="4267200" cy="1905000"/>
            <a:chOff x="144" y="2784"/>
            <a:chExt cx="2688" cy="1200"/>
          </a:xfrm>
        </p:grpSpPr>
        <p:sp>
          <p:nvSpPr>
            <p:cNvPr id="47119" name="Oval 15"/>
            <p:cNvSpPr>
              <a:spLocks noChangeArrowheads="1"/>
            </p:cNvSpPr>
            <p:nvPr/>
          </p:nvSpPr>
          <p:spPr bwMode="auto">
            <a:xfrm>
              <a:off x="144" y="2784"/>
              <a:ext cx="2688" cy="1200"/>
            </a:xfrm>
            <a:prstGeom prst="ellipse">
              <a:avLst/>
            </a:prstGeom>
            <a:solidFill>
              <a:schemeClr val="accent1"/>
            </a:solidFill>
            <a:ln w="9525">
              <a:solidFill>
                <a:schemeClr val="tx1"/>
              </a:solidFill>
              <a:round/>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0"/>
                </a:spcBef>
              </a:pPr>
              <a:endParaRPr lang="el-GR" altLang="el-GR" sz="1800" b="0">
                <a:latin typeface="Century Gothic" panose="020B0502020202020204" pitchFamily="34" charset="0"/>
              </a:endParaRPr>
            </a:p>
          </p:txBody>
        </p:sp>
        <p:sp>
          <p:nvSpPr>
            <p:cNvPr id="47120" name="Text Box 16"/>
            <p:cNvSpPr txBox="1">
              <a:spLocks noChangeArrowheads="1"/>
            </p:cNvSpPr>
            <p:nvPr/>
          </p:nvSpPr>
          <p:spPr bwMode="auto">
            <a:xfrm>
              <a:off x="384" y="2976"/>
              <a:ext cx="230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50000"/>
                </a:spcBef>
              </a:pPr>
              <a:r>
                <a:rPr lang="el-GR" altLang="ja-JP" sz="2400">
                  <a:latin typeface="Century Gothic" panose="020B0502020202020204" pitchFamily="34" charset="0"/>
                </a:rPr>
                <a:t>Στοχευμένο Μάρκετινγκ</a:t>
              </a:r>
              <a:endParaRPr lang="en-US" altLang="ja-JP" sz="2400">
                <a:latin typeface="Century Gothic" panose="020B0502020202020204" pitchFamily="34" charset="0"/>
              </a:endParaRPr>
            </a:p>
            <a:p>
              <a:pPr eaLnBrk="1" hangingPunct="1">
                <a:lnSpc>
                  <a:spcPct val="100000"/>
                </a:lnSpc>
                <a:spcBef>
                  <a:spcPct val="50000"/>
                </a:spcBef>
              </a:pPr>
              <a:r>
                <a:rPr lang="el-GR" altLang="ja-JP" sz="2400" b="0">
                  <a:latin typeface="Century Gothic" panose="020B0502020202020204" pitchFamily="34" charset="0"/>
                </a:rPr>
                <a:t>Επιλέξτε το κατάλληλο τμήμα</a:t>
              </a:r>
              <a:endParaRPr lang="en-US" altLang="ja-JP" sz="2400" b="0">
                <a:latin typeface="Century Gothic" panose="020B0502020202020204" pitchFamily="34" charset="0"/>
              </a:endParaRPr>
            </a:p>
          </p:txBody>
        </p:sp>
      </p:grpSp>
      <p:grpSp>
        <p:nvGrpSpPr>
          <p:cNvPr id="4" name="Group 25"/>
          <p:cNvGrpSpPr>
            <a:grpSpLocks/>
          </p:cNvGrpSpPr>
          <p:nvPr/>
        </p:nvGrpSpPr>
        <p:grpSpPr bwMode="auto">
          <a:xfrm>
            <a:off x="4343400" y="4419600"/>
            <a:ext cx="3733800" cy="914400"/>
            <a:chOff x="2736" y="2784"/>
            <a:chExt cx="2352" cy="576"/>
          </a:xfrm>
        </p:grpSpPr>
        <p:sp>
          <p:nvSpPr>
            <p:cNvPr id="47117" name="Line 18"/>
            <p:cNvSpPr>
              <a:spLocks noChangeShapeType="1"/>
            </p:cNvSpPr>
            <p:nvPr/>
          </p:nvSpPr>
          <p:spPr bwMode="auto">
            <a:xfrm>
              <a:off x="2736" y="3360"/>
              <a:ext cx="2352"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8" name="Line 20"/>
            <p:cNvSpPr>
              <a:spLocks noChangeShapeType="1"/>
            </p:cNvSpPr>
            <p:nvPr/>
          </p:nvSpPr>
          <p:spPr bwMode="auto">
            <a:xfrm flipV="1">
              <a:off x="5088" y="2784"/>
              <a:ext cx="0" cy="576"/>
            </a:xfrm>
            <a:prstGeom prst="line">
              <a:avLst/>
            </a:prstGeom>
            <a:noFill/>
            <a:ln w="5715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346133" name="Text Box 21"/>
          <p:cNvSpPr txBox="1">
            <a:spLocks noChangeArrowheads="1"/>
          </p:cNvSpPr>
          <p:nvPr/>
        </p:nvSpPr>
        <p:spPr bwMode="auto">
          <a:xfrm>
            <a:off x="4953000" y="914400"/>
            <a:ext cx="8382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50000"/>
              </a:spcBef>
            </a:pPr>
            <a:r>
              <a:rPr lang="ja-JP" altLang="en-US" sz="3200" b="0">
                <a:solidFill>
                  <a:srgbClr val="010199"/>
                </a:solidFill>
                <a:latin typeface="Century Gothic" panose="020B0502020202020204" pitchFamily="34" charset="0"/>
              </a:rPr>
              <a:t>#1</a:t>
            </a:r>
          </a:p>
        </p:txBody>
      </p:sp>
      <p:sp>
        <p:nvSpPr>
          <p:cNvPr id="346134" name="Text Box 22"/>
          <p:cNvSpPr txBox="1">
            <a:spLocks noChangeArrowheads="1"/>
          </p:cNvSpPr>
          <p:nvPr/>
        </p:nvSpPr>
        <p:spPr bwMode="auto">
          <a:xfrm>
            <a:off x="8153400" y="914400"/>
            <a:ext cx="762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50000"/>
              </a:spcBef>
            </a:pPr>
            <a:r>
              <a:rPr lang="ja-JP" altLang="en-US" sz="3200" b="0">
                <a:solidFill>
                  <a:srgbClr val="010199"/>
                </a:solidFill>
                <a:latin typeface="Century Gothic" panose="020B0502020202020204" pitchFamily="34" charset="0"/>
              </a:rPr>
              <a:t>#2</a:t>
            </a:r>
          </a:p>
        </p:txBody>
      </p:sp>
      <p:sp>
        <p:nvSpPr>
          <p:cNvPr id="47115" name="Line 28"/>
          <p:cNvSpPr>
            <a:spLocks noChangeShapeType="1"/>
          </p:cNvSpPr>
          <p:nvPr/>
        </p:nvSpPr>
        <p:spPr bwMode="auto">
          <a:xfrm flipH="1">
            <a:off x="1219200" y="838200"/>
            <a:ext cx="6400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7116" name="Rectangle 18"/>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32502CA-CD9B-45BB-958F-358D372763BC}" type="slidenum">
              <a:rPr lang="en-US" altLang="el-GR" b="0">
                <a:latin typeface="Century Gothic" panose="020B0502020202020204" pitchFamily="34" charset="0"/>
              </a:rPr>
              <a:pPr/>
              <a:t>41</a:t>
            </a:fld>
            <a:endParaRPr lang="en-US" altLang="el-GR" b="0">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4" fill="hold" grpId="0" nodeType="afterEffect">
                                  <p:stCondLst>
                                    <p:cond delay="3000"/>
                                  </p:stCondLst>
                                  <p:childTnLst>
                                    <p:set>
                                      <p:cBhvr>
                                        <p:cTn id="13" dur="1" fill="hold">
                                          <p:stCondLst>
                                            <p:cond delay="0"/>
                                          </p:stCondLst>
                                        </p:cTn>
                                        <p:tgtEl>
                                          <p:spTgt spid="346120"/>
                                        </p:tgtEl>
                                        <p:attrNameLst>
                                          <p:attrName>style.visibility</p:attrName>
                                        </p:attrNameLst>
                                      </p:cBhvr>
                                      <p:to>
                                        <p:strVal val="visible"/>
                                      </p:to>
                                    </p:set>
                                    <p:anim calcmode="lin" valueType="num">
                                      <p:cBhvr additive="base">
                                        <p:cTn id="14" dur="500" fill="hold"/>
                                        <p:tgtEl>
                                          <p:spTgt spid="346120"/>
                                        </p:tgtEl>
                                        <p:attrNameLst>
                                          <p:attrName>ppt_x</p:attrName>
                                        </p:attrNameLst>
                                      </p:cBhvr>
                                      <p:tavLst>
                                        <p:tav tm="0">
                                          <p:val>
                                            <p:strVal val="#ppt_x"/>
                                          </p:val>
                                        </p:tav>
                                        <p:tav tm="100000">
                                          <p:val>
                                            <p:strVal val="#ppt_x"/>
                                          </p:val>
                                        </p:tav>
                                      </p:tavLst>
                                    </p:anim>
                                    <p:anim calcmode="lin" valueType="num">
                                      <p:cBhvr additive="base">
                                        <p:cTn id="15" dur="500" fill="hold"/>
                                        <p:tgtEl>
                                          <p:spTgt spid="346120"/>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4500"/>
                            </p:stCondLst>
                            <p:childTnLst>
                              <p:par>
                                <p:cTn id="17" presetID="15" presetClass="entr" presetSubtype="0" fill="hold" grpId="0" nodeType="afterEffect">
                                  <p:stCondLst>
                                    <p:cond delay="0"/>
                                  </p:stCondLst>
                                  <p:childTnLst>
                                    <p:set>
                                      <p:cBhvr>
                                        <p:cTn id="18" dur="1" fill="hold">
                                          <p:stCondLst>
                                            <p:cond delay="0"/>
                                          </p:stCondLst>
                                        </p:cTn>
                                        <p:tgtEl>
                                          <p:spTgt spid="346133"/>
                                        </p:tgtEl>
                                        <p:attrNameLst>
                                          <p:attrName>style.visibility</p:attrName>
                                        </p:attrNameLst>
                                      </p:cBhvr>
                                      <p:to>
                                        <p:strVal val="visible"/>
                                      </p:to>
                                    </p:set>
                                    <p:anim calcmode="lin" valueType="num">
                                      <p:cBhvr>
                                        <p:cTn id="19" dur="1000" fill="hold"/>
                                        <p:tgtEl>
                                          <p:spTgt spid="346133"/>
                                        </p:tgtEl>
                                        <p:attrNameLst>
                                          <p:attrName>ppt_w</p:attrName>
                                        </p:attrNameLst>
                                      </p:cBhvr>
                                      <p:tavLst>
                                        <p:tav tm="0">
                                          <p:val>
                                            <p:fltVal val="0"/>
                                          </p:val>
                                        </p:tav>
                                        <p:tav tm="100000">
                                          <p:val>
                                            <p:strVal val="#ppt_w"/>
                                          </p:val>
                                        </p:tav>
                                      </p:tavLst>
                                    </p:anim>
                                    <p:anim calcmode="lin" valueType="num">
                                      <p:cBhvr>
                                        <p:cTn id="20" dur="1000" fill="hold"/>
                                        <p:tgtEl>
                                          <p:spTgt spid="346133"/>
                                        </p:tgtEl>
                                        <p:attrNameLst>
                                          <p:attrName>ppt_h</p:attrName>
                                        </p:attrNameLst>
                                      </p:cBhvr>
                                      <p:tavLst>
                                        <p:tav tm="0">
                                          <p:val>
                                            <p:fltVal val="0"/>
                                          </p:val>
                                        </p:tav>
                                        <p:tav tm="100000">
                                          <p:val>
                                            <p:strVal val="#ppt_h"/>
                                          </p:val>
                                        </p:tav>
                                      </p:tavLst>
                                    </p:anim>
                                    <p:anim calcmode="lin" valueType="num">
                                      <p:cBhvr>
                                        <p:cTn id="21" dur="1000" fill="hold"/>
                                        <p:tgtEl>
                                          <p:spTgt spid="34613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6133"/>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5500"/>
                            </p:stCondLst>
                            <p:childTnLst>
                              <p:par>
                                <p:cTn id="24" presetID="15" presetClass="entr" presetSubtype="0" fill="hold" grpId="0" nodeType="afterEffect">
                                  <p:stCondLst>
                                    <p:cond delay="0"/>
                                  </p:stCondLst>
                                  <p:childTnLst>
                                    <p:set>
                                      <p:cBhvr>
                                        <p:cTn id="25" dur="1" fill="hold">
                                          <p:stCondLst>
                                            <p:cond delay="0"/>
                                          </p:stCondLst>
                                        </p:cTn>
                                        <p:tgtEl>
                                          <p:spTgt spid="346134"/>
                                        </p:tgtEl>
                                        <p:attrNameLst>
                                          <p:attrName>style.visibility</p:attrName>
                                        </p:attrNameLst>
                                      </p:cBhvr>
                                      <p:to>
                                        <p:strVal val="visible"/>
                                      </p:to>
                                    </p:set>
                                    <p:anim calcmode="lin" valueType="num">
                                      <p:cBhvr>
                                        <p:cTn id="26" dur="1000" fill="hold"/>
                                        <p:tgtEl>
                                          <p:spTgt spid="346134"/>
                                        </p:tgtEl>
                                        <p:attrNameLst>
                                          <p:attrName>ppt_w</p:attrName>
                                        </p:attrNameLst>
                                      </p:cBhvr>
                                      <p:tavLst>
                                        <p:tav tm="0">
                                          <p:val>
                                            <p:fltVal val="0"/>
                                          </p:val>
                                        </p:tav>
                                        <p:tav tm="100000">
                                          <p:val>
                                            <p:strVal val="#ppt_w"/>
                                          </p:val>
                                        </p:tav>
                                      </p:tavLst>
                                    </p:anim>
                                    <p:anim calcmode="lin" valueType="num">
                                      <p:cBhvr>
                                        <p:cTn id="27" dur="1000" fill="hold"/>
                                        <p:tgtEl>
                                          <p:spTgt spid="346134"/>
                                        </p:tgtEl>
                                        <p:attrNameLst>
                                          <p:attrName>ppt_h</p:attrName>
                                        </p:attrNameLst>
                                      </p:cBhvr>
                                      <p:tavLst>
                                        <p:tav tm="0">
                                          <p:val>
                                            <p:fltVal val="0"/>
                                          </p:val>
                                        </p:tav>
                                        <p:tav tm="100000">
                                          <p:val>
                                            <p:strVal val="#ppt_h"/>
                                          </p:val>
                                        </p:tav>
                                      </p:tavLst>
                                    </p:anim>
                                    <p:anim calcmode="lin" valueType="num">
                                      <p:cBhvr>
                                        <p:cTn id="28" dur="1000" fill="hold"/>
                                        <p:tgtEl>
                                          <p:spTgt spid="34613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46134"/>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6500"/>
                            </p:stCondLst>
                            <p:childTnLst>
                              <p:par>
                                <p:cTn id="31" presetID="15" presetClass="entr" presetSubtype="0" fill="hold" nodeType="afterEffect">
                                  <p:stCondLst>
                                    <p:cond delay="4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11500"/>
                            </p:stCondLst>
                            <p:childTnLst>
                              <p:par>
                                <p:cTn id="38" presetID="2" presetClass="entr" presetSubtype="4" fill="hold" nodeType="afterEffect">
                                  <p:stCondLst>
                                    <p:cond delay="300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0" grpId="0" animBg="1"/>
      <p:bldP spid="346133" grpId="0" animBg="1"/>
      <p:bldP spid="3461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altLang="el-GR" smtClean="0">
                <a:latin typeface="Century Gothic" panose="020B0502020202020204" pitchFamily="34" charset="0"/>
              </a:rPr>
              <a:t>Αξία για τους πελάτες</a:t>
            </a:r>
            <a:endParaRPr lang="en-US" altLang="el-GR" smtClean="0">
              <a:latin typeface="Century Gothic" panose="020B0502020202020204" pitchFamily="34" charset="0"/>
            </a:endParaRPr>
          </a:p>
        </p:txBody>
      </p:sp>
      <p:sp>
        <p:nvSpPr>
          <p:cNvPr id="21508" name="AutoShape 4"/>
          <p:cNvSpPr>
            <a:spLocks noChangeArrowheads="1"/>
          </p:cNvSpPr>
          <p:nvPr/>
        </p:nvSpPr>
        <p:spPr bwMode="auto">
          <a:xfrm>
            <a:off x="1476375" y="1700213"/>
            <a:ext cx="3505200" cy="4992687"/>
          </a:xfrm>
          <a:prstGeom prst="curvedRightArrow">
            <a:avLst>
              <a:gd name="adj1" fmla="val 844"/>
              <a:gd name="adj2" fmla="val 29331"/>
              <a:gd name="adj3" fmla="val 33333"/>
            </a:avLst>
          </a:prstGeom>
          <a:solidFill>
            <a:srgbClr val="FF9999"/>
          </a:solidFill>
          <a:ln w="9525">
            <a:solidFill>
              <a:srgbClr val="000000"/>
            </a:solidFill>
            <a:miter lim="800000"/>
            <a:headEnd/>
            <a:tailEnd/>
          </a:ln>
          <a:effectLst>
            <a:outerShdw dist="135003" dir="2928844" algn="ctr" rotWithShape="0">
              <a:srgbClr val="808080"/>
            </a:outerShdw>
          </a:effectLst>
        </p:spPr>
        <p:txBody>
          <a:bodyPr wrap="none" anchor="ctr"/>
          <a:lstStyle/>
          <a:p>
            <a:pPr>
              <a:lnSpc>
                <a:spcPct val="100000"/>
              </a:lnSpc>
              <a:spcBef>
                <a:spcPct val="0"/>
              </a:spcBef>
              <a:defRPr/>
            </a:pPr>
            <a:endParaRPr lang="el-GR" sz="2400">
              <a:solidFill>
                <a:srgbClr val="808080"/>
              </a:solidFill>
              <a:latin typeface="Century Gothic" pitchFamily="34" charset="0"/>
            </a:endParaRPr>
          </a:p>
        </p:txBody>
      </p:sp>
      <p:sp>
        <p:nvSpPr>
          <p:cNvPr id="48132" name="Rectangle 5"/>
          <p:cNvSpPr>
            <a:spLocks noChangeArrowheads="1"/>
          </p:cNvSpPr>
          <p:nvPr/>
        </p:nvSpPr>
        <p:spPr bwMode="auto">
          <a:xfrm>
            <a:off x="3657600" y="2590800"/>
            <a:ext cx="495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20000"/>
              </a:lnSpc>
              <a:buClr>
                <a:srgbClr val="C0C0C0"/>
              </a:buClr>
              <a:buSzPct val="80000"/>
              <a:buFont typeface="Wingdings" panose="05000000000000000000" pitchFamily="2" charset="2"/>
              <a:buNone/>
            </a:pPr>
            <a:r>
              <a:rPr lang="el-GR" altLang="el-GR">
                <a:solidFill>
                  <a:schemeClr val="tx1"/>
                </a:solidFill>
                <a:latin typeface="Century Gothic" panose="020B0502020202020204" pitchFamily="34" charset="0"/>
              </a:rPr>
              <a:t>Ο δείκτης των οφελών προς τις αναγκαίες θυσίες για να πάρει κανείς τα προσφερόμενα οφέλη</a:t>
            </a:r>
            <a:endParaRPr lang="en-US" altLang="el-GR">
              <a:solidFill>
                <a:schemeClr val="tx1"/>
              </a:solidFill>
              <a:latin typeface="Century Gothic" panose="020B0502020202020204" pitchFamily="34" charset="0"/>
            </a:endParaRPr>
          </a:p>
        </p:txBody>
      </p:sp>
      <p:sp>
        <p:nvSpPr>
          <p:cNvPr id="48133"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AB3547B-AF11-4F04-8969-1DF75D3E9452}" type="slidenum">
              <a:rPr lang="en-US" altLang="el-GR" b="0">
                <a:solidFill>
                  <a:schemeClr val="tx1"/>
                </a:solidFill>
                <a:latin typeface="Century Gothic" panose="020B0502020202020204" pitchFamily="34" charset="0"/>
              </a:rPr>
              <a:pPr/>
              <a:t>42</a:t>
            </a:fld>
            <a:endParaRPr lang="en-US" altLang="el-GR" b="0">
              <a:solidFill>
                <a:schemeClr val="tx1"/>
              </a:solidFill>
              <a:latin typeface="Century Gothic" panose="020B0502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altLang="el-GR" sz="3200" smtClean="0">
                <a:latin typeface="Century Gothic" panose="020B0502020202020204" pitchFamily="34" charset="0"/>
              </a:rPr>
              <a:t>Προϋποθέσεις αξίας για τους πελάτες</a:t>
            </a:r>
            <a:endParaRPr lang="en-US" altLang="el-GR" sz="3200" smtClean="0">
              <a:latin typeface="Century Gothic" panose="020B0502020202020204" pitchFamily="34" charset="0"/>
            </a:endParaRPr>
          </a:p>
        </p:txBody>
      </p:sp>
      <p:graphicFrame>
        <p:nvGraphicFramePr>
          <p:cNvPr id="5" name="Content Placeholder 4"/>
          <p:cNvGraphicFramePr>
            <a:graphicFrameLocks noGrp="1"/>
          </p:cNvGraphicFramePr>
          <p:nvPr>
            <p:ph idx="1"/>
          </p:nvPr>
        </p:nvGraphicFramePr>
        <p:xfrm>
          <a:off x="0" y="1700808"/>
          <a:ext cx="896448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6" name="Rectangle 4"/>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F23EE86A-CADB-47C0-9CF9-03C052C48E42}" type="slidenum">
              <a:rPr lang="en-US" altLang="el-GR" b="0">
                <a:solidFill>
                  <a:schemeClr val="tx1"/>
                </a:solidFill>
                <a:latin typeface="Century Gothic" panose="020B0502020202020204" pitchFamily="34" charset="0"/>
              </a:rPr>
              <a:pPr/>
              <a:t>43</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smtClean="0">
                <a:latin typeface="Century Gothic" pitchFamily="34" charset="0"/>
              </a:rPr>
              <a:t>Ιεράρχηση Αναγκών κατά </a:t>
            </a:r>
            <a:r>
              <a:rPr lang="en-US" dirty="0" smtClean="0">
                <a:latin typeface="Century Gothic" pitchFamily="34" charset="0"/>
              </a:rPr>
              <a:t>Maslow</a:t>
            </a:r>
            <a:endParaRPr lang="el-GR" dirty="0">
              <a:latin typeface="Century Gothic" pitchFamily="34" charset="0"/>
            </a:endParaRPr>
          </a:p>
        </p:txBody>
      </p:sp>
      <p:graphicFrame>
        <p:nvGraphicFramePr>
          <p:cNvPr id="4" name="Content Placeholder 3"/>
          <p:cNvGraphicFramePr>
            <a:graphicFrameLocks noGrp="1"/>
          </p:cNvGraphicFramePr>
          <p:nvPr>
            <p:ph idx="1"/>
          </p:nvPr>
        </p:nvGraphicFramePr>
        <p:xfrm>
          <a:off x="0" y="1571612"/>
          <a:ext cx="5857916" cy="449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0" name="TextBox 4"/>
          <p:cNvSpPr txBox="1">
            <a:spLocks noChangeArrowheads="1"/>
          </p:cNvSpPr>
          <p:nvPr/>
        </p:nvSpPr>
        <p:spPr bwMode="auto">
          <a:xfrm>
            <a:off x="3714750" y="1714500"/>
            <a:ext cx="326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2400">
                <a:latin typeface="Century Gothic" panose="020B0502020202020204" pitchFamily="34" charset="0"/>
              </a:rPr>
              <a:t>Αυτοπροσδιορισμού</a:t>
            </a:r>
          </a:p>
        </p:txBody>
      </p:sp>
      <p:sp>
        <p:nvSpPr>
          <p:cNvPr id="50181" name="TextBox 5"/>
          <p:cNvSpPr txBox="1">
            <a:spLocks noChangeArrowheads="1"/>
          </p:cNvSpPr>
          <p:nvPr/>
        </p:nvSpPr>
        <p:spPr bwMode="auto">
          <a:xfrm>
            <a:off x="5121275" y="2571750"/>
            <a:ext cx="167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2400">
                <a:latin typeface="Century Gothic" panose="020B0502020202020204" pitchFamily="34" charset="0"/>
              </a:rPr>
              <a:t>Εκτίμησης</a:t>
            </a:r>
          </a:p>
        </p:txBody>
      </p:sp>
      <p:sp>
        <p:nvSpPr>
          <p:cNvPr id="50182" name="TextBox 6"/>
          <p:cNvSpPr txBox="1">
            <a:spLocks noChangeArrowheads="1"/>
          </p:cNvSpPr>
          <p:nvPr/>
        </p:nvSpPr>
        <p:spPr bwMode="auto">
          <a:xfrm>
            <a:off x="4598988" y="3429000"/>
            <a:ext cx="2820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2400">
                <a:latin typeface="Century Gothic" panose="020B0502020202020204" pitchFamily="34" charset="0"/>
              </a:rPr>
              <a:t>Αγάπης / Ανήκειν</a:t>
            </a:r>
          </a:p>
        </p:txBody>
      </p:sp>
      <p:sp>
        <p:nvSpPr>
          <p:cNvPr id="50183" name="TextBox 7"/>
          <p:cNvSpPr txBox="1">
            <a:spLocks noChangeArrowheads="1"/>
          </p:cNvSpPr>
          <p:nvPr/>
        </p:nvSpPr>
        <p:spPr bwMode="auto">
          <a:xfrm>
            <a:off x="5384800" y="4357688"/>
            <a:ext cx="1852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2400">
                <a:latin typeface="Century Gothic" panose="020B0502020202020204" pitchFamily="34" charset="0"/>
              </a:rPr>
              <a:t>Ασφάλειας</a:t>
            </a:r>
          </a:p>
        </p:txBody>
      </p:sp>
      <p:sp>
        <p:nvSpPr>
          <p:cNvPr id="50184" name="TextBox 8"/>
          <p:cNvSpPr txBox="1">
            <a:spLocks noChangeArrowheads="1"/>
          </p:cNvSpPr>
          <p:nvPr/>
        </p:nvSpPr>
        <p:spPr bwMode="auto">
          <a:xfrm>
            <a:off x="6088063" y="5214938"/>
            <a:ext cx="2106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2400">
                <a:latin typeface="Century Gothic" panose="020B0502020202020204" pitchFamily="34" charset="0"/>
              </a:rPr>
              <a:t>Ψυχολογικές</a:t>
            </a:r>
          </a:p>
        </p:txBody>
      </p:sp>
      <p:cxnSp>
        <p:nvCxnSpPr>
          <p:cNvPr id="11" name="Straight Connector 10"/>
          <p:cNvCxnSpPr/>
          <p:nvPr/>
        </p:nvCxnSpPr>
        <p:spPr>
          <a:xfrm>
            <a:off x="3429000" y="2143125"/>
            <a:ext cx="32146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00500" y="3000375"/>
            <a:ext cx="27146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0" y="3857625"/>
            <a:ext cx="2643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43500" y="4786313"/>
            <a:ext cx="20716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15000" y="5715000"/>
            <a:ext cx="22145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50190" name="Rectangle 13"/>
          <p:cNvSpPr>
            <a:spLocks noChangeArrowheads="1"/>
          </p:cNvSpPr>
          <p:nvPr/>
        </p:nvSpPr>
        <p:spPr bwMode="auto">
          <a:xfrm>
            <a:off x="8561388" y="6378575"/>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704A053-FC13-4B3E-B53D-558F05CFC6F5}" type="slidenum">
              <a:rPr lang="en-US" altLang="el-GR" b="0">
                <a:latin typeface="Century Gothic" panose="020B0502020202020204" pitchFamily="34" charset="0"/>
              </a:rPr>
              <a:pPr/>
              <a:t>44</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p:cNvSpPr>
            <a:spLocks noChangeArrowheads="1"/>
          </p:cNvSpPr>
          <p:nvPr/>
        </p:nvSpPr>
        <p:spPr bwMode="auto">
          <a:xfrm>
            <a:off x="457200" y="1676400"/>
            <a:ext cx="3505200" cy="3657600"/>
          </a:xfrm>
          <a:prstGeom prst="curvedRightArrow">
            <a:avLst>
              <a:gd name="adj1" fmla="val 20870"/>
              <a:gd name="adj2" fmla="val 41739"/>
              <a:gd name="adj3" fmla="val 33333"/>
            </a:avLst>
          </a:prstGeom>
          <a:solidFill>
            <a:srgbClr val="FF9999"/>
          </a:solidFill>
          <a:ln w="9525">
            <a:solidFill>
              <a:srgbClr val="000000"/>
            </a:solidFill>
            <a:miter lim="800000"/>
            <a:headEnd/>
            <a:tailEnd/>
          </a:ln>
          <a:effectLst>
            <a:outerShdw dist="135003" dir="2928844" algn="ctr" rotWithShape="0">
              <a:srgbClr val="808080"/>
            </a:outerShdw>
          </a:effectLst>
        </p:spPr>
        <p:txBody>
          <a:bodyPr wrap="none" anchor="ctr"/>
          <a:lstStyle/>
          <a:p>
            <a:pPr>
              <a:lnSpc>
                <a:spcPct val="100000"/>
              </a:lnSpc>
              <a:spcBef>
                <a:spcPct val="0"/>
              </a:spcBef>
              <a:defRPr/>
            </a:pPr>
            <a:endParaRPr lang="el-GR" sz="2400">
              <a:solidFill>
                <a:schemeClr val="tx1"/>
              </a:solidFill>
              <a:latin typeface="Century Gothic" pitchFamily="34" charset="0"/>
            </a:endParaRPr>
          </a:p>
        </p:txBody>
      </p:sp>
      <p:sp>
        <p:nvSpPr>
          <p:cNvPr id="51203" name="Rectangle 5"/>
          <p:cNvSpPr>
            <a:spLocks noChangeArrowheads="1"/>
          </p:cNvSpPr>
          <p:nvPr/>
        </p:nvSpPr>
        <p:spPr bwMode="auto">
          <a:xfrm>
            <a:off x="3657600" y="2590800"/>
            <a:ext cx="495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20000"/>
              </a:lnSpc>
              <a:buClr>
                <a:srgbClr val="C0C0C0"/>
              </a:buClr>
              <a:buSzPct val="80000"/>
              <a:buFont typeface="Wingdings" panose="05000000000000000000" pitchFamily="2" charset="2"/>
              <a:buNone/>
            </a:pPr>
            <a:r>
              <a:rPr lang="el-GR" altLang="el-GR">
                <a:solidFill>
                  <a:schemeClr val="tx1"/>
                </a:solidFill>
                <a:latin typeface="Century Gothic" panose="020B0502020202020204" pitchFamily="34" charset="0"/>
              </a:rPr>
              <a:t>Το συναίσθημα ότι τα λεφτά του πιάνουν τόπο. Το προϊόν εκπληρώνει και υπερβαίνει τις προσδοκίες των πελατών.  </a:t>
            </a:r>
            <a:endParaRPr lang="en-US" altLang="el-GR">
              <a:solidFill>
                <a:schemeClr val="tx1"/>
              </a:solidFill>
              <a:latin typeface="Century Gothic" panose="020B0502020202020204" pitchFamily="34" charset="0"/>
            </a:endParaRPr>
          </a:p>
        </p:txBody>
      </p:sp>
      <p:sp>
        <p:nvSpPr>
          <p:cNvPr id="51204" name="Rectangle 6"/>
          <p:cNvSpPr>
            <a:spLocks noGrp="1" noChangeArrowheads="1"/>
          </p:cNvSpPr>
          <p:nvPr>
            <p:ph type="title"/>
          </p:nvPr>
        </p:nvSpPr>
        <p:spPr/>
        <p:txBody>
          <a:bodyPr/>
          <a:lstStyle/>
          <a:p>
            <a:pPr eaLnBrk="1" hangingPunct="1"/>
            <a:r>
              <a:rPr lang="el-GR" altLang="el-GR" smtClean="0">
                <a:latin typeface="Century Gothic" panose="020B0502020202020204" pitchFamily="34" charset="0"/>
              </a:rPr>
              <a:t>Ικανοποίηση του πελάτη</a:t>
            </a:r>
            <a:endParaRPr lang="en-US" altLang="el-GR" smtClean="0">
              <a:latin typeface="Century Gothic" panose="020B0502020202020204" pitchFamily="34" charset="0"/>
            </a:endParaRPr>
          </a:p>
        </p:txBody>
      </p:sp>
      <p:sp>
        <p:nvSpPr>
          <p:cNvPr id="51205"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6C79E81B-F014-4709-91E0-CE83367971FD}" type="slidenum">
              <a:rPr lang="en-US" altLang="el-GR" b="0">
                <a:solidFill>
                  <a:schemeClr val="tx1"/>
                </a:solidFill>
                <a:latin typeface="Century Gothic" panose="020B0502020202020204" pitchFamily="34" charset="0"/>
              </a:rPr>
              <a:pPr/>
              <a:t>45</a:t>
            </a:fld>
            <a:endParaRPr lang="en-US" altLang="el-GR" b="0">
              <a:solidFill>
                <a:schemeClr val="tx1"/>
              </a:solidFill>
              <a:latin typeface="Century Gothic" panose="020B0502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l-GR" altLang="el-GR" smtClean="0">
                <a:latin typeface="Century Gothic" panose="020B0502020202020204" pitchFamily="34" charset="0"/>
              </a:rPr>
              <a:t>Τι είναι το Μάρκετινγκ</a:t>
            </a:r>
            <a:r>
              <a:rPr lang="en-US" altLang="el-GR" smtClean="0">
                <a:latin typeface="Century Gothic" panose="020B0502020202020204" pitchFamily="34" charset="0"/>
              </a:rPr>
              <a:t>;</a:t>
            </a:r>
            <a:r>
              <a:rPr lang="el-GR" altLang="el-GR" smtClean="0">
                <a:latin typeface="Century Gothic" panose="020B0502020202020204" pitchFamily="34" charset="0"/>
              </a:rPr>
              <a:t> </a:t>
            </a:r>
          </a:p>
        </p:txBody>
      </p:sp>
      <p:sp>
        <p:nvSpPr>
          <p:cNvPr id="3" name="Content Placeholder 2"/>
          <p:cNvSpPr>
            <a:spLocks noGrp="1"/>
          </p:cNvSpPr>
          <p:nvPr>
            <p:ph idx="1"/>
          </p:nvPr>
        </p:nvSpPr>
        <p:spPr>
          <a:xfrm>
            <a:off x="428625" y="1785938"/>
            <a:ext cx="8258175" cy="4340225"/>
          </a:xfrm>
        </p:spPr>
        <p:txBody>
          <a:bodyPr rtlCol="0">
            <a:normAutofit lnSpcReduction="10000"/>
          </a:bodyPr>
          <a:lstStyle/>
          <a:p>
            <a:pPr eaLnBrk="1" fontAlgn="auto" hangingPunct="1">
              <a:spcAft>
                <a:spcPts val="0"/>
              </a:spcAft>
              <a:buFont typeface="Arial" panose="020B0604020202020204" pitchFamily="34" charset="0"/>
              <a:buNone/>
              <a:defRPr/>
            </a:pPr>
            <a:r>
              <a:rPr lang="en-US" b="1" i="1" dirty="0" smtClean="0">
                <a:solidFill>
                  <a:srgbClr val="FF0000"/>
                </a:solidFill>
                <a:latin typeface="Century Gothic" pitchFamily="34" charset="0"/>
              </a:rPr>
              <a:t>“Marketing is too important </a:t>
            </a:r>
            <a:endParaRPr lang="el-GR" b="1" i="1" dirty="0" smtClean="0">
              <a:solidFill>
                <a:srgbClr val="FF0000"/>
              </a:solidFill>
              <a:latin typeface="Century Gothic" pitchFamily="34" charset="0"/>
            </a:endParaRPr>
          </a:p>
          <a:p>
            <a:pPr eaLnBrk="1" fontAlgn="auto" hangingPunct="1">
              <a:spcAft>
                <a:spcPts val="0"/>
              </a:spcAft>
              <a:buFont typeface="Arial" panose="020B0604020202020204" pitchFamily="34" charset="0"/>
              <a:buNone/>
              <a:defRPr/>
            </a:pPr>
            <a:r>
              <a:rPr lang="el-GR" b="1" i="1" dirty="0" smtClean="0">
                <a:solidFill>
                  <a:srgbClr val="FF0000"/>
                </a:solidFill>
                <a:latin typeface="Century Gothic" pitchFamily="34" charset="0"/>
              </a:rPr>
              <a:t>		</a:t>
            </a:r>
            <a:r>
              <a:rPr lang="en-US" b="1" i="1" dirty="0" smtClean="0">
                <a:solidFill>
                  <a:srgbClr val="FF0000"/>
                </a:solidFill>
                <a:latin typeface="Century Gothic" pitchFamily="34" charset="0"/>
              </a:rPr>
              <a:t>to be left to the </a:t>
            </a:r>
            <a:endParaRPr lang="el-GR" dirty="0" smtClean="0">
              <a:solidFill>
                <a:srgbClr val="FF0000"/>
              </a:solidFill>
              <a:latin typeface="Century Gothic" pitchFamily="34" charset="0"/>
            </a:endParaRPr>
          </a:p>
          <a:p>
            <a:pPr eaLnBrk="1" fontAlgn="auto" hangingPunct="1">
              <a:spcAft>
                <a:spcPts val="0"/>
              </a:spcAft>
              <a:buFont typeface="Arial" panose="020B0604020202020204" pitchFamily="34" charset="0"/>
              <a:buNone/>
              <a:defRPr/>
            </a:pPr>
            <a:r>
              <a:rPr lang="el-GR" b="1" i="1" dirty="0" smtClean="0">
                <a:solidFill>
                  <a:srgbClr val="FF0000"/>
                </a:solidFill>
                <a:latin typeface="Century Gothic" pitchFamily="34" charset="0"/>
              </a:rPr>
              <a:t>			</a:t>
            </a:r>
            <a:r>
              <a:rPr lang="en-US" b="1" i="1" dirty="0" smtClean="0">
                <a:solidFill>
                  <a:srgbClr val="FF0000"/>
                </a:solidFill>
                <a:latin typeface="Century Gothic" pitchFamily="34" charset="0"/>
              </a:rPr>
              <a:t>marketing department</a:t>
            </a:r>
            <a:r>
              <a:rPr lang="en-US" b="1" dirty="0" smtClean="0">
                <a:solidFill>
                  <a:srgbClr val="FF0000"/>
                </a:solidFill>
                <a:latin typeface="Century Gothic" pitchFamily="34" charset="0"/>
              </a:rPr>
              <a:t>.”  </a:t>
            </a:r>
            <a:endParaRPr lang="el-GR" b="1" dirty="0" smtClean="0">
              <a:solidFill>
                <a:srgbClr val="FF0000"/>
              </a:solidFill>
              <a:latin typeface="Century Gothic" pitchFamily="34" charset="0"/>
            </a:endParaRPr>
          </a:p>
          <a:p>
            <a:pPr eaLnBrk="1" fontAlgn="auto" hangingPunct="1">
              <a:spcAft>
                <a:spcPts val="0"/>
              </a:spcAft>
              <a:defRPr/>
            </a:pPr>
            <a:endParaRPr lang="el-GR" b="1" dirty="0" smtClean="0">
              <a:latin typeface="Century Gothic" pitchFamily="34" charset="0"/>
            </a:endParaRPr>
          </a:p>
          <a:p>
            <a:pPr eaLnBrk="1" fontAlgn="auto" hangingPunct="1">
              <a:spcAft>
                <a:spcPts val="0"/>
              </a:spcAft>
              <a:defRPr/>
            </a:pPr>
            <a:endParaRPr lang="el-GR" b="1" dirty="0" smtClean="0">
              <a:latin typeface="Century Gothic" pitchFamily="34" charset="0"/>
            </a:endParaRPr>
          </a:p>
          <a:p>
            <a:pPr eaLnBrk="1" fontAlgn="auto" hangingPunct="1">
              <a:spcAft>
                <a:spcPts val="0"/>
              </a:spcAft>
              <a:buFont typeface="Arial" panose="020B0604020202020204" pitchFamily="34" charset="0"/>
              <a:buNone/>
              <a:defRPr/>
            </a:pPr>
            <a:r>
              <a:rPr lang="el-GR" b="1" dirty="0" smtClean="0">
                <a:latin typeface="Century Gothic" pitchFamily="34" charset="0"/>
              </a:rPr>
              <a:t>					          </a:t>
            </a:r>
            <a:r>
              <a:rPr lang="en-US" b="1" dirty="0" smtClean="0">
                <a:latin typeface="Century Gothic" pitchFamily="34" charset="0"/>
              </a:rPr>
              <a:t>David Packard </a:t>
            </a:r>
            <a:endParaRPr lang="el-GR" dirty="0" smtClean="0">
              <a:latin typeface="Century Gothic" pitchFamily="34" charset="0"/>
            </a:endParaRPr>
          </a:p>
          <a:p>
            <a:pPr eaLnBrk="1" fontAlgn="auto" hangingPunct="1">
              <a:spcAft>
                <a:spcPts val="0"/>
              </a:spcAft>
              <a:buFont typeface="Arial" panose="020B0604020202020204" pitchFamily="34" charset="0"/>
              <a:buNone/>
              <a:defRPr/>
            </a:pPr>
            <a:r>
              <a:rPr lang="en-US" b="1" dirty="0" smtClean="0">
                <a:latin typeface="Century Gothic" pitchFamily="34" charset="0"/>
              </a:rPr>
              <a:t>				</a:t>
            </a:r>
            <a:r>
              <a:rPr lang="el-GR" b="1" dirty="0" smtClean="0">
                <a:latin typeface="Century Gothic" pitchFamily="34" charset="0"/>
              </a:rPr>
              <a:t>		</a:t>
            </a:r>
            <a:r>
              <a:rPr lang="en-US" b="1" dirty="0" smtClean="0">
                <a:latin typeface="Century Gothic" pitchFamily="34" charset="0"/>
              </a:rPr>
              <a:t>Hewlett-Packard </a:t>
            </a:r>
            <a:endParaRPr lang="el-GR" dirty="0" smtClean="0">
              <a:latin typeface="Century Gothic" pitchFamily="34" charset="0"/>
            </a:endParaRPr>
          </a:p>
          <a:p>
            <a:pPr eaLnBrk="1" fontAlgn="auto" hangingPunct="1">
              <a:spcAft>
                <a:spcPts val="0"/>
              </a:spcAft>
              <a:buFont typeface="Arial" panose="020B0604020202020204" pitchFamily="34" charset="0"/>
              <a:buNone/>
              <a:defRPr/>
            </a:pPr>
            <a:r>
              <a:rPr lang="en-US" dirty="0" smtClean="0">
                <a:latin typeface="Century Gothic" pitchFamily="34" charset="0"/>
              </a:rPr>
              <a:t> </a:t>
            </a:r>
            <a:endParaRPr lang="el-GR" dirty="0" smtClean="0">
              <a:latin typeface="Century Gothic" pitchFamily="34" charset="0"/>
            </a:endParaRPr>
          </a:p>
          <a:p>
            <a:pPr eaLnBrk="1" fontAlgn="auto" hangingPunct="1">
              <a:spcAft>
                <a:spcPts val="0"/>
              </a:spcAft>
              <a:defRPr/>
            </a:pPr>
            <a:endParaRPr lang="el-GR" dirty="0">
              <a:latin typeface="Century Gothic" pitchFamily="34" charset="0"/>
            </a:endParaRPr>
          </a:p>
        </p:txBody>
      </p:sp>
      <p:sp>
        <p:nvSpPr>
          <p:cNvPr id="52228" name="Rectangle 3"/>
          <p:cNvSpPr>
            <a:spLocks noChangeArrowheads="1"/>
          </p:cNvSpPr>
          <p:nvPr/>
        </p:nvSpPr>
        <p:spPr bwMode="auto">
          <a:xfrm>
            <a:off x="8561388" y="6378575"/>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62D9A811-743B-49DB-A3E6-23046170D29E}" type="slidenum">
              <a:rPr lang="en-US" altLang="el-GR" b="0">
                <a:latin typeface="Century Gothic" panose="020B0502020202020204" pitchFamily="34" charset="0"/>
              </a:rPr>
              <a:pPr/>
              <a:t>46</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260350"/>
            <a:ext cx="7772400" cy="1143000"/>
          </a:xfrm>
        </p:spPr>
        <p:txBody>
          <a:bodyPr/>
          <a:lstStyle/>
          <a:p>
            <a:pPr eaLnBrk="1" hangingPunct="1"/>
            <a:r>
              <a:rPr lang="el-GR" altLang="el-GR" sz="3200" smtClean="0">
                <a:latin typeface="Century Gothic" panose="020B0502020202020204" pitchFamily="34" charset="0"/>
              </a:rPr>
              <a:t>Διατήρηση της ικανοποίησης των πελατών</a:t>
            </a:r>
            <a:endParaRPr lang="en-US" altLang="el-GR" sz="3200" smtClean="0">
              <a:latin typeface="Century Gothic" panose="020B0502020202020204" pitchFamily="34" charset="0"/>
            </a:endParaRPr>
          </a:p>
        </p:txBody>
      </p:sp>
      <p:sp>
        <p:nvSpPr>
          <p:cNvPr id="25604" name="Rectangle 4"/>
          <p:cNvSpPr>
            <a:spLocks noChangeArrowheads="1"/>
          </p:cNvSpPr>
          <p:nvPr/>
        </p:nvSpPr>
        <p:spPr bwMode="auto">
          <a:xfrm>
            <a:off x="611188" y="1557338"/>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Clr>
                <a:srgbClr val="C0C0C0"/>
              </a:buClr>
              <a:buSzPct val="80000"/>
              <a:buFont typeface="Wingdings" panose="05000000000000000000" pitchFamily="2" charset="2"/>
              <a:buChar char="u"/>
            </a:pPr>
            <a:r>
              <a:rPr lang="el-GR" altLang="el-GR" sz="3000">
                <a:solidFill>
                  <a:schemeClr val="tx1"/>
                </a:solidFill>
                <a:latin typeface="Century Gothic" panose="020B0502020202020204" pitchFamily="34" charset="0"/>
              </a:rPr>
              <a:t>Εκπλήρωση και υπέρβαση των προσδοκιών των καταναλωτών</a:t>
            </a:r>
            <a:endParaRPr lang="en-US" altLang="el-GR" sz="3000">
              <a:solidFill>
                <a:schemeClr val="tx1"/>
              </a:solidFill>
              <a:latin typeface="Century Gothic" panose="020B0502020202020204" pitchFamily="34" charset="0"/>
            </a:endParaRPr>
          </a:p>
          <a:p>
            <a:pPr algn="l">
              <a:lnSpc>
                <a:spcPct val="100000"/>
              </a:lnSpc>
              <a:buClr>
                <a:srgbClr val="C0C0C0"/>
              </a:buClr>
              <a:buSzPct val="80000"/>
              <a:buFont typeface="Wingdings" panose="05000000000000000000" pitchFamily="2" charset="2"/>
              <a:buChar char="u"/>
            </a:pPr>
            <a:r>
              <a:rPr lang="el-GR" altLang="el-GR" sz="3000">
                <a:solidFill>
                  <a:schemeClr val="tx1"/>
                </a:solidFill>
                <a:latin typeface="Century Gothic" panose="020B0502020202020204" pitchFamily="34" charset="0"/>
              </a:rPr>
              <a:t>Επικέντρωση στην συνεχή ικανοποίηση των πελατών </a:t>
            </a:r>
          </a:p>
          <a:p>
            <a:pPr algn="l">
              <a:lnSpc>
                <a:spcPct val="100000"/>
              </a:lnSpc>
              <a:buClr>
                <a:srgbClr val="C0C0C0"/>
              </a:buClr>
              <a:buSzPct val="80000"/>
              <a:buFont typeface="Wingdings" panose="05000000000000000000" pitchFamily="2" charset="2"/>
              <a:buChar char="u"/>
            </a:pPr>
            <a:r>
              <a:rPr lang="el-GR" altLang="el-GR" sz="3000">
                <a:solidFill>
                  <a:schemeClr val="tx1"/>
                </a:solidFill>
                <a:latin typeface="Century Gothic" panose="020B0502020202020204" pitchFamily="34" charset="0"/>
              </a:rPr>
              <a:t>Παροχή λύσεων στα προβλήματα του πελάτη</a:t>
            </a:r>
            <a:endParaRPr lang="en-US" altLang="el-GR" sz="3000">
              <a:solidFill>
                <a:schemeClr val="tx1"/>
              </a:solidFill>
              <a:latin typeface="Century Gothic" panose="020B0502020202020204" pitchFamily="34" charset="0"/>
            </a:endParaRPr>
          </a:p>
        </p:txBody>
      </p:sp>
      <p:sp>
        <p:nvSpPr>
          <p:cNvPr id="53252"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15C029F-9AAF-4706-9882-518AA9AA47D0}" type="slidenum">
              <a:rPr lang="en-US" altLang="el-GR" b="0">
                <a:solidFill>
                  <a:schemeClr val="tx1"/>
                </a:solidFill>
                <a:latin typeface="Century Gothic" panose="020B0502020202020204" pitchFamily="34" charset="0"/>
              </a:rPr>
              <a:pPr/>
              <a:t>47</a:t>
            </a:fld>
            <a:endParaRPr lang="en-US" altLang="el-GR" b="0">
              <a:solidFill>
                <a:schemeClr val="tx1"/>
              </a:solidFill>
              <a:latin typeface="Century Gothic" panose="020B0502020202020204" pitchFamily="34" charset="0"/>
            </a:endParaRPr>
          </a:p>
        </p:txBody>
      </p:sp>
      <p:pic>
        <p:nvPicPr>
          <p:cNvPr id="3079" name="Picture 7" descr="http://eastcoastmetrology.com/wp-content/uploads/2014/01/Customer-Satisfaction.jpg"/>
          <p:cNvPicPr>
            <a:picLocks noChangeAspect="1" noChangeArrowheads="1"/>
          </p:cNvPicPr>
          <p:nvPr/>
        </p:nvPicPr>
        <p:blipFill>
          <a:blip r:embed="rId3" cstate="print"/>
          <a:srcRect/>
          <a:stretch>
            <a:fillRect/>
          </a:stretch>
        </p:blipFill>
        <p:spPr bwMode="auto">
          <a:xfrm>
            <a:off x="1619672" y="4725144"/>
            <a:ext cx="5814864" cy="1867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604">
                                            <p:txEl>
                                              <p:pRg st="0" end="0"/>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4">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4">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4213" y="188913"/>
            <a:ext cx="7772400" cy="1143000"/>
          </a:xfrm>
        </p:spPr>
        <p:txBody>
          <a:bodyPr/>
          <a:lstStyle/>
          <a:p>
            <a:pPr eaLnBrk="1" hangingPunct="1"/>
            <a:r>
              <a:rPr lang="el-GR" altLang="el-GR" sz="3200" smtClean="0">
                <a:latin typeface="Century Gothic" panose="020B0502020202020204" pitchFamily="34" charset="0"/>
              </a:rPr>
              <a:t>Το Μάρκετινγκ των Διαχρονικών Σχέσεων (</a:t>
            </a:r>
            <a:r>
              <a:rPr lang="en-US" altLang="el-GR" sz="3200" smtClean="0">
                <a:latin typeface="Century Gothic" panose="020B0502020202020204" pitchFamily="34" charset="0"/>
              </a:rPr>
              <a:t>Relationship Marketing</a:t>
            </a:r>
            <a:r>
              <a:rPr lang="el-GR" altLang="el-GR" sz="3200" smtClean="0">
                <a:latin typeface="Century Gothic" panose="020B0502020202020204" pitchFamily="34" charset="0"/>
              </a:rPr>
              <a:t>)</a:t>
            </a:r>
            <a:endParaRPr lang="en-US" altLang="el-GR" sz="3200" smtClean="0">
              <a:latin typeface="Century Gothic" panose="020B0502020202020204" pitchFamily="34" charset="0"/>
            </a:endParaRPr>
          </a:p>
        </p:txBody>
      </p:sp>
      <p:sp>
        <p:nvSpPr>
          <p:cNvPr id="26627" name="AutoShape 3"/>
          <p:cNvSpPr>
            <a:spLocks noChangeArrowheads="1"/>
          </p:cNvSpPr>
          <p:nvPr/>
        </p:nvSpPr>
        <p:spPr bwMode="auto">
          <a:xfrm>
            <a:off x="323850" y="1628775"/>
            <a:ext cx="3505200" cy="3657600"/>
          </a:xfrm>
          <a:prstGeom prst="curvedRightArrow">
            <a:avLst>
              <a:gd name="adj1" fmla="val 20870"/>
              <a:gd name="adj2" fmla="val 41739"/>
              <a:gd name="adj3" fmla="val 33333"/>
            </a:avLst>
          </a:prstGeom>
          <a:solidFill>
            <a:srgbClr val="FF9999"/>
          </a:solidFill>
          <a:ln w="9525">
            <a:solidFill>
              <a:srgbClr val="000000"/>
            </a:solidFill>
            <a:miter lim="800000"/>
            <a:headEnd/>
            <a:tailEnd/>
          </a:ln>
          <a:effectLst>
            <a:outerShdw dist="135003" dir="2928844" algn="ctr" rotWithShape="0">
              <a:srgbClr val="808080"/>
            </a:outerShdw>
          </a:effectLst>
        </p:spPr>
        <p:txBody>
          <a:bodyPr wrap="none" anchor="ctr"/>
          <a:lstStyle/>
          <a:p>
            <a:pPr>
              <a:lnSpc>
                <a:spcPct val="100000"/>
              </a:lnSpc>
              <a:spcBef>
                <a:spcPct val="0"/>
              </a:spcBef>
              <a:defRPr/>
            </a:pPr>
            <a:endParaRPr lang="el-GR" sz="2400">
              <a:solidFill>
                <a:schemeClr val="tx1"/>
              </a:solidFill>
              <a:latin typeface="Century Gothic" pitchFamily="34" charset="0"/>
            </a:endParaRPr>
          </a:p>
        </p:txBody>
      </p:sp>
      <p:sp>
        <p:nvSpPr>
          <p:cNvPr id="54276" name="Rectangle 4"/>
          <p:cNvSpPr>
            <a:spLocks noChangeArrowheads="1"/>
          </p:cNvSpPr>
          <p:nvPr/>
        </p:nvSpPr>
        <p:spPr bwMode="auto">
          <a:xfrm>
            <a:off x="3635375" y="2420938"/>
            <a:ext cx="530701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20000"/>
              </a:lnSpc>
              <a:buClr>
                <a:srgbClr val="C0C0C0"/>
              </a:buClr>
              <a:buSzPct val="80000"/>
              <a:buFont typeface="Wingdings" panose="05000000000000000000" pitchFamily="2" charset="2"/>
              <a:buNone/>
            </a:pPr>
            <a:r>
              <a:rPr lang="el-GR" altLang="el-GR" b="0">
                <a:solidFill>
                  <a:schemeClr val="tx1"/>
                </a:solidFill>
                <a:latin typeface="Century Gothic" panose="020B0502020202020204" pitchFamily="34" charset="0"/>
              </a:rPr>
              <a:t>Η στρατηγική που εμπεριέχει την πραγματοποίηση μιας μακροχρόνιας και αμοιβαίας σχέσης  με τους πελάτες, τελικούς και εμπορικούς</a:t>
            </a:r>
            <a:r>
              <a:rPr lang="en-US" altLang="el-GR" b="0">
                <a:solidFill>
                  <a:schemeClr val="tx1"/>
                </a:solidFill>
                <a:latin typeface="Century Gothic" panose="020B0502020202020204" pitchFamily="34" charset="0"/>
              </a:rPr>
              <a:t>.</a:t>
            </a:r>
          </a:p>
        </p:txBody>
      </p:sp>
      <p:sp>
        <p:nvSpPr>
          <p:cNvPr id="54277"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8AF4A3D-2B97-4B03-BC53-015C1317AEB5}" type="slidenum">
              <a:rPr lang="en-US" altLang="el-GR" b="0">
                <a:solidFill>
                  <a:schemeClr val="tx1"/>
                </a:solidFill>
                <a:latin typeface="Century Gothic" panose="020B0502020202020204" pitchFamily="34" charset="0"/>
              </a:rPr>
              <a:pPr/>
              <a:t>48</a:t>
            </a:fld>
            <a:endParaRPr lang="en-US" altLang="el-GR" b="0">
              <a:solidFill>
                <a:schemeClr val="tx1"/>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188913"/>
            <a:ext cx="8153400" cy="1143000"/>
          </a:xfrm>
        </p:spPr>
        <p:txBody>
          <a:bodyPr rtlCol="0">
            <a:normAutofit fontScale="90000"/>
          </a:bodyPr>
          <a:lstStyle/>
          <a:p>
            <a:pPr eaLnBrk="1" fontAlgn="auto" hangingPunct="1">
              <a:spcAft>
                <a:spcPts val="0"/>
              </a:spcAft>
              <a:defRPr/>
            </a:pPr>
            <a:r>
              <a:rPr lang="el-GR" dirty="0" smtClean="0">
                <a:latin typeface="Century Gothic" pitchFamily="34" charset="0"/>
              </a:rPr>
              <a:t>Η σημασία του </a:t>
            </a:r>
            <a:r>
              <a:rPr lang="en-US" dirty="0" smtClean="0">
                <a:latin typeface="Century Gothic" pitchFamily="34" charset="0"/>
              </a:rPr>
              <a:t>Relationship Marketing</a:t>
            </a:r>
          </a:p>
        </p:txBody>
      </p:sp>
      <p:sp>
        <p:nvSpPr>
          <p:cNvPr id="28677" name="AutoShape 5"/>
          <p:cNvSpPr>
            <a:spLocks noChangeArrowheads="1"/>
          </p:cNvSpPr>
          <p:nvPr/>
        </p:nvSpPr>
        <p:spPr bwMode="auto">
          <a:xfrm>
            <a:off x="755650" y="1484313"/>
            <a:ext cx="7739063" cy="2736850"/>
          </a:xfrm>
          <a:prstGeom prst="bevel">
            <a:avLst>
              <a:gd name="adj" fmla="val 12500"/>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nSpc>
                <a:spcPct val="100000"/>
              </a:lnSpc>
              <a:spcBef>
                <a:spcPct val="0"/>
              </a:spcBef>
              <a:defRPr/>
            </a:pPr>
            <a:r>
              <a:rPr lang="el-GR" b="0" dirty="0">
                <a:solidFill>
                  <a:schemeClr val="tx1"/>
                </a:solidFill>
                <a:latin typeface="Century Gothic" pitchFamily="34" charset="0"/>
              </a:rPr>
              <a:t>Η προσέλκυση ενός νέου πελάτη </a:t>
            </a:r>
          </a:p>
          <a:p>
            <a:pPr>
              <a:lnSpc>
                <a:spcPct val="100000"/>
              </a:lnSpc>
              <a:spcBef>
                <a:spcPct val="0"/>
              </a:spcBef>
              <a:defRPr/>
            </a:pPr>
            <a:r>
              <a:rPr lang="el-GR" b="0" dirty="0">
                <a:solidFill>
                  <a:schemeClr val="tx1"/>
                </a:solidFill>
                <a:latin typeface="Century Gothic" pitchFamily="34" charset="0"/>
              </a:rPr>
              <a:t>μπορεί να κοστίζει δέκα φορές</a:t>
            </a:r>
          </a:p>
          <a:p>
            <a:pPr>
              <a:lnSpc>
                <a:spcPct val="100000"/>
              </a:lnSpc>
              <a:spcBef>
                <a:spcPct val="0"/>
              </a:spcBef>
              <a:defRPr/>
            </a:pPr>
            <a:r>
              <a:rPr lang="el-GR" b="0" dirty="0">
                <a:solidFill>
                  <a:schemeClr val="tx1"/>
                </a:solidFill>
                <a:latin typeface="Century Gothic" pitchFamily="34" charset="0"/>
              </a:rPr>
              <a:t> περισσότερο από τη συγκράτηση </a:t>
            </a:r>
          </a:p>
          <a:p>
            <a:pPr>
              <a:lnSpc>
                <a:spcPct val="100000"/>
              </a:lnSpc>
              <a:spcBef>
                <a:spcPct val="0"/>
              </a:spcBef>
              <a:defRPr/>
            </a:pPr>
            <a:r>
              <a:rPr lang="el-GR" b="0" dirty="0">
                <a:solidFill>
                  <a:schemeClr val="tx1"/>
                </a:solidFill>
                <a:latin typeface="Century Gothic" pitchFamily="34" charset="0"/>
              </a:rPr>
              <a:t>ενός παλιού πελάτη</a:t>
            </a:r>
            <a:endParaRPr lang="en-US" b="0" dirty="0">
              <a:solidFill>
                <a:schemeClr val="tx1"/>
              </a:solidFill>
              <a:latin typeface="Century Gothic" pitchFamily="34" charset="0"/>
            </a:endParaRPr>
          </a:p>
        </p:txBody>
      </p:sp>
      <p:sp>
        <p:nvSpPr>
          <p:cNvPr id="55300" name="Rectangle 8"/>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0B727B3-E5EB-4146-970A-108EB2BB8ACD}" type="slidenum">
              <a:rPr lang="en-US" altLang="el-GR" b="0">
                <a:solidFill>
                  <a:schemeClr val="tx1"/>
                </a:solidFill>
                <a:latin typeface="Century Gothic" panose="020B0502020202020204" pitchFamily="34" charset="0"/>
              </a:rPr>
              <a:pPr/>
              <a:t>49</a:t>
            </a:fld>
            <a:endParaRPr lang="en-US" altLang="el-GR" b="0">
              <a:solidFill>
                <a:schemeClr val="tx1"/>
              </a:solidFill>
              <a:latin typeface="Century Gothic" panose="020B0502020202020204" pitchFamily="34" charset="0"/>
            </a:endParaRPr>
          </a:p>
        </p:txBody>
      </p:sp>
      <p:pic>
        <p:nvPicPr>
          <p:cNvPr id="4106" name="Picture 10" descr="http://www.ingatlanosblog.hu/wp-content/uploads/2013/08/17-save-money-energy1.jpg"/>
          <p:cNvPicPr>
            <a:picLocks noChangeAspect="1" noChangeArrowheads="1"/>
          </p:cNvPicPr>
          <p:nvPr/>
        </p:nvPicPr>
        <p:blipFill>
          <a:blip r:embed="rId2" cstate="print"/>
          <a:srcRect/>
          <a:stretch>
            <a:fillRect/>
          </a:stretch>
        </p:blipFill>
        <p:spPr bwMode="auto">
          <a:xfrm>
            <a:off x="2411760" y="4437112"/>
            <a:ext cx="4418856" cy="2205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smtClean="0"/>
              <a:t>Περιεχόμενα ενότητας</a:t>
            </a:r>
          </a:p>
        </p:txBody>
      </p:sp>
      <p:sp>
        <p:nvSpPr>
          <p:cNvPr id="3" name="Content Placeholder 2"/>
          <p:cNvSpPr>
            <a:spLocks noGrp="1"/>
          </p:cNvSpPr>
          <p:nvPr>
            <p:ph idx="1"/>
          </p:nvPr>
        </p:nvSpPr>
        <p:spPr/>
        <p:txBody>
          <a:bodyPr>
            <a:normAutofit fontScale="92500" lnSpcReduction="10000"/>
          </a:bodyPr>
          <a:lstStyle/>
          <a:p>
            <a:pPr marL="514350" indent="-514350" eaLnBrk="1" fontAlgn="auto" hangingPunct="1">
              <a:spcAft>
                <a:spcPts val="0"/>
              </a:spcAft>
              <a:buFont typeface="+mj-lt"/>
              <a:buAutoNum type="arabicPeriod"/>
              <a:defRPr/>
            </a:pPr>
            <a:r>
              <a:rPr lang="el-GR" altLang="en-US" dirty="0" smtClean="0">
                <a:latin typeface="Century Gothic" pitchFamily="34" charset="0"/>
              </a:rPr>
              <a:t>Τι είναι το Μάρκετινγκ;</a:t>
            </a:r>
          </a:p>
          <a:p>
            <a:pPr marL="514350" indent="-514350" eaLnBrk="1" fontAlgn="auto" hangingPunct="1">
              <a:spcBef>
                <a:spcPct val="30000"/>
              </a:spcBef>
              <a:spcAft>
                <a:spcPts val="0"/>
              </a:spcAft>
              <a:buSzPct val="100000"/>
              <a:buFont typeface="+mj-lt"/>
              <a:buAutoNum type="arabicPeriod"/>
              <a:defRPr/>
            </a:pPr>
            <a:r>
              <a:rPr lang="el-GR" altLang="en-US" dirty="0" smtClean="0">
                <a:latin typeface="Century Gothic" pitchFamily="34" charset="0"/>
              </a:rPr>
              <a:t>Η φιλοσοφία μάρκετινγκ(</a:t>
            </a:r>
            <a:r>
              <a:rPr lang="en-US" altLang="en-US" dirty="0" smtClean="0">
                <a:latin typeface="Century Gothic" pitchFamily="34" charset="0"/>
              </a:rPr>
              <a:t>The marketing concept</a:t>
            </a:r>
            <a:r>
              <a:rPr lang="el-GR" altLang="en-US" dirty="0" smtClean="0">
                <a:latin typeface="Century Gothic" pitchFamily="34" charset="0"/>
              </a:rPr>
              <a:t>)</a:t>
            </a:r>
          </a:p>
          <a:p>
            <a:pPr marL="514350" indent="-514350" eaLnBrk="1" fontAlgn="auto" hangingPunct="1">
              <a:spcBef>
                <a:spcPct val="30000"/>
              </a:spcBef>
              <a:spcAft>
                <a:spcPts val="0"/>
              </a:spcAft>
              <a:buSzPct val="100000"/>
              <a:buFont typeface="+mj-lt"/>
              <a:buAutoNum type="arabicPeriod"/>
              <a:defRPr/>
            </a:pPr>
            <a:r>
              <a:rPr lang="el-GR" altLang="en-US" dirty="0" smtClean="0">
                <a:latin typeface="Century Gothic" pitchFamily="34" charset="0"/>
              </a:rPr>
              <a:t>Σχεδιασμός στρατηγικής μάρκετινγκ (</a:t>
            </a:r>
            <a:r>
              <a:rPr lang="en-US" altLang="en-US" dirty="0" smtClean="0">
                <a:latin typeface="Century Gothic" pitchFamily="34" charset="0"/>
              </a:rPr>
              <a:t>Marketing</a:t>
            </a:r>
            <a:r>
              <a:rPr lang="el-GR" altLang="en-US" dirty="0" smtClean="0">
                <a:latin typeface="Century Gothic" pitchFamily="34" charset="0"/>
              </a:rPr>
              <a:t> </a:t>
            </a:r>
            <a:r>
              <a:rPr lang="en-US" altLang="en-US" dirty="0" smtClean="0">
                <a:latin typeface="Century Gothic" pitchFamily="34" charset="0"/>
              </a:rPr>
              <a:t>strategy planning</a:t>
            </a:r>
            <a:r>
              <a:rPr lang="el-GR" altLang="en-US" dirty="0" smtClean="0">
                <a:latin typeface="Century Gothic" pitchFamily="34" charset="0"/>
              </a:rPr>
              <a:t>)</a:t>
            </a:r>
          </a:p>
          <a:p>
            <a:pPr marL="514350" indent="-514350" eaLnBrk="1" fontAlgn="auto" hangingPunct="1">
              <a:spcBef>
                <a:spcPct val="30000"/>
              </a:spcBef>
              <a:spcAft>
                <a:spcPts val="0"/>
              </a:spcAft>
              <a:buSzPct val="100000"/>
              <a:buFont typeface="+mj-lt"/>
              <a:buAutoNum type="arabicPeriod"/>
              <a:defRPr/>
            </a:pPr>
            <a:r>
              <a:rPr lang="el-GR" altLang="en-US" dirty="0" err="1" smtClean="0">
                <a:latin typeface="Century Gothic" pitchFamily="34" charset="0"/>
              </a:rPr>
              <a:t>Στοχευμένο</a:t>
            </a:r>
            <a:r>
              <a:rPr lang="en-US" altLang="en-US" dirty="0" smtClean="0">
                <a:latin typeface="Century Gothic" pitchFamily="34" charset="0"/>
              </a:rPr>
              <a:t>VS.</a:t>
            </a:r>
            <a:r>
              <a:rPr lang="el-GR" altLang="en-US" dirty="0" smtClean="0">
                <a:latin typeface="Century Gothic" pitchFamily="34" charset="0"/>
              </a:rPr>
              <a:t> Μαζικό μάρκετινγκ (</a:t>
            </a:r>
            <a:r>
              <a:rPr lang="en-US" altLang="en-US" dirty="0" smtClean="0">
                <a:latin typeface="Century Gothic" pitchFamily="34" charset="0"/>
              </a:rPr>
              <a:t>Target vs. mass marketing</a:t>
            </a:r>
            <a:r>
              <a:rPr lang="el-GR" altLang="en-US" dirty="0" smtClean="0">
                <a:latin typeface="Century Gothic" pitchFamily="34" charset="0"/>
              </a:rPr>
              <a:t>)</a:t>
            </a:r>
          </a:p>
          <a:p>
            <a:pPr marL="514350" indent="-514350" eaLnBrk="1" fontAlgn="auto" hangingPunct="1">
              <a:spcBef>
                <a:spcPct val="30000"/>
              </a:spcBef>
              <a:spcAft>
                <a:spcPts val="0"/>
              </a:spcAft>
              <a:buSzPct val="100000"/>
              <a:buFont typeface="+mj-lt"/>
              <a:buAutoNum type="arabicPeriod"/>
              <a:defRPr/>
            </a:pPr>
            <a:r>
              <a:rPr lang="el-GR" altLang="en-US" dirty="0" smtClean="0">
                <a:latin typeface="Century Gothic" pitchFamily="34" charset="0"/>
              </a:rPr>
              <a:t>Τα</a:t>
            </a:r>
            <a:r>
              <a:rPr lang="en-US" altLang="en-US" dirty="0" smtClean="0">
                <a:latin typeface="Century Gothic" pitchFamily="34" charset="0"/>
              </a:rPr>
              <a:t> </a:t>
            </a:r>
            <a:r>
              <a:rPr lang="en-US" altLang="en-US" dirty="0" err="1" smtClean="0">
                <a:latin typeface="Century Gothic" pitchFamily="34" charset="0"/>
              </a:rPr>
              <a:t>4P’s</a:t>
            </a:r>
            <a:endParaRPr lang="el-GR" altLang="en-US" dirty="0" smtClean="0">
              <a:latin typeface="Century Gothic" pitchFamily="34" charset="0"/>
            </a:endParaRPr>
          </a:p>
          <a:p>
            <a:pPr marL="514350" indent="-514350" eaLnBrk="1" fontAlgn="auto" hangingPunct="1">
              <a:spcBef>
                <a:spcPct val="30000"/>
              </a:spcBef>
              <a:spcAft>
                <a:spcPts val="0"/>
              </a:spcAft>
              <a:buSzPct val="100000"/>
              <a:buFont typeface="+mj-lt"/>
              <a:buAutoNum type="arabicPeriod"/>
              <a:defRPr/>
            </a:pPr>
            <a:r>
              <a:rPr lang="el-GR" altLang="en-US" dirty="0" smtClean="0">
                <a:latin typeface="Century Gothic" pitchFamily="34" charset="0"/>
              </a:rPr>
              <a:t>Η λειτουργία μάρκετινγκ</a:t>
            </a:r>
            <a:endParaRPr lang="en-US" altLang="en-US" dirty="0" smtClean="0">
              <a:latin typeface="Century Gothic" pitchFamily="34" charset="0"/>
            </a:endParaRPr>
          </a:p>
          <a:p>
            <a:pPr>
              <a:buFont typeface="Arial" charset="0"/>
              <a:buChar char="•"/>
              <a:defRPr/>
            </a:pPr>
            <a:endParaRPr lang="el-GR" altLang="el-GR" dirty="0"/>
          </a:p>
        </p:txBody>
      </p:sp>
      <p:sp>
        <p:nvSpPr>
          <p:cNvPr id="4" name="Slide Number Placeholder 3"/>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FF9E8E0-5FF1-42F1-B5BE-83357B7EA1E1}" type="slidenum">
              <a:rPr lang="el-GR" altLang="el-GR" sz="1200">
                <a:solidFill>
                  <a:srgbClr val="898989"/>
                </a:solidFill>
              </a:rPr>
              <a:pPr/>
              <a:t>5</a:t>
            </a:fld>
            <a:endParaRPr lang="el-GR" altLang="el-GR" sz="1200">
              <a:solidFill>
                <a:srgbClr val="89898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smtClean="0">
                <a:latin typeface="Century Gothic" pitchFamily="34" charset="0"/>
              </a:rPr>
              <a:t>Ενίσχυση μακροχρόνιων σχέσεων </a:t>
            </a:r>
            <a:endParaRPr lang="en-US" smtClean="0">
              <a:latin typeface="Century Gothic" pitchFamily="34" charset="0"/>
            </a:endParaRPr>
          </a:p>
        </p:txBody>
      </p:sp>
      <p:sp>
        <p:nvSpPr>
          <p:cNvPr id="27651" name="Rectangle 3"/>
          <p:cNvSpPr>
            <a:spLocks noChangeArrowheads="1"/>
          </p:cNvSpPr>
          <p:nvPr/>
        </p:nvSpPr>
        <p:spPr bwMode="auto">
          <a:xfrm>
            <a:off x="179388" y="1628775"/>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Clr>
                <a:srgbClr val="C0C0C0"/>
              </a:buClr>
              <a:buSzPct val="80000"/>
              <a:buFont typeface="Wingdings" panose="05000000000000000000" pitchFamily="2" charset="2"/>
              <a:buChar char="u"/>
            </a:pPr>
            <a:endParaRPr lang="el-GR" altLang="el-GR" sz="3000" b="0">
              <a:solidFill>
                <a:schemeClr val="tx1"/>
              </a:solidFill>
              <a:latin typeface="Century Gothic" panose="020B0502020202020204" pitchFamily="34" charset="0"/>
            </a:endParaRPr>
          </a:p>
        </p:txBody>
      </p:sp>
      <p:sp>
        <p:nvSpPr>
          <p:cNvPr id="56324"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08443AD-EECD-4347-8E0F-46D9EB9C6722}" type="slidenum">
              <a:rPr lang="en-US" altLang="el-GR" b="0">
                <a:solidFill>
                  <a:schemeClr val="tx1"/>
                </a:solidFill>
                <a:latin typeface="Century Gothic" panose="020B0502020202020204" pitchFamily="34" charset="0"/>
              </a:rPr>
              <a:pPr/>
              <a:t>50</a:t>
            </a:fld>
            <a:endParaRPr lang="en-US" altLang="el-GR" b="0">
              <a:solidFill>
                <a:schemeClr val="tx1"/>
              </a:solidFill>
              <a:latin typeface="Century Gothic" panose="020B0502020202020204" pitchFamily="34" charset="0"/>
            </a:endParaRPr>
          </a:p>
        </p:txBody>
      </p:sp>
      <p:graphicFrame>
        <p:nvGraphicFramePr>
          <p:cNvPr id="8" name="Diagram 7"/>
          <p:cNvGraphicFramePr/>
          <p:nvPr/>
        </p:nvGraphicFramePr>
        <p:xfrm>
          <a:off x="611560" y="2060848"/>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7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0" end="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7950" y="889000"/>
            <a:ext cx="8794750" cy="1143000"/>
          </a:xfrm>
        </p:spPr>
        <p:txBody>
          <a:bodyPr/>
          <a:lstStyle/>
          <a:p>
            <a:pPr marL="285750" indent="-285750" eaLnBrk="1" hangingPunct="1">
              <a:spcBef>
                <a:spcPct val="30000"/>
              </a:spcBef>
            </a:pPr>
            <a:r>
              <a:rPr lang="el-GR" altLang="en-US" smtClean="0">
                <a:latin typeface="Century Gothic" panose="020B0502020202020204" pitchFamily="34" charset="0"/>
              </a:rPr>
              <a:t>5. Τα 4 </a:t>
            </a:r>
            <a:r>
              <a:rPr lang="en-US" altLang="en-US" smtClean="0">
                <a:latin typeface="Century Gothic" panose="020B0502020202020204" pitchFamily="34" charset="0"/>
              </a:rPr>
              <a:t>P’s</a:t>
            </a:r>
          </a:p>
        </p:txBody>
      </p:sp>
      <p:sp>
        <p:nvSpPr>
          <p:cNvPr id="94212" name="Rectangle 4"/>
          <p:cNvSpPr>
            <a:spLocks noChangeArrowheads="1"/>
          </p:cNvSpPr>
          <p:nvPr/>
        </p:nvSpPr>
        <p:spPr bwMode="auto">
          <a:xfrm>
            <a:off x="395288" y="1989138"/>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FontTx/>
              <a:buChar char="•"/>
            </a:pPr>
            <a:endParaRPr lang="el-GR" altLang="el-GR" sz="3000">
              <a:solidFill>
                <a:srgbClr val="0070C0"/>
              </a:solidFill>
              <a:latin typeface="Century Gothic" panose="020B0502020202020204" pitchFamily="34" charset="0"/>
            </a:endParaRPr>
          </a:p>
        </p:txBody>
      </p:sp>
      <p:pic>
        <p:nvPicPr>
          <p:cNvPr id="1186827" name="Picture 11" descr="http://www.sakuratechnologies.com/media/catalog/category/Log-Busco-marketing_1.jpg"/>
          <p:cNvPicPr>
            <a:picLocks noChangeAspect="1" noChangeArrowheads="1"/>
          </p:cNvPicPr>
          <p:nvPr/>
        </p:nvPicPr>
        <p:blipFill>
          <a:blip r:embed="rId3" cstate="print">
            <a:extLst/>
          </a:blip>
          <a:srcRect/>
          <a:stretch>
            <a:fillRect/>
          </a:stretch>
        </p:blipFill>
        <p:spPr bwMode="auto">
          <a:xfrm>
            <a:off x="2339752" y="2420888"/>
            <a:ext cx="3671448" cy="3671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7349" name="Rectangle 6"/>
          <p:cNvSpPr>
            <a:spLocks noChangeArrowheads="1"/>
          </p:cNvSpPr>
          <p:nvPr/>
        </p:nvSpPr>
        <p:spPr bwMode="auto">
          <a:xfrm>
            <a:off x="8661400" y="6378575"/>
            <a:ext cx="382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5189993-7D13-4399-AD5A-574C46BDBD77}" type="slidenum">
              <a:rPr lang="en-US" altLang="el-GR" b="0">
                <a:solidFill>
                  <a:srgbClr val="FFFFFF"/>
                </a:solidFill>
                <a:latin typeface="Century Gothic" panose="020B0502020202020204" pitchFamily="34" charset="0"/>
              </a:rPr>
              <a:pPr/>
              <a:t>51</a:t>
            </a:fld>
            <a:endParaRPr lang="en-US" altLang="el-GR" b="0">
              <a:solidFill>
                <a:srgbClr val="FFFFFF"/>
              </a:solidFill>
              <a:latin typeface="Century Gothic" panose="020B0502020202020204" pitchFamily="34" charset="0"/>
            </a:endParaRPr>
          </a:p>
        </p:txBody>
      </p:sp>
      <p:sp>
        <p:nvSpPr>
          <p:cNvPr id="6" name="Rectangle 5"/>
          <p:cNvSpPr/>
          <p:nvPr/>
        </p:nvSpPr>
        <p:spPr>
          <a:xfrm>
            <a:off x="0" y="0"/>
            <a:ext cx="10795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l-G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pPr eaLnBrk="1" hangingPunct="1"/>
            <a:r>
              <a:rPr lang="el-GR" altLang="el-GR" smtClean="0">
                <a:latin typeface="Century Gothic" panose="020B0502020202020204" pitchFamily="34" charset="0"/>
              </a:rPr>
              <a:t>Μίγμα Μάρκετινγκ</a:t>
            </a:r>
          </a:p>
        </p:txBody>
      </p:sp>
      <p:sp>
        <p:nvSpPr>
          <p:cNvPr id="10" name="9 - Ορθογώνιο"/>
          <p:cNvSpPr/>
          <p:nvPr/>
        </p:nvSpPr>
        <p:spPr>
          <a:xfrm>
            <a:off x="2051050" y="1428750"/>
            <a:ext cx="2540000" cy="2160588"/>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lnSpc>
                <a:spcPct val="100000"/>
              </a:lnSpc>
              <a:spcBef>
                <a:spcPts val="0"/>
              </a:spcBef>
              <a:spcAft>
                <a:spcPts val="0"/>
              </a:spcAft>
              <a:defRPr/>
            </a:pPr>
            <a:r>
              <a:rPr lang="en-US" sz="8800" b="0" dirty="0">
                <a:solidFill>
                  <a:prstClr val="white"/>
                </a:solidFill>
                <a:latin typeface="Century Gothic" pitchFamily="34" charset="0"/>
              </a:rPr>
              <a:t>P</a:t>
            </a:r>
            <a:r>
              <a:rPr lang="en-US" sz="4000" b="0" dirty="0">
                <a:solidFill>
                  <a:prstClr val="white"/>
                </a:solidFill>
                <a:latin typeface="Century Gothic" pitchFamily="34" charset="0"/>
              </a:rPr>
              <a:t>rice</a:t>
            </a:r>
            <a:br>
              <a:rPr lang="en-US" sz="4000" b="0" dirty="0">
                <a:solidFill>
                  <a:prstClr val="white"/>
                </a:solidFill>
                <a:latin typeface="Century Gothic" pitchFamily="34" charset="0"/>
              </a:rPr>
            </a:br>
            <a:r>
              <a:rPr lang="el-GR" sz="4000" b="0" dirty="0">
                <a:solidFill>
                  <a:prstClr val="white"/>
                </a:solidFill>
                <a:latin typeface="Century Gothic" pitchFamily="34" charset="0"/>
              </a:rPr>
              <a:t>ΤΙΜΗ</a:t>
            </a:r>
          </a:p>
        </p:txBody>
      </p:sp>
      <p:sp>
        <p:nvSpPr>
          <p:cNvPr id="8" name="7 - Ορθογώνιο"/>
          <p:cNvSpPr/>
          <p:nvPr/>
        </p:nvSpPr>
        <p:spPr>
          <a:xfrm>
            <a:off x="2051050" y="3643313"/>
            <a:ext cx="2540000" cy="2160587"/>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eaLnBrk="1" fontAlgn="auto" hangingPunct="1">
              <a:lnSpc>
                <a:spcPct val="100000"/>
              </a:lnSpc>
              <a:spcBef>
                <a:spcPts val="0"/>
              </a:spcBef>
              <a:spcAft>
                <a:spcPts val="0"/>
              </a:spcAft>
              <a:defRPr/>
            </a:pPr>
            <a:r>
              <a:rPr lang="en-US" sz="8800" b="0" dirty="0">
                <a:solidFill>
                  <a:prstClr val="white"/>
                </a:solidFill>
                <a:latin typeface="Century Gothic" pitchFamily="34" charset="0"/>
              </a:rPr>
              <a:t>P</a:t>
            </a:r>
            <a:r>
              <a:rPr lang="en-US" sz="4000" b="0" dirty="0">
                <a:solidFill>
                  <a:prstClr val="white"/>
                </a:solidFill>
                <a:latin typeface="Century Gothic" pitchFamily="34" charset="0"/>
              </a:rPr>
              <a:t>roduct</a:t>
            </a:r>
            <a:br>
              <a:rPr lang="en-US" sz="4000" b="0" dirty="0">
                <a:solidFill>
                  <a:prstClr val="white"/>
                </a:solidFill>
                <a:latin typeface="Century Gothic" pitchFamily="34" charset="0"/>
              </a:rPr>
            </a:br>
            <a:r>
              <a:rPr lang="el-GR" sz="4000" b="0" dirty="0">
                <a:solidFill>
                  <a:prstClr val="white"/>
                </a:solidFill>
                <a:latin typeface="Century Gothic" pitchFamily="34" charset="0"/>
              </a:rPr>
              <a:t>ΠΡΟΙΟΝ</a:t>
            </a:r>
          </a:p>
        </p:txBody>
      </p:sp>
      <p:sp>
        <p:nvSpPr>
          <p:cNvPr id="11" name="10 - Ορθογώνιο"/>
          <p:cNvSpPr/>
          <p:nvPr/>
        </p:nvSpPr>
        <p:spPr>
          <a:xfrm>
            <a:off x="4643438" y="1428750"/>
            <a:ext cx="2881312" cy="2160588"/>
          </a:xfrm>
          <a:prstGeom prst="rect">
            <a:avLst/>
          </a:prstGeom>
          <a:ln/>
        </p:spPr>
        <p:style>
          <a:lnRef idx="3">
            <a:schemeClr val="lt1"/>
          </a:lnRef>
          <a:fillRef idx="1">
            <a:schemeClr val="accent6"/>
          </a:fillRef>
          <a:effectRef idx="1">
            <a:schemeClr val="accent6"/>
          </a:effectRef>
          <a:fontRef idx="minor">
            <a:schemeClr val="lt1"/>
          </a:fontRef>
        </p:style>
        <p:txBody>
          <a:bodyPr anchor="ctr"/>
          <a:lstStyle/>
          <a:p>
            <a:pPr eaLnBrk="1" fontAlgn="auto" hangingPunct="1">
              <a:lnSpc>
                <a:spcPct val="100000"/>
              </a:lnSpc>
              <a:spcBef>
                <a:spcPts val="0"/>
              </a:spcBef>
              <a:spcAft>
                <a:spcPts val="0"/>
              </a:spcAft>
              <a:defRPr/>
            </a:pPr>
            <a:r>
              <a:rPr lang="en-US" sz="8800" b="0" dirty="0">
                <a:solidFill>
                  <a:prstClr val="white"/>
                </a:solidFill>
                <a:latin typeface="Century Gothic" pitchFamily="34" charset="0"/>
              </a:rPr>
              <a:t>P</a:t>
            </a:r>
            <a:r>
              <a:rPr lang="en-US" sz="4000" b="0" dirty="0">
                <a:solidFill>
                  <a:prstClr val="white"/>
                </a:solidFill>
                <a:latin typeface="Century Gothic" pitchFamily="34" charset="0"/>
              </a:rPr>
              <a:t>lace</a:t>
            </a:r>
          </a:p>
          <a:p>
            <a:pPr eaLnBrk="1" fontAlgn="auto" hangingPunct="1">
              <a:lnSpc>
                <a:spcPct val="100000"/>
              </a:lnSpc>
              <a:spcBef>
                <a:spcPts val="0"/>
              </a:spcBef>
              <a:spcAft>
                <a:spcPts val="0"/>
              </a:spcAft>
              <a:defRPr/>
            </a:pPr>
            <a:r>
              <a:rPr lang="el-GR" sz="4000" b="0" dirty="0">
                <a:solidFill>
                  <a:prstClr val="white"/>
                </a:solidFill>
                <a:latin typeface="Century Gothic" pitchFamily="34" charset="0"/>
              </a:rPr>
              <a:t>ΔΙΑΝΟΜΗ</a:t>
            </a:r>
          </a:p>
        </p:txBody>
      </p:sp>
      <p:sp>
        <p:nvSpPr>
          <p:cNvPr id="9" name="8 - Ορθογώνιο"/>
          <p:cNvSpPr/>
          <p:nvPr/>
        </p:nvSpPr>
        <p:spPr>
          <a:xfrm>
            <a:off x="4643438" y="3643313"/>
            <a:ext cx="2881312" cy="2160587"/>
          </a:xfrm>
          <a:prstGeom prst="rect">
            <a:avLst/>
          </a:prstGeom>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lnSpc>
                <a:spcPct val="100000"/>
              </a:lnSpc>
              <a:spcBef>
                <a:spcPts val="0"/>
              </a:spcBef>
              <a:spcAft>
                <a:spcPts val="0"/>
              </a:spcAft>
              <a:defRPr/>
            </a:pPr>
            <a:r>
              <a:rPr lang="en-US" sz="8800" b="0" dirty="0">
                <a:solidFill>
                  <a:prstClr val="white"/>
                </a:solidFill>
                <a:latin typeface="Century Gothic" pitchFamily="34" charset="0"/>
              </a:rPr>
              <a:t>P</a:t>
            </a:r>
            <a:r>
              <a:rPr lang="en-US" sz="3200" b="0" dirty="0">
                <a:solidFill>
                  <a:prstClr val="white"/>
                </a:solidFill>
                <a:latin typeface="Century Gothic" pitchFamily="34" charset="0"/>
              </a:rPr>
              <a:t>romotion</a:t>
            </a:r>
          </a:p>
          <a:p>
            <a:pPr eaLnBrk="1" fontAlgn="auto" hangingPunct="1">
              <a:lnSpc>
                <a:spcPct val="100000"/>
              </a:lnSpc>
              <a:spcBef>
                <a:spcPts val="0"/>
              </a:spcBef>
              <a:spcAft>
                <a:spcPts val="0"/>
              </a:spcAft>
              <a:defRPr/>
            </a:pPr>
            <a:r>
              <a:rPr lang="el-GR" sz="3200" b="0" dirty="0">
                <a:solidFill>
                  <a:prstClr val="white"/>
                </a:solidFill>
                <a:latin typeface="Century Gothic" pitchFamily="34" charset="0"/>
              </a:rPr>
              <a:t>ΠΡΟΩΘΗΣΗ</a:t>
            </a:r>
          </a:p>
        </p:txBody>
      </p:sp>
      <p:sp>
        <p:nvSpPr>
          <p:cNvPr id="58375" name="Rectangle 6"/>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CE415AD-CFA2-4132-AA10-B956F36372E9}" type="slidenum">
              <a:rPr lang="en-US" altLang="el-GR" b="0">
                <a:latin typeface="Century Gothic" panose="020B0502020202020204" pitchFamily="34" charset="0"/>
              </a:rPr>
              <a:pPr/>
              <a:t>52</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85750" y="214313"/>
            <a:ext cx="8443913" cy="1000125"/>
          </a:xfrm>
        </p:spPr>
        <p:txBody>
          <a:bodyPr/>
          <a:lstStyle/>
          <a:p>
            <a:pPr eaLnBrk="1" hangingPunct="1"/>
            <a:r>
              <a:rPr lang="el-GR" altLang="el-GR" smtClean="0">
                <a:latin typeface="Century Gothic" panose="020B0502020202020204" pitchFamily="34" charset="0"/>
              </a:rPr>
              <a:t>Μίγμα μάρκετινγκ</a:t>
            </a:r>
          </a:p>
        </p:txBody>
      </p:sp>
      <p:sp>
        <p:nvSpPr>
          <p:cNvPr id="59395" name="Content Placeholder 2"/>
          <p:cNvSpPr>
            <a:spLocks noGrp="1"/>
          </p:cNvSpPr>
          <p:nvPr>
            <p:ph idx="1"/>
          </p:nvPr>
        </p:nvSpPr>
        <p:spPr>
          <a:xfrm>
            <a:off x="285750" y="1428750"/>
            <a:ext cx="8501063" cy="4929188"/>
          </a:xfrm>
          <a:solidFill>
            <a:srgbClr val="006600"/>
          </a:solidFill>
        </p:spPr>
        <p:txBody>
          <a:bodyPr/>
          <a:lstStyle/>
          <a:p>
            <a:pPr algn="ctr" eaLnBrk="1" hangingPunct="1">
              <a:buFont typeface="Arial" panose="020B0604020202020204" pitchFamily="34" charset="0"/>
              <a:buNone/>
            </a:pPr>
            <a:endParaRPr lang="en-US" altLang="el-GR" sz="3600" smtClean="0">
              <a:solidFill>
                <a:schemeClr val="bg1"/>
              </a:solidFill>
              <a:latin typeface="Century Gothic" panose="020B0502020202020204" pitchFamily="34" charset="0"/>
            </a:endParaRPr>
          </a:p>
          <a:p>
            <a:pPr algn="ctr" eaLnBrk="1" hangingPunct="1">
              <a:buFont typeface="Arial" panose="020B0604020202020204" pitchFamily="34" charset="0"/>
              <a:buNone/>
            </a:pPr>
            <a:r>
              <a:rPr lang="el-GR" altLang="el-GR" sz="3600" smtClean="0">
                <a:solidFill>
                  <a:schemeClr val="bg1"/>
                </a:solidFill>
                <a:latin typeface="Century Gothic" panose="020B0502020202020204" pitchFamily="34" charset="0"/>
              </a:rPr>
              <a:t>Τα 4 </a:t>
            </a:r>
            <a:r>
              <a:rPr lang="en-US" altLang="el-GR" sz="3600" smtClean="0">
                <a:solidFill>
                  <a:schemeClr val="bg1"/>
                </a:solidFill>
                <a:latin typeface="Century Gothic" panose="020B0502020202020204" pitchFamily="34" charset="0"/>
              </a:rPr>
              <a:t>P’s </a:t>
            </a:r>
            <a:r>
              <a:rPr lang="el-GR" altLang="el-GR" sz="3600" smtClean="0">
                <a:solidFill>
                  <a:schemeClr val="bg1"/>
                </a:solidFill>
                <a:latin typeface="Century Gothic" panose="020B0502020202020204" pitchFamily="34" charset="0"/>
              </a:rPr>
              <a:t>του </a:t>
            </a:r>
            <a:r>
              <a:rPr lang="en-US" altLang="el-GR" sz="3600" smtClean="0">
                <a:solidFill>
                  <a:schemeClr val="bg1"/>
                </a:solidFill>
                <a:latin typeface="Century Gothic" panose="020B0502020202020204" pitchFamily="34" charset="0"/>
              </a:rPr>
              <a:t>marketing</a:t>
            </a:r>
            <a:endParaRPr lang="el-GR" altLang="el-GR" sz="3600" smtClean="0">
              <a:solidFill>
                <a:schemeClr val="bg1"/>
              </a:solidFill>
              <a:latin typeface="Century Gothic" panose="020B0502020202020204" pitchFamily="34" charset="0"/>
            </a:endParaRPr>
          </a:p>
        </p:txBody>
      </p:sp>
      <p:sp>
        <p:nvSpPr>
          <p:cNvPr id="59396" name="TextBox 3"/>
          <p:cNvSpPr txBox="1">
            <a:spLocks noChangeArrowheads="1"/>
          </p:cNvSpPr>
          <p:nvPr/>
        </p:nvSpPr>
        <p:spPr bwMode="auto">
          <a:xfrm>
            <a:off x="838200" y="3571875"/>
            <a:ext cx="15890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3200" b="0">
                <a:solidFill>
                  <a:srgbClr val="FFFFFF"/>
                </a:solidFill>
                <a:latin typeface="Century Gothic" panose="020B0502020202020204" pitchFamily="34" charset="0"/>
              </a:rPr>
              <a:t>Προϊόν</a:t>
            </a:r>
          </a:p>
          <a:p>
            <a:pPr eaLnBrk="1" hangingPunct="1">
              <a:lnSpc>
                <a:spcPct val="100000"/>
              </a:lnSpc>
              <a:spcBef>
                <a:spcPct val="0"/>
              </a:spcBef>
            </a:pPr>
            <a:r>
              <a:rPr lang="en-US" altLang="el-GR" sz="1800" b="0">
                <a:latin typeface="Century Gothic" panose="020B0502020202020204" pitchFamily="34" charset="0"/>
              </a:rPr>
              <a:t>Product</a:t>
            </a:r>
            <a:endParaRPr lang="el-GR" altLang="el-GR" sz="1800" b="0">
              <a:latin typeface="Century Gothic" panose="020B0502020202020204" pitchFamily="34" charset="0"/>
            </a:endParaRPr>
          </a:p>
        </p:txBody>
      </p:sp>
      <p:sp>
        <p:nvSpPr>
          <p:cNvPr id="59397" name="TextBox 4"/>
          <p:cNvSpPr txBox="1">
            <a:spLocks noChangeArrowheads="1"/>
          </p:cNvSpPr>
          <p:nvPr/>
        </p:nvSpPr>
        <p:spPr bwMode="auto">
          <a:xfrm>
            <a:off x="2601913" y="4714875"/>
            <a:ext cx="939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3200" b="0">
                <a:solidFill>
                  <a:srgbClr val="FFFFFF"/>
                </a:solidFill>
                <a:latin typeface="Century Gothic" panose="020B0502020202020204" pitchFamily="34" charset="0"/>
              </a:rPr>
              <a:t>Τιμή</a:t>
            </a:r>
          </a:p>
          <a:p>
            <a:pPr eaLnBrk="1" hangingPunct="1">
              <a:lnSpc>
                <a:spcPct val="100000"/>
              </a:lnSpc>
              <a:spcBef>
                <a:spcPct val="0"/>
              </a:spcBef>
            </a:pPr>
            <a:r>
              <a:rPr lang="en-US" altLang="el-GR" sz="1800" b="0">
                <a:latin typeface="Century Gothic" panose="020B0502020202020204" pitchFamily="34" charset="0"/>
              </a:rPr>
              <a:t>Price</a:t>
            </a:r>
            <a:endParaRPr lang="el-GR" altLang="el-GR" sz="1800" b="0">
              <a:latin typeface="Century Gothic" panose="020B0502020202020204" pitchFamily="34" charset="0"/>
            </a:endParaRPr>
          </a:p>
        </p:txBody>
      </p:sp>
      <p:sp>
        <p:nvSpPr>
          <p:cNvPr id="59398" name="TextBox 5"/>
          <p:cNvSpPr txBox="1">
            <a:spLocks noChangeArrowheads="1"/>
          </p:cNvSpPr>
          <p:nvPr/>
        </p:nvSpPr>
        <p:spPr bwMode="auto">
          <a:xfrm>
            <a:off x="4702175" y="4857750"/>
            <a:ext cx="18462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3200" b="0">
                <a:solidFill>
                  <a:srgbClr val="FFFFFF"/>
                </a:solidFill>
                <a:latin typeface="Century Gothic" panose="020B0502020202020204" pitchFamily="34" charset="0"/>
              </a:rPr>
              <a:t>Διανομή</a:t>
            </a:r>
          </a:p>
          <a:p>
            <a:pPr eaLnBrk="1" hangingPunct="1">
              <a:lnSpc>
                <a:spcPct val="100000"/>
              </a:lnSpc>
              <a:spcBef>
                <a:spcPct val="0"/>
              </a:spcBef>
            </a:pPr>
            <a:r>
              <a:rPr lang="en-US" altLang="el-GR" sz="1800" b="0">
                <a:latin typeface="Century Gothic" panose="020B0502020202020204" pitchFamily="34" charset="0"/>
              </a:rPr>
              <a:t>Place</a:t>
            </a:r>
            <a:endParaRPr lang="el-GR" altLang="el-GR" sz="1800" b="0">
              <a:latin typeface="Century Gothic" panose="020B0502020202020204" pitchFamily="34" charset="0"/>
            </a:endParaRPr>
          </a:p>
        </p:txBody>
      </p:sp>
      <p:sp>
        <p:nvSpPr>
          <p:cNvPr id="59399" name="TextBox 6"/>
          <p:cNvSpPr txBox="1">
            <a:spLocks noChangeArrowheads="1"/>
          </p:cNvSpPr>
          <p:nvPr/>
        </p:nvSpPr>
        <p:spPr bwMode="auto">
          <a:xfrm>
            <a:off x="6207125" y="3714750"/>
            <a:ext cx="24272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sz="3200" b="0">
                <a:solidFill>
                  <a:srgbClr val="FFFFFF"/>
                </a:solidFill>
                <a:latin typeface="Century Gothic" panose="020B0502020202020204" pitchFamily="34" charset="0"/>
              </a:rPr>
              <a:t>Προώθηση</a:t>
            </a:r>
          </a:p>
          <a:p>
            <a:pPr eaLnBrk="1" hangingPunct="1">
              <a:lnSpc>
                <a:spcPct val="100000"/>
              </a:lnSpc>
              <a:spcBef>
                <a:spcPct val="0"/>
              </a:spcBef>
            </a:pPr>
            <a:r>
              <a:rPr lang="en-US" altLang="el-GR" sz="1800" b="0">
                <a:latin typeface="Century Gothic" panose="020B0502020202020204" pitchFamily="34" charset="0"/>
              </a:rPr>
              <a:t>Promotion</a:t>
            </a:r>
            <a:endParaRPr lang="el-GR" altLang="el-GR" sz="1800" b="0">
              <a:latin typeface="Century Gothic" panose="020B0502020202020204" pitchFamily="34" charset="0"/>
            </a:endParaRPr>
          </a:p>
        </p:txBody>
      </p:sp>
      <p:cxnSp>
        <p:nvCxnSpPr>
          <p:cNvPr id="9" name="Straight Arrow Connector 8"/>
          <p:cNvCxnSpPr/>
          <p:nvPr/>
        </p:nvCxnSpPr>
        <p:spPr>
          <a:xfrm rot="10800000" flipV="1">
            <a:off x="1714500" y="3000375"/>
            <a:ext cx="571500" cy="50006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821781" y="3750469"/>
            <a:ext cx="1214438" cy="28575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714875" y="3786188"/>
            <a:ext cx="1357313" cy="35718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500812" y="3000376"/>
            <a:ext cx="500063" cy="50006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071688" y="1571625"/>
            <a:ext cx="4786312" cy="1428750"/>
          </a:xfrm>
          <a:prstGeom prst="ellipse">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r>
              <a:rPr lang="el-GR" sz="3600" b="0" dirty="0">
                <a:solidFill>
                  <a:prstClr val="white"/>
                </a:solidFill>
                <a:latin typeface="Century Gothic" pitchFamily="34" charset="0"/>
              </a:rPr>
              <a:t>Τα 4 </a:t>
            </a:r>
            <a:r>
              <a:rPr lang="en-US" sz="3600" b="0" dirty="0">
                <a:solidFill>
                  <a:prstClr val="white"/>
                </a:solidFill>
                <a:latin typeface="Century Gothic" pitchFamily="34" charset="0"/>
              </a:rPr>
              <a:t>P’s </a:t>
            </a:r>
            <a:r>
              <a:rPr lang="el-GR" sz="3600" b="0" dirty="0">
                <a:solidFill>
                  <a:prstClr val="white"/>
                </a:solidFill>
                <a:latin typeface="Century Gothic" pitchFamily="34" charset="0"/>
              </a:rPr>
              <a:t>του </a:t>
            </a:r>
            <a:r>
              <a:rPr lang="en-US" sz="3600" b="0" dirty="0">
                <a:solidFill>
                  <a:prstClr val="white"/>
                </a:solidFill>
                <a:latin typeface="Century Gothic" pitchFamily="34" charset="0"/>
              </a:rPr>
              <a:t>marketing</a:t>
            </a:r>
            <a:endParaRPr lang="el-GR" sz="3600" b="0" dirty="0">
              <a:solidFill>
                <a:prstClr val="white"/>
              </a:solidFill>
              <a:latin typeface="Century Gothic" pitchFamily="34" charset="0"/>
            </a:endParaRPr>
          </a:p>
        </p:txBody>
      </p:sp>
      <p:sp>
        <p:nvSpPr>
          <p:cNvPr id="59405" name="Rectangle 13"/>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D8FD233-A191-4086-B1FC-D894B423BC05}" type="slidenum">
              <a:rPr lang="en-US" altLang="el-GR" b="0">
                <a:latin typeface="Century Gothic" panose="020B0502020202020204" pitchFamily="34" charset="0"/>
              </a:rPr>
              <a:pPr/>
              <a:t>53</a:t>
            </a:fld>
            <a:endParaRPr lang="en-US" altLang="el-GR" b="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1828800"/>
            <a:ext cx="80772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p:txBody>
      </p:sp>
      <p:sp>
        <p:nvSpPr>
          <p:cNvPr id="60419" name="Rectangle 3"/>
          <p:cNvSpPr>
            <a:spLocks noChangeArrowheads="1"/>
          </p:cNvSpPr>
          <p:nvPr/>
        </p:nvSpPr>
        <p:spPr bwMode="auto">
          <a:xfrm>
            <a:off x="457200" y="1676400"/>
            <a:ext cx="84582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a:p>
            <a:pPr algn="l">
              <a:lnSpc>
                <a:spcPct val="100000"/>
              </a:lnSpc>
              <a:spcBef>
                <a:spcPct val="50000"/>
              </a:spcBef>
            </a:pPr>
            <a:endParaRPr lang="el-GR" altLang="el-GR" sz="1900" b="0">
              <a:latin typeface="Century Gothic" panose="020B0502020202020204" pitchFamily="34" charset="0"/>
            </a:endParaRPr>
          </a:p>
        </p:txBody>
      </p:sp>
      <p:sp>
        <p:nvSpPr>
          <p:cNvPr id="60420" name="Oval 5"/>
          <p:cNvSpPr>
            <a:spLocks noChangeArrowheads="1"/>
          </p:cNvSpPr>
          <p:nvPr/>
        </p:nvSpPr>
        <p:spPr bwMode="auto">
          <a:xfrm>
            <a:off x="6264275" y="2997200"/>
            <a:ext cx="2879725" cy="1104900"/>
          </a:xfrm>
          <a:prstGeom prst="ellipse">
            <a:avLst/>
          </a:prstGeom>
          <a:solidFill>
            <a:srgbClr val="FFFFD9"/>
          </a:solidFill>
          <a:ln w="12700">
            <a:solidFill>
              <a:schemeClr val="tx1"/>
            </a:solidFill>
            <a:round/>
            <a:headEnd/>
            <a:tailEnd/>
          </a:ln>
        </p:spPr>
        <p:txBody>
          <a:bodyPr wrap="none" lIns="92075" tIns="46038" rIns="92075" bIns="46038"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0"/>
              </a:spcBef>
            </a:pPr>
            <a:r>
              <a:rPr lang="el-GR" altLang="el-GR" sz="2400">
                <a:latin typeface="Century Gothic" panose="020B0502020202020204" pitchFamily="34" charset="0"/>
              </a:rPr>
              <a:t>Αγορά Στόχος</a:t>
            </a:r>
          </a:p>
        </p:txBody>
      </p:sp>
      <p:sp>
        <p:nvSpPr>
          <p:cNvPr id="60421" name="Rectangle 19"/>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ADA8375-AB06-4375-B517-DF2168BBA59B}" type="slidenum">
              <a:rPr lang="en-US" altLang="el-GR" b="0">
                <a:latin typeface="Century Gothic" panose="020B0502020202020204" pitchFamily="34" charset="0"/>
              </a:rPr>
              <a:pPr/>
              <a:t>54</a:t>
            </a:fld>
            <a:endParaRPr lang="en-US" altLang="el-GR" b="0">
              <a:latin typeface="Century Gothic" panose="020B0502020202020204" pitchFamily="34" charset="0"/>
            </a:endParaRPr>
          </a:p>
        </p:txBody>
      </p:sp>
      <p:graphicFrame>
        <p:nvGraphicFramePr>
          <p:cNvPr id="21" name="Diagram 20"/>
          <p:cNvGraphicFramePr/>
          <p:nvPr/>
        </p:nvGraphicFramePr>
        <p:xfrm>
          <a:off x="-396552" y="980728"/>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3" name="Title 21"/>
          <p:cNvSpPr>
            <a:spLocks noGrp="1"/>
          </p:cNvSpPr>
          <p:nvPr>
            <p:ph type="title"/>
          </p:nvPr>
        </p:nvSpPr>
        <p:spPr>
          <a:xfrm>
            <a:off x="395288" y="0"/>
            <a:ext cx="8229600" cy="1143000"/>
          </a:xfrm>
        </p:spPr>
        <p:txBody>
          <a:bodyPr/>
          <a:lstStyle/>
          <a:p>
            <a:pPr eaLnBrk="1" hangingPunct="1"/>
            <a:r>
              <a:rPr lang="el-GR" altLang="el-GR" smtClean="0">
                <a:latin typeface="Century Gothic" panose="020B0502020202020204" pitchFamily="34" charset="0"/>
              </a:rPr>
              <a:t>Μίγμα Μάρκετινγκ</a:t>
            </a:r>
            <a:endParaRPr lang="el-GR" altLang="el-GR" smtClean="0"/>
          </a:p>
        </p:txBody>
      </p:sp>
    </p:spTree>
  </p:cSld>
  <p:clrMapOvr>
    <a:masterClrMapping/>
  </p:clrMapOvr>
  <p:transition>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07950" y="889000"/>
            <a:ext cx="8794750" cy="1143000"/>
          </a:xfrm>
        </p:spPr>
        <p:txBody>
          <a:bodyPr/>
          <a:lstStyle/>
          <a:p>
            <a:pPr marL="285750" indent="-285750" eaLnBrk="1" hangingPunct="1">
              <a:spcBef>
                <a:spcPct val="30000"/>
              </a:spcBef>
            </a:pPr>
            <a:r>
              <a:rPr lang="el-GR" altLang="en-US" smtClean="0">
                <a:latin typeface="Century Gothic" panose="020B0502020202020204" pitchFamily="34" charset="0"/>
              </a:rPr>
              <a:t>6. Η λειτουργία μάρκετινγκ</a:t>
            </a:r>
            <a:endParaRPr lang="en-US" altLang="en-US" smtClean="0">
              <a:latin typeface="Century Gothic" panose="020B0502020202020204" pitchFamily="34" charset="0"/>
            </a:endParaRPr>
          </a:p>
        </p:txBody>
      </p:sp>
      <p:sp>
        <p:nvSpPr>
          <p:cNvPr id="94212" name="Rectangle 4"/>
          <p:cNvSpPr>
            <a:spLocks noChangeArrowheads="1"/>
          </p:cNvSpPr>
          <p:nvPr/>
        </p:nvSpPr>
        <p:spPr bwMode="auto">
          <a:xfrm>
            <a:off x="395288" y="1989138"/>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FontTx/>
              <a:buChar char="•"/>
            </a:pPr>
            <a:endParaRPr lang="el-GR" altLang="el-GR" sz="3000">
              <a:solidFill>
                <a:srgbClr val="0070C0"/>
              </a:solidFill>
              <a:latin typeface="Century Gothic" panose="020B0502020202020204" pitchFamily="34" charset="0"/>
            </a:endParaRPr>
          </a:p>
        </p:txBody>
      </p:sp>
      <p:pic>
        <p:nvPicPr>
          <p:cNvPr id="1186827" name="Picture 11" descr="http://www.sakuratechnologies.com/media/catalog/category/Log-Busco-marketing_1.jpg"/>
          <p:cNvPicPr>
            <a:picLocks noChangeAspect="1" noChangeArrowheads="1"/>
          </p:cNvPicPr>
          <p:nvPr/>
        </p:nvPicPr>
        <p:blipFill>
          <a:blip r:embed="rId3" cstate="print">
            <a:extLst/>
          </a:blip>
          <a:srcRect/>
          <a:stretch>
            <a:fillRect/>
          </a:stretch>
        </p:blipFill>
        <p:spPr bwMode="auto">
          <a:xfrm>
            <a:off x="2411760" y="2852936"/>
            <a:ext cx="3671448" cy="3671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445" name="Rectangle 6"/>
          <p:cNvSpPr>
            <a:spLocks noChangeArrowheads="1"/>
          </p:cNvSpPr>
          <p:nvPr/>
        </p:nvSpPr>
        <p:spPr bwMode="auto">
          <a:xfrm>
            <a:off x="8462963" y="6378575"/>
            <a:ext cx="7794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788A705-1B26-469A-867C-5557C5E3828E}" type="slidenum">
              <a:rPr lang="en-US" altLang="el-GR" b="0">
                <a:solidFill>
                  <a:schemeClr val="tx1"/>
                </a:solidFill>
                <a:latin typeface="Century Gothic" panose="020B0502020202020204" pitchFamily="34" charset="0"/>
              </a:rPr>
              <a:pPr/>
              <a:t>55</a:t>
            </a:fld>
            <a:endParaRPr lang="en-US" altLang="el-GR" b="0">
              <a:solidFill>
                <a:schemeClr val="tx1"/>
              </a:solidFill>
              <a:latin typeface="Century Gothic" panose="020B0502020202020204" pitchFamily="34" charset="0"/>
            </a:endParaRPr>
          </a:p>
        </p:txBody>
      </p:sp>
      <p:sp>
        <p:nvSpPr>
          <p:cNvPr id="6" name="Rectangle 5"/>
          <p:cNvSpPr/>
          <p:nvPr/>
        </p:nvSpPr>
        <p:spPr>
          <a:xfrm>
            <a:off x="0" y="0"/>
            <a:ext cx="10795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l-G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1 - Εικόνα" descr="ws_96C7.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2 - Εικόνα" descr="ws_96D8.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371600"/>
            <a:ext cx="2743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3 - Εικόνα" descr="ws_96E8.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17500" y="2730500"/>
            <a:ext cx="284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4 - Εικόνα" descr="ws_96E9.tmp"/>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0" y="4076700"/>
            <a:ext cx="367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5 - Εικόνα" descr="ws_96EA.tmp"/>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549400" y="5295900"/>
            <a:ext cx="3327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6 - Εικόνα" descr="ws_96FB.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194300" y="1371600"/>
            <a:ext cx="2743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7 - Εικόνα" descr="ws_96FC.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184900" y="2743200"/>
            <a:ext cx="2743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8 - Εικόνα" descr="ws_96FD.tmp"/>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6261100" y="4038600"/>
            <a:ext cx="2844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9 - Εικόνα" descr="ws_96FE.tmp"/>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5118100" y="53213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 TextBox"/>
          <p:cNvSpPr txBox="1"/>
          <p:nvPr/>
        </p:nvSpPr>
        <p:spPr>
          <a:xfrm>
            <a:off x="3671888" y="3452813"/>
            <a:ext cx="1973262" cy="820737"/>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101600" algn="l"/>
              </a:tabLst>
              <a:defRPr/>
            </a:pPr>
            <a:r>
              <a:rPr lang="el-GR" sz="2796">
                <a:latin typeface="Century Gothic" pitchFamily="34" charset="0"/>
              </a:rPr>
              <a:t>Λειτουργίες</a:t>
            </a:r>
          </a:p>
          <a:p>
            <a:pPr algn="l" eaLnBrk="1" fontAlgn="auto" hangingPunct="1">
              <a:lnSpc>
                <a:spcPts val="3024"/>
              </a:lnSpc>
              <a:spcBef>
                <a:spcPts val="0"/>
              </a:spcBef>
              <a:spcAft>
                <a:spcPts val="0"/>
              </a:spcAft>
              <a:tabLst>
                <a:tab pos="101600" algn="l"/>
              </a:tabLst>
              <a:defRPr/>
            </a:pPr>
            <a:r>
              <a:rPr lang="el-GR" sz="2796">
                <a:latin typeface="Century Gothic" pitchFamily="34" charset="0"/>
              </a:rPr>
              <a:t>	</a:t>
            </a:r>
            <a:r>
              <a:rPr lang="en-US" sz="2796">
                <a:latin typeface="Century Gothic" pitchFamily="34" charset="0"/>
              </a:rPr>
              <a:t>Marketing</a:t>
            </a:r>
            <a:endParaRPr lang="el-GR" sz="2796">
              <a:latin typeface="Century Gothic" pitchFamily="34" charset="0"/>
            </a:endParaRPr>
          </a:p>
        </p:txBody>
      </p:sp>
      <p:sp>
        <p:nvSpPr>
          <p:cNvPr id="12" name="11 - TextBox"/>
          <p:cNvSpPr txBox="1"/>
          <p:nvPr/>
        </p:nvSpPr>
        <p:spPr>
          <a:xfrm>
            <a:off x="2347913" y="1644650"/>
            <a:ext cx="1185862" cy="436563"/>
          </a:xfrm>
          <a:prstGeom prst="rect">
            <a:avLst/>
          </a:prstGeom>
          <a:noFill/>
        </p:spPr>
        <p:txBody>
          <a:bodyPr wrap="none" lIns="0" tIns="0" rIns="0" bIns="0">
            <a:spAutoFit/>
          </a:bodyPr>
          <a:lstStyle/>
          <a:p>
            <a:pPr algn="l" eaLnBrk="1" fontAlgn="auto" hangingPunct="1">
              <a:lnSpc>
                <a:spcPts val="3397"/>
              </a:lnSpc>
              <a:spcBef>
                <a:spcPts val="0"/>
              </a:spcBef>
              <a:spcAft>
                <a:spcPts val="0"/>
              </a:spcAft>
              <a:defRPr/>
            </a:pPr>
            <a:r>
              <a:rPr lang="el-GR" sz="2798" b="0">
                <a:solidFill>
                  <a:srgbClr val="FFFFFF"/>
                </a:solidFill>
                <a:latin typeface="Century Gothic" pitchFamily="34" charset="0"/>
              </a:rPr>
              <a:t>Αγορά</a:t>
            </a:r>
          </a:p>
        </p:txBody>
      </p:sp>
      <p:sp>
        <p:nvSpPr>
          <p:cNvPr id="13" name="12 - TextBox"/>
          <p:cNvSpPr txBox="1"/>
          <p:nvPr/>
        </p:nvSpPr>
        <p:spPr>
          <a:xfrm>
            <a:off x="5803900" y="1644650"/>
            <a:ext cx="1441450" cy="436563"/>
          </a:xfrm>
          <a:prstGeom prst="rect">
            <a:avLst/>
          </a:prstGeom>
          <a:noFill/>
        </p:spPr>
        <p:txBody>
          <a:bodyPr wrap="none" lIns="0" tIns="0" rIns="0" bIns="0">
            <a:spAutoFit/>
          </a:bodyPr>
          <a:lstStyle/>
          <a:p>
            <a:pPr algn="l" eaLnBrk="1" fontAlgn="auto" hangingPunct="1">
              <a:lnSpc>
                <a:spcPts val="3397"/>
              </a:lnSpc>
              <a:spcBef>
                <a:spcPts val="0"/>
              </a:spcBef>
              <a:spcAft>
                <a:spcPts val="0"/>
              </a:spcAft>
              <a:defRPr/>
            </a:pPr>
            <a:r>
              <a:rPr lang="el-GR" sz="2798" b="0">
                <a:solidFill>
                  <a:srgbClr val="FFFFFF"/>
                </a:solidFill>
                <a:latin typeface="Century Gothic" pitchFamily="34" charset="0"/>
              </a:rPr>
              <a:t>Πώληση</a:t>
            </a:r>
          </a:p>
        </p:txBody>
      </p:sp>
      <p:sp>
        <p:nvSpPr>
          <p:cNvPr id="14" name="13 - TextBox"/>
          <p:cNvSpPr txBox="1"/>
          <p:nvPr/>
        </p:nvSpPr>
        <p:spPr>
          <a:xfrm>
            <a:off x="6581775" y="3016250"/>
            <a:ext cx="1866900" cy="436563"/>
          </a:xfrm>
          <a:prstGeom prst="rect">
            <a:avLst/>
          </a:prstGeom>
          <a:noFill/>
        </p:spPr>
        <p:txBody>
          <a:bodyPr wrap="none" lIns="0" tIns="0" rIns="0" bIns="0">
            <a:spAutoFit/>
          </a:bodyPr>
          <a:lstStyle/>
          <a:p>
            <a:pPr algn="l" eaLnBrk="1" fontAlgn="auto" hangingPunct="1">
              <a:lnSpc>
                <a:spcPts val="3397"/>
              </a:lnSpc>
              <a:spcBef>
                <a:spcPts val="0"/>
              </a:spcBef>
              <a:spcAft>
                <a:spcPts val="0"/>
              </a:spcAft>
              <a:defRPr/>
            </a:pPr>
            <a:r>
              <a:rPr lang="el-GR" sz="2798" b="0">
                <a:solidFill>
                  <a:srgbClr val="FFFFFF"/>
                </a:solidFill>
                <a:latin typeface="Century Gothic" pitchFamily="34" charset="0"/>
              </a:rPr>
              <a:t>Μεταφορά</a:t>
            </a:r>
          </a:p>
        </p:txBody>
      </p:sp>
      <p:sp>
        <p:nvSpPr>
          <p:cNvPr id="15" name="14 - TextBox"/>
          <p:cNvSpPr txBox="1"/>
          <p:nvPr/>
        </p:nvSpPr>
        <p:spPr>
          <a:xfrm>
            <a:off x="68263" y="4329113"/>
            <a:ext cx="4460875" cy="1704975"/>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1651000" algn="l"/>
              </a:tabLst>
              <a:defRPr/>
            </a:pPr>
            <a:r>
              <a:rPr lang="el-GR" sz="2796" b="0">
                <a:solidFill>
                  <a:srgbClr val="FFFFFF"/>
                </a:solidFill>
                <a:latin typeface="Century Gothic" pitchFamily="34" charset="0"/>
              </a:rPr>
              <a:t>Ανάληψη Κινδύνου</a:t>
            </a:r>
          </a:p>
          <a:p>
            <a:pPr algn="l" eaLnBrk="1" fontAlgn="auto" hangingPunct="1">
              <a:lnSpc>
                <a:spcPts val="1000"/>
              </a:lnSpc>
              <a:spcBef>
                <a:spcPts val="0"/>
              </a:spcBef>
              <a:spcAft>
                <a:spcPts val="0"/>
              </a:spcAft>
              <a:tabLst>
                <a:tab pos="16510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16510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16510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16510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16510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1651000" algn="l"/>
              </a:tabLst>
              <a:defRPr/>
            </a:pPr>
            <a:endParaRPr lang="el-GR" sz="2796" b="0">
              <a:solidFill>
                <a:srgbClr val="FFFFFF"/>
              </a:solidFill>
              <a:latin typeface="Century Gothic" pitchFamily="34" charset="0"/>
            </a:endParaRPr>
          </a:p>
          <a:p>
            <a:pPr algn="l" eaLnBrk="1" fontAlgn="auto" hangingPunct="1">
              <a:lnSpc>
                <a:spcPts val="3883"/>
              </a:lnSpc>
              <a:spcBef>
                <a:spcPts val="0"/>
              </a:spcBef>
              <a:spcAft>
                <a:spcPts val="0"/>
              </a:spcAft>
              <a:tabLst>
                <a:tab pos="1651000" algn="l"/>
              </a:tabLst>
              <a:defRPr/>
            </a:pPr>
            <a:r>
              <a:rPr lang="el-GR" sz="2796" b="0">
                <a:solidFill>
                  <a:srgbClr val="FFFFFF"/>
                </a:solidFill>
                <a:latin typeface="Century Gothic" pitchFamily="34" charset="0"/>
              </a:rPr>
              <a:t>	Χρηματοδότηση</a:t>
            </a:r>
          </a:p>
        </p:txBody>
      </p:sp>
      <p:sp>
        <p:nvSpPr>
          <p:cNvPr id="16" name="15 - TextBox"/>
          <p:cNvSpPr txBox="1"/>
          <p:nvPr/>
        </p:nvSpPr>
        <p:spPr>
          <a:xfrm>
            <a:off x="493713" y="2801938"/>
            <a:ext cx="2309812" cy="871537"/>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279400" algn="l"/>
              </a:tabLst>
              <a:defRPr/>
            </a:pPr>
            <a:r>
              <a:rPr lang="el-GR" sz="2796" b="0">
                <a:solidFill>
                  <a:srgbClr val="FFFFFF"/>
                </a:solidFill>
                <a:latin typeface="Century Gothic" pitchFamily="34" charset="0"/>
              </a:rPr>
              <a:t>Πληροφορίες</a:t>
            </a:r>
          </a:p>
          <a:p>
            <a:pPr algn="l" eaLnBrk="1" fontAlgn="auto" hangingPunct="1">
              <a:lnSpc>
                <a:spcPts val="3362"/>
              </a:lnSpc>
              <a:spcBef>
                <a:spcPts val="0"/>
              </a:spcBef>
              <a:spcAft>
                <a:spcPts val="0"/>
              </a:spcAft>
              <a:tabLst>
                <a:tab pos="279400" algn="l"/>
              </a:tabLst>
              <a:defRPr/>
            </a:pPr>
            <a:r>
              <a:rPr lang="el-GR" sz="2796" b="0">
                <a:solidFill>
                  <a:srgbClr val="FFFFFF"/>
                </a:solidFill>
                <a:latin typeface="Century Gothic" pitchFamily="34" charset="0"/>
              </a:rPr>
              <a:t>	</a:t>
            </a:r>
            <a:r>
              <a:rPr lang="en-US" sz="2798" b="0">
                <a:solidFill>
                  <a:srgbClr val="FFFFFF"/>
                </a:solidFill>
                <a:latin typeface="Century Gothic" pitchFamily="34" charset="0"/>
              </a:rPr>
              <a:t>Marketing</a:t>
            </a:r>
            <a:endParaRPr lang="el-GR" sz="2798" b="0">
              <a:solidFill>
                <a:srgbClr val="FFFFFF"/>
              </a:solidFill>
              <a:latin typeface="Century Gothic" pitchFamily="34" charset="0"/>
            </a:endParaRPr>
          </a:p>
        </p:txBody>
      </p:sp>
      <p:sp>
        <p:nvSpPr>
          <p:cNvPr id="17" name="16 - TextBox"/>
          <p:cNvSpPr txBox="1"/>
          <p:nvPr/>
        </p:nvSpPr>
        <p:spPr>
          <a:xfrm>
            <a:off x="1085850" y="495300"/>
            <a:ext cx="7058025" cy="679450"/>
          </a:xfrm>
          <a:prstGeom prst="rect">
            <a:avLst/>
          </a:prstGeom>
          <a:noFill/>
        </p:spPr>
        <p:txBody>
          <a:bodyPr wrap="none" lIns="0" tIns="0" rIns="0" bIns="0">
            <a:spAutoFit/>
          </a:bodyPr>
          <a:lstStyle/>
          <a:p>
            <a:pPr algn="l" eaLnBrk="1" fontAlgn="auto" hangingPunct="1">
              <a:lnSpc>
                <a:spcPts val="5349"/>
              </a:lnSpc>
              <a:spcBef>
                <a:spcPts val="0"/>
              </a:spcBef>
              <a:spcAft>
                <a:spcPts val="0"/>
              </a:spcAft>
              <a:defRPr/>
            </a:pPr>
            <a:r>
              <a:rPr lang="el-GR" sz="4406" b="0">
                <a:latin typeface="Century Gothic" pitchFamily="34" charset="0"/>
              </a:rPr>
              <a:t>Λειτουργίες του </a:t>
            </a:r>
            <a:r>
              <a:rPr lang="en-US" sz="4406" b="0">
                <a:latin typeface="Century Gothic" pitchFamily="34" charset="0"/>
              </a:rPr>
              <a:t>Marketing</a:t>
            </a:r>
            <a:endParaRPr lang="el-GR" sz="4406" b="0">
              <a:latin typeface="Century Gothic" pitchFamily="34" charset="0"/>
            </a:endParaRPr>
          </a:p>
        </p:txBody>
      </p:sp>
      <p:sp>
        <p:nvSpPr>
          <p:cNvPr id="18" name="17 - TextBox"/>
          <p:cNvSpPr txBox="1"/>
          <p:nvPr/>
        </p:nvSpPr>
        <p:spPr>
          <a:xfrm>
            <a:off x="5408613" y="4311650"/>
            <a:ext cx="3286125" cy="2346325"/>
          </a:xfrm>
          <a:prstGeom prst="rect">
            <a:avLst/>
          </a:prstGeom>
          <a:noFill/>
        </p:spPr>
        <p:txBody>
          <a:bodyPr wrap="none" lIns="0" tIns="0" rIns="0" bIns="0">
            <a:spAutoFit/>
          </a:bodyPr>
          <a:lstStyle/>
          <a:p>
            <a:pPr algn="l" eaLnBrk="1" fontAlgn="auto" hangingPunct="1">
              <a:lnSpc>
                <a:spcPts val="3397"/>
              </a:lnSpc>
              <a:spcBef>
                <a:spcPts val="0"/>
              </a:spcBef>
              <a:spcAft>
                <a:spcPts val="0"/>
              </a:spcAft>
              <a:tabLst>
                <a:tab pos="38100" algn="l"/>
                <a:tab pos="1028700" algn="l"/>
                <a:tab pos="3022600" algn="l"/>
              </a:tabLst>
              <a:defRPr/>
            </a:pPr>
            <a:r>
              <a:rPr lang="el-GR" sz="1800" b="0" dirty="0">
                <a:solidFill>
                  <a:prstClr val="black"/>
                </a:solidFill>
                <a:latin typeface="Century Gothic" pitchFamily="34" charset="0"/>
              </a:rPr>
              <a:t>		</a:t>
            </a:r>
            <a:r>
              <a:rPr lang="el-GR" sz="2798" b="0" dirty="0">
                <a:solidFill>
                  <a:srgbClr val="FFFFFF"/>
                </a:solidFill>
                <a:latin typeface="Century Gothic" pitchFamily="34" charset="0"/>
              </a:rPr>
              <a:t>Αποθήκευση</a:t>
            </a:r>
          </a:p>
          <a:p>
            <a:pPr algn="l" eaLnBrk="1" fontAlgn="auto" hangingPunct="1">
              <a:lnSpc>
                <a:spcPts val="1000"/>
              </a:lnSpc>
              <a:spcBef>
                <a:spcPts val="0"/>
              </a:spcBef>
              <a:spcAft>
                <a:spcPts val="0"/>
              </a:spcAft>
              <a:tabLst>
                <a:tab pos="38100" algn="l"/>
                <a:tab pos="1028700" algn="l"/>
                <a:tab pos="3022600" algn="l"/>
              </a:tabLst>
              <a:defRPr/>
            </a:pPr>
            <a:endParaRPr lang="el-GR" sz="2798" b="0" dirty="0">
              <a:solidFill>
                <a:srgbClr val="FFFFFF"/>
              </a:solidFill>
              <a:latin typeface="Century Gothic" pitchFamily="34" charset="0"/>
            </a:endParaRPr>
          </a:p>
          <a:p>
            <a:pPr algn="l" eaLnBrk="1" fontAlgn="auto" hangingPunct="1">
              <a:lnSpc>
                <a:spcPts val="1000"/>
              </a:lnSpc>
              <a:spcBef>
                <a:spcPts val="0"/>
              </a:spcBef>
              <a:spcAft>
                <a:spcPts val="0"/>
              </a:spcAft>
              <a:tabLst>
                <a:tab pos="38100" algn="l"/>
                <a:tab pos="1028700" algn="l"/>
                <a:tab pos="3022600" algn="l"/>
              </a:tabLst>
              <a:defRPr/>
            </a:pPr>
            <a:endParaRPr lang="el-GR" sz="2798" b="0" dirty="0">
              <a:solidFill>
                <a:srgbClr val="FFFFFF"/>
              </a:solidFill>
              <a:latin typeface="Century Gothic" pitchFamily="34" charset="0"/>
            </a:endParaRPr>
          </a:p>
          <a:p>
            <a:pPr algn="l" eaLnBrk="1" fontAlgn="auto" hangingPunct="1">
              <a:lnSpc>
                <a:spcPts val="1000"/>
              </a:lnSpc>
              <a:spcBef>
                <a:spcPts val="0"/>
              </a:spcBef>
              <a:spcAft>
                <a:spcPts val="0"/>
              </a:spcAft>
              <a:tabLst>
                <a:tab pos="38100" algn="l"/>
                <a:tab pos="1028700" algn="l"/>
                <a:tab pos="3022600" algn="l"/>
              </a:tabLst>
              <a:defRPr/>
            </a:pPr>
            <a:endParaRPr lang="el-GR" sz="2798" b="0" dirty="0">
              <a:solidFill>
                <a:srgbClr val="FFFFFF"/>
              </a:solidFill>
              <a:latin typeface="Century Gothic" pitchFamily="34" charset="0"/>
            </a:endParaRPr>
          </a:p>
          <a:p>
            <a:pPr algn="l" eaLnBrk="1" fontAlgn="auto" hangingPunct="1">
              <a:lnSpc>
                <a:spcPts val="1000"/>
              </a:lnSpc>
              <a:spcBef>
                <a:spcPts val="0"/>
              </a:spcBef>
              <a:spcAft>
                <a:spcPts val="0"/>
              </a:spcAft>
              <a:tabLst>
                <a:tab pos="38100" algn="l"/>
                <a:tab pos="1028700" algn="l"/>
                <a:tab pos="3022600" algn="l"/>
              </a:tabLst>
              <a:defRPr/>
            </a:pPr>
            <a:endParaRPr lang="el-GR" sz="2798" b="0" dirty="0">
              <a:solidFill>
                <a:srgbClr val="FFFFFF"/>
              </a:solidFill>
              <a:latin typeface="Century Gothic" pitchFamily="34" charset="0"/>
            </a:endParaRPr>
          </a:p>
          <a:p>
            <a:pPr algn="l" eaLnBrk="1" fontAlgn="auto" hangingPunct="1">
              <a:lnSpc>
                <a:spcPts val="1000"/>
              </a:lnSpc>
              <a:spcBef>
                <a:spcPts val="0"/>
              </a:spcBef>
              <a:spcAft>
                <a:spcPts val="0"/>
              </a:spcAft>
              <a:tabLst>
                <a:tab pos="38100" algn="l"/>
                <a:tab pos="1028700" algn="l"/>
                <a:tab pos="3022600" algn="l"/>
              </a:tabLst>
              <a:defRPr/>
            </a:pPr>
            <a:endParaRPr lang="el-GR" sz="2798" b="0" dirty="0">
              <a:solidFill>
                <a:srgbClr val="FFFFFF"/>
              </a:solidFill>
              <a:latin typeface="Century Gothic" pitchFamily="34" charset="0"/>
            </a:endParaRPr>
          </a:p>
          <a:p>
            <a:pPr algn="l" eaLnBrk="1" fontAlgn="auto" hangingPunct="1">
              <a:lnSpc>
                <a:spcPts val="3519"/>
              </a:lnSpc>
              <a:spcBef>
                <a:spcPts val="0"/>
              </a:spcBef>
              <a:spcAft>
                <a:spcPts val="0"/>
              </a:spcAft>
              <a:tabLst>
                <a:tab pos="38100" algn="l"/>
                <a:tab pos="1028700" algn="l"/>
                <a:tab pos="3022600" algn="l"/>
              </a:tabLst>
              <a:defRPr/>
            </a:pPr>
            <a:r>
              <a:rPr lang="el-GR" sz="2796" b="0" dirty="0">
                <a:solidFill>
                  <a:srgbClr val="FFFFFF"/>
                </a:solidFill>
                <a:latin typeface="Century Gothic" pitchFamily="34" charset="0"/>
              </a:rPr>
              <a:t>Τυποποίηση</a:t>
            </a:r>
          </a:p>
          <a:p>
            <a:pPr algn="l" eaLnBrk="1" fontAlgn="auto" hangingPunct="1">
              <a:lnSpc>
                <a:spcPts val="3363"/>
              </a:lnSpc>
              <a:spcBef>
                <a:spcPts val="0"/>
              </a:spcBef>
              <a:spcAft>
                <a:spcPts val="0"/>
              </a:spcAft>
              <a:tabLst>
                <a:tab pos="38100" algn="l"/>
                <a:tab pos="1028700" algn="l"/>
                <a:tab pos="3022600" algn="l"/>
              </a:tabLst>
              <a:defRPr/>
            </a:pPr>
            <a:r>
              <a:rPr lang="el-GR" sz="2796" b="0" dirty="0">
                <a:solidFill>
                  <a:srgbClr val="FFFFFF"/>
                </a:solidFill>
                <a:latin typeface="Century Gothic" pitchFamily="34" charset="0"/>
              </a:rPr>
              <a:t>	</a:t>
            </a:r>
            <a:r>
              <a:rPr lang="el-GR" sz="2798" b="0" dirty="0">
                <a:solidFill>
                  <a:srgbClr val="FFFFFF"/>
                </a:solidFill>
                <a:latin typeface="Century Gothic" pitchFamily="34" charset="0"/>
              </a:rPr>
              <a:t>Συσκευασία</a:t>
            </a:r>
          </a:p>
          <a:p>
            <a:pPr algn="l" eaLnBrk="1" fontAlgn="auto" hangingPunct="1">
              <a:lnSpc>
                <a:spcPts val="1000"/>
              </a:lnSpc>
              <a:spcBef>
                <a:spcPts val="0"/>
              </a:spcBef>
              <a:spcAft>
                <a:spcPts val="0"/>
              </a:spcAft>
              <a:tabLst>
                <a:tab pos="38100" algn="l"/>
                <a:tab pos="1028700" algn="l"/>
                <a:tab pos="3022600" algn="l"/>
              </a:tabLst>
              <a:defRPr/>
            </a:pPr>
            <a:endParaRPr lang="el-GR" sz="2798" b="0" dirty="0">
              <a:solidFill>
                <a:srgbClr val="FFFFFF"/>
              </a:solidFill>
              <a:latin typeface="Century Gothic" pitchFamily="34" charset="0"/>
            </a:endParaRPr>
          </a:p>
          <a:p>
            <a:pPr algn="l" eaLnBrk="1" fontAlgn="auto" hangingPunct="1">
              <a:lnSpc>
                <a:spcPts val="1975"/>
              </a:lnSpc>
              <a:spcBef>
                <a:spcPts val="0"/>
              </a:spcBef>
              <a:spcAft>
                <a:spcPts val="0"/>
              </a:spcAft>
              <a:tabLst>
                <a:tab pos="38100" algn="l"/>
                <a:tab pos="1028700" algn="l"/>
                <a:tab pos="3022600" algn="l"/>
              </a:tabLst>
              <a:defRPr/>
            </a:pPr>
            <a:r>
              <a:rPr lang="el-GR" sz="2798" b="0" dirty="0">
                <a:solidFill>
                  <a:srgbClr val="FFFFFF"/>
                </a:solidFill>
                <a:latin typeface="Century Gothic" pitchFamily="34" charset="0"/>
              </a:rPr>
              <a:t>			</a:t>
            </a:r>
            <a:endParaRPr lang="el-GR" sz="1200" b="0" dirty="0">
              <a:latin typeface="Century Gothic" pitchFamily="34" charset="0"/>
            </a:endParaRPr>
          </a:p>
        </p:txBody>
      </p:sp>
      <p:sp>
        <p:nvSpPr>
          <p:cNvPr id="62483" name="Rectangle 20"/>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1B59623-96F3-4432-A7BD-B269E51F580D}" type="slidenum">
              <a:rPr lang="en-US" altLang="el-GR" b="0">
                <a:latin typeface="Century Gothic" panose="020B0502020202020204" pitchFamily="34" charset="0"/>
              </a:rPr>
              <a:pPr/>
              <a:t>56</a:t>
            </a:fld>
            <a:endParaRPr lang="en-US" altLang="el-GR" b="0">
              <a:latin typeface="Century Gothic" panose="020B0502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1 - Εικόνα" descr="ws_9A0B.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2 - Εικόνα" descr="ws_9A1C.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29845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3 - Εικόνα" descr="ws_9A1D.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400300" y="5016500"/>
            <a:ext cx="6350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4 - TextBox"/>
          <p:cNvSpPr txBox="1">
            <a:spLocks noChangeArrowheads="1"/>
          </p:cNvSpPr>
          <p:nvPr/>
        </p:nvSpPr>
        <p:spPr bwMode="auto">
          <a:xfrm>
            <a:off x="6977063" y="6099175"/>
            <a:ext cx="1168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ts val="2913"/>
              </a:lnSpc>
              <a:spcBef>
                <a:spcPct val="0"/>
              </a:spcBef>
            </a:pPr>
            <a:r>
              <a:rPr lang="el-GR" altLang="el-GR" sz="2400">
                <a:solidFill>
                  <a:srgbClr val="FFFFFF"/>
                </a:solidFill>
                <a:latin typeface="Century Gothic" panose="020B0502020202020204" pitchFamily="34" charset="0"/>
              </a:rPr>
              <a:t>Πελάτες</a:t>
            </a:r>
          </a:p>
        </p:txBody>
      </p:sp>
      <p:sp>
        <p:nvSpPr>
          <p:cNvPr id="6" name="5 - TextBox"/>
          <p:cNvSpPr txBox="1"/>
          <p:nvPr/>
        </p:nvSpPr>
        <p:spPr>
          <a:xfrm>
            <a:off x="461963" y="3316288"/>
            <a:ext cx="3413125" cy="1717675"/>
          </a:xfrm>
          <a:prstGeom prst="rect">
            <a:avLst/>
          </a:prstGeom>
          <a:noFill/>
        </p:spPr>
        <p:txBody>
          <a:bodyPr wrap="none" lIns="0" tIns="0" rIns="0" bIns="0">
            <a:spAutoFit/>
          </a:bodyPr>
          <a:lstStyle/>
          <a:p>
            <a:pPr algn="l" eaLnBrk="1" fontAlgn="auto" hangingPunct="1">
              <a:lnSpc>
                <a:spcPts val="2914"/>
              </a:lnSpc>
              <a:spcBef>
                <a:spcPts val="0"/>
              </a:spcBef>
              <a:spcAft>
                <a:spcPts val="0"/>
              </a:spcAft>
              <a:tabLst>
                <a:tab pos="38100" algn="l"/>
                <a:tab pos="1308100" algn="l"/>
                <a:tab pos="1562100" algn="l"/>
                <a:tab pos="1701800" algn="l"/>
              </a:tabLst>
              <a:defRPr/>
            </a:pPr>
            <a:r>
              <a:rPr lang="el-GR" sz="2400">
                <a:latin typeface="Century Gothic" pitchFamily="34" charset="0"/>
              </a:rPr>
              <a:t>Επιχειρήσεις</a:t>
            </a:r>
          </a:p>
          <a:p>
            <a:pPr algn="l" eaLnBrk="1" fontAlgn="auto" hangingPunct="1">
              <a:lnSpc>
                <a:spcPts val="2880"/>
              </a:lnSpc>
              <a:spcBef>
                <a:spcPts val="0"/>
              </a:spcBef>
              <a:spcAft>
                <a:spcPts val="0"/>
              </a:spcAft>
              <a:tabLst>
                <a:tab pos="38100" algn="l"/>
                <a:tab pos="1308100" algn="l"/>
                <a:tab pos="1562100" algn="l"/>
                <a:tab pos="1701800" algn="l"/>
              </a:tabLst>
              <a:defRPr/>
            </a:pPr>
            <a:r>
              <a:rPr lang="el-GR" sz="2400">
                <a:latin typeface="Century Gothic" pitchFamily="34" charset="0"/>
              </a:rPr>
              <a:t>	Μεταφορών</a:t>
            </a:r>
          </a:p>
          <a:p>
            <a:pPr algn="l" eaLnBrk="1" fontAlgn="auto" hangingPunct="1">
              <a:lnSpc>
                <a:spcPts val="2781"/>
              </a:lnSpc>
              <a:spcBef>
                <a:spcPts val="0"/>
              </a:spcBef>
              <a:spcAft>
                <a:spcPts val="0"/>
              </a:spcAft>
              <a:tabLst>
                <a:tab pos="38100" algn="l"/>
                <a:tab pos="1308100" algn="l"/>
                <a:tab pos="1562100" algn="l"/>
                <a:tab pos="1701800" algn="l"/>
              </a:tabLst>
              <a:defRPr/>
            </a:pPr>
            <a:r>
              <a:rPr lang="el-GR" sz="2400">
                <a:latin typeface="Century Gothic" pitchFamily="34" charset="0"/>
              </a:rPr>
              <a:t>				</a:t>
            </a:r>
            <a:r>
              <a:rPr lang="el-GR" sz="2004">
                <a:latin typeface="Century Gothic" pitchFamily="34" charset="0"/>
              </a:rPr>
              <a:t>Σύμβουλοι</a:t>
            </a:r>
          </a:p>
          <a:p>
            <a:pPr algn="l" eaLnBrk="1" fontAlgn="auto" hangingPunct="1">
              <a:lnSpc>
                <a:spcPts val="2400"/>
              </a:lnSpc>
              <a:spcBef>
                <a:spcPts val="0"/>
              </a:spcBef>
              <a:spcAft>
                <a:spcPts val="0"/>
              </a:spcAft>
              <a:tabLst>
                <a:tab pos="38100" algn="l"/>
                <a:tab pos="1308100" algn="l"/>
                <a:tab pos="1562100" algn="l"/>
                <a:tab pos="1701800" algn="l"/>
              </a:tabLst>
              <a:defRPr/>
            </a:pPr>
            <a:r>
              <a:rPr lang="el-GR" sz="2004">
                <a:latin typeface="Century Gothic" pitchFamily="34" charset="0"/>
              </a:rPr>
              <a:t>		πληροφοριακών</a:t>
            </a:r>
          </a:p>
          <a:p>
            <a:pPr algn="l" eaLnBrk="1" fontAlgn="auto" hangingPunct="1">
              <a:lnSpc>
                <a:spcPts val="2400"/>
              </a:lnSpc>
              <a:spcBef>
                <a:spcPts val="0"/>
              </a:spcBef>
              <a:spcAft>
                <a:spcPts val="0"/>
              </a:spcAft>
              <a:tabLst>
                <a:tab pos="38100" algn="l"/>
                <a:tab pos="1308100" algn="l"/>
                <a:tab pos="1562100" algn="l"/>
                <a:tab pos="1701800" algn="l"/>
              </a:tabLst>
              <a:defRPr/>
            </a:pPr>
            <a:r>
              <a:rPr lang="el-GR" sz="2004">
                <a:latin typeface="Century Gothic" pitchFamily="34" charset="0"/>
              </a:rPr>
              <a:t>			συστημάτων</a:t>
            </a:r>
          </a:p>
        </p:txBody>
      </p:sp>
      <p:sp>
        <p:nvSpPr>
          <p:cNvPr id="7" name="6 - TextBox"/>
          <p:cNvSpPr txBox="1"/>
          <p:nvPr/>
        </p:nvSpPr>
        <p:spPr>
          <a:xfrm>
            <a:off x="55563" y="5386388"/>
            <a:ext cx="2447925" cy="744537"/>
          </a:xfrm>
          <a:prstGeom prst="rect">
            <a:avLst/>
          </a:prstGeom>
          <a:noFill/>
        </p:spPr>
        <p:txBody>
          <a:bodyPr wrap="none" lIns="0" tIns="0" rIns="0" bIns="0">
            <a:spAutoFit/>
          </a:bodyPr>
          <a:lstStyle/>
          <a:p>
            <a:pPr algn="l" eaLnBrk="1" fontAlgn="auto" hangingPunct="1">
              <a:lnSpc>
                <a:spcPts val="2914"/>
              </a:lnSpc>
              <a:spcBef>
                <a:spcPts val="0"/>
              </a:spcBef>
              <a:spcAft>
                <a:spcPts val="0"/>
              </a:spcAft>
              <a:tabLst>
                <a:tab pos="444500" algn="l"/>
              </a:tabLst>
              <a:defRPr/>
            </a:pPr>
            <a:r>
              <a:rPr lang="el-GR" sz="1800" b="0">
                <a:solidFill>
                  <a:prstClr val="black"/>
                </a:solidFill>
                <a:latin typeface="Century Gothic" pitchFamily="34" charset="0"/>
              </a:rPr>
              <a:t>	</a:t>
            </a:r>
            <a:r>
              <a:rPr lang="el-GR" sz="2400">
                <a:latin typeface="Century Gothic" pitchFamily="34" charset="0"/>
              </a:rPr>
              <a:t>Σύμβουλοι</a:t>
            </a:r>
          </a:p>
          <a:p>
            <a:pPr algn="l" eaLnBrk="1" fontAlgn="auto" hangingPunct="1">
              <a:lnSpc>
                <a:spcPts val="2883"/>
              </a:lnSpc>
              <a:spcBef>
                <a:spcPts val="0"/>
              </a:spcBef>
              <a:spcAft>
                <a:spcPts val="0"/>
              </a:spcAft>
              <a:tabLst>
                <a:tab pos="444500" algn="l"/>
              </a:tabLst>
              <a:defRPr/>
            </a:pPr>
            <a:r>
              <a:rPr lang="el-GR" sz="2402">
                <a:latin typeface="Century Gothic" pitchFamily="34" charset="0"/>
              </a:rPr>
              <a:t>νέων προϊόντων</a:t>
            </a:r>
          </a:p>
        </p:txBody>
      </p:sp>
      <p:sp>
        <p:nvSpPr>
          <p:cNvPr id="63496" name="7 - TextBox"/>
          <p:cNvSpPr txBox="1">
            <a:spLocks noChangeArrowheads="1"/>
          </p:cNvSpPr>
          <p:nvPr/>
        </p:nvSpPr>
        <p:spPr bwMode="auto">
          <a:xfrm>
            <a:off x="6473825" y="4141788"/>
            <a:ext cx="2108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tabLst>
                <a:tab pos="165100" algn="l"/>
              </a:tabLst>
              <a:defRPr sz="2800" b="1">
                <a:solidFill>
                  <a:srgbClr val="000000"/>
                </a:solidFill>
                <a:latin typeface="Arial" panose="020B0604020202020204" pitchFamily="34" charset="0"/>
              </a:defRPr>
            </a:lvl1pPr>
            <a:lvl2pPr marL="742950" indent="-285750">
              <a:tabLst>
                <a:tab pos="165100" algn="l"/>
              </a:tabLst>
              <a:defRPr sz="2800" b="1">
                <a:solidFill>
                  <a:srgbClr val="000000"/>
                </a:solidFill>
                <a:latin typeface="Arial" panose="020B0604020202020204" pitchFamily="34" charset="0"/>
              </a:defRPr>
            </a:lvl2pPr>
            <a:lvl3pPr marL="1143000" indent="-228600">
              <a:tabLst>
                <a:tab pos="165100" algn="l"/>
              </a:tabLst>
              <a:defRPr sz="2800" b="1">
                <a:solidFill>
                  <a:srgbClr val="000000"/>
                </a:solidFill>
                <a:latin typeface="Arial" panose="020B0604020202020204" pitchFamily="34" charset="0"/>
              </a:defRPr>
            </a:lvl3pPr>
            <a:lvl4pPr marL="1600200" indent="-228600">
              <a:tabLst>
                <a:tab pos="165100" algn="l"/>
              </a:tabLst>
              <a:defRPr sz="2800" b="1">
                <a:solidFill>
                  <a:srgbClr val="000000"/>
                </a:solidFill>
                <a:latin typeface="Arial" panose="020B0604020202020204" pitchFamily="34" charset="0"/>
              </a:defRPr>
            </a:lvl4pPr>
            <a:lvl5pPr marL="2057400" indent="-228600">
              <a:tabLst>
                <a:tab pos="165100" algn="l"/>
              </a:tabLst>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tabLst>
                <a:tab pos="165100" algn="l"/>
              </a:tabLs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tabLst>
                <a:tab pos="165100" algn="l"/>
              </a:tabLs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tabLst>
                <a:tab pos="165100" algn="l"/>
              </a:tabLs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tabLst>
                <a:tab pos="165100" algn="l"/>
              </a:tabLst>
              <a:defRPr sz="2800" b="1">
                <a:solidFill>
                  <a:srgbClr val="000000"/>
                </a:solidFill>
                <a:latin typeface="Arial" panose="020B0604020202020204" pitchFamily="34" charset="0"/>
              </a:defRPr>
            </a:lvl9pPr>
          </a:lstStyle>
          <a:p>
            <a:pPr algn="l" eaLnBrk="1" hangingPunct="1">
              <a:lnSpc>
                <a:spcPts val="2913"/>
              </a:lnSpc>
              <a:spcBef>
                <a:spcPct val="0"/>
              </a:spcBef>
            </a:pPr>
            <a:r>
              <a:rPr lang="el-GR" altLang="el-GR" sz="2400">
                <a:latin typeface="Century Gothic" panose="020B0502020202020204" pitchFamily="34" charset="0"/>
              </a:rPr>
              <a:t>Διαφημιστικές</a:t>
            </a:r>
          </a:p>
          <a:p>
            <a:pPr algn="l" eaLnBrk="1" hangingPunct="1">
              <a:lnSpc>
                <a:spcPts val="2875"/>
              </a:lnSpc>
              <a:spcBef>
                <a:spcPct val="0"/>
              </a:spcBef>
            </a:pPr>
            <a:r>
              <a:rPr lang="el-GR" altLang="el-GR" sz="2400">
                <a:latin typeface="Century Gothic" panose="020B0502020202020204" pitchFamily="34" charset="0"/>
              </a:rPr>
              <a:t>	επιχειρήσεις</a:t>
            </a:r>
          </a:p>
        </p:txBody>
      </p:sp>
      <p:sp>
        <p:nvSpPr>
          <p:cNvPr id="9" name="8 - TextBox"/>
          <p:cNvSpPr txBox="1"/>
          <p:nvPr/>
        </p:nvSpPr>
        <p:spPr>
          <a:xfrm>
            <a:off x="2924175" y="5729288"/>
            <a:ext cx="2895600" cy="371475"/>
          </a:xfrm>
          <a:prstGeom prst="rect">
            <a:avLst/>
          </a:prstGeom>
          <a:noFill/>
        </p:spPr>
        <p:txBody>
          <a:bodyPr wrap="none" lIns="0" tIns="0" rIns="0" bIns="0">
            <a:spAutoFit/>
          </a:bodyPr>
          <a:lstStyle/>
          <a:p>
            <a:pPr algn="l" eaLnBrk="1" fontAlgn="auto" hangingPunct="1">
              <a:lnSpc>
                <a:spcPts val="2917"/>
              </a:lnSpc>
              <a:spcBef>
                <a:spcPts val="0"/>
              </a:spcBef>
              <a:spcAft>
                <a:spcPts val="0"/>
              </a:spcAft>
              <a:defRPr/>
            </a:pPr>
            <a:r>
              <a:rPr lang="el-GR" sz="2402">
                <a:latin typeface="Century Gothic" pitchFamily="34" charset="0"/>
              </a:rPr>
              <a:t>Σύμβουλοι ερευνών</a:t>
            </a:r>
          </a:p>
        </p:txBody>
      </p:sp>
      <p:sp>
        <p:nvSpPr>
          <p:cNvPr id="63498" name="9 - TextBox"/>
          <p:cNvSpPr txBox="1">
            <a:spLocks noChangeArrowheads="1"/>
          </p:cNvSpPr>
          <p:nvPr/>
        </p:nvSpPr>
        <p:spPr bwMode="auto">
          <a:xfrm>
            <a:off x="687388" y="1846263"/>
            <a:ext cx="1698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ts val="2913"/>
              </a:lnSpc>
              <a:spcBef>
                <a:spcPct val="0"/>
              </a:spcBef>
            </a:pPr>
            <a:r>
              <a:rPr lang="el-GR" altLang="el-GR" sz="2400">
                <a:solidFill>
                  <a:srgbClr val="FFFFFF"/>
                </a:solidFill>
                <a:latin typeface="Century Gothic" panose="020B0502020202020204" pitchFamily="34" charset="0"/>
              </a:rPr>
              <a:t>Παραγωγοί</a:t>
            </a:r>
          </a:p>
        </p:txBody>
      </p:sp>
      <p:sp>
        <p:nvSpPr>
          <p:cNvPr id="63499" name="10 - TextBox"/>
          <p:cNvSpPr txBox="1">
            <a:spLocks noChangeArrowheads="1"/>
          </p:cNvSpPr>
          <p:nvPr/>
        </p:nvSpPr>
        <p:spPr bwMode="auto">
          <a:xfrm>
            <a:off x="3584575" y="1893888"/>
            <a:ext cx="21605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ts val="2913"/>
              </a:lnSpc>
              <a:spcBef>
                <a:spcPct val="0"/>
              </a:spcBef>
            </a:pPr>
            <a:r>
              <a:rPr lang="el-GR" altLang="el-GR" sz="2400">
                <a:solidFill>
                  <a:srgbClr val="FFFFFF"/>
                </a:solidFill>
                <a:latin typeface="Century Gothic" panose="020B0502020202020204" pitchFamily="34" charset="0"/>
              </a:rPr>
              <a:t>Χονδρέμποροι</a:t>
            </a:r>
          </a:p>
        </p:txBody>
      </p:sp>
      <p:sp>
        <p:nvSpPr>
          <p:cNvPr id="63500" name="11 - TextBox"/>
          <p:cNvSpPr txBox="1">
            <a:spLocks noChangeArrowheads="1"/>
          </p:cNvSpPr>
          <p:nvPr/>
        </p:nvSpPr>
        <p:spPr bwMode="auto">
          <a:xfrm>
            <a:off x="6638925" y="1931988"/>
            <a:ext cx="18557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ts val="2913"/>
              </a:lnSpc>
              <a:spcBef>
                <a:spcPct val="0"/>
              </a:spcBef>
            </a:pPr>
            <a:r>
              <a:rPr lang="el-GR" altLang="el-GR" sz="2400">
                <a:solidFill>
                  <a:srgbClr val="FFFFFF"/>
                </a:solidFill>
                <a:latin typeface="Century Gothic" panose="020B0502020202020204" pitchFamily="34" charset="0"/>
              </a:rPr>
              <a:t>Άλλοι ειδικοί</a:t>
            </a:r>
          </a:p>
        </p:txBody>
      </p:sp>
      <p:sp>
        <p:nvSpPr>
          <p:cNvPr id="13" name="12 - TextBox"/>
          <p:cNvSpPr txBox="1"/>
          <p:nvPr/>
        </p:nvSpPr>
        <p:spPr>
          <a:xfrm>
            <a:off x="3852863" y="3706813"/>
            <a:ext cx="1858962" cy="371475"/>
          </a:xfrm>
          <a:prstGeom prst="rect">
            <a:avLst/>
          </a:prstGeom>
          <a:noFill/>
        </p:spPr>
        <p:txBody>
          <a:bodyPr wrap="none" lIns="0" tIns="0" rIns="0" bIns="0">
            <a:spAutoFit/>
          </a:bodyPr>
          <a:lstStyle/>
          <a:p>
            <a:pPr algn="l" eaLnBrk="1" fontAlgn="auto" hangingPunct="1">
              <a:lnSpc>
                <a:spcPts val="2917"/>
              </a:lnSpc>
              <a:spcBef>
                <a:spcPts val="0"/>
              </a:spcBef>
              <a:spcAft>
                <a:spcPts val="0"/>
              </a:spcAft>
              <a:defRPr/>
            </a:pPr>
            <a:r>
              <a:rPr lang="el-GR" sz="2402">
                <a:solidFill>
                  <a:srgbClr val="FFFFFF"/>
                </a:solidFill>
                <a:latin typeface="Century Gothic" pitchFamily="34" charset="0"/>
              </a:rPr>
              <a:t>Λιανέμποροι</a:t>
            </a:r>
          </a:p>
        </p:txBody>
      </p:sp>
      <p:sp>
        <p:nvSpPr>
          <p:cNvPr id="14" name="13 - TextBox"/>
          <p:cNvSpPr txBox="1"/>
          <p:nvPr/>
        </p:nvSpPr>
        <p:spPr>
          <a:xfrm>
            <a:off x="1689100" y="222250"/>
            <a:ext cx="5770563" cy="1244600"/>
          </a:xfrm>
          <a:prstGeom prst="rect">
            <a:avLst/>
          </a:prstGeom>
          <a:noFill/>
        </p:spPr>
        <p:txBody>
          <a:bodyPr wrap="none" lIns="0" tIns="0" rIns="0" bIns="0">
            <a:spAutoFit/>
          </a:bodyPr>
          <a:lstStyle/>
          <a:p>
            <a:pPr algn="l" eaLnBrk="1" fontAlgn="auto" hangingPunct="1">
              <a:lnSpc>
                <a:spcPts val="4854"/>
              </a:lnSpc>
              <a:spcBef>
                <a:spcPts val="0"/>
              </a:spcBef>
              <a:spcAft>
                <a:spcPts val="0"/>
              </a:spcAft>
              <a:tabLst>
                <a:tab pos="419100" algn="l"/>
              </a:tabLst>
              <a:defRPr/>
            </a:pPr>
            <a:r>
              <a:rPr lang="el-GR" sz="1800" b="0">
                <a:solidFill>
                  <a:prstClr val="black"/>
                </a:solidFill>
                <a:latin typeface="Century Gothic" pitchFamily="34" charset="0"/>
              </a:rPr>
              <a:t>	</a:t>
            </a:r>
            <a:r>
              <a:rPr lang="el-GR" sz="3998" b="0">
                <a:latin typeface="Century Gothic" pitchFamily="34" charset="0"/>
              </a:rPr>
              <a:t>Πρωταγωνιστές των</a:t>
            </a:r>
          </a:p>
          <a:p>
            <a:pPr algn="l" eaLnBrk="1" fontAlgn="auto" hangingPunct="1">
              <a:lnSpc>
                <a:spcPts val="4800"/>
              </a:lnSpc>
              <a:spcBef>
                <a:spcPts val="0"/>
              </a:spcBef>
              <a:spcAft>
                <a:spcPts val="0"/>
              </a:spcAft>
              <a:tabLst>
                <a:tab pos="419100" algn="l"/>
              </a:tabLst>
              <a:defRPr/>
            </a:pPr>
            <a:r>
              <a:rPr lang="el-GR" sz="3996" b="0">
                <a:latin typeface="Century Gothic" pitchFamily="34" charset="0"/>
              </a:rPr>
              <a:t>λειτουργιών </a:t>
            </a:r>
            <a:r>
              <a:rPr lang="en-US" sz="3996" b="0">
                <a:latin typeface="Century Gothic" pitchFamily="34" charset="0"/>
              </a:rPr>
              <a:t>Marketing ;</a:t>
            </a:r>
            <a:endParaRPr lang="el-GR" sz="3996" b="0">
              <a:latin typeface="Century Gothic" pitchFamily="34" charset="0"/>
            </a:endParaRPr>
          </a:p>
        </p:txBody>
      </p:sp>
      <p:sp>
        <p:nvSpPr>
          <p:cNvPr id="63503" name="Rectangle 17"/>
          <p:cNvSpPr>
            <a:spLocks noChangeArrowheads="1"/>
          </p:cNvSpPr>
          <p:nvPr/>
        </p:nvSpPr>
        <p:spPr bwMode="auto">
          <a:xfrm>
            <a:off x="86756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F83A01A-0A9D-42AF-A125-2996D9AC18D5}" type="slidenum">
              <a:rPr lang="en-US" altLang="el-GR" b="0">
                <a:latin typeface="Century Gothic" panose="020B0502020202020204" pitchFamily="34" charset="0"/>
              </a:rPr>
              <a:pPr/>
              <a:t>57</a:t>
            </a:fld>
            <a:endParaRPr lang="en-US" altLang="el-GR" b="0">
              <a:latin typeface="Century Gothic" panose="020B0502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1 - Εικόνα" descr="ws_9D78.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TextBox"/>
          <p:cNvSpPr txBox="1"/>
          <p:nvPr/>
        </p:nvSpPr>
        <p:spPr>
          <a:xfrm>
            <a:off x="168275" y="468313"/>
            <a:ext cx="6348413" cy="282575"/>
          </a:xfrm>
          <a:prstGeom prst="rect">
            <a:avLst/>
          </a:prstGeom>
          <a:noFill/>
        </p:spPr>
        <p:txBody>
          <a:bodyPr wrap="none" lIns="0" tIns="0" rIns="0" bIns="0">
            <a:spAutoFit/>
          </a:bodyPr>
          <a:lstStyle/>
          <a:p>
            <a:pPr algn="l" eaLnBrk="1" fontAlgn="auto" hangingPunct="1">
              <a:lnSpc>
                <a:spcPts val="2433"/>
              </a:lnSpc>
              <a:spcBef>
                <a:spcPts val="0"/>
              </a:spcBef>
              <a:spcAft>
                <a:spcPts val="0"/>
              </a:spcAft>
              <a:tabLst>
                <a:tab pos="6286500" algn="l"/>
              </a:tabLst>
              <a:defRPr/>
            </a:pPr>
            <a:r>
              <a:rPr lang="el-GR" sz="1800" b="0" dirty="0">
                <a:solidFill>
                  <a:prstClr val="black"/>
                </a:solidFill>
                <a:latin typeface="Century Gothic" pitchFamily="34" charset="0"/>
              </a:rPr>
              <a:t>	</a:t>
            </a:r>
            <a:endParaRPr lang="el-GR" sz="2004" dirty="0">
              <a:solidFill>
                <a:srgbClr val="FFFF00"/>
              </a:solidFill>
              <a:latin typeface="Century Gothic" pitchFamily="34" charset="0"/>
            </a:endParaRPr>
          </a:p>
        </p:txBody>
      </p:sp>
      <p:sp>
        <p:nvSpPr>
          <p:cNvPr id="64516" name="Rectangle 1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451B47B-7309-4366-ABA1-69572B6D05ED}" type="slidenum">
              <a:rPr lang="en-US" altLang="el-GR" b="0">
                <a:latin typeface="Century Gothic" panose="020B0502020202020204" pitchFamily="34" charset="0"/>
              </a:rPr>
              <a:pPr/>
              <a:t>58</a:t>
            </a:fld>
            <a:endParaRPr lang="en-US" altLang="el-GR" b="0">
              <a:latin typeface="Century Gothic" panose="020B0502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λεύθερη σχεδίαση"/>
          <p:cNvSpPr/>
          <p:nvPr/>
        </p:nvSpPr>
        <p:spPr>
          <a:xfrm>
            <a:off x="0" y="0"/>
            <a:ext cx="9144000" cy="6858000"/>
          </a:xfrm>
          <a:custGeom>
            <a:avLst/>
            <a:gdLst/>
            <a:ahLst/>
            <a:cxnLst/>
            <a:rect l="0" t="0" r="0" b="0"/>
            <a:pathLst>
              <a:path w="9144001" h="6858001">
                <a:moveTo>
                  <a:pt x="0" y="6858000"/>
                </a:moveTo>
                <a:lnTo>
                  <a:pt x="9144000" y="6858000"/>
                </a:lnTo>
                <a:lnTo>
                  <a:pt x="9144000" y="0"/>
                </a:lnTo>
                <a:lnTo>
                  <a:pt x="0" y="0"/>
                </a:lnTo>
                <a:close/>
              </a:path>
            </a:pathLst>
          </a:custGeom>
          <a:solidFill>
            <a:srgbClr val="FFFFFF"/>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sp>
        <p:nvSpPr>
          <p:cNvPr id="3" name="2 - Ελεύθερη σχεδίαση"/>
          <p:cNvSpPr/>
          <p:nvPr/>
        </p:nvSpPr>
        <p:spPr>
          <a:xfrm>
            <a:off x="684213" y="1587500"/>
            <a:ext cx="8064500" cy="3786188"/>
          </a:xfrm>
          <a:custGeom>
            <a:avLst/>
            <a:gdLst/>
            <a:ahLst/>
            <a:cxnLst/>
            <a:rect l="0" t="0" r="0" b="0"/>
            <a:pathLst>
              <a:path w="8064882" h="3785616">
                <a:moveTo>
                  <a:pt x="0" y="3785615"/>
                </a:moveTo>
                <a:lnTo>
                  <a:pt x="8064881" y="3785615"/>
                </a:lnTo>
                <a:lnTo>
                  <a:pt x="8064881" y="0"/>
                </a:lnTo>
                <a:lnTo>
                  <a:pt x="0" y="0"/>
                </a:lnTo>
                <a:close/>
              </a:path>
            </a:pathLst>
          </a:custGeom>
          <a:solidFill>
            <a:srgbClr val="C0504D"/>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sp>
        <p:nvSpPr>
          <p:cNvPr id="4" name="3 - Ελεύθερη σχεδίαση"/>
          <p:cNvSpPr/>
          <p:nvPr/>
        </p:nvSpPr>
        <p:spPr>
          <a:xfrm>
            <a:off x="684213" y="1844675"/>
            <a:ext cx="8064500" cy="3786188"/>
          </a:xfrm>
          <a:custGeom>
            <a:avLst/>
            <a:gdLst/>
            <a:ahLst/>
            <a:cxnLst/>
            <a:rect l="0" t="0" r="0" b="0"/>
            <a:pathLst>
              <a:path w="8064882" h="3785616">
                <a:moveTo>
                  <a:pt x="0" y="3785615"/>
                </a:moveTo>
                <a:lnTo>
                  <a:pt x="8064881" y="3785615"/>
                </a:lnTo>
                <a:lnTo>
                  <a:pt x="8064881" y="0"/>
                </a:lnTo>
                <a:lnTo>
                  <a:pt x="0" y="0"/>
                </a:lnTo>
                <a:close/>
              </a:path>
            </a:pathLst>
          </a:custGeom>
          <a:solidFill>
            <a:srgbClr val="000000">
              <a:alpha val="0"/>
            </a:srgbClr>
          </a:solidFill>
          <a:ln w="508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dirty="0">
              <a:solidFill>
                <a:prstClr val="white"/>
              </a:solidFill>
              <a:latin typeface="Century Gothic" pitchFamily="34" charset="0"/>
            </a:endParaRPr>
          </a:p>
        </p:txBody>
      </p:sp>
      <p:sp>
        <p:nvSpPr>
          <p:cNvPr id="7" name="6 - TextBox"/>
          <p:cNvSpPr txBox="1"/>
          <p:nvPr/>
        </p:nvSpPr>
        <p:spPr>
          <a:xfrm>
            <a:off x="684213" y="1916113"/>
            <a:ext cx="8208962" cy="2514600"/>
          </a:xfrm>
          <a:prstGeom prst="rect">
            <a:avLst/>
          </a:prstGeom>
          <a:noFill/>
        </p:spPr>
        <p:txBody>
          <a:bodyPr lIns="0" tIns="0" rIns="0" bIns="0">
            <a:spAutoFit/>
          </a:bodyPr>
          <a:lstStyle/>
          <a:p>
            <a:pPr algn="l" eaLnBrk="1" fontAlgn="auto" hangingPunct="1">
              <a:lnSpc>
                <a:spcPts val="4854"/>
              </a:lnSpc>
              <a:spcBef>
                <a:spcPts val="0"/>
              </a:spcBef>
              <a:spcAft>
                <a:spcPts val="0"/>
              </a:spcAft>
              <a:defRPr/>
            </a:pPr>
            <a:r>
              <a:rPr lang="el-GR" sz="3998" dirty="0">
                <a:solidFill>
                  <a:srgbClr val="FFFF00"/>
                </a:solidFill>
                <a:latin typeface="Century Gothic" pitchFamily="34" charset="0"/>
              </a:rPr>
              <a:t>ΤΟ ΚΛΑΣΣΙΚΟ ΜΑΡΚΕΤΙΝΓΚ ΕΧΕΙ</a:t>
            </a:r>
            <a:r>
              <a:rPr lang="en-US" sz="3998" dirty="0">
                <a:solidFill>
                  <a:srgbClr val="FFFF00"/>
                </a:solidFill>
                <a:latin typeface="Century Gothic" pitchFamily="34" charset="0"/>
              </a:rPr>
              <a:t> </a:t>
            </a:r>
            <a:r>
              <a:rPr lang="el-GR" sz="4000" dirty="0">
                <a:solidFill>
                  <a:srgbClr val="FFFF00"/>
                </a:solidFill>
                <a:latin typeface="Century Gothic" pitchFamily="34" charset="0"/>
              </a:rPr>
              <a:t>ΔΩΣΕΙ ΒΑΡΟΣ ΣΤΟ ΤΙ ΝΑ</a:t>
            </a:r>
            <a:r>
              <a:rPr lang="en-US" sz="4000" dirty="0">
                <a:solidFill>
                  <a:srgbClr val="FFFF00"/>
                </a:solidFill>
                <a:latin typeface="Century Gothic" pitchFamily="34" charset="0"/>
              </a:rPr>
              <a:t> </a:t>
            </a:r>
            <a:r>
              <a:rPr lang="el-GR" sz="4000" dirty="0">
                <a:solidFill>
                  <a:srgbClr val="FFFF00"/>
                </a:solidFill>
                <a:latin typeface="Century Gothic" pitchFamily="34" charset="0"/>
              </a:rPr>
              <a:t>ΚΑΝΟΥΜΕ ΚΑΙ ΌΧΙ ΣΤΟ ΠΩΣ</a:t>
            </a:r>
            <a:r>
              <a:rPr lang="en-US" sz="4000" dirty="0">
                <a:solidFill>
                  <a:srgbClr val="FFFF00"/>
                </a:solidFill>
                <a:latin typeface="Century Gothic" pitchFamily="34" charset="0"/>
              </a:rPr>
              <a:t> </a:t>
            </a:r>
            <a:endParaRPr lang="el-GR" sz="4000" dirty="0">
              <a:solidFill>
                <a:srgbClr val="FFFF00"/>
              </a:solidFill>
              <a:latin typeface="Century Gothic" pitchFamily="34" charset="0"/>
            </a:endParaRPr>
          </a:p>
          <a:p>
            <a:pPr algn="l" eaLnBrk="1" fontAlgn="auto" hangingPunct="1">
              <a:lnSpc>
                <a:spcPts val="4854"/>
              </a:lnSpc>
              <a:spcBef>
                <a:spcPts val="0"/>
              </a:spcBef>
              <a:spcAft>
                <a:spcPts val="0"/>
              </a:spcAft>
              <a:defRPr/>
            </a:pPr>
            <a:endParaRPr lang="el-GR" sz="3998" dirty="0">
              <a:solidFill>
                <a:srgbClr val="FFFF00"/>
              </a:solidFill>
              <a:latin typeface="Century Gothic" pitchFamily="34" charset="0"/>
            </a:endParaRPr>
          </a:p>
        </p:txBody>
      </p:sp>
      <p:sp>
        <p:nvSpPr>
          <p:cNvPr id="65542" name="Rectangle 8"/>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674B3CC-ABD2-4923-B548-5D3371330D09}" type="slidenum">
              <a:rPr lang="en-US" altLang="el-GR" b="0">
                <a:latin typeface="Century Gothic" panose="020B0502020202020204" pitchFamily="34" charset="0"/>
              </a:rPr>
              <a:pPr/>
              <a:t>59</a:t>
            </a:fld>
            <a:endParaRPr lang="en-US" altLang="el-GR" b="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defRPr/>
            </a:pPr>
            <a:r>
              <a:rPr lang="el-GR" altLang="el-GR" dirty="0" err="1" smtClean="0"/>
              <a:t>Ειςαγωγη</a:t>
            </a:r>
            <a:endParaRPr lang="el-GR" dirty="0"/>
          </a:p>
        </p:txBody>
      </p:sp>
      <p:sp>
        <p:nvSpPr>
          <p:cNvPr id="6" name="Θέση κειμένου 5"/>
          <p:cNvSpPr>
            <a:spLocks noGrp="1"/>
          </p:cNvSpPr>
          <p:nvPr>
            <p:ph type="body" idx="1"/>
          </p:nvPr>
        </p:nvSpPr>
        <p:spPr>
          <a:xfrm>
            <a:off x="722313" y="2636838"/>
            <a:ext cx="7772400" cy="1770062"/>
          </a:xfrm>
        </p:spPr>
        <p:txBody>
          <a:bodyPr/>
          <a:lstStyle/>
          <a:p>
            <a:pPr>
              <a:buFont typeface="Arial" charset="0"/>
              <a:buNone/>
              <a:defRPr/>
            </a:pPr>
            <a:r>
              <a:rPr lang="el-GR" b="1" dirty="0" smtClean="0"/>
              <a:t>Μάθημα: </a:t>
            </a:r>
            <a:r>
              <a:rPr lang="el-GR" dirty="0" smtClean="0"/>
              <a:t>Διαφήμιση και Επιχειρησιακή Επικοινωνία, </a:t>
            </a:r>
            <a:r>
              <a:rPr lang="el-GR" b="1" dirty="0" smtClean="0"/>
              <a:t>Ενότητα </a:t>
            </a:r>
            <a:r>
              <a:rPr lang="en-US" b="1" dirty="0"/>
              <a:t># </a:t>
            </a:r>
            <a:r>
              <a:rPr lang="el-GR" b="1" dirty="0"/>
              <a:t>1:</a:t>
            </a:r>
            <a:r>
              <a:rPr lang="en-US" b="1" dirty="0"/>
              <a:t> </a:t>
            </a:r>
            <a:r>
              <a:rPr lang="el-GR" dirty="0" smtClean="0"/>
              <a:t>Εισαγωγή</a:t>
            </a:r>
          </a:p>
          <a:p>
            <a:pPr>
              <a:buFont typeface="Arial" charset="0"/>
              <a:buNone/>
              <a:defRPr/>
            </a:pPr>
            <a:r>
              <a:rPr lang="el-GR" b="1" dirty="0" smtClean="0"/>
              <a:t>Διδάσκων: </a:t>
            </a:r>
            <a:r>
              <a:rPr lang="el-GR" dirty="0" smtClean="0"/>
              <a:t>Γεώργιος </a:t>
            </a:r>
            <a:r>
              <a:rPr lang="el-GR" dirty="0" err="1" smtClean="0"/>
              <a:t>Πανηγυράκης</a:t>
            </a:r>
            <a:r>
              <a:rPr lang="el-GR" dirty="0" smtClean="0"/>
              <a:t>, </a:t>
            </a:r>
            <a:r>
              <a:rPr lang="el-GR" b="1" dirty="0" smtClean="0"/>
              <a:t>Τμήμα: </a:t>
            </a:r>
            <a:r>
              <a:rPr lang="el-GR" dirty="0" smtClean="0"/>
              <a:t>Οργάνωσης και Διοίκησης Επιχειρήσεων</a:t>
            </a:r>
          </a:p>
          <a:p>
            <a:pPr>
              <a:buFont typeface="Arial" charset="0"/>
              <a:buNone/>
              <a:defRPr/>
            </a:pPr>
            <a:endParaRPr lang="el-GR" dirty="0"/>
          </a:p>
        </p:txBody>
      </p:sp>
      <p:pic>
        <p:nvPicPr>
          <p:cNvPr id="1126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213" y="5591175"/>
            <a:ext cx="43100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5826125"/>
            <a:ext cx="15351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Ελεύθερη σχεδίαση"/>
          <p:cNvSpPr/>
          <p:nvPr/>
        </p:nvSpPr>
        <p:spPr>
          <a:xfrm>
            <a:off x="0" y="0"/>
            <a:ext cx="9144000" cy="6858000"/>
          </a:xfrm>
          <a:custGeom>
            <a:avLst/>
            <a:gdLst/>
            <a:ahLst/>
            <a:cxnLst/>
            <a:rect l="0" t="0" r="0" b="0"/>
            <a:pathLst>
              <a:path w="9144001" h="6858001">
                <a:moveTo>
                  <a:pt x="0" y="6858000"/>
                </a:moveTo>
                <a:lnTo>
                  <a:pt x="9144000" y="6858000"/>
                </a:lnTo>
                <a:lnTo>
                  <a:pt x="9144000" y="0"/>
                </a:lnTo>
                <a:lnTo>
                  <a:pt x="0" y="0"/>
                </a:lnTo>
                <a:close/>
              </a:path>
            </a:pathLst>
          </a:custGeom>
          <a:solidFill>
            <a:srgbClr val="FFFFFF"/>
          </a:solidFill>
          <a:ln w="12700" cap="flat" cmpd="sng" algn="ctr">
            <a:solidFill>
              <a:srgbClr val="000000">
                <a:alpha val="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00000"/>
              </a:lnSpc>
              <a:spcBef>
                <a:spcPts val="0"/>
              </a:spcBef>
              <a:spcAft>
                <a:spcPts val="0"/>
              </a:spcAft>
              <a:defRPr/>
            </a:pPr>
            <a:endParaRPr lang="el-GR" sz="1800" b="0">
              <a:solidFill>
                <a:prstClr val="white"/>
              </a:solidFill>
              <a:latin typeface="Century Gothic" pitchFamily="34" charset="0"/>
            </a:endParaRPr>
          </a:p>
        </p:txBody>
      </p:sp>
      <p:sp>
        <p:nvSpPr>
          <p:cNvPr id="3" name="2 - TextBox"/>
          <p:cNvSpPr txBox="1"/>
          <p:nvPr/>
        </p:nvSpPr>
        <p:spPr>
          <a:xfrm>
            <a:off x="2162175" y="1617663"/>
            <a:ext cx="5289550" cy="3732212"/>
          </a:xfrm>
          <a:prstGeom prst="rect">
            <a:avLst/>
          </a:prstGeom>
          <a:noFill/>
        </p:spPr>
        <p:txBody>
          <a:bodyPr wrap="none" lIns="0" tIns="0" rIns="0" bIns="0">
            <a:spAutoFit/>
          </a:bodyPr>
          <a:lstStyle/>
          <a:p>
            <a:pPr algn="l" eaLnBrk="1" fontAlgn="auto" hangingPunct="1">
              <a:lnSpc>
                <a:spcPts val="9720"/>
              </a:lnSpc>
              <a:spcBef>
                <a:spcPts val="0"/>
              </a:spcBef>
              <a:spcAft>
                <a:spcPts val="0"/>
              </a:spcAft>
              <a:defRPr/>
            </a:pPr>
            <a:r>
              <a:rPr lang="el-GR" sz="8006" b="0" dirty="0">
                <a:latin typeface="Century Gothic" pitchFamily="34" charset="0"/>
              </a:rPr>
              <a:t>…Και τι έχει</a:t>
            </a:r>
          </a:p>
          <a:p>
            <a:pPr algn="l" eaLnBrk="1" fontAlgn="auto" hangingPunct="1">
              <a:lnSpc>
                <a:spcPts val="9720"/>
              </a:lnSpc>
              <a:spcBef>
                <a:spcPts val="0"/>
              </a:spcBef>
              <a:spcAft>
                <a:spcPts val="0"/>
              </a:spcAft>
              <a:defRPr/>
            </a:pPr>
            <a:r>
              <a:rPr lang="el-GR" sz="8006" b="0" dirty="0">
                <a:latin typeface="Century Gothic" pitchFamily="34" charset="0"/>
              </a:rPr>
              <a:t> αλλάξει </a:t>
            </a:r>
          </a:p>
          <a:p>
            <a:pPr algn="l" eaLnBrk="1" fontAlgn="auto" hangingPunct="1">
              <a:lnSpc>
                <a:spcPts val="9720"/>
              </a:lnSpc>
              <a:spcBef>
                <a:spcPts val="0"/>
              </a:spcBef>
              <a:spcAft>
                <a:spcPts val="0"/>
              </a:spcAft>
              <a:defRPr/>
            </a:pPr>
            <a:r>
              <a:rPr lang="el-GR" sz="8006" b="0" dirty="0">
                <a:latin typeface="Century Gothic" pitchFamily="34" charset="0"/>
              </a:rPr>
              <a:t>σήμερα;</a:t>
            </a:r>
          </a:p>
        </p:txBody>
      </p:sp>
      <p:sp>
        <p:nvSpPr>
          <p:cNvPr id="66564" name="Rectangle 8"/>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99A774E-E85D-4C26-BF95-A88E85C69894}" type="slidenum">
              <a:rPr lang="en-US" altLang="el-GR" b="0">
                <a:latin typeface="Century Gothic" panose="020B0502020202020204" pitchFamily="34" charset="0"/>
              </a:rPr>
              <a:pPr/>
              <a:t>60</a:t>
            </a:fld>
            <a:endParaRPr lang="en-US" altLang="el-GR" b="0">
              <a:latin typeface="Century Gothic" panose="020B0502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C:\Users\Secretary\Desktop\2788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3"/>
          <p:cNvSpPr txBox="1">
            <a:spLocks noChangeArrowheads="1"/>
          </p:cNvSpPr>
          <p:nvPr/>
        </p:nvSpPr>
        <p:spPr bwMode="auto">
          <a:xfrm>
            <a:off x="214313" y="214313"/>
            <a:ext cx="3716337"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l-GR" altLang="el-GR" sz="2400">
                <a:solidFill>
                  <a:srgbClr val="FF0000"/>
                </a:solidFill>
                <a:latin typeface="Century Gothic" panose="020B0502020202020204" pitchFamily="34" charset="0"/>
              </a:rPr>
              <a:t>Πού κρύβεται το </a:t>
            </a:r>
          </a:p>
          <a:p>
            <a:pPr algn="l" eaLnBrk="1" hangingPunct="1">
              <a:lnSpc>
                <a:spcPct val="100000"/>
              </a:lnSpc>
              <a:spcBef>
                <a:spcPct val="0"/>
              </a:spcBef>
            </a:pPr>
            <a:r>
              <a:rPr lang="el-GR" altLang="el-GR" sz="2400">
                <a:solidFill>
                  <a:srgbClr val="FF0000"/>
                </a:solidFill>
                <a:latin typeface="Century Gothic" panose="020B0502020202020204" pitchFamily="34" charset="0"/>
              </a:rPr>
              <a:t>Πραγματικό </a:t>
            </a:r>
            <a:r>
              <a:rPr lang="en-US" altLang="el-GR" sz="2400">
                <a:solidFill>
                  <a:srgbClr val="FF0000"/>
                </a:solidFill>
                <a:latin typeface="Century Gothic" panose="020B0502020202020204" pitchFamily="34" charset="0"/>
              </a:rPr>
              <a:t>marketing</a:t>
            </a:r>
            <a:r>
              <a:rPr lang="el-GR" altLang="el-GR" sz="2400">
                <a:solidFill>
                  <a:srgbClr val="FF0000"/>
                </a:solidFill>
                <a:latin typeface="Century Gothic" panose="020B0502020202020204" pitchFamily="34" charset="0"/>
              </a:rPr>
              <a:t> </a:t>
            </a:r>
            <a:r>
              <a:rPr lang="en-US" altLang="el-GR" sz="2400">
                <a:solidFill>
                  <a:srgbClr val="FF0000"/>
                </a:solidFill>
                <a:latin typeface="Century Gothic" panose="020B0502020202020204" pitchFamily="34" charset="0"/>
              </a:rPr>
              <a:t>;</a:t>
            </a:r>
            <a:endParaRPr lang="el-GR" altLang="el-GR" sz="2400" b="0">
              <a:solidFill>
                <a:srgbClr val="FFFF00"/>
              </a:solidFill>
              <a:latin typeface="Century Gothic" panose="020B0502020202020204" pitchFamily="34" charset="0"/>
            </a:endParaRPr>
          </a:p>
        </p:txBody>
      </p:sp>
      <p:sp>
        <p:nvSpPr>
          <p:cNvPr id="67588" name="TextBox 4"/>
          <p:cNvSpPr txBox="1">
            <a:spLocks noChangeArrowheads="1"/>
          </p:cNvSpPr>
          <p:nvPr/>
        </p:nvSpPr>
        <p:spPr bwMode="auto">
          <a:xfrm>
            <a:off x="6869113" y="620713"/>
            <a:ext cx="2274887"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1800" b="0">
                <a:latin typeface="Century Gothic" panose="020B0502020202020204" pitchFamily="34" charset="0"/>
              </a:rPr>
              <a:t>Branding, </a:t>
            </a:r>
            <a:r>
              <a:rPr lang="el-GR" altLang="el-GR" sz="1800" b="0">
                <a:latin typeface="Century Gothic" panose="020B0502020202020204" pitchFamily="34" charset="0"/>
              </a:rPr>
              <a:t>διανομή,</a:t>
            </a:r>
          </a:p>
          <a:p>
            <a:pPr algn="l" eaLnBrk="1" hangingPunct="1">
              <a:lnSpc>
                <a:spcPct val="100000"/>
              </a:lnSpc>
              <a:spcBef>
                <a:spcPct val="0"/>
              </a:spcBef>
            </a:pPr>
            <a:r>
              <a:rPr lang="el-GR" altLang="el-GR" sz="1800" b="0">
                <a:latin typeface="Century Gothic" panose="020B0502020202020204" pitchFamily="34" charset="0"/>
              </a:rPr>
              <a:t> διαφήμιση…</a:t>
            </a:r>
          </a:p>
        </p:txBody>
      </p:sp>
      <p:sp>
        <p:nvSpPr>
          <p:cNvPr id="67589" name="TextBox 5"/>
          <p:cNvSpPr txBox="1">
            <a:spLocks noChangeArrowheads="1"/>
          </p:cNvSpPr>
          <p:nvPr/>
        </p:nvSpPr>
        <p:spPr bwMode="auto">
          <a:xfrm>
            <a:off x="5691188" y="5373688"/>
            <a:ext cx="3452812"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l-GR" altLang="el-GR" sz="1800" b="0">
                <a:solidFill>
                  <a:srgbClr val="FFFFFF"/>
                </a:solidFill>
                <a:latin typeface="Century Gothic" panose="020B0502020202020204" pitchFamily="34" charset="0"/>
              </a:rPr>
              <a:t>Ιδέα, σχεδιασμός, </a:t>
            </a:r>
          </a:p>
          <a:p>
            <a:pPr algn="l" eaLnBrk="1" hangingPunct="1">
              <a:lnSpc>
                <a:spcPct val="100000"/>
              </a:lnSpc>
              <a:spcBef>
                <a:spcPct val="0"/>
              </a:spcBef>
            </a:pPr>
            <a:r>
              <a:rPr lang="el-GR" altLang="el-GR" sz="1800" b="0">
                <a:solidFill>
                  <a:srgbClr val="FFFFFF"/>
                </a:solidFill>
                <a:latin typeface="Century Gothic" panose="020B0502020202020204" pitchFamily="34" charset="0"/>
              </a:rPr>
              <a:t>προγραμματισμός, έλεγχος…</a:t>
            </a:r>
          </a:p>
        </p:txBody>
      </p:sp>
      <p:cxnSp>
        <p:nvCxnSpPr>
          <p:cNvPr id="8" name="Straight Arrow Connector 7"/>
          <p:cNvCxnSpPr/>
          <p:nvPr/>
        </p:nvCxnSpPr>
        <p:spPr>
          <a:xfrm rot="10800000" flipV="1">
            <a:off x="5651500" y="981075"/>
            <a:ext cx="1214438" cy="3571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227763" y="4652963"/>
            <a:ext cx="1357312" cy="71437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7592" name="Rectangle 8"/>
          <p:cNvSpPr>
            <a:spLocks noChangeArrowheads="1"/>
          </p:cNvSpPr>
          <p:nvPr/>
        </p:nvSpPr>
        <p:spPr bwMode="auto">
          <a:xfrm>
            <a:off x="8561388" y="6378575"/>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4091491-BFF4-4AB3-8D10-C0C9129E6D35}" type="slidenum">
              <a:rPr lang="en-US" altLang="el-GR" b="0">
                <a:solidFill>
                  <a:srgbClr val="FFFFFF"/>
                </a:solidFill>
                <a:latin typeface="Century Gothic" panose="020B0502020202020204" pitchFamily="34" charset="0"/>
              </a:rPr>
              <a:pPr/>
              <a:t>61</a:t>
            </a:fld>
            <a:endParaRPr lang="en-US" altLang="el-GR" b="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0" y="836613"/>
            <a:ext cx="4043363" cy="404812"/>
          </a:xfrm>
          <a:prstGeom prst="rect">
            <a:avLst/>
          </a:prstGeom>
          <a:noFill/>
        </p:spPr>
        <p:txBody>
          <a:bodyPr lIns="0" tIns="0" rIns="0" bIns="0">
            <a:spAutoFit/>
          </a:bodyPr>
          <a:lstStyle/>
          <a:p>
            <a:pPr algn="l" eaLnBrk="1" fontAlgn="auto" hangingPunct="1">
              <a:lnSpc>
                <a:spcPts val="3394"/>
              </a:lnSpc>
              <a:spcBef>
                <a:spcPts val="0"/>
              </a:spcBef>
              <a:spcAft>
                <a:spcPts val="0"/>
              </a:spcAft>
              <a:tabLst>
                <a:tab pos="101600" algn="l"/>
              </a:tabLst>
              <a:defRPr/>
            </a:pPr>
            <a:r>
              <a:rPr lang="el-GR" sz="2796" dirty="0">
                <a:solidFill>
                  <a:schemeClr val="accent5">
                    <a:lumMod val="75000"/>
                  </a:schemeClr>
                </a:solidFill>
                <a:latin typeface="Century Gothic" pitchFamily="34" charset="0"/>
              </a:rPr>
              <a:t>ΕΠΙΧΕΙΡΗΣΙΑΚΗ ΠΑΙΔΕΙΑ</a:t>
            </a:r>
          </a:p>
        </p:txBody>
      </p:sp>
      <p:sp>
        <p:nvSpPr>
          <p:cNvPr id="68611" name="Rectangle 10"/>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760C978-995C-46C3-8E25-601D6223D028}" type="slidenum">
              <a:rPr lang="en-US" altLang="el-GR" b="0">
                <a:latin typeface="Century Gothic" panose="020B0502020202020204" pitchFamily="34" charset="0"/>
              </a:rPr>
              <a:pPr/>
              <a:t>62</a:t>
            </a:fld>
            <a:endParaRPr lang="en-US" altLang="el-GR" b="0">
              <a:latin typeface="Century Gothic" panose="020B0502020202020204" pitchFamily="34" charset="0"/>
            </a:endParaRPr>
          </a:p>
        </p:txBody>
      </p:sp>
      <p:graphicFrame>
        <p:nvGraphicFramePr>
          <p:cNvPr id="9" name="Diagram 8"/>
          <p:cNvGraphicFramePr/>
          <p:nvPr/>
        </p:nvGraphicFramePr>
        <p:xfrm>
          <a:off x="395536" y="1268760"/>
          <a:ext cx="85689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5443538" y="836613"/>
            <a:ext cx="3700462" cy="481012"/>
          </a:xfrm>
          <a:prstGeom prst="rect">
            <a:avLst/>
          </a:prstGeom>
        </p:spPr>
        <p:txBody>
          <a:bodyPr wrap="none">
            <a:spAutoFit/>
          </a:bodyPr>
          <a:lstStyle/>
          <a:p>
            <a:pPr>
              <a:defRPr/>
            </a:pPr>
            <a:r>
              <a:rPr lang="el-GR" dirty="0">
                <a:solidFill>
                  <a:schemeClr val="accent6"/>
                </a:solidFill>
                <a:latin typeface="Century Gothic" pitchFamily="34" charset="0"/>
              </a:rPr>
              <a:t>ΤΜΗΜΑ ΜΑΡΚΕΤΙΝΓΚ</a:t>
            </a:r>
            <a:endParaRPr lang="el-GR" dirty="0">
              <a:solidFill>
                <a:schemeClr val="accent6"/>
              </a:solidFill>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l-GR" altLang="el-GR" smtClean="0">
                <a:latin typeface="Century Gothic" panose="020B0502020202020204" pitchFamily="34" charset="0"/>
              </a:rPr>
              <a:t>Σύγχρονο </a:t>
            </a:r>
            <a:r>
              <a:rPr lang="en-US" altLang="el-GR" smtClean="0">
                <a:latin typeface="Century Gothic" panose="020B0502020202020204" pitchFamily="34" charset="0"/>
              </a:rPr>
              <a:t>Marketing </a:t>
            </a:r>
            <a:endParaRPr lang="el-GR" altLang="el-GR" smtClean="0">
              <a:latin typeface="Century Gothic" panose="020B0502020202020204" pitchFamily="34" charset="0"/>
            </a:endParaRPr>
          </a:p>
        </p:txBody>
      </p:sp>
      <p:graphicFrame>
        <p:nvGraphicFramePr>
          <p:cNvPr id="5" name="Content Placeholder 4"/>
          <p:cNvGraphicFramePr>
            <a:graphicFrameLocks noGrp="1"/>
          </p:cNvGraphicFramePr>
          <p:nvPr>
            <p:ph idx="1"/>
          </p:nvPr>
        </p:nvGraphicFramePr>
        <p:xfrm>
          <a:off x="827584" y="1700808"/>
          <a:ext cx="7859713"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6" name="Rectangle 3"/>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797C950-179C-4121-BCD4-FE22430F044C}" type="slidenum">
              <a:rPr lang="en-US" altLang="el-GR" b="0">
                <a:latin typeface="Century Gothic" panose="020B0502020202020204" pitchFamily="34" charset="0"/>
              </a:rPr>
              <a:pPr/>
              <a:t>63</a:t>
            </a:fld>
            <a:endParaRPr lang="en-US" altLang="el-GR" b="0">
              <a:latin typeface="Century Gothic" panose="020B0502020202020204"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1036960"/>
          <a:ext cx="609600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9" name="Rectangle 4"/>
          <p:cNvSpPr>
            <a:spLocks noChangeArrowheads="1"/>
          </p:cNvSpPr>
          <p:nvPr/>
        </p:nvSpPr>
        <p:spPr bwMode="auto">
          <a:xfrm>
            <a:off x="8462963" y="6378575"/>
            <a:ext cx="7794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17AA6D8-2E14-490B-BE5F-A350411B65DB}" type="slidenum">
              <a:rPr lang="en-US" altLang="el-GR" b="0">
                <a:solidFill>
                  <a:schemeClr val="tx1"/>
                </a:solidFill>
                <a:latin typeface="Century Gothic" panose="020B0502020202020204" pitchFamily="34" charset="0"/>
              </a:rPr>
              <a:pPr/>
              <a:t>64</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5"/>
          <p:cNvSpPr>
            <a:spLocks noChangeArrowheads="1"/>
          </p:cNvSpPr>
          <p:nvPr/>
        </p:nvSpPr>
        <p:spPr bwMode="auto">
          <a:xfrm flipH="1">
            <a:off x="3276600" y="4221163"/>
            <a:ext cx="873125" cy="1735137"/>
          </a:xfrm>
          <a:prstGeom prst="rightArrow">
            <a:avLst>
              <a:gd name="adj1" fmla="val 50000"/>
              <a:gd name="adj2" fmla="val 50005"/>
            </a:avLst>
          </a:prstGeom>
          <a:solidFill>
            <a:srgbClr val="FFFFCC"/>
          </a:solidFill>
          <a:ln w="12700">
            <a:solidFill>
              <a:srgbClr val="000000"/>
            </a:solidFill>
            <a:miter lim="800000"/>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71683" name="AutoShape 6"/>
          <p:cNvSpPr>
            <a:spLocks noChangeArrowheads="1"/>
          </p:cNvSpPr>
          <p:nvPr/>
        </p:nvSpPr>
        <p:spPr bwMode="auto">
          <a:xfrm rot="5400000">
            <a:off x="814387" y="3721101"/>
            <a:ext cx="1666875" cy="3009900"/>
          </a:xfrm>
          <a:prstGeom prst="cube">
            <a:avLst>
              <a:gd name="adj" fmla="val 18250"/>
            </a:avLst>
          </a:prstGeom>
          <a:gradFill rotWithShape="0">
            <a:gsLst>
              <a:gs pos="0">
                <a:srgbClr val="618FFD"/>
              </a:gs>
              <a:gs pos="100000">
                <a:srgbClr val="5780E3"/>
              </a:gs>
            </a:gsLst>
            <a:path path="rect">
              <a:fillToRect l="50000" t="50000" r="50000" b="50000"/>
            </a:path>
          </a:gradFill>
          <a:ln w="12700">
            <a:solidFill>
              <a:srgbClr val="000000"/>
            </a:solidFill>
            <a:miter lim="800000"/>
            <a:headEnd/>
            <a:tailEnd/>
          </a:ln>
        </p:spPr>
        <p:txBody>
          <a:bodyPr rot="10800000" vert="eaVert" wrap="none" lIns="90488" tIns="44450" rIns="90488" bIns="44450"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0"/>
              </a:spcBef>
            </a:pPr>
            <a:r>
              <a:rPr lang="en-US" altLang="en-US">
                <a:latin typeface="Century Gothic" panose="020B0502020202020204" pitchFamily="34" charset="0"/>
              </a:rPr>
              <a:t>Micro-</a:t>
            </a:r>
          </a:p>
          <a:p>
            <a:pPr>
              <a:lnSpc>
                <a:spcPct val="100000"/>
              </a:lnSpc>
              <a:spcBef>
                <a:spcPct val="0"/>
              </a:spcBef>
            </a:pPr>
            <a:r>
              <a:rPr lang="en-US" altLang="en-US">
                <a:latin typeface="Century Gothic" panose="020B0502020202020204" pitchFamily="34" charset="0"/>
              </a:rPr>
              <a:t>Marketing</a:t>
            </a:r>
          </a:p>
        </p:txBody>
      </p:sp>
      <p:sp>
        <p:nvSpPr>
          <p:cNvPr id="71684" name="AutoShape 7"/>
          <p:cNvSpPr>
            <a:spLocks noChangeArrowheads="1"/>
          </p:cNvSpPr>
          <p:nvPr/>
        </p:nvSpPr>
        <p:spPr bwMode="auto">
          <a:xfrm rot="5400000">
            <a:off x="3663157" y="-42069"/>
            <a:ext cx="2449512" cy="5216525"/>
          </a:xfrm>
          <a:prstGeom prst="cube">
            <a:avLst>
              <a:gd name="adj" fmla="val 16389"/>
            </a:avLst>
          </a:prstGeom>
          <a:solidFill>
            <a:srgbClr val="FCFEB9"/>
          </a:solidFill>
          <a:ln w="12700">
            <a:solidFill>
              <a:srgbClr val="000000"/>
            </a:solidFill>
            <a:miter lim="800000"/>
            <a:headEnd/>
            <a:tailEnd/>
          </a:ln>
        </p:spPr>
        <p:txBody>
          <a:bodyPr rot="10800000" vert="eaVert" lIns="41275" tIns="17462" rIns="41275" bIns="17462">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0"/>
              </a:spcBef>
            </a:pPr>
            <a:r>
              <a:rPr lang="el-GR" altLang="en-US" sz="3200">
                <a:latin typeface="Century Gothic" panose="020B0502020202020204" pitchFamily="34" charset="0"/>
              </a:rPr>
              <a:t>Διαφορετικές Απόψεις των δραστηριοτήτων Μάρκετινγκ </a:t>
            </a:r>
            <a:endParaRPr lang="en-US" altLang="en-US" sz="3200">
              <a:latin typeface="Century Gothic" panose="020B0502020202020204" pitchFamily="34" charset="0"/>
            </a:endParaRPr>
          </a:p>
          <a:p>
            <a:pPr>
              <a:lnSpc>
                <a:spcPct val="100000"/>
              </a:lnSpc>
              <a:spcBef>
                <a:spcPct val="0"/>
              </a:spcBef>
            </a:pPr>
            <a:endParaRPr lang="en-US" altLang="en-US" sz="3200">
              <a:latin typeface="Century Gothic" panose="020B0502020202020204" pitchFamily="34" charset="0"/>
            </a:endParaRPr>
          </a:p>
        </p:txBody>
      </p:sp>
      <p:sp>
        <p:nvSpPr>
          <p:cNvPr id="71685" name="AutoShape 8"/>
          <p:cNvSpPr>
            <a:spLocks noChangeArrowheads="1"/>
          </p:cNvSpPr>
          <p:nvPr/>
        </p:nvSpPr>
        <p:spPr bwMode="auto">
          <a:xfrm rot="5400000">
            <a:off x="6643687" y="3617913"/>
            <a:ext cx="1666875" cy="3009900"/>
          </a:xfrm>
          <a:prstGeom prst="cube">
            <a:avLst>
              <a:gd name="adj" fmla="val 18250"/>
            </a:avLst>
          </a:prstGeom>
          <a:gradFill rotWithShape="0">
            <a:gsLst>
              <a:gs pos="0">
                <a:srgbClr val="FF7A31"/>
              </a:gs>
              <a:gs pos="100000">
                <a:srgbClr val="CC6227"/>
              </a:gs>
            </a:gsLst>
            <a:path path="rect">
              <a:fillToRect l="50000" t="50000" r="50000" b="50000"/>
            </a:path>
          </a:gradFill>
          <a:ln w="12700">
            <a:solidFill>
              <a:srgbClr val="000000"/>
            </a:solidFill>
            <a:miter lim="800000"/>
            <a:headEnd/>
            <a:tailEnd/>
          </a:ln>
        </p:spPr>
        <p:txBody>
          <a:bodyPr rot="10800000" vert="eaVert" wrap="none" lIns="90488" tIns="44450" rIns="90488" bIns="44450"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100000"/>
              </a:lnSpc>
              <a:spcBef>
                <a:spcPct val="0"/>
              </a:spcBef>
            </a:pPr>
            <a:r>
              <a:rPr lang="en-US" altLang="en-US">
                <a:latin typeface="Century Gothic" panose="020B0502020202020204" pitchFamily="34" charset="0"/>
              </a:rPr>
              <a:t>Macro-</a:t>
            </a:r>
          </a:p>
          <a:p>
            <a:pPr>
              <a:lnSpc>
                <a:spcPct val="100000"/>
              </a:lnSpc>
              <a:spcBef>
                <a:spcPct val="0"/>
              </a:spcBef>
            </a:pPr>
            <a:r>
              <a:rPr lang="en-US" altLang="en-US">
                <a:latin typeface="Century Gothic" panose="020B0502020202020204" pitchFamily="34" charset="0"/>
              </a:rPr>
              <a:t>Marketing</a:t>
            </a:r>
          </a:p>
        </p:txBody>
      </p:sp>
      <p:sp>
        <p:nvSpPr>
          <p:cNvPr id="71686" name="AutoShape 9"/>
          <p:cNvSpPr>
            <a:spLocks noChangeArrowheads="1"/>
          </p:cNvSpPr>
          <p:nvPr/>
        </p:nvSpPr>
        <p:spPr bwMode="auto">
          <a:xfrm>
            <a:off x="4640263" y="4221163"/>
            <a:ext cx="873125" cy="1735137"/>
          </a:xfrm>
          <a:prstGeom prst="rightArrow">
            <a:avLst>
              <a:gd name="adj1" fmla="val 50000"/>
              <a:gd name="adj2" fmla="val 50005"/>
            </a:avLst>
          </a:prstGeom>
          <a:solidFill>
            <a:srgbClr val="FCFEB9"/>
          </a:solidFill>
          <a:ln w="12700">
            <a:solidFill>
              <a:srgbClr val="000000"/>
            </a:solidFill>
            <a:miter lim="800000"/>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71687" name="Rectangle 9"/>
          <p:cNvSpPr>
            <a:spLocks noChangeArrowheads="1"/>
          </p:cNvSpPr>
          <p:nvPr/>
        </p:nvSpPr>
        <p:spPr bwMode="auto">
          <a:xfrm>
            <a:off x="8462963" y="6378575"/>
            <a:ext cx="7794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53552A1-C062-4920-AED5-075E1CBCFB00}" type="slidenum">
              <a:rPr lang="en-US" altLang="el-GR" b="0">
                <a:solidFill>
                  <a:schemeClr val="tx1"/>
                </a:solidFill>
                <a:latin typeface="Century Gothic" panose="020B0502020202020204" pitchFamily="34" charset="0"/>
              </a:rPr>
              <a:pPr/>
              <a:t>65</a:t>
            </a:fld>
            <a:endParaRPr lang="en-US" altLang="el-GR" b="0">
              <a:solidFill>
                <a:schemeClr val="tx1"/>
              </a:solidFill>
              <a:latin typeface="Century Gothic" panose="020B0502020202020204" pitchFamily="34" charset="0"/>
            </a:endParaRPr>
          </a:p>
        </p:txBody>
      </p:sp>
    </p:spTree>
  </p:cSld>
  <p:clrMapOvr>
    <a:masterClrMapping/>
  </p:clrMapOvr>
  <p:transition advTm="35000">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pPr eaLnBrk="1" hangingPunct="1"/>
            <a:endParaRPr lang="el-GR" altLang="el-GR" smtClean="0"/>
          </a:p>
        </p:txBody>
      </p:sp>
      <p:sp>
        <p:nvSpPr>
          <p:cNvPr id="72707" name="Content Placeholder 3"/>
          <p:cNvSpPr>
            <a:spLocks noGrp="1"/>
          </p:cNvSpPr>
          <p:nvPr>
            <p:ph idx="1"/>
          </p:nvPr>
        </p:nvSpPr>
        <p:spPr/>
        <p:txBody>
          <a:bodyPr/>
          <a:lstStyle/>
          <a:p>
            <a:pPr eaLnBrk="1" hangingPunct="1"/>
            <a:endParaRPr lang="el-GR" altLang="el-GR" smtClean="0"/>
          </a:p>
        </p:txBody>
      </p:sp>
      <p:sp>
        <p:nvSpPr>
          <p:cNvPr id="72708" name="1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37C22BC-75DA-47A5-84B9-60567BCFFA59}" type="slidenum">
              <a:rPr lang="en-US" altLang="el-GR" sz="1200"/>
              <a:pPr/>
              <a:t>66</a:t>
            </a:fld>
            <a:endParaRPr lang="en-US" altLang="el-GR" sz="1200"/>
          </a:p>
        </p:txBody>
      </p:sp>
      <p:pic>
        <p:nvPicPr>
          <p:cNvPr id="72709" name="Picture 2" descr="http://behance.vo.llnwd.net/e2/99/img/posts/c3/bb5a47c084d6f26de8fb29846472550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Rectangle 6"/>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5638174-C930-4D2D-B650-2C8D5DB73E27}" type="slidenum">
              <a:rPr lang="en-US" altLang="el-GR" b="0">
                <a:solidFill>
                  <a:schemeClr val="bg1"/>
                </a:solidFill>
                <a:latin typeface="Century Gothic" panose="020B0502020202020204" pitchFamily="34" charset="0"/>
              </a:rPr>
              <a:pPr/>
              <a:t>66</a:t>
            </a:fld>
            <a:endParaRPr lang="en-US" altLang="el-GR" b="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Oval 2"/>
          <p:cNvSpPr>
            <a:spLocks noChangeArrowheads="1"/>
          </p:cNvSpPr>
          <p:nvPr/>
        </p:nvSpPr>
        <p:spPr bwMode="auto">
          <a:xfrm>
            <a:off x="3643313" y="2500313"/>
            <a:ext cx="1905000" cy="1905000"/>
          </a:xfrm>
          <a:prstGeom prst="ellipse">
            <a:avLst/>
          </a:prstGeom>
          <a:solidFill>
            <a:srgbClr val="FFFF00"/>
          </a:solidFill>
          <a:ln w="38100">
            <a:solidFill>
              <a:schemeClr val="tx1"/>
            </a:solidFill>
            <a:round/>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eaLnBrk="1" hangingPunct="1">
              <a:lnSpc>
                <a:spcPct val="100000"/>
              </a:lnSpc>
              <a:spcBef>
                <a:spcPct val="0"/>
              </a:spcBef>
            </a:pPr>
            <a:r>
              <a:rPr lang="el-GR" altLang="el-GR">
                <a:latin typeface="Century Gothic" panose="020B0502020202020204" pitchFamily="34" charset="0"/>
              </a:rPr>
              <a:t>και</a:t>
            </a:r>
            <a:endParaRPr lang="en-US" altLang="el-GR">
              <a:latin typeface="Century Gothic" panose="020B0502020202020204" pitchFamily="34" charset="0"/>
            </a:endParaRPr>
          </a:p>
        </p:txBody>
      </p:sp>
      <p:grpSp>
        <p:nvGrpSpPr>
          <p:cNvPr id="2" name="Group 3"/>
          <p:cNvGrpSpPr>
            <a:grpSpLocks/>
          </p:cNvGrpSpPr>
          <p:nvPr/>
        </p:nvGrpSpPr>
        <p:grpSpPr bwMode="auto">
          <a:xfrm>
            <a:off x="5643563" y="1857375"/>
            <a:ext cx="3500437" cy="3857625"/>
            <a:chOff x="3408" y="1296"/>
            <a:chExt cx="2205" cy="1872"/>
          </a:xfrm>
        </p:grpSpPr>
        <p:grpSp>
          <p:nvGrpSpPr>
            <p:cNvPr id="73738" name="Group 4"/>
            <p:cNvGrpSpPr>
              <a:grpSpLocks/>
            </p:cNvGrpSpPr>
            <p:nvPr/>
          </p:nvGrpSpPr>
          <p:grpSpPr bwMode="auto">
            <a:xfrm>
              <a:off x="3408" y="1296"/>
              <a:ext cx="2205" cy="1872"/>
              <a:chOff x="3408" y="1296"/>
              <a:chExt cx="2205" cy="1872"/>
            </a:xfrm>
          </p:grpSpPr>
          <p:sp>
            <p:nvSpPr>
              <p:cNvPr id="1025029" name="AutoShape 5"/>
              <p:cNvSpPr>
                <a:spLocks noChangeArrowheads="1"/>
              </p:cNvSpPr>
              <p:nvPr/>
            </p:nvSpPr>
            <p:spPr bwMode="auto">
              <a:xfrm>
                <a:off x="3408" y="1392"/>
                <a:ext cx="2205" cy="1776"/>
              </a:xfrm>
              <a:prstGeom prst="roundRect">
                <a:avLst>
                  <a:gd name="adj" fmla="val 10634"/>
                </a:avLst>
              </a:prstGeom>
              <a:solidFill>
                <a:srgbClr val="C0C0EA"/>
              </a:solidFill>
              <a:ln w="38100">
                <a:solidFill>
                  <a:schemeClr val="tx1"/>
                </a:solidFill>
                <a:round/>
                <a:headEnd/>
                <a:tailEnd/>
              </a:ln>
              <a:effectLst>
                <a:outerShdw dist="71842" dir="2700000" algn="ctr" rotWithShape="0">
                  <a:srgbClr val="000000"/>
                </a:outerShdw>
              </a:effectLst>
            </p:spPr>
            <p:txBody>
              <a:bodyPr lIns="274320" rIns="274320" anchor="ctr"/>
              <a:lstStyle/>
              <a:p>
                <a:pPr marL="457200" indent="-457200" eaLnBrk="1" hangingPunct="1">
                  <a:lnSpc>
                    <a:spcPct val="100000"/>
                  </a:lnSpc>
                  <a:spcBef>
                    <a:spcPct val="0"/>
                  </a:spcBef>
                  <a:defRPr/>
                </a:pPr>
                <a:endParaRPr lang="en-US" sz="3000">
                  <a:latin typeface="Century Gothic" pitchFamily="34" charset="0"/>
                </a:endParaRPr>
              </a:p>
            </p:txBody>
          </p:sp>
          <p:sp>
            <p:nvSpPr>
              <p:cNvPr id="1025030" name="AutoShape 6"/>
              <p:cNvSpPr>
                <a:spLocks noChangeArrowheads="1"/>
              </p:cNvSpPr>
              <p:nvPr/>
            </p:nvSpPr>
            <p:spPr bwMode="auto">
              <a:xfrm>
                <a:off x="3408" y="1296"/>
                <a:ext cx="2064" cy="432"/>
              </a:xfrm>
              <a:prstGeom prst="roundRect">
                <a:avLst>
                  <a:gd name="adj" fmla="val 38889"/>
                </a:avLst>
              </a:prstGeom>
              <a:solidFill>
                <a:srgbClr val="6600CC"/>
              </a:solidFill>
              <a:ln w="38100">
                <a:solidFill>
                  <a:schemeClr val="tx1"/>
                </a:solidFill>
                <a:round/>
                <a:headEnd/>
                <a:tailEnd/>
              </a:ln>
              <a:effectLst>
                <a:outerShdw dist="71842" dir="2700000" algn="ctr" rotWithShape="0">
                  <a:srgbClr val="000000"/>
                </a:outerShdw>
              </a:effectLst>
            </p:spPr>
            <p:txBody>
              <a:bodyPr lIns="274320" rIns="274320" anchor="ctr"/>
              <a:lstStyle/>
              <a:p>
                <a:pPr marL="457200" indent="-457200" eaLnBrk="1" hangingPunct="1">
                  <a:lnSpc>
                    <a:spcPct val="100000"/>
                  </a:lnSpc>
                  <a:spcBef>
                    <a:spcPct val="0"/>
                  </a:spcBef>
                  <a:defRPr/>
                </a:pPr>
                <a:r>
                  <a:rPr lang="en-US" sz="3000" dirty="0">
                    <a:solidFill>
                      <a:srgbClr val="FFFFFF"/>
                    </a:solidFill>
                    <a:latin typeface="Century Gothic" pitchFamily="34" charset="0"/>
                  </a:rPr>
                  <a:t>Macro View</a:t>
                </a:r>
              </a:p>
            </p:txBody>
          </p:sp>
        </p:grpSp>
        <p:sp>
          <p:nvSpPr>
            <p:cNvPr id="73739" name="Text Box 7"/>
            <p:cNvSpPr txBox="1">
              <a:spLocks noChangeArrowheads="1"/>
            </p:cNvSpPr>
            <p:nvPr/>
          </p:nvSpPr>
          <p:spPr bwMode="auto">
            <a:xfrm>
              <a:off x="3453" y="1792"/>
              <a:ext cx="2055"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spcAft>
                  <a:spcPct val="70000"/>
                </a:spcAft>
                <a:buFontTx/>
                <a:buChar char="•"/>
              </a:pPr>
              <a:r>
                <a:rPr lang="el-GR" altLang="el-GR" sz="2400" b="0">
                  <a:latin typeface="Century Gothic" panose="020B0502020202020204" pitchFamily="34" charset="0"/>
                </a:rPr>
                <a:t>Κοινωνική διεργασία</a:t>
              </a:r>
              <a:endParaRPr lang="en-US" altLang="el-GR" sz="2400" b="0">
                <a:latin typeface="Century Gothic" panose="020B0502020202020204" pitchFamily="34" charset="0"/>
              </a:endParaRPr>
            </a:p>
            <a:p>
              <a:pPr algn="l" eaLnBrk="1" hangingPunct="1">
                <a:lnSpc>
                  <a:spcPct val="100000"/>
                </a:lnSpc>
                <a:spcBef>
                  <a:spcPct val="0"/>
                </a:spcBef>
                <a:spcAft>
                  <a:spcPct val="70000"/>
                </a:spcAft>
                <a:buFontTx/>
                <a:buChar char="•"/>
              </a:pPr>
              <a:r>
                <a:rPr lang="el-GR" altLang="el-GR" sz="2400" b="0">
                  <a:latin typeface="Century Gothic" panose="020B0502020202020204" pitchFamily="34" charset="0"/>
                </a:rPr>
                <a:t>Φέρνει κοντά την προσφορά και τη ζήτηση</a:t>
              </a:r>
              <a:endParaRPr lang="en-US" altLang="el-GR" sz="2400" b="0">
                <a:latin typeface="Century Gothic" panose="020B0502020202020204" pitchFamily="34" charset="0"/>
              </a:endParaRPr>
            </a:p>
          </p:txBody>
        </p:sp>
      </p:grpSp>
      <p:grpSp>
        <p:nvGrpSpPr>
          <p:cNvPr id="4" name="Group 8"/>
          <p:cNvGrpSpPr>
            <a:grpSpLocks/>
          </p:cNvGrpSpPr>
          <p:nvPr/>
        </p:nvGrpSpPr>
        <p:grpSpPr bwMode="auto">
          <a:xfrm>
            <a:off x="-142875" y="1928813"/>
            <a:ext cx="3643313" cy="3786187"/>
            <a:chOff x="-108" y="1296"/>
            <a:chExt cx="2508" cy="2320"/>
          </a:xfrm>
        </p:grpSpPr>
        <p:sp>
          <p:nvSpPr>
            <p:cNvPr id="1025033" name="AutoShape 9"/>
            <p:cNvSpPr>
              <a:spLocks noChangeArrowheads="1"/>
            </p:cNvSpPr>
            <p:nvPr/>
          </p:nvSpPr>
          <p:spPr bwMode="auto">
            <a:xfrm>
              <a:off x="-10" y="1392"/>
              <a:ext cx="2410" cy="2224"/>
            </a:xfrm>
            <a:prstGeom prst="roundRect">
              <a:avLst>
                <a:gd name="adj" fmla="val 10634"/>
              </a:avLst>
            </a:prstGeom>
            <a:solidFill>
              <a:srgbClr val="C0C0EA"/>
            </a:solidFill>
            <a:ln w="38100">
              <a:solidFill>
                <a:schemeClr val="tx1"/>
              </a:solidFill>
              <a:round/>
              <a:headEnd/>
              <a:tailEnd/>
            </a:ln>
            <a:effectLst>
              <a:outerShdw dist="71842" dir="2700000" algn="ctr" rotWithShape="0">
                <a:srgbClr val="000000"/>
              </a:outerShdw>
            </a:effectLst>
          </p:spPr>
          <p:txBody>
            <a:bodyPr lIns="274320" rIns="274320" anchor="ctr"/>
            <a:lstStyle/>
            <a:p>
              <a:pPr marL="457200" indent="-457200" eaLnBrk="1" hangingPunct="1">
                <a:lnSpc>
                  <a:spcPct val="100000"/>
                </a:lnSpc>
                <a:spcBef>
                  <a:spcPct val="0"/>
                </a:spcBef>
                <a:defRPr/>
              </a:pPr>
              <a:endParaRPr lang="en-US" sz="3000">
                <a:latin typeface="Century Gothic" pitchFamily="34" charset="0"/>
              </a:endParaRPr>
            </a:p>
          </p:txBody>
        </p:sp>
        <p:sp>
          <p:nvSpPr>
            <p:cNvPr id="1025034" name="AutoShape 10"/>
            <p:cNvSpPr>
              <a:spLocks noChangeArrowheads="1"/>
            </p:cNvSpPr>
            <p:nvPr/>
          </p:nvSpPr>
          <p:spPr bwMode="auto">
            <a:xfrm>
              <a:off x="336" y="1296"/>
              <a:ext cx="2064" cy="432"/>
            </a:xfrm>
            <a:prstGeom prst="roundRect">
              <a:avLst>
                <a:gd name="adj" fmla="val 39583"/>
              </a:avLst>
            </a:prstGeom>
            <a:solidFill>
              <a:srgbClr val="6600CC"/>
            </a:solidFill>
            <a:ln w="38100">
              <a:solidFill>
                <a:schemeClr val="tx1"/>
              </a:solidFill>
              <a:round/>
              <a:headEnd/>
              <a:tailEnd/>
            </a:ln>
            <a:effectLst>
              <a:outerShdw dist="71842" dir="2700000" algn="ctr" rotWithShape="0">
                <a:srgbClr val="000000"/>
              </a:outerShdw>
            </a:effectLst>
          </p:spPr>
          <p:txBody>
            <a:bodyPr lIns="274320" rIns="274320" anchor="ctr"/>
            <a:lstStyle/>
            <a:p>
              <a:pPr marL="457200" indent="-457200" eaLnBrk="1" hangingPunct="1">
                <a:lnSpc>
                  <a:spcPct val="100000"/>
                </a:lnSpc>
                <a:spcBef>
                  <a:spcPct val="0"/>
                </a:spcBef>
                <a:defRPr/>
              </a:pPr>
              <a:r>
                <a:rPr lang="en-US" sz="3000" dirty="0">
                  <a:solidFill>
                    <a:srgbClr val="FFFFFF"/>
                  </a:solidFill>
                  <a:latin typeface="Century Gothic" pitchFamily="34" charset="0"/>
                </a:rPr>
                <a:t>Micro View</a:t>
              </a:r>
            </a:p>
          </p:txBody>
        </p:sp>
        <p:sp>
          <p:nvSpPr>
            <p:cNvPr id="73737" name="Text Box 11"/>
            <p:cNvSpPr txBox="1">
              <a:spLocks noChangeArrowheads="1"/>
            </p:cNvSpPr>
            <p:nvPr/>
          </p:nvSpPr>
          <p:spPr bwMode="auto">
            <a:xfrm>
              <a:off x="-108" y="1821"/>
              <a:ext cx="2484" cy="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spcAft>
                  <a:spcPct val="70000"/>
                </a:spcAft>
                <a:buFontTx/>
                <a:buChar char="•"/>
              </a:pPr>
              <a:r>
                <a:rPr lang="el-GR" altLang="el-GR" sz="2400" b="0">
                  <a:latin typeface="Century Gothic" panose="020B0502020202020204" pitchFamily="34" charset="0"/>
                </a:rPr>
                <a:t>Σύστημα δραστηριοτήτων</a:t>
              </a:r>
            </a:p>
            <a:p>
              <a:pPr algn="l" eaLnBrk="1" hangingPunct="1">
                <a:lnSpc>
                  <a:spcPct val="100000"/>
                </a:lnSpc>
                <a:spcBef>
                  <a:spcPct val="0"/>
                </a:spcBef>
                <a:spcAft>
                  <a:spcPct val="70000"/>
                </a:spcAft>
                <a:buFontTx/>
                <a:buChar char="•"/>
              </a:pPr>
              <a:r>
                <a:rPr lang="el-GR" altLang="el-GR" sz="2400" b="0">
                  <a:latin typeface="Century Gothic" panose="020B0502020202020204" pitchFamily="34" charset="0"/>
                </a:rPr>
                <a:t>Πραγματοποιούνται από επιχειρήσεις και οργανισμούς </a:t>
              </a:r>
              <a:endParaRPr lang="en-US" altLang="el-GR" sz="2400" b="0">
                <a:latin typeface="Century Gothic" panose="020B0502020202020204" pitchFamily="34" charset="0"/>
              </a:endParaRPr>
            </a:p>
          </p:txBody>
        </p:sp>
      </p:grpSp>
      <p:sp>
        <p:nvSpPr>
          <p:cNvPr id="73733" name="Rectangle 12"/>
          <p:cNvSpPr>
            <a:spLocks noGrp="1" noChangeArrowheads="1"/>
          </p:cNvSpPr>
          <p:nvPr>
            <p:ph type="title"/>
          </p:nvPr>
        </p:nvSpPr>
        <p:spPr>
          <a:xfrm>
            <a:off x="323850" y="476250"/>
            <a:ext cx="8229600" cy="1143000"/>
          </a:xfrm>
        </p:spPr>
        <p:txBody>
          <a:bodyPr lIns="182880" tIns="91440" rIns="182880" bIns="91440">
            <a:spAutoFit/>
          </a:bodyPr>
          <a:lstStyle/>
          <a:p>
            <a:pPr eaLnBrk="1" hangingPunct="1"/>
            <a:r>
              <a:rPr lang="el-GR" altLang="en-US" smtClean="0">
                <a:latin typeface="Century Gothic" panose="020B0502020202020204" pitchFamily="34" charset="0"/>
              </a:rPr>
              <a:t>Τι είναι το </a:t>
            </a:r>
            <a:r>
              <a:rPr lang="en-US" altLang="en-US" smtClean="0">
                <a:latin typeface="Century Gothic" panose="020B0502020202020204" pitchFamily="34" charset="0"/>
              </a:rPr>
              <a:t>Marketing</a:t>
            </a:r>
            <a:r>
              <a:rPr lang="el-GR" altLang="en-US" smtClean="0">
                <a:latin typeface="Century Gothic" panose="020B0502020202020204" pitchFamily="34" charset="0"/>
              </a:rPr>
              <a:t>;</a:t>
            </a:r>
            <a:endParaRPr lang="en-US" altLang="el-GR" smtClean="0">
              <a:latin typeface="Century Gothic" panose="020B0502020202020204" pitchFamily="34" charset="0"/>
            </a:endParaRPr>
          </a:p>
        </p:txBody>
      </p:sp>
      <p:sp>
        <p:nvSpPr>
          <p:cNvPr id="73734" name="Rectangle 14"/>
          <p:cNvSpPr>
            <a:spLocks noChangeArrowheads="1"/>
          </p:cNvSpPr>
          <p:nvPr/>
        </p:nvSpPr>
        <p:spPr bwMode="auto">
          <a:xfrm>
            <a:off x="8462963"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A693D04-B7CC-4C96-8090-6C8543C239FA}" type="slidenum">
              <a:rPr lang="en-US" altLang="el-GR" b="0">
                <a:solidFill>
                  <a:schemeClr val="tx1"/>
                </a:solidFill>
                <a:latin typeface="Century Gothic" panose="020B0502020202020204" pitchFamily="34" charset="0"/>
              </a:rPr>
              <a:pPr/>
              <a:t>67</a:t>
            </a:fld>
            <a:endParaRPr lang="en-US" altLang="el-GR" b="0">
              <a:solidFill>
                <a:schemeClr val="tx1"/>
              </a:solidFill>
              <a:latin typeface="Century Gothic" panose="020B0502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5026"/>
                                        </p:tgtEl>
                                        <p:attrNameLst>
                                          <p:attrName>style.visibility</p:attrName>
                                        </p:attrNameLst>
                                      </p:cBhvr>
                                      <p:to>
                                        <p:strVal val="visible"/>
                                      </p:to>
                                    </p:set>
                                    <p:anim calcmode="lin" valueType="num">
                                      <p:cBhvr>
                                        <p:cTn id="13" dur="500" fill="hold"/>
                                        <p:tgtEl>
                                          <p:spTgt spid="1025026"/>
                                        </p:tgtEl>
                                        <p:attrNameLst>
                                          <p:attrName>ppt_w</p:attrName>
                                        </p:attrNameLst>
                                      </p:cBhvr>
                                      <p:tavLst>
                                        <p:tav tm="0">
                                          <p:val>
                                            <p:fltVal val="0"/>
                                          </p:val>
                                        </p:tav>
                                        <p:tav tm="100000">
                                          <p:val>
                                            <p:strVal val="#ppt_w"/>
                                          </p:val>
                                        </p:tav>
                                      </p:tavLst>
                                    </p:anim>
                                    <p:anim calcmode="lin" valueType="num">
                                      <p:cBhvr>
                                        <p:cTn id="14" dur="500" fill="hold"/>
                                        <p:tgtEl>
                                          <p:spTgt spid="1025026"/>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6"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1 - Εικόνα" descr="ws_8FA1.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2 - Εικόνα" descr="ws_8FB2.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1300" y="1155700"/>
            <a:ext cx="61214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3 - Εικόνα" descr="ws_8FC2.tmp"/>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136900" y="5118100"/>
            <a:ext cx="3098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TextBox"/>
          <p:cNvSpPr txBox="1"/>
          <p:nvPr/>
        </p:nvSpPr>
        <p:spPr>
          <a:xfrm>
            <a:off x="3168650" y="3111500"/>
            <a:ext cx="2740025" cy="841375"/>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863600" algn="l"/>
              </a:tabLst>
              <a:defRPr/>
            </a:pPr>
            <a:r>
              <a:rPr lang="el-GR" sz="1800" b="0">
                <a:solidFill>
                  <a:prstClr val="black"/>
                </a:solidFill>
                <a:latin typeface="Century Gothic" pitchFamily="34" charset="0"/>
              </a:rPr>
              <a:t>	</a:t>
            </a:r>
            <a:r>
              <a:rPr lang="el-GR" sz="2796">
                <a:solidFill>
                  <a:srgbClr val="FFFFFF"/>
                </a:solidFill>
                <a:latin typeface="Century Gothic" pitchFamily="34" charset="0"/>
              </a:rPr>
              <a:t>Κύρια</a:t>
            </a:r>
          </a:p>
          <a:p>
            <a:pPr algn="l" eaLnBrk="1" fontAlgn="auto" hangingPunct="1">
              <a:lnSpc>
                <a:spcPts val="3362"/>
              </a:lnSpc>
              <a:spcBef>
                <a:spcPts val="0"/>
              </a:spcBef>
              <a:spcAft>
                <a:spcPts val="0"/>
              </a:spcAft>
              <a:tabLst>
                <a:tab pos="863600" algn="l"/>
              </a:tabLst>
              <a:defRPr/>
            </a:pPr>
            <a:r>
              <a:rPr lang="el-GR" sz="2796">
                <a:solidFill>
                  <a:srgbClr val="FFFFFF"/>
                </a:solidFill>
                <a:latin typeface="Century Gothic" pitchFamily="34" charset="0"/>
              </a:rPr>
              <a:t>χαρακτηριστικά</a:t>
            </a:r>
          </a:p>
        </p:txBody>
      </p:sp>
      <p:sp>
        <p:nvSpPr>
          <p:cNvPr id="6" name="5 - TextBox"/>
          <p:cNvSpPr txBox="1"/>
          <p:nvPr/>
        </p:nvSpPr>
        <p:spPr>
          <a:xfrm>
            <a:off x="3492500" y="5445125"/>
            <a:ext cx="2338388" cy="1204913"/>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50800" algn="l"/>
                <a:tab pos="203200" algn="l"/>
                <a:tab pos="406400" algn="l"/>
              </a:tabLst>
              <a:defRPr/>
            </a:pPr>
            <a:r>
              <a:rPr lang="el-GR" sz="1800" b="0" dirty="0">
                <a:solidFill>
                  <a:prstClr val="black"/>
                </a:solidFill>
                <a:latin typeface="Century Gothic" pitchFamily="34" charset="0"/>
              </a:rPr>
              <a:t>	</a:t>
            </a:r>
            <a:r>
              <a:rPr lang="el-GR" sz="2796" b="0" dirty="0">
                <a:solidFill>
                  <a:srgbClr val="FFFFFF"/>
                </a:solidFill>
                <a:latin typeface="Century Gothic" pitchFamily="34" charset="0"/>
              </a:rPr>
              <a:t>Φέρνει κοντά</a:t>
            </a:r>
          </a:p>
          <a:p>
            <a:pPr algn="l" eaLnBrk="1" fontAlgn="auto" hangingPunct="1">
              <a:lnSpc>
                <a:spcPts val="3025"/>
              </a:lnSpc>
              <a:spcBef>
                <a:spcPts val="0"/>
              </a:spcBef>
              <a:spcAft>
                <a:spcPts val="0"/>
              </a:spcAft>
              <a:tabLst>
                <a:tab pos="50800" algn="l"/>
                <a:tab pos="203200" algn="l"/>
                <a:tab pos="406400" algn="l"/>
              </a:tabLst>
              <a:defRPr/>
            </a:pPr>
            <a:r>
              <a:rPr lang="el-GR" sz="2798" b="0" dirty="0">
                <a:solidFill>
                  <a:srgbClr val="FFFFFF"/>
                </a:solidFill>
                <a:latin typeface="Century Gothic" pitchFamily="34" charset="0"/>
              </a:rPr>
              <a:t>Παραγωγούς</a:t>
            </a:r>
          </a:p>
          <a:p>
            <a:pPr algn="l" eaLnBrk="1" fontAlgn="auto" hangingPunct="1">
              <a:lnSpc>
                <a:spcPts val="3026"/>
              </a:lnSpc>
              <a:spcBef>
                <a:spcPts val="0"/>
              </a:spcBef>
              <a:spcAft>
                <a:spcPts val="0"/>
              </a:spcAft>
              <a:tabLst>
                <a:tab pos="50800" algn="l"/>
                <a:tab pos="203200" algn="l"/>
                <a:tab pos="406400" algn="l"/>
              </a:tabLst>
              <a:defRPr/>
            </a:pPr>
            <a:r>
              <a:rPr lang="el-GR" sz="2798" b="0" dirty="0">
                <a:solidFill>
                  <a:srgbClr val="FFFFFF"/>
                </a:solidFill>
                <a:latin typeface="Century Gothic" pitchFamily="34" charset="0"/>
              </a:rPr>
              <a:t>		</a:t>
            </a:r>
            <a:r>
              <a:rPr lang="el-GR" sz="2796" b="0" dirty="0">
                <a:solidFill>
                  <a:srgbClr val="FFFFFF"/>
                </a:solidFill>
                <a:latin typeface="Century Gothic" pitchFamily="34" charset="0"/>
              </a:rPr>
              <a:t>και Πελάτες</a:t>
            </a:r>
          </a:p>
        </p:txBody>
      </p:sp>
      <p:sp>
        <p:nvSpPr>
          <p:cNvPr id="7" name="6 - TextBox"/>
          <p:cNvSpPr txBox="1"/>
          <p:nvPr/>
        </p:nvSpPr>
        <p:spPr>
          <a:xfrm>
            <a:off x="612775" y="1217613"/>
            <a:ext cx="2224088" cy="1277937"/>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279400" algn="l"/>
                <a:tab pos="330200" algn="l"/>
              </a:tabLst>
              <a:defRPr/>
            </a:pPr>
            <a:r>
              <a:rPr lang="el-GR" sz="2796" b="0">
                <a:solidFill>
                  <a:srgbClr val="FFFFFF"/>
                </a:solidFill>
                <a:latin typeface="Century Gothic" pitchFamily="34" charset="0"/>
              </a:rPr>
              <a:t>Δίνει έμφαση</a:t>
            </a:r>
          </a:p>
          <a:p>
            <a:pPr algn="l" eaLnBrk="1" fontAlgn="auto" hangingPunct="1">
              <a:lnSpc>
                <a:spcPts val="3363"/>
              </a:lnSpc>
              <a:spcBef>
                <a:spcPts val="0"/>
              </a:spcBef>
              <a:spcAft>
                <a:spcPts val="0"/>
              </a:spcAft>
              <a:tabLst>
                <a:tab pos="279400" algn="l"/>
                <a:tab pos="330200" algn="l"/>
              </a:tabLst>
              <a:defRPr/>
            </a:pPr>
            <a:r>
              <a:rPr lang="el-GR" sz="2796" b="0">
                <a:solidFill>
                  <a:srgbClr val="FFFFFF"/>
                </a:solidFill>
                <a:latin typeface="Century Gothic" pitchFamily="34" charset="0"/>
              </a:rPr>
              <a:t>	</a:t>
            </a:r>
            <a:r>
              <a:rPr lang="el-GR" sz="2798" b="0">
                <a:solidFill>
                  <a:srgbClr val="FFFFFF"/>
                </a:solidFill>
                <a:latin typeface="Century Gothic" pitchFamily="34" charset="0"/>
              </a:rPr>
              <a:t>σε όλο το</a:t>
            </a:r>
          </a:p>
          <a:p>
            <a:pPr algn="l" eaLnBrk="1" fontAlgn="auto" hangingPunct="1">
              <a:lnSpc>
                <a:spcPts val="3360"/>
              </a:lnSpc>
              <a:spcBef>
                <a:spcPts val="0"/>
              </a:spcBef>
              <a:spcAft>
                <a:spcPts val="0"/>
              </a:spcAft>
              <a:tabLst>
                <a:tab pos="279400" algn="l"/>
                <a:tab pos="330200" algn="l"/>
              </a:tabLst>
              <a:defRPr/>
            </a:pPr>
            <a:r>
              <a:rPr lang="el-GR" sz="2798" b="0">
                <a:solidFill>
                  <a:srgbClr val="FFFFFF"/>
                </a:solidFill>
                <a:latin typeface="Century Gothic" pitchFamily="34" charset="0"/>
              </a:rPr>
              <a:t>		</a:t>
            </a:r>
            <a:r>
              <a:rPr lang="el-GR" sz="2796" b="0">
                <a:solidFill>
                  <a:srgbClr val="FFFFFF"/>
                </a:solidFill>
                <a:latin typeface="Century Gothic" pitchFamily="34" charset="0"/>
              </a:rPr>
              <a:t>σύστημα</a:t>
            </a:r>
          </a:p>
        </p:txBody>
      </p:sp>
      <p:sp>
        <p:nvSpPr>
          <p:cNvPr id="8" name="7 - TextBox"/>
          <p:cNvSpPr txBox="1"/>
          <p:nvPr/>
        </p:nvSpPr>
        <p:spPr>
          <a:xfrm>
            <a:off x="6142038" y="1430338"/>
            <a:ext cx="2593975" cy="873125"/>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88900" algn="l"/>
              </a:tabLst>
              <a:defRPr/>
            </a:pPr>
            <a:r>
              <a:rPr lang="el-GR" sz="1800" b="0">
                <a:solidFill>
                  <a:prstClr val="black"/>
                </a:solidFill>
                <a:latin typeface="Century Gothic" pitchFamily="34" charset="0"/>
              </a:rPr>
              <a:t>	</a:t>
            </a:r>
            <a:r>
              <a:rPr lang="el-GR" sz="2796" b="0">
                <a:solidFill>
                  <a:srgbClr val="FFFFFF"/>
                </a:solidFill>
                <a:latin typeface="Century Gothic" pitchFamily="34" charset="0"/>
              </a:rPr>
              <a:t>Το έχει ανάγκη</a:t>
            </a:r>
          </a:p>
          <a:p>
            <a:pPr algn="l" eaLnBrk="1" fontAlgn="auto" hangingPunct="1">
              <a:lnSpc>
                <a:spcPts val="3364"/>
              </a:lnSpc>
              <a:spcBef>
                <a:spcPts val="0"/>
              </a:spcBef>
              <a:spcAft>
                <a:spcPts val="0"/>
              </a:spcAft>
              <a:tabLst>
                <a:tab pos="88900" algn="l"/>
              </a:tabLst>
              <a:defRPr/>
            </a:pPr>
            <a:r>
              <a:rPr lang="el-GR" sz="2798" b="0">
                <a:solidFill>
                  <a:srgbClr val="FFFFFF"/>
                </a:solidFill>
                <a:latin typeface="Century Gothic" pitchFamily="34" charset="0"/>
              </a:rPr>
              <a:t>κάθε οικονομία</a:t>
            </a:r>
          </a:p>
        </p:txBody>
      </p:sp>
      <p:sp>
        <p:nvSpPr>
          <p:cNvPr id="9" name="8 - TextBox"/>
          <p:cNvSpPr txBox="1"/>
          <p:nvPr/>
        </p:nvSpPr>
        <p:spPr>
          <a:xfrm>
            <a:off x="2220913" y="495300"/>
            <a:ext cx="4754562" cy="635000"/>
          </a:xfrm>
          <a:prstGeom prst="rect">
            <a:avLst/>
          </a:prstGeom>
          <a:noFill/>
        </p:spPr>
        <p:txBody>
          <a:bodyPr wrap="none" lIns="0" tIns="0" rIns="0" bIns="0">
            <a:spAutoFit/>
          </a:bodyPr>
          <a:lstStyle/>
          <a:p>
            <a:pPr algn="l" eaLnBrk="1" fontAlgn="auto" hangingPunct="1">
              <a:lnSpc>
                <a:spcPts val="5349"/>
              </a:lnSpc>
              <a:spcBef>
                <a:spcPts val="0"/>
              </a:spcBef>
              <a:spcAft>
                <a:spcPts val="0"/>
              </a:spcAft>
              <a:defRPr/>
            </a:pPr>
            <a:r>
              <a:rPr lang="en-US" sz="4406" b="0">
                <a:latin typeface="Century Gothic" pitchFamily="34" charset="0"/>
              </a:rPr>
              <a:t>Macro-Marketing</a:t>
            </a:r>
            <a:endParaRPr lang="el-GR" sz="4406" b="0">
              <a:latin typeface="Century Gothic" pitchFamily="34" charset="0"/>
            </a:endParaRPr>
          </a:p>
        </p:txBody>
      </p:sp>
      <p:sp>
        <p:nvSpPr>
          <p:cNvPr id="74762" name="Rectangle 12"/>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B5B8A40-31A2-4DBE-B642-24D6B67F46E8}" type="slidenum">
              <a:rPr lang="en-US" altLang="el-GR" b="0">
                <a:solidFill>
                  <a:schemeClr val="tx1"/>
                </a:solidFill>
                <a:latin typeface="Century Gothic" panose="020B0502020202020204" pitchFamily="34" charset="0"/>
              </a:rPr>
              <a:pPr/>
              <a:t>68</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1 - Εικόνα" descr="ws_92FE.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2 - Εικόνα" descr="ws_930F.tmp"/>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700" y="1231900"/>
            <a:ext cx="91059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TextBox"/>
          <p:cNvSpPr txBox="1"/>
          <p:nvPr/>
        </p:nvSpPr>
        <p:spPr>
          <a:xfrm>
            <a:off x="6888163" y="2970213"/>
            <a:ext cx="1785937" cy="3706812"/>
          </a:xfrm>
          <a:prstGeom prst="rect">
            <a:avLst/>
          </a:prstGeom>
          <a:noFill/>
        </p:spPr>
        <p:txBody>
          <a:bodyPr wrap="none" lIns="0" tIns="0" rIns="0" bIns="0">
            <a:spAutoFit/>
          </a:bodyPr>
          <a:lstStyle/>
          <a:p>
            <a:pPr algn="l" eaLnBrk="1" fontAlgn="auto" hangingPunct="1">
              <a:lnSpc>
                <a:spcPts val="3397"/>
              </a:lnSpc>
              <a:spcBef>
                <a:spcPts val="0"/>
              </a:spcBef>
              <a:spcAft>
                <a:spcPts val="0"/>
              </a:spcAft>
              <a:tabLst>
                <a:tab pos="88900" algn="l"/>
                <a:tab pos="127000" algn="l"/>
                <a:tab pos="1536700" algn="l"/>
              </a:tabLst>
              <a:defRPr/>
            </a:pPr>
            <a:r>
              <a:rPr lang="el-GR" sz="1800" b="0" dirty="0">
                <a:solidFill>
                  <a:prstClr val="black"/>
                </a:solidFill>
                <a:latin typeface="Century Gothic" pitchFamily="34" charset="0"/>
              </a:rPr>
              <a:t>		</a:t>
            </a:r>
            <a:r>
              <a:rPr lang="el-GR" sz="2798" b="0" dirty="0">
                <a:solidFill>
                  <a:srgbClr val="FFFFFF"/>
                </a:solidFill>
                <a:latin typeface="Century Gothic" pitchFamily="34" charset="0"/>
              </a:rPr>
              <a:t>Ξεκινά με</a:t>
            </a:r>
          </a:p>
          <a:p>
            <a:pPr algn="l" eaLnBrk="1" fontAlgn="auto" hangingPunct="1">
              <a:lnSpc>
                <a:spcPts val="3359"/>
              </a:lnSpc>
              <a:spcBef>
                <a:spcPts val="0"/>
              </a:spcBef>
              <a:spcAft>
                <a:spcPts val="0"/>
              </a:spcAft>
              <a:tabLst>
                <a:tab pos="88900" algn="l"/>
                <a:tab pos="127000" algn="l"/>
                <a:tab pos="1536700" algn="l"/>
              </a:tabLst>
              <a:defRPr/>
            </a:pPr>
            <a:r>
              <a:rPr lang="el-GR" sz="2796" b="0" dirty="0">
                <a:solidFill>
                  <a:srgbClr val="FFFFFF"/>
                </a:solidFill>
                <a:latin typeface="Century Gothic" pitchFamily="34" charset="0"/>
              </a:rPr>
              <a:t>εντοπισμό</a:t>
            </a:r>
          </a:p>
          <a:p>
            <a:pPr algn="l" eaLnBrk="1" fontAlgn="auto" hangingPunct="1">
              <a:lnSpc>
                <a:spcPts val="3360"/>
              </a:lnSpc>
              <a:spcBef>
                <a:spcPts val="0"/>
              </a:spcBef>
              <a:spcAft>
                <a:spcPts val="0"/>
              </a:spcAft>
              <a:tabLst>
                <a:tab pos="88900" algn="l"/>
                <a:tab pos="127000" algn="l"/>
                <a:tab pos="1536700" algn="l"/>
              </a:tabLst>
              <a:defRPr/>
            </a:pPr>
            <a:r>
              <a:rPr lang="el-GR" sz="2796" b="0" dirty="0">
                <a:solidFill>
                  <a:srgbClr val="FFFFFF"/>
                </a:solidFill>
                <a:latin typeface="Century Gothic" pitchFamily="34" charset="0"/>
              </a:rPr>
              <a:t>	αναγκών</a:t>
            </a: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127000" algn="l"/>
                <a:tab pos="1536700" algn="l"/>
              </a:tabLst>
              <a:defRPr/>
            </a:pPr>
            <a:endParaRPr lang="el-GR" sz="2796" b="0" dirty="0">
              <a:solidFill>
                <a:srgbClr val="FFFFFF"/>
              </a:solidFill>
              <a:latin typeface="Century Gothic" pitchFamily="34" charset="0"/>
            </a:endParaRPr>
          </a:p>
          <a:p>
            <a:pPr algn="l" eaLnBrk="1" fontAlgn="auto" hangingPunct="1">
              <a:lnSpc>
                <a:spcPts val="1700"/>
              </a:lnSpc>
              <a:spcBef>
                <a:spcPts val="0"/>
              </a:spcBef>
              <a:spcAft>
                <a:spcPts val="0"/>
              </a:spcAft>
              <a:tabLst>
                <a:tab pos="88900" algn="l"/>
                <a:tab pos="127000" algn="l"/>
                <a:tab pos="1536700" algn="l"/>
              </a:tabLst>
              <a:defRPr/>
            </a:pPr>
            <a:r>
              <a:rPr lang="el-GR" sz="2796" b="0" dirty="0">
                <a:solidFill>
                  <a:srgbClr val="FFFFFF"/>
                </a:solidFill>
                <a:latin typeface="Century Gothic" pitchFamily="34" charset="0"/>
              </a:rPr>
              <a:t>			</a:t>
            </a:r>
            <a:endParaRPr lang="el-GR" sz="1200" b="0" dirty="0">
              <a:latin typeface="Century Gothic" pitchFamily="34" charset="0"/>
            </a:endParaRPr>
          </a:p>
        </p:txBody>
      </p:sp>
      <p:sp>
        <p:nvSpPr>
          <p:cNvPr id="5" name="4 - TextBox"/>
          <p:cNvSpPr txBox="1"/>
          <p:nvPr/>
        </p:nvSpPr>
        <p:spPr>
          <a:xfrm>
            <a:off x="3187700" y="1425575"/>
            <a:ext cx="3614738" cy="5129213"/>
          </a:xfrm>
          <a:prstGeom prst="rect">
            <a:avLst/>
          </a:prstGeom>
          <a:noFill/>
        </p:spPr>
        <p:txBody>
          <a:bodyPr wrap="none" lIns="0" tIns="0" rIns="0" bIns="0">
            <a:spAutoFit/>
          </a:bodyPr>
          <a:lstStyle/>
          <a:p>
            <a:pPr algn="l" eaLnBrk="1" fontAlgn="auto" hangingPunct="1">
              <a:lnSpc>
                <a:spcPts val="3397"/>
              </a:lnSpc>
              <a:spcBef>
                <a:spcPts val="0"/>
              </a:spcBef>
              <a:spcAft>
                <a:spcPts val="0"/>
              </a:spcAft>
              <a:tabLst>
                <a:tab pos="406400" algn="l"/>
                <a:tab pos="469900" algn="l"/>
                <a:tab pos="685800" algn="l"/>
                <a:tab pos="2032000" algn="l"/>
                <a:tab pos="2298700" algn="l"/>
              </a:tabLst>
              <a:defRPr/>
            </a:pPr>
            <a:r>
              <a:rPr lang="el-GR" sz="1800" b="0">
                <a:solidFill>
                  <a:prstClr val="black"/>
                </a:solidFill>
                <a:latin typeface="Century Gothic" pitchFamily="34" charset="0"/>
              </a:rPr>
              <a:t>				</a:t>
            </a:r>
            <a:r>
              <a:rPr lang="el-GR" sz="2798" b="0">
                <a:solidFill>
                  <a:srgbClr val="FFFFFF"/>
                </a:solidFill>
                <a:latin typeface="Century Gothic" pitchFamily="34" charset="0"/>
              </a:rPr>
              <a:t>Όχι απλή</a:t>
            </a:r>
          </a:p>
          <a:p>
            <a:pPr algn="l" eaLnBrk="1" fontAlgn="auto" hangingPunct="1">
              <a:lnSpc>
                <a:spcPts val="3360"/>
              </a:lnSpc>
              <a:spcBef>
                <a:spcPts val="0"/>
              </a:spcBef>
              <a:spcAft>
                <a:spcPts val="0"/>
              </a:spcAft>
              <a:tabLst>
                <a:tab pos="406400" algn="l"/>
                <a:tab pos="469900" algn="l"/>
                <a:tab pos="685800" algn="l"/>
                <a:tab pos="2032000" algn="l"/>
                <a:tab pos="2298700" algn="l"/>
              </a:tabLst>
              <a:defRPr/>
            </a:pPr>
            <a:r>
              <a:rPr lang="el-GR" sz="2798" b="0">
                <a:solidFill>
                  <a:srgbClr val="FFFFFF"/>
                </a:solidFill>
                <a:latin typeface="Century Gothic" pitchFamily="34" charset="0"/>
              </a:rPr>
              <a:t>					</a:t>
            </a:r>
            <a:r>
              <a:rPr lang="el-GR" sz="2796" b="0">
                <a:solidFill>
                  <a:srgbClr val="FFFFFF"/>
                </a:solidFill>
                <a:latin typeface="Century Gothic" pitchFamily="34" charset="0"/>
              </a:rPr>
              <a:t>πειθώ</a:t>
            </a: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b="0">
              <a:solidFill>
                <a:srgbClr val="FFFFFF"/>
              </a:solidFill>
              <a:latin typeface="Century Gothic" pitchFamily="34" charset="0"/>
            </a:endParaRPr>
          </a:p>
          <a:p>
            <a:pPr algn="l" eaLnBrk="1" fontAlgn="auto" hangingPunct="1">
              <a:lnSpc>
                <a:spcPts val="3874"/>
              </a:lnSpc>
              <a:spcBef>
                <a:spcPts val="0"/>
              </a:spcBef>
              <a:spcAft>
                <a:spcPts val="0"/>
              </a:spcAft>
              <a:tabLst>
                <a:tab pos="406400" algn="l"/>
                <a:tab pos="469900" algn="l"/>
                <a:tab pos="685800" algn="l"/>
                <a:tab pos="2032000" algn="l"/>
                <a:tab pos="2298700" algn="l"/>
              </a:tabLst>
              <a:defRPr/>
            </a:pPr>
            <a:r>
              <a:rPr lang="el-GR" sz="2796" b="0">
                <a:solidFill>
                  <a:srgbClr val="FFFFFF"/>
                </a:solidFill>
                <a:latin typeface="Century Gothic" pitchFamily="34" charset="0"/>
              </a:rPr>
              <a:t>			</a:t>
            </a:r>
            <a:r>
              <a:rPr lang="el-GR" sz="2796">
                <a:latin typeface="Century Gothic" pitchFamily="34" charset="0"/>
              </a:rPr>
              <a:t>Βασικά</a:t>
            </a:r>
          </a:p>
          <a:p>
            <a:pPr algn="l" eaLnBrk="1" fontAlgn="auto" hangingPunct="1">
              <a:lnSpc>
                <a:spcPts val="3360"/>
              </a:lnSpc>
              <a:spcBef>
                <a:spcPts val="0"/>
              </a:spcBef>
              <a:spcAft>
                <a:spcPts val="0"/>
              </a:spcAft>
              <a:tabLst>
                <a:tab pos="406400" algn="l"/>
                <a:tab pos="469900" algn="l"/>
                <a:tab pos="685800" algn="l"/>
                <a:tab pos="2032000" algn="l"/>
                <a:tab pos="2298700" algn="l"/>
              </a:tabLst>
              <a:defRPr/>
            </a:pPr>
            <a:r>
              <a:rPr lang="el-GR" sz="2796">
                <a:latin typeface="Century Gothic" pitchFamily="34" charset="0"/>
              </a:rPr>
              <a:t>χαρακτηριστικά</a:t>
            </a: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1000"/>
              </a:lnSpc>
              <a:spcBef>
                <a:spcPts val="0"/>
              </a:spcBef>
              <a:spcAft>
                <a:spcPts val="0"/>
              </a:spcAft>
              <a:tabLst>
                <a:tab pos="406400" algn="l"/>
                <a:tab pos="469900" algn="l"/>
                <a:tab pos="685800" algn="l"/>
                <a:tab pos="2032000" algn="l"/>
                <a:tab pos="2298700" algn="l"/>
              </a:tabLst>
              <a:defRPr/>
            </a:pPr>
            <a:endParaRPr lang="el-GR" sz="2796">
              <a:latin typeface="Century Gothic" pitchFamily="34" charset="0"/>
            </a:endParaRPr>
          </a:p>
          <a:p>
            <a:pPr algn="l" eaLnBrk="1" fontAlgn="auto" hangingPunct="1">
              <a:lnSpc>
                <a:spcPts val="3452"/>
              </a:lnSpc>
              <a:spcBef>
                <a:spcPts val="0"/>
              </a:spcBef>
              <a:spcAft>
                <a:spcPts val="0"/>
              </a:spcAft>
              <a:tabLst>
                <a:tab pos="406400" algn="l"/>
                <a:tab pos="469900" algn="l"/>
                <a:tab pos="685800" algn="l"/>
                <a:tab pos="2032000" algn="l"/>
                <a:tab pos="2298700" algn="l"/>
              </a:tabLst>
              <a:defRPr/>
            </a:pPr>
            <a:r>
              <a:rPr lang="el-GR" sz="2796">
                <a:latin typeface="Century Gothic" pitchFamily="34" charset="0"/>
              </a:rPr>
              <a:t>	</a:t>
            </a:r>
            <a:r>
              <a:rPr lang="el-GR" sz="2798" b="0">
                <a:solidFill>
                  <a:srgbClr val="FFFFFF"/>
                </a:solidFill>
                <a:latin typeface="Century Gothic" pitchFamily="34" charset="0"/>
              </a:rPr>
              <a:t>Περιλαμβάνει</a:t>
            </a:r>
          </a:p>
          <a:p>
            <a:pPr algn="l" eaLnBrk="1" fontAlgn="auto" hangingPunct="1">
              <a:lnSpc>
                <a:spcPts val="3360"/>
              </a:lnSpc>
              <a:spcBef>
                <a:spcPts val="0"/>
              </a:spcBef>
              <a:spcAft>
                <a:spcPts val="0"/>
              </a:spcAft>
              <a:tabLst>
                <a:tab pos="406400" algn="l"/>
                <a:tab pos="469900" algn="l"/>
                <a:tab pos="685800" algn="l"/>
                <a:tab pos="2032000" algn="l"/>
                <a:tab pos="2298700" algn="l"/>
              </a:tabLst>
              <a:defRPr/>
            </a:pPr>
            <a:r>
              <a:rPr lang="el-GR" sz="2798" b="0">
                <a:solidFill>
                  <a:srgbClr val="FFFFFF"/>
                </a:solidFill>
                <a:latin typeface="Century Gothic" pitchFamily="34" charset="0"/>
              </a:rPr>
              <a:t>		</a:t>
            </a:r>
            <a:r>
              <a:rPr lang="el-GR" sz="2796" b="0">
                <a:solidFill>
                  <a:srgbClr val="FFFFFF"/>
                </a:solidFill>
                <a:latin typeface="Century Gothic" pitchFamily="34" charset="0"/>
              </a:rPr>
              <a:t>συναλλαγές</a:t>
            </a:r>
          </a:p>
        </p:txBody>
      </p:sp>
      <p:sp>
        <p:nvSpPr>
          <p:cNvPr id="6" name="5 - TextBox"/>
          <p:cNvSpPr txBox="1"/>
          <p:nvPr/>
        </p:nvSpPr>
        <p:spPr>
          <a:xfrm>
            <a:off x="325438" y="1317625"/>
            <a:ext cx="2439987" cy="3770313"/>
          </a:xfrm>
          <a:prstGeom prst="rect">
            <a:avLst/>
          </a:prstGeom>
          <a:noFill/>
        </p:spPr>
        <p:txBody>
          <a:bodyPr wrap="none" lIns="0" tIns="0" rIns="0" bIns="0">
            <a:spAutoFit/>
          </a:bodyPr>
          <a:lstStyle/>
          <a:p>
            <a:pPr algn="l" eaLnBrk="1" fontAlgn="auto" hangingPunct="1">
              <a:lnSpc>
                <a:spcPts val="3394"/>
              </a:lnSpc>
              <a:spcBef>
                <a:spcPts val="0"/>
              </a:spcBef>
              <a:spcAft>
                <a:spcPts val="0"/>
              </a:spcAft>
              <a:tabLst>
                <a:tab pos="88900" algn="l"/>
                <a:tab pos="647700" algn="l"/>
                <a:tab pos="698500" algn="l"/>
                <a:tab pos="977900" algn="l"/>
              </a:tabLst>
              <a:defRPr/>
            </a:pPr>
            <a:r>
              <a:rPr lang="el-GR" sz="1800" b="0">
                <a:solidFill>
                  <a:prstClr val="black"/>
                </a:solidFill>
                <a:latin typeface="Century Gothic" pitchFamily="34" charset="0"/>
              </a:rPr>
              <a:t>				</a:t>
            </a:r>
            <a:r>
              <a:rPr lang="el-GR" sz="2796" b="0">
                <a:solidFill>
                  <a:srgbClr val="FFFFFF"/>
                </a:solidFill>
                <a:latin typeface="Century Gothic" pitchFamily="34" charset="0"/>
              </a:rPr>
              <a:t>Για</a:t>
            </a:r>
          </a:p>
          <a:p>
            <a:pPr algn="l" eaLnBrk="1" fontAlgn="auto" hangingPunct="1">
              <a:lnSpc>
                <a:spcPts val="3360"/>
              </a:lnSpc>
              <a:spcBef>
                <a:spcPts val="0"/>
              </a:spcBef>
              <a:spcAft>
                <a:spcPts val="0"/>
              </a:spcAft>
              <a:tabLst>
                <a:tab pos="88900" algn="l"/>
                <a:tab pos="647700" algn="l"/>
                <a:tab pos="698500" algn="l"/>
                <a:tab pos="977900" algn="l"/>
              </a:tabLst>
              <a:defRPr/>
            </a:pPr>
            <a:r>
              <a:rPr lang="el-GR" sz="2796" b="0">
                <a:solidFill>
                  <a:srgbClr val="FFFFFF"/>
                </a:solidFill>
                <a:latin typeface="Century Gothic" pitchFamily="34" charset="0"/>
              </a:rPr>
              <a:t>Κερδοσκοπικό</a:t>
            </a:r>
          </a:p>
          <a:p>
            <a:pPr algn="l" eaLnBrk="1" fontAlgn="auto" hangingPunct="1">
              <a:lnSpc>
                <a:spcPts val="3360"/>
              </a:lnSpc>
              <a:spcBef>
                <a:spcPts val="0"/>
              </a:spcBef>
              <a:spcAft>
                <a:spcPts val="0"/>
              </a:spcAft>
              <a:tabLst>
                <a:tab pos="88900" algn="l"/>
                <a:tab pos="647700" algn="l"/>
                <a:tab pos="698500" algn="l"/>
                <a:tab pos="977900" algn="l"/>
              </a:tabLst>
              <a:defRPr/>
            </a:pPr>
            <a:r>
              <a:rPr lang="el-GR" sz="2796" b="0">
                <a:solidFill>
                  <a:srgbClr val="FFFFFF"/>
                </a:solidFill>
                <a:latin typeface="Century Gothic" pitchFamily="34" charset="0"/>
              </a:rPr>
              <a:t>			και μη</a:t>
            </a:r>
          </a:p>
          <a:p>
            <a:pPr algn="l" eaLnBrk="1" fontAlgn="auto" hangingPunct="1">
              <a:lnSpc>
                <a:spcPts val="3363"/>
              </a:lnSpc>
              <a:spcBef>
                <a:spcPts val="0"/>
              </a:spcBef>
              <a:spcAft>
                <a:spcPts val="0"/>
              </a:spcAft>
              <a:tabLst>
                <a:tab pos="88900" algn="l"/>
                <a:tab pos="647700" algn="l"/>
                <a:tab pos="698500" algn="l"/>
                <a:tab pos="977900" algn="l"/>
              </a:tabLst>
              <a:defRPr/>
            </a:pPr>
            <a:r>
              <a:rPr lang="el-GR" sz="2796" b="0">
                <a:solidFill>
                  <a:srgbClr val="FFFFFF"/>
                </a:solidFill>
                <a:latin typeface="Century Gothic" pitchFamily="34" charset="0"/>
              </a:rPr>
              <a:t>κερδοσκοπικό</a:t>
            </a:r>
          </a:p>
          <a:p>
            <a:pPr algn="l" eaLnBrk="1" fontAlgn="auto" hangingPunct="1">
              <a:lnSpc>
                <a:spcPts val="3360"/>
              </a:lnSpc>
              <a:spcBef>
                <a:spcPts val="0"/>
              </a:spcBef>
              <a:spcAft>
                <a:spcPts val="0"/>
              </a:spcAft>
              <a:tabLst>
                <a:tab pos="88900" algn="l"/>
                <a:tab pos="647700" algn="l"/>
                <a:tab pos="698500" algn="l"/>
                <a:tab pos="977900" algn="l"/>
              </a:tabLst>
              <a:defRPr/>
            </a:pPr>
            <a:r>
              <a:rPr lang="el-GR" sz="2796" b="0">
                <a:solidFill>
                  <a:srgbClr val="FFFFFF"/>
                </a:solidFill>
                <a:latin typeface="Century Gothic" pitchFamily="34" charset="0"/>
              </a:rPr>
              <a:t>		σκοπό</a:t>
            </a: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1000"/>
              </a:lnSpc>
              <a:spcBef>
                <a:spcPts val="0"/>
              </a:spcBef>
              <a:spcAft>
                <a:spcPts val="0"/>
              </a:spcAft>
              <a:tabLst>
                <a:tab pos="88900" algn="l"/>
                <a:tab pos="647700" algn="l"/>
                <a:tab pos="698500" algn="l"/>
                <a:tab pos="977900" algn="l"/>
              </a:tabLst>
              <a:defRPr/>
            </a:pPr>
            <a:endParaRPr lang="el-GR" sz="2796" b="0">
              <a:solidFill>
                <a:srgbClr val="FFFFFF"/>
              </a:solidFill>
              <a:latin typeface="Century Gothic" pitchFamily="34" charset="0"/>
            </a:endParaRPr>
          </a:p>
          <a:p>
            <a:pPr algn="l" eaLnBrk="1" fontAlgn="auto" hangingPunct="1">
              <a:lnSpc>
                <a:spcPts val="3727"/>
              </a:lnSpc>
              <a:spcBef>
                <a:spcPts val="0"/>
              </a:spcBef>
              <a:spcAft>
                <a:spcPts val="0"/>
              </a:spcAft>
              <a:tabLst>
                <a:tab pos="88900" algn="l"/>
                <a:tab pos="647700" algn="l"/>
                <a:tab pos="698500" algn="l"/>
                <a:tab pos="977900" algn="l"/>
              </a:tabLst>
              <a:defRPr/>
            </a:pPr>
            <a:r>
              <a:rPr lang="el-GR" sz="2796" b="0">
                <a:solidFill>
                  <a:srgbClr val="FFFFFF"/>
                </a:solidFill>
                <a:latin typeface="Century Gothic" pitchFamily="34" charset="0"/>
              </a:rPr>
              <a:t>	Χτίζει σχέσεις</a:t>
            </a:r>
          </a:p>
        </p:txBody>
      </p:sp>
      <p:sp>
        <p:nvSpPr>
          <p:cNvPr id="75783" name="Rectangle 8"/>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6C1E698-67E0-4924-9915-7336CA061229}" type="slidenum">
              <a:rPr lang="en-US" altLang="el-GR" b="0">
                <a:solidFill>
                  <a:schemeClr val="tx1"/>
                </a:solidFill>
                <a:latin typeface="Century Gothic" panose="020B0502020202020204" pitchFamily="34" charset="0"/>
              </a:rPr>
              <a:pPr/>
              <a:t>69</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smtClean="0">
                <a:latin typeface="Century Gothic" panose="020B0502020202020204" pitchFamily="34" charset="0"/>
              </a:rPr>
              <a:t>Λέξεις κλειδιά</a:t>
            </a:r>
          </a:p>
        </p:txBody>
      </p:sp>
      <p:sp>
        <p:nvSpPr>
          <p:cNvPr id="3" name="2 - Θέση περιεχομένου"/>
          <p:cNvSpPr>
            <a:spLocks noGrp="1"/>
          </p:cNvSpPr>
          <p:nvPr>
            <p:ph idx="1"/>
          </p:nvPr>
        </p:nvSpPr>
        <p:spPr/>
        <p:txBody>
          <a:bodyPr/>
          <a:lstStyle/>
          <a:p>
            <a:pPr marL="514350" indent="-514350" eaLnBrk="1" fontAlgn="auto" hangingPunct="1">
              <a:spcBef>
                <a:spcPct val="30000"/>
              </a:spcBef>
              <a:spcAft>
                <a:spcPts val="0"/>
              </a:spcAft>
              <a:buSzPct val="100000"/>
              <a:buFont typeface="Arial" charset="0"/>
              <a:buChar char="•"/>
              <a:defRPr/>
            </a:pPr>
            <a:r>
              <a:rPr lang="el-GR" altLang="en-US" dirty="0" smtClean="0">
                <a:latin typeface="Century Gothic" pitchFamily="34" charset="0"/>
              </a:rPr>
              <a:t>φιλοσοφία μάρκετινγκ</a:t>
            </a:r>
          </a:p>
          <a:p>
            <a:pPr marL="514350" indent="-514350" eaLnBrk="1" fontAlgn="auto" hangingPunct="1">
              <a:spcBef>
                <a:spcPct val="30000"/>
              </a:spcBef>
              <a:spcAft>
                <a:spcPts val="0"/>
              </a:spcAft>
              <a:buSzPct val="100000"/>
              <a:buFont typeface="Arial" charset="0"/>
              <a:buChar char="•"/>
              <a:defRPr/>
            </a:pPr>
            <a:r>
              <a:rPr lang="el-GR" altLang="en-US" dirty="0" smtClean="0">
                <a:latin typeface="Century Gothic" pitchFamily="34" charset="0"/>
              </a:rPr>
              <a:t>σχεδιασμός στρατηγικής μάρκετινγκ</a:t>
            </a:r>
          </a:p>
          <a:p>
            <a:pPr marL="514350" indent="-514350" eaLnBrk="1" fontAlgn="auto" hangingPunct="1">
              <a:spcBef>
                <a:spcPct val="30000"/>
              </a:spcBef>
              <a:spcAft>
                <a:spcPts val="0"/>
              </a:spcAft>
              <a:buSzPct val="100000"/>
              <a:buFont typeface="Arial" charset="0"/>
              <a:buChar char="•"/>
              <a:defRPr/>
            </a:pPr>
            <a:r>
              <a:rPr lang="el-GR" altLang="en-US" dirty="0" smtClean="0">
                <a:latin typeface="Century Gothic" pitchFamily="34" charset="0"/>
              </a:rPr>
              <a:t>στοχευμένο μάρκετινγκ</a:t>
            </a:r>
          </a:p>
          <a:p>
            <a:pPr marL="514350" indent="-514350" eaLnBrk="1" fontAlgn="auto" hangingPunct="1">
              <a:spcBef>
                <a:spcPct val="30000"/>
              </a:spcBef>
              <a:spcAft>
                <a:spcPts val="0"/>
              </a:spcAft>
              <a:buSzPct val="100000"/>
              <a:buFont typeface="Arial" charset="0"/>
              <a:buChar char="•"/>
              <a:defRPr/>
            </a:pPr>
            <a:r>
              <a:rPr lang="en-US" altLang="en-US" dirty="0" err="1" smtClean="0">
                <a:latin typeface="Century Gothic" pitchFamily="34" charset="0"/>
              </a:rPr>
              <a:t>4P’s</a:t>
            </a:r>
            <a:endParaRPr lang="el-GR" altLang="en-US" dirty="0" smtClean="0">
              <a:latin typeface="Century Gothic" pitchFamily="34" charset="0"/>
            </a:endParaRPr>
          </a:p>
          <a:p>
            <a:pPr marL="514350" indent="-514350" eaLnBrk="1" fontAlgn="auto" hangingPunct="1">
              <a:spcBef>
                <a:spcPct val="30000"/>
              </a:spcBef>
              <a:spcAft>
                <a:spcPts val="0"/>
              </a:spcAft>
              <a:buSzPct val="100000"/>
              <a:buFont typeface="Arial" charset="0"/>
              <a:buChar char="•"/>
              <a:defRPr/>
            </a:pPr>
            <a:r>
              <a:rPr lang="el-GR" altLang="en-US" dirty="0" smtClean="0">
                <a:latin typeface="Century Gothic" pitchFamily="34" charset="0"/>
              </a:rPr>
              <a:t>λειτουργία μάρκετινγκ</a:t>
            </a:r>
            <a:endParaRPr lang="en-US" altLang="en-US" dirty="0" smtClean="0">
              <a:latin typeface="Century Gothic" pitchFamily="34" charset="0"/>
            </a:endParaRPr>
          </a:p>
          <a:p>
            <a:pPr marL="514350" indent="-514350" eaLnBrk="1" fontAlgn="auto" hangingPunct="1">
              <a:spcBef>
                <a:spcPct val="30000"/>
              </a:spcBef>
              <a:spcAft>
                <a:spcPts val="0"/>
              </a:spcAft>
              <a:buSzPct val="100000"/>
              <a:buFont typeface="+mj-lt"/>
              <a:buAutoNum type="arabicPeriod"/>
              <a:defRPr/>
            </a:pPr>
            <a:endParaRPr lang="en-US" altLang="en-US" dirty="0" smtClean="0">
              <a:latin typeface="Century Gothic" pitchFamily="34" charset="0"/>
            </a:endParaRPr>
          </a:p>
          <a:p>
            <a:pPr marL="514350" indent="-514350" eaLnBrk="1" fontAlgn="auto" hangingPunct="1">
              <a:spcBef>
                <a:spcPct val="30000"/>
              </a:spcBef>
              <a:spcAft>
                <a:spcPts val="0"/>
              </a:spcAft>
              <a:buSzPct val="100000"/>
              <a:buFont typeface="+mj-lt"/>
              <a:buAutoNum type="arabicPeriod"/>
              <a:defRPr/>
            </a:pPr>
            <a:endParaRPr lang="en-US" altLang="en-US" dirty="0" smtClean="0">
              <a:latin typeface="Century Gothic" pitchFamily="34" charset="0"/>
            </a:endParaRPr>
          </a:p>
          <a:p>
            <a:pPr marL="514350" indent="-514350" eaLnBrk="1" fontAlgn="auto" hangingPunct="1">
              <a:spcBef>
                <a:spcPct val="30000"/>
              </a:spcBef>
              <a:spcAft>
                <a:spcPts val="0"/>
              </a:spcAft>
              <a:buSzPct val="100000"/>
              <a:buFont typeface="+mj-lt"/>
              <a:buAutoNum type="arabicPeriod"/>
              <a:defRPr/>
            </a:pPr>
            <a:endParaRPr lang="en-US" altLang="en-US" dirty="0" smtClean="0">
              <a:latin typeface="Century Gothic" pitchFamily="34" charset="0"/>
            </a:endParaRPr>
          </a:p>
          <a:p>
            <a:pPr marL="514350" indent="-514350" eaLnBrk="1" fontAlgn="auto" hangingPunct="1">
              <a:spcBef>
                <a:spcPct val="30000"/>
              </a:spcBef>
              <a:spcAft>
                <a:spcPts val="0"/>
              </a:spcAft>
              <a:buSzPct val="100000"/>
              <a:buFont typeface="+mj-lt"/>
              <a:buAutoNum type="arabicPeriod"/>
              <a:defRPr/>
            </a:pPr>
            <a:endParaRPr lang="en-US" altLang="en-US" dirty="0" smtClean="0">
              <a:latin typeface="Century Gothic" pitchFamily="34" charset="0"/>
            </a:endParaRPr>
          </a:p>
          <a:p>
            <a:pPr marL="514350" indent="-514350" eaLnBrk="1" fontAlgn="auto" hangingPunct="1">
              <a:spcAft>
                <a:spcPts val="0"/>
              </a:spcAft>
              <a:buFont typeface="+mj-lt"/>
              <a:buAutoNum type="arabicPeriod"/>
              <a:defRPr/>
            </a:pPr>
            <a:endParaRPr lang="en-US" altLang="en-US" dirty="0" smtClean="0">
              <a:latin typeface="Century Gothic" pitchFamily="34" charset="0"/>
            </a:endParaRPr>
          </a:p>
          <a:p>
            <a:pPr marL="514350" indent="-514350" eaLnBrk="1" fontAlgn="auto" hangingPunct="1">
              <a:spcAft>
                <a:spcPts val="0"/>
              </a:spcAft>
              <a:buFont typeface="+mj-lt"/>
              <a:buAutoNum type="arabicPeriod"/>
              <a:defRPr/>
            </a:pPr>
            <a:endParaRPr lang="el-GR" dirty="0" smtClean="0">
              <a:latin typeface="Century Gothic" pitchFamily="34" charset="0"/>
            </a:endParaRPr>
          </a:p>
          <a:p>
            <a:pPr>
              <a:buFont typeface="Arial" charset="0"/>
              <a:buChar char="•"/>
              <a:defRPr/>
            </a:pPr>
            <a:endParaRPr lang="el-GR" dirty="0">
              <a:latin typeface="Century Gothic" pitchFamily="34" charset="0"/>
            </a:endParaRPr>
          </a:p>
        </p:txBody>
      </p:sp>
      <p:sp>
        <p:nvSpPr>
          <p:cNvPr id="4" name="3 - Θέση αριθμού διαφάνειας"/>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68888CC0-6C4B-40B6-83F9-494A7990D4A4}" type="slidenum">
              <a:rPr lang="el-GR" altLang="el-GR" sz="1200">
                <a:solidFill>
                  <a:srgbClr val="898989"/>
                </a:solidFill>
                <a:latin typeface="Century Gothic" panose="020B0502020202020204" pitchFamily="34" charset="0"/>
              </a:rPr>
              <a:pPr/>
              <a:t>7</a:t>
            </a:fld>
            <a:endParaRPr lang="el-GR" altLang="el-GR" sz="1200">
              <a:solidFill>
                <a:srgbClr val="898989"/>
              </a:solidFill>
              <a:latin typeface="Century Gothic" panose="020B0502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AC9C109-4792-4D65-A23F-9CD4243AA0D3}" type="slidenum">
              <a:rPr lang="en-US" altLang="el-GR" b="0">
                <a:solidFill>
                  <a:schemeClr val="tx1"/>
                </a:solidFill>
                <a:latin typeface="Century Gothic" panose="020B0502020202020204" pitchFamily="34" charset="0"/>
              </a:rPr>
              <a:pPr/>
              <a:t>70</a:t>
            </a:fld>
            <a:endParaRPr lang="en-US" altLang="el-GR" b="0">
              <a:solidFill>
                <a:schemeClr val="tx1"/>
              </a:solidFill>
              <a:latin typeface="Century Gothic" panose="020B0502020202020204" pitchFamily="34" charset="0"/>
            </a:endParaRPr>
          </a:p>
        </p:txBody>
      </p:sp>
      <p:sp>
        <p:nvSpPr>
          <p:cNvPr id="8" name="Title 7"/>
          <p:cNvSpPr>
            <a:spLocks noGrp="1"/>
          </p:cNvSpPr>
          <p:nvPr>
            <p:ph type="title"/>
          </p:nvPr>
        </p:nvSpPr>
        <p:spPr>
          <a:xfrm>
            <a:off x="468313" y="0"/>
            <a:ext cx="8675687" cy="1143000"/>
          </a:xfrm>
        </p:spPr>
        <p:txBody>
          <a:bodyPr rtlCol="0">
            <a:normAutofit fontScale="90000"/>
          </a:bodyPr>
          <a:lstStyle/>
          <a:p>
            <a:pPr eaLnBrk="1" fontAlgn="auto" hangingPunct="1">
              <a:spcAft>
                <a:spcPts val="0"/>
              </a:spcAft>
              <a:defRPr/>
            </a:pPr>
            <a:r>
              <a:rPr lang="el-GR" altLang="ja-JP" dirty="0" smtClean="0">
                <a:latin typeface="Century Gothic" pitchFamily="34" charset="0"/>
              </a:rPr>
              <a:t>Διαστάσεις της Ολιστικής Προσέγγισης</a:t>
            </a:r>
            <a:endParaRPr lang="el-GR" dirty="0" smtClean="0">
              <a:latin typeface="Century Gothic" pitchFamily="34" charset="0"/>
            </a:endParaRPr>
          </a:p>
        </p:txBody>
      </p:sp>
      <p:graphicFrame>
        <p:nvGraphicFramePr>
          <p:cNvPr id="9" name="Diagram 8"/>
          <p:cNvGraphicFramePr/>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l-GR" smtClean="0">
                <a:latin typeface="Century Gothic" panose="020B0502020202020204" pitchFamily="34" charset="0"/>
              </a:rPr>
              <a:t>Marketing</a:t>
            </a:r>
            <a:endParaRPr lang="el-GR" altLang="el-GR" smtClean="0">
              <a:latin typeface="Century Gothic" panose="020B0502020202020204" pitchFamily="34" charset="0"/>
            </a:endParaRPr>
          </a:p>
        </p:txBody>
      </p:sp>
      <p:graphicFrame>
        <p:nvGraphicFramePr>
          <p:cNvPr id="5" name="Content Placeholder 4"/>
          <p:cNvGraphicFramePr>
            <a:graphicFrameLocks noGrp="1"/>
          </p:cNvGraphicFramePr>
          <p:nvPr>
            <p:ph idx="1"/>
          </p:nvPr>
        </p:nvGraphicFramePr>
        <p:xfrm>
          <a:off x="457200" y="1905000"/>
          <a:ext cx="8686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8" name="Rectangle 3"/>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39FA609-8994-4D0E-93C4-A295BEDE8B0B}" type="slidenum">
              <a:rPr lang="en-US" altLang="el-GR" b="0">
                <a:solidFill>
                  <a:schemeClr val="tx1"/>
                </a:solidFill>
                <a:latin typeface="Century Gothic" panose="020B0502020202020204" pitchFamily="34" charset="0"/>
              </a:rPr>
              <a:pPr/>
              <a:t>71</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179388" y="76200"/>
            <a:ext cx="8964612" cy="822325"/>
          </a:xfrm>
        </p:spPr>
        <p:txBody>
          <a:bodyPr rtlCol="0">
            <a:normAutofit fontScale="90000"/>
          </a:bodyPr>
          <a:lstStyle/>
          <a:p>
            <a:pPr eaLnBrk="1" fontAlgn="auto" hangingPunct="1">
              <a:spcAft>
                <a:spcPts val="0"/>
              </a:spcAft>
              <a:defRPr/>
            </a:pPr>
            <a:r>
              <a:rPr lang="el-GR" altLang="ja-JP" sz="3200" smtClean="0">
                <a:latin typeface="Century Gothic" pitchFamily="34" charset="0"/>
              </a:rPr>
              <a:t>Η Προσέγγιση του Κοινωνικού Μάρκετινγκ - </a:t>
            </a:r>
            <a:r>
              <a:rPr lang="en-US" altLang="ja-JP" sz="3200" smtClean="0">
                <a:latin typeface="Century Gothic" pitchFamily="34" charset="0"/>
              </a:rPr>
              <a:t>Societal Marketing Concept</a:t>
            </a:r>
          </a:p>
        </p:txBody>
      </p:sp>
      <p:sp>
        <p:nvSpPr>
          <p:cNvPr id="78851" name="Line 5"/>
          <p:cNvSpPr>
            <a:spLocks noChangeShapeType="1"/>
          </p:cNvSpPr>
          <p:nvPr/>
        </p:nvSpPr>
        <p:spPr bwMode="auto">
          <a:xfrm flipH="1">
            <a:off x="1143000" y="914400"/>
            <a:ext cx="64008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8852" name="Rectangle 4"/>
          <p:cNvSpPr>
            <a:spLocks noChangeArrowheads="1"/>
          </p:cNvSpPr>
          <p:nvPr/>
        </p:nvSpPr>
        <p:spPr bwMode="auto">
          <a:xfrm>
            <a:off x="8561388" y="6378575"/>
            <a:ext cx="5826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234D24C-94B1-4ECF-99A1-9F2E71C484C5}" type="slidenum">
              <a:rPr lang="en-US" altLang="el-GR" b="0">
                <a:solidFill>
                  <a:schemeClr val="tx1"/>
                </a:solidFill>
                <a:latin typeface="Century Gothic" panose="020B0502020202020204" pitchFamily="34" charset="0"/>
              </a:rPr>
              <a:pPr/>
              <a:t>72</a:t>
            </a:fld>
            <a:endParaRPr lang="en-US" altLang="el-GR" b="0">
              <a:solidFill>
                <a:schemeClr val="tx1"/>
              </a:solidFill>
              <a:latin typeface="Century Gothic" panose="020B0502020202020204" pitchFamily="34" charset="0"/>
            </a:endParaRPr>
          </a:p>
        </p:txBody>
      </p:sp>
      <p:graphicFrame>
        <p:nvGraphicFramePr>
          <p:cNvPr id="6" name="Diagram 5"/>
          <p:cNvGraphicFramePr/>
          <p:nvPr/>
        </p:nvGraphicFramePr>
        <p:xfrm>
          <a:off x="323528" y="1556792"/>
          <a:ext cx="770485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2268538" y="1412875"/>
            <a:ext cx="4495800" cy="641350"/>
          </a:xfrm>
          <a:prstGeom prst="rect">
            <a:avLst/>
          </a:prstGeom>
          <a:noFill/>
          <a:ln w="9525">
            <a:noFill/>
            <a:miter lim="800000"/>
            <a:headEnd/>
            <a:tailEnd/>
          </a:ln>
          <a:effectLst/>
        </p:spPr>
        <p:txBody>
          <a:bodyPr>
            <a:spAutoFit/>
          </a:bodyPr>
          <a:lstStyle/>
          <a:p>
            <a:pPr algn="l">
              <a:lnSpc>
                <a:spcPct val="100000"/>
              </a:lnSpc>
              <a:spcBef>
                <a:spcPct val="50000"/>
              </a:spcBef>
              <a:defRPr/>
            </a:pPr>
            <a:r>
              <a:rPr lang="el-GR" sz="3600" dirty="0">
                <a:solidFill>
                  <a:schemeClr val="tx1"/>
                </a:solidFill>
                <a:effectLst>
                  <a:outerShdw blurRad="38100" dist="38100" dir="2700000" algn="tl">
                    <a:srgbClr val="000000"/>
                  </a:outerShdw>
                </a:effectLst>
                <a:latin typeface="Century Gothic" pitchFamily="34" charset="0"/>
              </a:rPr>
              <a:t>ΠΡΟΣΩΠΙΚΟΤΗΤΑ</a:t>
            </a:r>
          </a:p>
        </p:txBody>
      </p:sp>
      <p:sp>
        <p:nvSpPr>
          <p:cNvPr id="155651" name="Text Box 3"/>
          <p:cNvSpPr txBox="1">
            <a:spLocks noChangeArrowheads="1"/>
          </p:cNvSpPr>
          <p:nvPr/>
        </p:nvSpPr>
        <p:spPr bwMode="auto">
          <a:xfrm>
            <a:off x="762000" y="4876800"/>
            <a:ext cx="7924800" cy="641350"/>
          </a:xfrm>
          <a:prstGeom prst="rect">
            <a:avLst/>
          </a:prstGeom>
          <a:noFill/>
          <a:ln w="9525">
            <a:noFill/>
            <a:miter lim="800000"/>
            <a:headEnd/>
            <a:tailEnd/>
          </a:ln>
          <a:effectLst/>
        </p:spPr>
        <p:txBody>
          <a:bodyPr>
            <a:spAutoFit/>
          </a:bodyPr>
          <a:lstStyle/>
          <a:p>
            <a:pPr algn="l">
              <a:lnSpc>
                <a:spcPct val="100000"/>
              </a:lnSpc>
              <a:spcBef>
                <a:spcPct val="50000"/>
              </a:spcBef>
              <a:defRPr/>
            </a:pPr>
            <a:r>
              <a:rPr lang="el-GR" sz="3600" dirty="0">
                <a:solidFill>
                  <a:schemeClr val="tx1"/>
                </a:solidFill>
                <a:effectLst>
                  <a:outerShdw blurRad="38100" dist="38100" dir="2700000" algn="tl">
                    <a:srgbClr val="000000"/>
                  </a:outerShdw>
                </a:effectLst>
                <a:latin typeface="Century Gothic" pitchFamily="34" charset="0"/>
              </a:rPr>
              <a:t>ΓΝΩΣΗ    </a:t>
            </a:r>
            <a:r>
              <a:rPr lang="el-GR" sz="2400" dirty="0">
                <a:solidFill>
                  <a:schemeClr val="tx1"/>
                </a:solidFill>
                <a:effectLst>
                  <a:outerShdw blurRad="38100" dist="38100" dir="2700000" algn="tl">
                    <a:srgbClr val="000000"/>
                  </a:outerShdw>
                </a:effectLst>
                <a:latin typeface="Century Gothic" pitchFamily="34" charset="0"/>
              </a:rPr>
              <a:t>                                                   </a:t>
            </a:r>
            <a:r>
              <a:rPr lang="el-GR" sz="3600" dirty="0">
                <a:solidFill>
                  <a:schemeClr val="tx1"/>
                </a:solidFill>
                <a:effectLst>
                  <a:outerShdw blurRad="38100" dist="38100" dir="2700000" algn="tl">
                    <a:srgbClr val="000000"/>
                  </a:outerShdw>
                </a:effectLst>
                <a:latin typeface="Century Gothic" pitchFamily="34" charset="0"/>
              </a:rPr>
              <a:t>ΠΕΙΡΑ</a:t>
            </a:r>
          </a:p>
        </p:txBody>
      </p:sp>
      <p:sp>
        <p:nvSpPr>
          <p:cNvPr id="79876" name="Line 4"/>
          <p:cNvSpPr>
            <a:spLocks noChangeShapeType="1"/>
          </p:cNvSpPr>
          <p:nvPr/>
        </p:nvSpPr>
        <p:spPr bwMode="auto">
          <a:xfrm>
            <a:off x="0" y="2667000"/>
            <a:ext cx="91440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77" name="Line 5"/>
          <p:cNvSpPr>
            <a:spLocks noChangeShapeType="1"/>
          </p:cNvSpPr>
          <p:nvPr/>
        </p:nvSpPr>
        <p:spPr bwMode="auto">
          <a:xfrm>
            <a:off x="0" y="3048000"/>
            <a:ext cx="914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78" name="Line 6"/>
          <p:cNvSpPr>
            <a:spLocks noChangeShapeType="1"/>
          </p:cNvSpPr>
          <p:nvPr/>
        </p:nvSpPr>
        <p:spPr bwMode="auto">
          <a:xfrm>
            <a:off x="0" y="3505200"/>
            <a:ext cx="9144000"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79" name="Line 7"/>
          <p:cNvSpPr>
            <a:spLocks noChangeShapeType="1"/>
          </p:cNvSpPr>
          <p:nvPr/>
        </p:nvSpPr>
        <p:spPr bwMode="auto">
          <a:xfrm>
            <a:off x="0" y="4038600"/>
            <a:ext cx="914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880" name="Line 8"/>
          <p:cNvSpPr>
            <a:spLocks noChangeShapeType="1"/>
          </p:cNvSpPr>
          <p:nvPr/>
        </p:nvSpPr>
        <p:spPr bwMode="auto">
          <a:xfrm>
            <a:off x="0" y="4495800"/>
            <a:ext cx="91440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5657" name="AutoShape 9" descr="Stationery"/>
          <p:cNvSpPr>
            <a:spLocks noChangeArrowheads="1"/>
          </p:cNvSpPr>
          <p:nvPr/>
        </p:nvSpPr>
        <p:spPr bwMode="auto">
          <a:xfrm>
            <a:off x="2133600" y="2057400"/>
            <a:ext cx="4876800" cy="2667000"/>
          </a:xfrm>
          <a:prstGeom prst="triangle">
            <a:avLst>
              <a:gd name="adj" fmla="val 50000"/>
            </a:avLst>
          </a:prstGeom>
          <a:blipFill dpi="0" rotWithShape="0">
            <a:blip r:embed="rId3" cstate="print"/>
            <a:srcRect/>
            <a:tile tx="0" ty="0" sx="100000" sy="100000" flip="none" algn="tl"/>
          </a:blipFill>
          <a:ln w="28575">
            <a:solidFill>
              <a:schemeClr val="folHlink"/>
            </a:solidFill>
            <a:miter lim="800000"/>
            <a:headEnd/>
            <a:tailEnd/>
          </a:ln>
          <a:effectLst>
            <a:outerShdw dist="35921" dir="2700000" algn="ctr" rotWithShape="0">
              <a:srgbClr val="FF6600"/>
            </a:outerShdw>
          </a:effectLst>
        </p:spPr>
        <p:txBody>
          <a:bodyPr wrap="none" anchor="ctr"/>
          <a:lstStyle/>
          <a:p>
            <a:pPr>
              <a:defRPr/>
            </a:pPr>
            <a:endParaRPr lang="el-GR">
              <a:latin typeface="Century Gothic" pitchFamily="34" charset="0"/>
            </a:endParaRPr>
          </a:p>
        </p:txBody>
      </p:sp>
      <p:sp>
        <p:nvSpPr>
          <p:cNvPr id="79882" name="Rectangle 10"/>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6938E2A4-63F6-466A-BF77-5613B6AA33A8}" type="slidenum">
              <a:rPr lang="en-US" altLang="el-GR" b="0">
                <a:solidFill>
                  <a:schemeClr val="bg1"/>
                </a:solidFill>
                <a:latin typeface="Century Gothic" panose="020B0502020202020204" pitchFamily="34" charset="0"/>
              </a:rPr>
              <a:pPr/>
              <a:t>73</a:t>
            </a:fld>
            <a:endParaRPr lang="en-US" altLang="el-GR" b="0">
              <a:solidFill>
                <a:schemeClr val="bg1"/>
              </a:solidFill>
              <a:latin typeface="Century Gothic" panose="020B0502020202020204" pitchFamily="34" charset="0"/>
            </a:endParaRPr>
          </a:p>
        </p:txBody>
      </p:sp>
    </p:spTree>
  </p:cSld>
  <p:clrMapOvr>
    <a:masterClrMapping/>
  </p:clrMapOvr>
  <p:transition>
    <p:wheel spokes="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1066800"/>
          </a:xfrm>
          <a:solidFill>
            <a:srgbClr val="000066"/>
          </a:solidFill>
        </p:spPr>
        <p:txBody>
          <a:bodyPr/>
          <a:lstStyle/>
          <a:p>
            <a:pPr eaLnBrk="1" hangingPunct="1"/>
            <a:r>
              <a:rPr lang="el-GR" altLang="el-GR" sz="2800" smtClean="0">
                <a:solidFill>
                  <a:srgbClr val="FFFF00"/>
                </a:solidFill>
                <a:latin typeface="Century Gothic" panose="020B0502020202020204" pitchFamily="34" charset="0"/>
              </a:rPr>
              <a:t>Η ΠΑΙΔΕΙΑ ΠΩΛΗΣΕΩΝ ΠΡΟΫΠΟΘΕΤΕΙ</a:t>
            </a:r>
          </a:p>
        </p:txBody>
      </p:sp>
      <p:sp>
        <p:nvSpPr>
          <p:cNvPr id="80899" name="Rectangle 3"/>
          <p:cNvSpPr>
            <a:spLocks noChangeArrowheads="1"/>
          </p:cNvSpPr>
          <p:nvPr/>
        </p:nvSpPr>
        <p:spPr bwMode="auto">
          <a:xfrm>
            <a:off x="3200400" y="11430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r>
              <a:rPr lang="el-GR" altLang="el-GR" sz="4000" b="0">
                <a:solidFill>
                  <a:schemeClr val="tx1"/>
                </a:solidFill>
                <a:latin typeface="Century Gothic" panose="020B0502020202020204" pitchFamily="34" charset="0"/>
              </a:rPr>
              <a:t>ΜΕΤΡΟ</a:t>
            </a:r>
          </a:p>
        </p:txBody>
      </p:sp>
      <p:sp>
        <p:nvSpPr>
          <p:cNvPr id="80900" name="Rectangle 4"/>
          <p:cNvSpPr>
            <a:spLocks noChangeArrowheads="1"/>
          </p:cNvSpPr>
          <p:nvPr/>
        </p:nvSpPr>
        <p:spPr bwMode="auto">
          <a:xfrm>
            <a:off x="381000" y="3505200"/>
            <a:ext cx="1493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pPr>
            <a:r>
              <a:rPr lang="el-GR" altLang="el-GR" sz="4000" b="0">
                <a:solidFill>
                  <a:schemeClr val="tx1"/>
                </a:solidFill>
                <a:latin typeface="Century Gothic" panose="020B0502020202020204" pitchFamily="34" charset="0"/>
              </a:rPr>
              <a:t>ΟΡΙΟ</a:t>
            </a:r>
          </a:p>
        </p:txBody>
      </p:sp>
      <p:sp>
        <p:nvSpPr>
          <p:cNvPr id="80901" name="Rectangle 5"/>
          <p:cNvSpPr>
            <a:spLocks noChangeArrowheads="1"/>
          </p:cNvSpPr>
          <p:nvPr/>
        </p:nvSpPr>
        <p:spPr bwMode="auto">
          <a:xfrm>
            <a:off x="2971800" y="6156325"/>
            <a:ext cx="2647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pPr>
            <a:r>
              <a:rPr lang="el-GR" altLang="el-GR" sz="4000" b="0">
                <a:solidFill>
                  <a:schemeClr val="tx1"/>
                </a:solidFill>
                <a:latin typeface="Century Gothic" panose="020B0502020202020204" pitchFamily="34" charset="0"/>
              </a:rPr>
              <a:t>ΑΡΜΟΝΙΑ</a:t>
            </a:r>
          </a:p>
        </p:txBody>
      </p:sp>
      <p:sp>
        <p:nvSpPr>
          <p:cNvPr id="80902" name="Text Box 6"/>
          <p:cNvSpPr txBox="1">
            <a:spLocks noChangeArrowheads="1"/>
          </p:cNvSpPr>
          <p:nvPr/>
        </p:nvSpPr>
        <p:spPr bwMode="auto">
          <a:xfrm>
            <a:off x="6629400" y="3505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3600">
                <a:solidFill>
                  <a:schemeClr val="bg1"/>
                </a:solidFill>
                <a:latin typeface="Century Gothic" panose="020B0502020202020204" pitchFamily="34" charset="0"/>
              </a:rPr>
              <a:t>ΗΘΙΚΗ</a:t>
            </a:r>
            <a:endParaRPr lang="en-US" altLang="el-GR" sz="2400" b="0">
              <a:solidFill>
                <a:schemeClr val="bg1"/>
              </a:solidFill>
              <a:latin typeface="Century Gothic" panose="020B0502020202020204" pitchFamily="34" charset="0"/>
            </a:endParaRPr>
          </a:p>
        </p:txBody>
      </p:sp>
      <p:sp>
        <p:nvSpPr>
          <p:cNvPr id="80903" name="AutoShape 7"/>
          <p:cNvSpPr>
            <a:spLocks noChangeArrowheads="1"/>
          </p:cNvSpPr>
          <p:nvPr/>
        </p:nvSpPr>
        <p:spPr bwMode="auto">
          <a:xfrm>
            <a:off x="2057400" y="1752600"/>
            <a:ext cx="4495800" cy="4191000"/>
          </a:xfrm>
          <a:prstGeom prst="diamond">
            <a:avLst/>
          </a:prstGeom>
          <a:gradFill rotWithShape="0">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5E9EFF"/>
            </a:extrusionClr>
            <a:contourClr>
              <a:srgbClr val="5E9EFF"/>
            </a:contourClr>
          </a:sp3d>
        </p:spPr>
        <p:txBody>
          <a:bodyPr wrap="none" anchor="ctr">
            <a:flatTx/>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80904" name="Rectangle 8"/>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C63816C-9478-4824-9D29-8B5924BD242D}" type="slidenum">
              <a:rPr lang="en-US" altLang="el-GR" b="0">
                <a:solidFill>
                  <a:schemeClr val="tx1"/>
                </a:solidFill>
                <a:latin typeface="Century Gothic" panose="020B0502020202020204" pitchFamily="34" charset="0"/>
              </a:rPr>
              <a:pPr/>
              <a:t>74</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p:txBody>
          <a:bodyPr/>
          <a:lstStyle/>
          <a:p>
            <a:pPr eaLnBrk="1" hangingPunct="1"/>
            <a:r>
              <a:rPr lang="el-GR" altLang="el-GR" smtClean="0">
                <a:latin typeface="Century Gothic" panose="020B0502020202020204" pitchFamily="34" charset="0"/>
              </a:rPr>
              <a:t>Άγνοια – Γνώση</a:t>
            </a:r>
          </a:p>
          <a:p>
            <a:pPr eaLnBrk="1" hangingPunct="1"/>
            <a:r>
              <a:rPr lang="el-GR" altLang="el-GR" smtClean="0">
                <a:latin typeface="Century Gothic" panose="020B0502020202020204" pitchFamily="34" charset="0"/>
              </a:rPr>
              <a:t>Δουλεία – Ελευθερία</a:t>
            </a:r>
          </a:p>
          <a:p>
            <a:pPr eaLnBrk="1" hangingPunct="1"/>
            <a:endParaRPr lang="el-GR" altLang="el-GR" smtClean="0">
              <a:latin typeface="Century Gothic" panose="020B0502020202020204" pitchFamily="34" charset="0"/>
            </a:endParaRPr>
          </a:p>
        </p:txBody>
      </p:sp>
      <p:sp>
        <p:nvSpPr>
          <p:cNvPr id="81923" name="Rectangle 5"/>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D8F47439-3392-47AA-B744-4AA8CD8F8A9D}" type="slidenum">
              <a:rPr lang="en-US" altLang="el-GR" b="0">
                <a:solidFill>
                  <a:schemeClr val="tx1"/>
                </a:solidFill>
                <a:latin typeface="Century Gothic" panose="020B0502020202020204" pitchFamily="34" charset="0"/>
              </a:rPr>
              <a:pPr/>
              <a:t>75</a:t>
            </a:fld>
            <a:endParaRPr lang="en-US" altLang="el-GR" b="0">
              <a:solidFill>
                <a:schemeClr val="tx1"/>
              </a:solidFill>
              <a:latin typeface="Century Gothic" panose="020B0502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l-GR" smtClean="0">
                <a:latin typeface="Century Gothic" panose="020B0502020202020204" pitchFamily="34" charset="0"/>
              </a:rPr>
              <a:t>POISE</a:t>
            </a:r>
            <a:endParaRPr lang="el-GR" altLang="el-GR" smtClean="0">
              <a:latin typeface="Century Gothic" panose="020B0502020202020204" pitchFamily="34" charset="0"/>
            </a:endParaRPr>
          </a:p>
        </p:txBody>
      </p:sp>
      <p:sp>
        <p:nvSpPr>
          <p:cNvPr id="1062915" name="Rectangle 3"/>
          <p:cNvSpPr>
            <a:spLocks noGrp="1" noChangeArrowheads="1"/>
          </p:cNvSpPr>
          <p:nvPr>
            <p:ph type="body" idx="1"/>
          </p:nvPr>
        </p:nvSpPr>
        <p:spPr>
          <a:gradFill rotWithShape="1">
            <a:gsLst>
              <a:gs pos="0">
                <a:schemeClr val="accent1">
                  <a:alpha val="22000"/>
                </a:schemeClr>
              </a:gs>
              <a:gs pos="100000">
                <a:schemeClr val="accent1">
                  <a:gamma/>
                  <a:shade val="46275"/>
                  <a:invGamma/>
                  <a:alpha val="11000"/>
                </a:schemeClr>
              </a:gs>
            </a:gsLst>
            <a:lin ang="5400000" scaled="1"/>
          </a:gradFill>
        </p:spPr>
        <p:txBody>
          <a:bodyPr/>
          <a:lstStyle/>
          <a:p>
            <a:pPr>
              <a:buFont typeface="Arial" charset="0"/>
              <a:buChar char="•"/>
              <a:defRPr/>
            </a:pPr>
            <a:r>
              <a:rPr lang="en-US" smtClean="0">
                <a:latin typeface="Century Gothic" pitchFamily="34" charset="0"/>
              </a:rPr>
              <a:t>PROFITABLE</a:t>
            </a:r>
          </a:p>
          <a:p>
            <a:pPr>
              <a:buFont typeface="Arial" charset="0"/>
              <a:buChar char="•"/>
              <a:defRPr/>
            </a:pPr>
            <a:r>
              <a:rPr lang="en-US" smtClean="0">
                <a:latin typeface="Century Gothic" pitchFamily="34" charset="0"/>
              </a:rPr>
              <a:t>OFFENSIVE</a:t>
            </a:r>
          </a:p>
          <a:p>
            <a:pPr>
              <a:buFont typeface="Arial" charset="0"/>
              <a:buChar char="•"/>
              <a:defRPr/>
            </a:pPr>
            <a:r>
              <a:rPr lang="en-US" smtClean="0">
                <a:latin typeface="Century Gothic" pitchFamily="34" charset="0"/>
              </a:rPr>
              <a:t>INTERGRATED</a:t>
            </a:r>
          </a:p>
          <a:p>
            <a:pPr>
              <a:buFont typeface="Arial" charset="0"/>
              <a:buChar char="•"/>
              <a:defRPr/>
            </a:pPr>
            <a:r>
              <a:rPr lang="en-US" smtClean="0">
                <a:latin typeface="Century Gothic" pitchFamily="34" charset="0"/>
              </a:rPr>
              <a:t>STRATEGIC</a:t>
            </a:r>
          </a:p>
          <a:p>
            <a:pPr>
              <a:buFont typeface="Arial" charset="0"/>
              <a:buChar char="•"/>
              <a:defRPr/>
            </a:pPr>
            <a:r>
              <a:rPr lang="en-US" smtClean="0">
                <a:latin typeface="Century Gothic" pitchFamily="34" charset="0"/>
              </a:rPr>
              <a:t>EFFECTIVELY EXECUTED</a:t>
            </a:r>
            <a:endParaRPr lang="el-GR" smtClean="0">
              <a:latin typeface="Century Gothic" pitchFamily="34" charset="0"/>
            </a:endParaRPr>
          </a:p>
        </p:txBody>
      </p:sp>
      <p:sp>
        <p:nvSpPr>
          <p:cNvPr id="82948"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AD01752-3FF6-441D-AEDB-1CDBAE77A401}" type="slidenum">
              <a:rPr lang="en-US" altLang="el-GR" b="0">
                <a:solidFill>
                  <a:schemeClr val="tx1"/>
                </a:solidFill>
                <a:latin typeface="Century Gothic" panose="020B0502020202020204" pitchFamily="34" charset="0"/>
              </a:rPr>
              <a:pPr/>
              <a:t>76</a:t>
            </a:fld>
            <a:endParaRPr lang="en-US" altLang="el-GR" b="0">
              <a:solidFill>
                <a:schemeClr val="tx1"/>
              </a:solidFill>
              <a:latin typeface="Century Gothic" panose="020B0502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nvGraphicFramePr>
        <p:xfrm>
          <a:off x="30163" y="36513"/>
          <a:ext cx="2408237" cy="1725612"/>
        </p:xfrm>
        <a:graphic>
          <a:graphicData uri="http://schemas.openxmlformats.org/presentationml/2006/ole">
            <mc:AlternateContent xmlns:mc="http://schemas.openxmlformats.org/markup-compatibility/2006">
              <mc:Choice xmlns:v="urn:schemas-microsoft-com:vml" Requires="v">
                <p:oleObj spid="_x0000_s1045" name="Paint Shop Pro Image" r:id="rId4" imgW="5853659" imgH="5071796" progId="PaintShopPro">
                  <p:embed/>
                </p:oleObj>
              </mc:Choice>
              <mc:Fallback>
                <p:oleObj name="Paint Shop Pro Image" r:id="rId4" imgW="5853659" imgH="5071796" progId="PaintShopPro">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36513"/>
                        <a:ext cx="2408237" cy="17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ChangeArrowheads="1"/>
          </p:cNvSpPr>
          <p:nvPr/>
        </p:nvSpPr>
        <p:spPr bwMode="auto">
          <a:xfrm>
            <a:off x="1893888" y="838200"/>
            <a:ext cx="2344737" cy="76835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solidFill>
                  <a:srgbClr val="1C1C1C"/>
                </a:solidFill>
                <a:latin typeface="Century Gothic" panose="020B0502020202020204" pitchFamily="34" charset="0"/>
              </a:rPr>
              <a:t>ΜΥΘΟΣ</a:t>
            </a:r>
          </a:p>
          <a:p>
            <a:r>
              <a:rPr lang="el-GR" altLang="el-GR" sz="2200">
                <a:solidFill>
                  <a:srgbClr val="1C1C1C"/>
                </a:solidFill>
                <a:latin typeface="Century Gothic" panose="020B0502020202020204" pitchFamily="34" charset="0"/>
              </a:rPr>
              <a:t> ΙΚΑΝΟΠΟΙΗΣΗΣ</a:t>
            </a:r>
          </a:p>
        </p:txBody>
      </p:sp>
      <p:sp>
        <p:nvSpPr>
          <p:cNvPr id="1028" name="Rectangle 4"/>
          <p:cNvSpPr>
            <a:spLocks noChangeArrowheads="1"/>
          </p:cNvSpPr>
          <p:nvPr/>
        </p:nvSpPr>
        <p:spPr bwMode="auto">
          <a:xfrm>
            <a:off x="6200775" y="1066800"/>
            <a:ext cx="2541588" cy="3968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solidFill>
                  <a:srgbClr val="1C1C1C"/>
                </a:solidFill>
                <a:latin typeface="Century Gothic" panose="020B0502020202020204" pitchFamily="34" charset="0"/>
              </a:rPr>
              <a:t>ΜΥΘΟΣ ΙΣΟΤΗΤΑΣ</a:t>
            </a:r>
          </a:p>
        </p:txBody>
      </p:sp>
      <p:sp>
        <p:nvSpPr>
          <p:cNvPr id="1029" name="Rectangle 5"/>
          <p:cNvSpPr>
            <a:spLocks noChangeArrowheads="1"/>
          </p:cNvSpPr>
          <p:nvPr/>
        </p:nvSpPr>
        <p:spPr bwMode="auto">
          <a:xfrm>
            <a:off x="2790825" y="2514600"/>
            <a:ext cx="4418013" cy="768350"/>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solidFill>
                  <a:srgbClr val="1C1C1C"/>
                </a:solidFill>
                <a:latin typeface="Century Gothic" panose="020B0502020202020204" pitchFamily="34" charset="0"/>
              </a:rPr>
              <a:t>ΙΚΑΝΟΠΟΙΗΣΗ ΜΕΤΡΗΣΙΜΗ </a:t>
            </a:r>
          </a:p>
          <a:p>
            <a:r>
              <a:rPr lang="el-GR" altLang="el-GR" sz="2200">
                <a:solidFill>
                  <a:srgbClr val="1C1C1C"/>
                </a:solidFill>
                <a:latin typeface="Century Gothic" panose="020B0502020202020204" pitchFamily="34" charset="0"/>
              </a:rPr>
              <a:t>ΥΛΙΚΑ ΑΝΤΙΚΕΙΜΕΝΑ-ΣΥΜΒΟΛΑ</a:t>
            </a:r>
          </a:p>
        </p:txBody>
      </p:sp>
      <p:sp>
        <p:nvSpPr>
          <p:cNvPr id="1030" name="Rectangle 6"/>
          <p:cNvSpPr>
            <a:spLocks noChangeArrowheads="1"/>
          </p:cNvSpPr>
          <p:nvPr/>
        </p:nvSpPr>
        <p:spPr bwMode="auto">
          <a:xfrm>
            <a:off x="2836863" y="4191000"/>
            <a:ext cx="4803775" cy="768350"/>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FF"/>
            </a:extrusionClr>
            <a:contourClr>
              <a:srgbClr val="FFFFFF"/>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solidFill>
                  <a:srgbClr val="1C1C1C"/>
                </a:solidFill>
                <a:latin typeface="Century Gothic" panose="020B0502020202020204" pitchFamily="34" charset="0"/>
              </a:rPr>
              <a:t>ΕΣΩΤΕΡΙΚΗ ΙΚΑΝΟΠΟΙΗΣΗ</a:t>
            </a:r>
          </a:p>
          <a:p>
            <a:r>
              <a:rPr lang="el-GR" altLang="el-GR" sz="2200">
                <a:solidFill>
                  <a:srgbClr val="1C1C1C"/>
                </a:solidFill>
                <a:latin typeface="Century Gothic" panose="020B0502020202020204" pitchFamily="34" charset="0"/>
              </a:rPr>
              <a:t>ΕΞΑΡΤΗΜΕΝΗ ΥΛΙΚΩΝ ΣΥΜΒΟΛΩΝ</a:t>
            </a:r>
          </a:p>
        </p:txBody>
      </p:sp>
      <p:sp>
        <p:nvSpPr>
          <p:cNvPr id="1031" name="Rectangle 7"/>
          <p:cNvSpPr>
            <a:spLocks noChangeArrowheads="1"/>
          </p:cNvSpPr>
          <p:nvPr/>
        </p:nvSpPr>
        <p:spPr bwMode="auto">
          <a:xfrm>
            <a:off x="133350" y="5121275"/>
            <a:ext cx="1250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916" tIns="45458" rIns="90916" bIns="45458">
            <a:spAutoFit/>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latin typeface="Century Gothic" panose="020B0502020202020204" pitchFamily="34" charset="0"/>
              </a:rPr>
              <a:t>ΣΤΟΧΟΣ</a:t>
            </a:r>
          </a:p>
        </p:txBody>
      </p:sp>
      <p:sp>
        <p:nvSpPr>
          <p:cNvPr id="1032" name="Rectangle 8"/>
          <p:cNvSpPr>
            <a:spLocks noChangeArrowheads="1"/>
          </p:cNvSpPr>
          <p:nvPr/>
        </p:nvSpPr>
        <p:spPr bwMode="auto">
          <a:xfrm>
            <a:off x="4371975" y="5562600"/>
            <a:ext cx="4271963" cy="3968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solidFill>
                  <a:srgbClr val="1C1C1C"/>
                </a:solidFill>
                <a:latin typeface="Century Gothic" panose="020B0502020202020204" pitchFamily="34" charset="0"/>
              </a:rPr>
              <a:t>ΙΚΑΝΟΠΟΙΗΣΗ ΜΕ ΑΠΟΔΕΙΞΕΙΣ</a:t>
            </a:r>
          </a:p>
        </p:txBody>
      </p:sp>
      <p:sp>
        <p:nvSpPr>
          <p:cNvPr id="1033" name="Line 9"/>
          <p:cNvSpPr>
            <a:spLocks noChangeShapeType="1"/>
          </p:cNvSpPr>
          <p:nvPr/>
        </p:nvSpPr>
        <p:spPr bwMode="auto">
          <a:xfrm>
            <a:off x="1524000" y="5334000"/>
            <a:ext cx="2590800" cy="304800"/>
          </a:xfrm>
          <a:prstGeom prst="line">
            <a:avLst/>
          </a:prstGeom>
          <a:noFill/>
          <a:ln w="76200">
            <a:solidFill>
              <a:srgbClr val="FFCC00"/>
            </a:solidFill>
            <a:round/>
            <a:headEnd/>
            <a:tailEnd type="triangle" w="med" len="med"/>
          </a:ln>
          <a:scene3d>
            <a:camera prst="legacyPerspectiveBottom"/>
            <a:lightRig rig="legacyFlat3" dir="t"/>
          </a:scene3d>
          <a:sp3d extrusionH="8874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wrap="none" anchor="ctr">
            <a:flatTx/>
          </a:bodyPr>
          <a:lstStyle/>
          <a:p>
            <a:endParaRPr lang="el-GR"/>
          </a:p>
        </p:txBody>
      </p:sp>
      <p:sp>
        <p:nvSpPr>
          <p:cNvPr id="1034" name="Freeform 10"/>
          <p:cNvSpPr>
            <a:spLocks/>
          </p:cNvSpPr>
          <p:nvPr/>
        </p:nvSpPr>
        <p:spPr bwMode="auto">
          <a:xfrm>
            <a:off x="1600200" y="3276600"/>
            <a:ext cx="990600" cy="1600200"/>
          </a:xfrm>
          <a:custGeom>
            <a:avLst/>
            <a:gdLst>
              <a:gd name="T0" fmla="*/ 2147483647 w 289"/>
              <a:gd name="T1" fmla="*/ 2147483647 h 781"/>
              <a:gd name="T2" fmla="*/ 2147483647 w 289"/>
              <a:gd name="T3" fmla="*/ 2147483647 h 781"/>
              <a:gd name="T4" fmla="*/ 2147483647 w 289"/>
              <a:gd name="T5" fmla="*/ 2147483647 h 781"/>
              <a:gd name="T6" fmla="*/ 2147483647 w 289"/>
              <a:gd name="T7" fmla="*/ 2147483647 h 781"/>
              <a:gd name="T8" fmla="*/ 2147483647 w 289"/>
              <a:gd name="T9" fmla="*/ 2147483647 h 781"/>
              <a:gd name="T10" fmla="*/ 2147483647 w 289"/>
              <a:gd name="T11" fmla="*/ 2147483647 h 781"/>
              <a:gd name="T12" fmla="*/ 2147483647 w 289"/>
              <a:gd name="T13" fmla="*/ 2147483647 h 781"/>
              <a:gd name="T14" fmla="*/ 2147483647 w 289"/>
              <a:gd name="T15" fmla="*/ 2147483647 h 781"/>
              <a:gd name="T16" fmla="*/ 2147483647 w 289"/>
              <a:gd name="T17" fmla="*/ 2147483647 h 781"/>
              <a:gd name="T18" fmla="*/ 2147483647 w 289"/>
              <a:gd name="T19" fmla="*/ 2147483647 h 781"/>
              <a:gd name="T20" fmla="*/ 2147483647 w 289"/>
              <a:gd name="T21" fmla="*/ 2147483647 h 781"/>
              <a:gd name="T22" fmla="*/ 2147483647 w 289"/>
              <a:gd name="T23" fmla="*/ 2147483647 h 781"/>
              <a:gd name="T24" fmla="*/ 0 w 289"/>
              <a:gd name="T25" fmla="*/ 2147483647 h 781"/>
              <a:gd name="T26" fmla="*/ 2147483647 w 289"/>
              <a:gd name="T27" fmla="*/ 2147483647 h 781"/>
              <a:gd name="T28" fmla="*/ 2147483647 w 289"/>
              <a:gd name="T29" fmla="*/ 2147483647 h 781"/>
              <a:gd name="T30" fmla="*/ 2147483647 w 289"/>
              <a:gd name="T31" fmla="*/ 2147483647 h 781"/>
              <a:gd name="T32" fmla="*/ 2147483647 w 289"/>
              <a:gd name="T33" fmla="*/ 2147483647 h 781"/>
              <a:gd name="T34" fmla="*/ 2147483647 w 289"/>
              <a:gd name="T35" fmla="*/ 2147483647 h 781"/>
              <a:gd name="T36" fmla="*/ 2147483647 w 289"/>
              <a:gd name="T37" fmla="*/ 2147483647 h 781"/>
              <a:gd name="T38" fmla="*/ 2147483647 w 289"/>
              <a:gd name="T39" fmla="*/ 2147483647 h 781"/>
              <a:gd name="T40" fmla="*/ 2147483647 w 289"/>
              <a:gd name="T41" fmla="*/ 2147483647 h 781"/>
              <a:gd name="T42" fmla="*/ 2147483647 w 289"/>
              <a:gd name="T43" fmla="*/ 2147483647 h 781"/>
              <a:gd name="T44" fmla="*/ 2147483647 w 289"/>
              <a:gd name="T45" fmla="*/ 2147483647 h 781"/>
              <a:gd name="T46" fmla="*/ 2147483647 w 289"/>
              <a:gd name="T47" fmla="*/ 2147483647 h 781"/>
              <a:gd name="T48" fmla="*/ 2147483647 w 289"/>
              <a:gd name="T49" fmla="*/ 2147483647 h 781"/>
              <a:gd name="T50" fmla="*/ 2147483647 w 289"/>
              <a:gd name="T51" fmla="*/ 2147483647 h 781"/>
              <a:gd name="T52" fmla="*/ 2147483647 w 289"/>
              <a:gd name="T53" fmla="*/ 2147483647 h 781"/>
              <a:gd name="T54" fmla="*/ 2147483647 w 289"/>
              <a:gd name="T55" fmla="*/ 2147483647 h 781"/>
              <a:gd name="T56" fmla="*/ 2147483647 w 289"/>
              <a:gd name="T57" fmla="*/ 2147483647 h 781"/>
              <a:gd name="T58" fmla="*/ 2147483647 w 289"/>
              <a:gd name="T59" fmla="*/ 2147483647 h 781"/>
              <a:gd name="T60" fmla="*/ 2147483647 w 289"/>
              <a:gd name="T61" fmla="*/ 2147483647 h 781"/>
              <a:gd name="T62" fmla="*/ 2147483647 w 289"/>
              <a:gd name="T63" fmla="*/ 2147483647 h 781"/>
              <a:gd name="T64" fmla="*/ 2147483647 w 289"/>
              <a:gd name="T65" fmla="*/ 2147483647 h 781"/>
              <a:gd name="T66" fmla="*/ 2147483647 w 289"/>
              <a:gd name="T67" fmla="*/ 2147483647 h 781"/>
              <a:gd name="T68" fmla="*/ 2147483647 w 289"/>
              <a:gd name="T69" fmla="*/ 2147483647 h 781"/>
              <a:gd name="T70" fmla="*/ 2147483647 w 289"/>
              <a:gd name="T71" fmla="*/ 2147483647 h 781"/>
              <a:gd name="T72" fmla="*/ 2147483647 w 289"/>
              <a:gd name="T73" fmla="*/ 2147483647 h 781"/>
              <a:gd name="T74" fmla="*/ 2147483647 w 289"/>
              <a:gd name="T75" fmla="*/ 2147483647 h 781"/>
              <a:gd name="T76" fmla="*/ 2147483647 w 289"/>
              <a:gd name="T77" fmla="*/ 2147483647 h 781"/>
              <a:gd name="T78" fmla="*/ 2147483647 w 289"/>
              <a:gd name="T79" fmla="*/ 2147483647 h 781"/>
              <a:gd name="T80" fmla="*/ 2147483647 w 289"/>
              <a:gd name="T81" fmla="*/ 2147483647 h 781"/>
              <a:gd name="T82" fmla="*/ 2147483647 w 289"/>
              <a:gd name="T83" fmla="*/ 2147483647 h 781"/>
              <a:gd name="T84" fmla="*/ 2147483647 w 289"/>
              <a:gd name="T85" fmla="*/ 0 h 7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9"/>
              <a:gd name="T130" fmla="*/ 0 h 781"/>
              <a:gd name="T131" fmla="*/ 289 w 289"/>
              <a:gd name="T132" fmla="*/ 781 h 7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9" h="781">
                <a:moveTo>
                  <a:pt x="217" y="0"/>
                </a:moveTo>
                <a:lnTo>
                  <a:pt x="183" y="2"/>
                </a:lnTo>
                <a:lnTo>
                  <a:pt x="171" y="5"/>
                </a:lnTo>
                <a:lnTo>
                  <a:pt x="157" y="10"/>
                </a:lnTo>
                <a:lnTo>
                  <a:pt x="146" y="15"/>
                </a:lnTo>
                <a:lnTo>
                  <a:pt x="135" y="22"/>
                </a:lnTo>
                <a:lnTo>
                  <a:pt x="124" y="30"/>
                </a:lnTo>
                <a:lnTo>
                  <a:pt x="115" y="39"/>
                </a:lnTo>
                <a:lnTo>
                  <a:pt x="103" y="50"/>
                </a:lnTo>
                <a:lnTo>
                  <a:pt x="89" y="65"/>
                </a:lnTo>
                <a:lnTo>
                  <a:pt x="78" y="80"/>
                </a:lnTo>
                <a:lnTo>
                  <a:pt x="67" y="96"/>
                </a:lnTo>
                <a:lnTo>
                  <a:pt x="60" y="110"/>
                </a:lnTo>
                <a:lnTo>
                  <a:pt x="52" y="125"/>
                </a:lnTo>
                <a:lnTo>
                  <a:pt x="46" y="138"/>
                </a:lnTo>
                <a:lnTo>
                  <a:pt x="39" y="155"/>
                </a:lnTo>
                <a:lnTo>
                  <a:pt x="33" y="171"/>
                </a:lnTo>
                <a:lnTo>
                  <a:pt x="28" y="188"/>
                </a:lnTo>
                <a:lnTo>
                  <a:pt x="23" y="202"/>
                </a:lnTo>
                <a:lnTo>
                  <a:pt x="18" y="222"/>
                </a:lnTo>
                <a:lnTo>
                  <a:pt x="12" y="244"/>
                </a:lnTo>
                <a:lnTo>
                  <a:pt x="9" y="266"/>
                </a:lnTo>
                <a:lnTo>
                  <a:pt x="6" y="284"/>
                </a:lnTo>
                <a:lnTo>
                  <a:pt x="3" y="306"/>
                </a:lnTo>
                <a:lnTo>
                  <a:pt x="1" y="329"/>
                </a:lnTo>
                <a:lnTo>
                  <a:pt x="0" y="358"/>
                </a:lnTo>
                <a:lnTo>
                  <a:pt x="1" y="383"/>
                </a:lnTo>
                <a:lnTo>
                  <a:pt x="2" y="404"/>
                </a:lnTo>
                <a:lnTo>
                  <a:pt x="4" y="426"/>
                </a:lnTo>
                <a:lnTo>
                  <a:pt x="7" y="449"/>
                </a:lnTo>
                <a:lnTo>
                  <a:pt x="10" y="469"/>
                </a:lnTo>
                <a:lnTo>
                  <a:pt x="14" y="487"/>
                </a:lnTo>
                <a:lnTo>
                  <a:pt x="20" y="510"/>
                </a:lnTo>
                <a:lnTo>
                  <a:pt x="27" y="536"/>
                </a:lnTo>
                <a:lnTo>
                  <a:pt x="34" y="557"/>
                </a:lnTo>
                <a:lnTo>
                  <a:pt x="41" y="574"/>
                </a:lnTo>
                <a:lnTo>
                  <a:pt x="49" y="592"/>
                </a:lnTo>
                <a:lnTo>
                  <a:pt x="57" y="606"/>
                </a:lnTo>
                <a:lnTo>
                  <a:pt x="66" y="621"/>
                </a:lnTo>
                <a:lnTo>
                  <a:pt x="77" y="640"/>
                </a:lnTo>
                <a:lnTo>
                  <a:pt x="88" y="654"/>
                </a:lnTo>
                <a:lnTo>
                  <a:pt x="100" y="670"/>
                </a:lnTo>
                <a:lnTo>
                  <a:pt x="126" y="693"/>
                </a:lnTo>
                <a:lnTo>
                  <a:pt x="147" y="707"/>
                </a:lnTo>
                <a:lnTo>
                  <a:pt x="169" y="717"/>
                </a:lnTo>
                <a:lnTo>
                  <a:pt x="187" y="722"/>
                </a:lnTo>
                <a:lnTo>
                  <a:pt x="211" y="726"/>
                </a:lnTo>
                <a:lnTo>
                  <a:pt x="211" y="780"/>
                </a:lnTo>
                <a:lnTo>
                  <a:pt x="288" y="656"/>
                </a:lnTo>
                <a:lnTo>
                  <a:pt x="210" y="530"/>
                </a:lnTo>
                <a:lnTo>
                  <a:pt x="210" y="586"/>
                </a:lnTo>
                <a:lnTo>
                  <a:pt x="187" y="583"/>
                </a:lnTo>
                <a:lnTo>
                  <a:pt x="169" y="576"/>
                </a:lnTo>
                <a:lnTo>
                  <a:pt x="151" y="565"/>
                </a:lnTo>
                <a:lnTo>
                  <a:pt x="126" y="543"/>
                </a:lnTo>
                <a:lnTo>
                  <a:pt x="114" y="528"/>
                </a:lnTo>
                <a:lnTo>
                  <a:pt x="102" y="511"/>
                </a:lnTo>
                <a:lnTo>
                  <a:pt x="93" y="493"/>
                </a:lnTo>
                <a:lnTo>
                  <a:pt x="83" y="475"/>
                </a:lnTo>
                <a:lnTo>
                  <a:pt x="76" y="457"/>
                </a:lnTo>
                <a:lnTo>
                  <a:pt x="70" y="438"/>
                </a:lnTo>
                <a:lnTo>
                  <a:pt x="63" y="415"/>
                </a:lnTo>
                <a:lnTo>
                  <a:pt x="57" y="389"/>
                </a:lnTo>
                <a:lnTo>
                  <a:pt x="52" y="364"/>
                </a:lnTo>
                <a:lnTo>
                  <a:pt x="50" y="342"/>
                </a:lnTo>
                <a:lnTo>
                  <a:pt x="48" y="314"/>
                </a:lnTo>
                <a:lnTo>
                  <a:pt x="48" y="287"/>
                </a:lnTo>
                <a:lnTo>
                  <a:pt x="48" y="269"/>
                </a:lnTo>
                <a:lnTo>
                  <a:pt x="49" y="249"/>
                </a:lnTo>
                <a:lnTo>
                  <a:pt x="52" y="225"/>
                </a:lnTo>
                <a:lnTo>
                  <a:pt x="56" y="202"/>
                </a:lnTo>
                <a:lnTo>
                  <a:pt x="60" y="181"/>
                </a:lnTo>
                <a:lnTo>
                  <a:pt x="66" y="160"/>
                </a:lnTo>
                <a:lnTo>
                  <a:pt x="76" y="129"/>
                </a:lnTo>
                <a:lnTo>
                  <a:pt x="85" y="108"/>
                </a:lnTo>
                <a:lnTo>
                  <a:pt x="97" y="87"/>
                </a:lnTo>
                <a:lnTo>
                  <a:pt x="108" y="68"/>
                </a:lnTo>
                <a:lnTo>
                  <a:pt x="117" y="57"/>
                </a:lnTo>
                <a:lnTo>
                  <a:pt x="127" y="44"/>
                </a:lnTo>
                <a:lnTo>
                  <a:pt x="137" y="35"/>
                </a:lnTo>
                <a:lnTo>
                  <a:pt x="145" y="28"/>
                </a:lnTo>
                <a:lnTo>
                  <a:pt x="153" y="22"/>
                </a:lnTo>
                <a:lnTo>
                  <a:pt x="163" y="16"/>
                </a:lnTo>
                <a:lnTo>
                  <a:pt x="173" y="13"/>
                </a:lnTo>
                <a:lnTo>
                  <a:pt x="185" y="8"/>
                </a:lnTo>
                <a:lnTo>
                  <a:pt x="217" y="0"/>
                </a:lnTo>
              </a:path>
            </a:pathLst>
          </a:custGeom>
          <a:solidFill>
            <a:srgbClr val="FFCC00"/>
          </a:solidFill>
          <a:ln w="9525">
            <a:round/>
            <a:headEnd/>
            <a:tailEnd/>
          </a:ln>
          <a:scene3d>
            <a:camera prst="legacyObliqueBottomLeft"/>
            <a:lightRig rig="legacyFlat3" dir="t"/>
          </a:scene3d>
          <a:sp3d extrusionH="430200" prstMaterial="legacyMatte">
            <a:bevelT w="13500" h="13500" prst="angle"/>
            <a:bevelB w="13500" h="13500" prst="angle"/>
            <a:extrusionClr>
              <a:srgbClr val="FFCC00"/>
            </a:extrusionClr>
            <a:contourClr>
              <a:srgbClr val="FFCC00"/>
            </a:contourClr>
          </a:sp3d>
        </p:spPr>
        <p:txBody>
          <a:bodyPr>
            <a:flatTx/>
          </a:bodyPr>
          <a:lstStyle/>
          <a:p>
            <a:endParaRPr lang="el-GR"/>
          </a:p>
        </p:txBody>
      </p:sp>
      <p:sp>
        <p:nvSpPr>
          <p:cNvPr id="1035" name="Freeform 11"/>
          <p:cNvSpPr>
            <a:spLocks/>
          </p:cNvSpPr>
          <p:nvPr/>
        </p:nvSpPr>
        <p:spPr bwMode="auto">
          <a:xfrm>
            <a:off x="1066800" y="1371600"/>
            <a:ext cx="1143000" cy="1600200"/>
          </a:xfrm>
          <a:custGeom>
            <a:avLst/>
            <a:gdLst>
              <a:gd name="T0" fmla="*/ 2147483647 w 289"/>
              <a:gd name="T1" fmla="*/ 2147483647 h 781"/>
              <a:gd name="T2" fmla="*/ 2147483647 w 289"/>
              <a:gd name="T3" fmla="*/ 2147483647 h 781"/>
              <a:gd name="T4" fmla="*/ 2147483647 w 289"/>
              <a:gd name="T5" fmla="*/ 2147483647 h 781"/>
              <a:gd name="T6" fmla="*/ 2147483647 w 289"/>
              <a:gd name="T7" fmla="*/ 2147483647 h 781"/>
              <a:gd name="T8" fmla="*/ 2147483647 w 289"/>
              <a:gd name="T9" fmla="*/ 2147483647 h 781"/>
              <a:gd name="T10" fmla="*/ 2147483647 w 289"/>
              <a:gd name="T11" fmla="*/ 2147483647 h 781"/>
              <a:gd name="T12" fmla="*/ 2147483647 w 289"/>
              <a:gd name="T13" fmla="*/ 2147483647 h 781"/>
              <a:gd name="T14" fmla="*/ 2147483647 w 289"/>
              <a:gd name="T15" fmla="*/ 2147483647 h 781"/>
              <a:gd name="T16" fmla="*/ 2147483647 w 289"/>
              <a:gd name="T17" fmla="*/ 2147483647 h 781"/>
              <a:gd name="T18" fmla="*/ 2147483647 w 289"/>
              <a:gd name="T19" fmla="*/ 2147483647 h 781"/>
              <a:gd name="T20" fmla="*/ 2147483647 w 289"/>
              <a:gd name="T21" fmla="*/ 2147483647 h 781"/>
              <a:gd name="T22" fmla="*/ 2147483647 w 289"/>
              <a:gd name="T23" fmla="*/ 2147483647 h 781"/>
              <a:gd name="T24" fmla="*/ 0 w 289"/>
              <a:gd name="T25" fmla="*/ 2147483647 h 781"/>
              <a:gd name="T26" fmla="*/ 2147483647 w 289"/>
              <a:gd name="T27" fmla="*/ 2147483647 h 781"/>
              <a:gd name="T28" fmla="*/ 2147483647 w 289"/>
              <a:gd name="T29" fmla="*/ 2147483647 h 781"/>
              <a:gd name="T30" fmla="*/ 2147483647 w 289"/>
              <a:gd name="T31" fmla="*/ 2147483647 h 781"/>
              <a:gd name="T32" fmla="*/ 2147483647 w 289"/>
              <a:gd name="T33" fmla="*/ 2147483647 h 781"/>
              <a:gd name="T34" fmla="*/ 2147483647 w 289"/>
              <a:gd name="T35" fmla="*/ 2147483647 h 781"/>
              <a:gd name="T36" fmla="*/ 2147483647 w 289"/>
              <a:gd name="T37" fmla="*/ 2147483647 h 781"/>
              <a:gd name="T38" fmla="*/ 2147483647 w 289"/>
              <a:gd name="T39" fmla="*/ 2147483647 h 781"/>
              <a:gd name="T40" fmla="*/ 2147483647 w 289"/>
              <a:gd name="T41" fmla="*/ 2147483647 h 781"/>
              <a:gd name="T42" fmla="*/ 2147483647 w 289"/>
              <a:gd name="T43" fmla="*/ 2147483647 h 781"/>
              <a:gd name="T44" fmla="*/ 2147483647 w 289"/>
              <a:gd name="T45" fmla="*/ 2147483647 h 781"/>
              <a:gd name="T46" fmla="*/ 2147483647 w 289"/>
              <a:gd name="T47" fmla="*/ 2147483647 h 781"/>
              <a:gd name="T48" fmla="*/ 2147483647 w 289"/>
              <a:gd name="T49" fmla="*/ 2147483647 h 781"/>
              <a:gd name="T50" fmla="*/ 2147483647 w 289"/>
              <a:gd name="T51" fmla="*/ 2147483647 h 781"/>
              <a:gd name="T52" fmla="*/ 2147483647 w 289"/>
              <a:gd name="T53" fmla="*/ 2147483647 h 781"/>
              <a:gd name="T54" fmla="*/ 2147483647 w 289"/>
              <a:gd name="T55" fmla="*/ 2147483647 h 781"/>
              <a:gd name="T56" fmla="*/ 2147483647 w 289"/>
              <a:gd name="T57" fmla="*/ 2147483647 h 781"/>
              <a:gd name="T58" fmla="*/ 2147483647 w 289"/>
              <a:gd name="T59" fmla="*/ 2147483647 h 781"/>
              <a:gd name="T60" fmla="*/ 2147483647 w 289"/>
              <a:gd name="T61" fmla="*/ 2147483647 h 781"/>
              <a:gd name="T62" fmla="*/ 2147483647 w 289"/>
              <a:gd name="T63" fmla="*/ 2147483647 h 781"/>
              <a:gd name="T64" fmla="*/ 2147483647 w 289"/>
              <a:gd name="T65" fmla="*/ 2147483647 h 781"/>
              <a:gd name="T66" fmla="*/ 2147483647 w 289"/>
              <a:gd name="T67" fmla="*/ 2147483647 h 781"/>
              <a:gd name="T68" fmla="*/ 2147483647 w 289"/>
              <a:gd name="T69" fmla="*/ 2147483647 h 781"/>
              <a:gd name="T70" fmla="*/ 2147483647 w 289"/>
              <a:gd name="T71" fmla="*/ 2147483647 h 781"/>
              <a:gd name="T72" fmla="*/ 2147483647 w 289"/>
              <a:gd name="T73" fmla="*/ 2147483647 h 781"/>
              <a:gd name="T74" fmla="*/ 2147483647 w 289"/>
              <a:gd name="T75" fmla="*/ 2147483647 h 781"/>
              <a:gd name="T76" fmla="*/ 2147483647 w 289"/>
              <a:gd name="T77" fmla="*/ 2147483647 h 781"/>
              <a:gd name="T78" fmla="*/ 2147483647 w 289"/>
              <a:gd name="T79" fmla="*/ 2147483647 h 781"/>
              <a:gd name="T80" fmla="*/ 2147483647 w 289"/>
              <a:gd name="T81" fmla="*/ 2147483647 h 781"/>
              <a:gd name="T82" fmla="*/ 2147483647 w 289"/>
              <a:gd name="T83" fmla="*/ 2147483647 h 781"/>
              <a:gd name="T84" fmla="*/ 2147483647 w 289"/>
              <a:gd name="T85" fmla="*/ 0 h 7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9"/>
              <a:gd name="T130" fmla="*/ 0 h 781"/>
              <a:gd name="T131" fmla="*/ 289 w 289"/>
              <a:gd name="T132" fmla="*/ 781 h 7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9" h="781">
                <a:moveTo>
                  <a:pt x="217" y="0"/>
                </a:moveTo>
                <a:lnTo>
                  <a:pt x="183" y="2"/>
                </a:lnTo>
                <a:lnTo>
                  <a:pt x="171" y="5"/>
                </a:lnTo>
                <a:lnTo>
                  <a:pt x="157" y="10"/>
                </a:lnTo>
                <a:lnTo>
                  <a:pt x="146" y="15"/>
                </a:lnTo>
                <a:lnTo>
                  <a:pt x="135" y="22"/>
                </a:lnTo>
                <a:lnTo>
                  <a:pt x="124" y="30"/>
                </a:lnTo>
                <a:lnTo>
                  <a:pt x="115" y="39"/>
                </a:lnTo>
                <a:lnTo>
                  <a:pt x="103" y="50"/>
                </a:lnTo>
                <a:lnTo>
                  <a:pt x="89" y="65"/>
                </a:lnTo>
                <a:lnTo>
                  <a:pt x="78" y="80"/>
                </a:lnTo>
                <a:lnTo>
                  <a:pt x="67" y="96"/>
                </a:lnTo>
                <a:lnTo>
                  <a:pt x="60" y="110"/>
                </a:lnTo>
                <a:lnTo>
                  <a:pt x="52" y="125"/>
                </a:lnTo>
                <a:lnTo>
                  <a:pt x="46" y="138"/>
                </a:lnTo>
                <a:lnTo>
                  <a:pt x="39" y="155"/>
                </a:lnTo>
                <a:lnTo>
                  <a:pt x="33" y="171"/>
                </a:lnTo>
                <a:lnTo>
                  <a:pt x="28" y="188"/>
                </a:lnTo>
                <a:lnTo>
                  <a:pt x="23" y="202"/>
                </a:lnTo>
                <a:lnTo>
                  <a:pt x="18" y="222"/>
                </a:lnTo>
                <a:lnTo>
                  <a:pt x="12" y="244"/>
                </a:lnTo>
                <a:lnTo>
                  <a:pt x="9" y="266"/>
                </a:lnTo>
                <a:lnTo>
                  <a:pt x="6" y="284"/>
                </a:lnTo>
                <a:lnTo>
                  <a:pt x="3" y="306"/>
                </a:lnTo>
                <a:lnTo>
                  <a:pt x="1" y="329"/>
                </a:lnTo>
                <a:lnTo>
                  <a:pt x="0" y="358"/>
                </a:lnTo>
                <a:lnTo>
                  <a:pt x="1" y="383"/>
                </a:lnTo>
                <a:lnTo>
                  <a:pt x="2" y="404"/>
                </a:lnTo>
                <a:lnTo>
                  <a:pt x="4" y="426"/>
                </a:lnTo>
                <a:lnTo>
                  <a:pt x="7" y="449"/>
                </a:lnTo>
                <a:lnTo>
                  <a:pt x="10" y="469"/>
                </a:lnTo>
                <a:lnTo>
                  <a:pt x="14" y="487"/>
                </a:lnTo>
                <a:lnTo>
                  <a:pt x="20" y="510"/>
                </a:lnTo>
                <a:lnTo>
                  <a:pt x="27" y="536"/>
                </a:lnTo>
                <a:lnTo>
                  <a:pt x="34" y="557"/>
                </a:lnTo>
                <a:lnTo>
                  <a:pt x="41" y="574"/>
                </a:lnTo>
                <a:lnTo>
                  <a:pt x="49" y="592"/>
                </a:lnTo>
                <a:lnTo>
                  <a:pt x="57" y="606"/>
                </a:lnTo>
                <a:lnTo>
                  <a:pt x="66" y="621"/>
                </a:lnTo>
                <a:lnTo>
                  <a:pt x="77" y="640"/>
                </a:lnTo>
                <a:lnTo>
                  <a:pt x="88" y="654"/>
                </a:lnTo>
                <a:lnTo>
                  <a:pt x="100" y="670"/>
                </a:lnTo>
                <a:lnTo>
                  <a:pt x="126" y="693"/>
                </a:lnTo>
                <a:lnTo>
                  <a:pt x="147" y="707"/>
                </a:lnTo>
                <a:lnTo>
                  <a:pt x="169" y="717"/>
                </a:lnTo>
                <a:lnTo>
                  <a:pt x="187" y="722"/>
                </a:lnTo>
                <a:lnTo>
                  <a:pt x="211" y="726"/>
                </a:lnTo>
                <a:lnTo>
                  <a:pt x="211" y="780"/>
                </a:lnTo>
                <a:lnTo>
                  <a:pt x="288" y="656"/>
                </a:lnTo>
                <a:lnTo>
                  <a:pt x="210" y="530"/>
                </a:lnTo>
                <a:lnTo>
                  <a:pt x="210" y="586"/>
                </a:lnTo>
                <a:lnTo>
                  <a:pt x="187" y="583"/>
                </a:lnTo>
                <a:lnTo>
                  <a:pt x="169" y="576"/>
                </a:lnTo>
                <a:lnTo>
                  <a:pt x="151" y="565"/>
                </a:lnTo>
                <a:lnTo>
                  <a:pt x="126" y="543"/>
                </a:lnTo>
                <a:lnTo>
                  <a:pt x="114" y="528"/>
                </a:lnTo>
                <a:lnTo>
                  <a:pt x="102" y="511"/>
                </a:lnTo>
                <a:lnTo>
                  <a:pt x="93" y="493"/>
                </a:lnTo>
                <a:lnTo>
                  <a:pt x="83" y="475"/>
                </a:lnTo>
                <a:lnTo>
                  <a:pt x="76" y="457"/>
                </a:lnTo>
                <a:lnTo>
                  <a:pt x="70" y="438"/>
                </a:lnTo>
                <a:lnTo>
                  <a:pt x="63" y="415"/>
                </a:lnTo>
                <a:lnTo>
                  <a:pt x="57" y="389"/>
                </a:lnTo>
                <a:lnTo>
                  <a:pt x="52" y="364"/>
                </a:lnTo>
                <a:lnTo>
                  <a:pt x="50" y="342"/>
                </a:lnTo>
                <a:lnTo>
                  <a:pt x="48" y="314"/>
                </a:lnTo>
                <a:lnTo>
                  <a:pt x="48" y="287"/>
                </a:lnTo>
                <a:lnTo>
                  <a:pt x="48" y="269"/>
                </a:lnTo>
                <a:lnTo>
                  <a:pt x="49" y="249"/>
                </a:lnTo>
                <a:lnTo>
                  <a:pt x="52" y="225"/>
                </a:lnTo>
                <a:lnTo>
                  <a:pt x="56" y="202"/>
                </a:lnTo>
                <a:lnTo>
                  <a:pt x="60" y="181"/>
                </a:lnTo>
                <a:lnTo>
                  <a:pt x="66" y="160"/>
                </a:lnTo>
                <a:lnTo>
                  <a:pt x="76" y="129"/>
                </a:lnTo>
                <a:lnTo>
                  <a:pt x="85" y="108"/>
                </a:lnTo>
                <a:lnTo>
                  <a:pt x="97" y="87"/>
                </a:lnTo>
                <a:lnTo>
                  <a:pt x="108" y="68"/>
                </a:lnTo>
                <a:lnTo>
                  <a:pt x="117" y="57"/>
                </a:lnTo>
                <a:lnTo>
                  <a:pt x="127" y="44"/>
                </a:lnTo>
                <a:lnTo>
                  <a:pt x="137" y="35"/>
                </a:lnTo>
                <a:lnTo>
                  <a:pt x="145" y="28"/>
                </a:lnTo>
                <a:lnTo>
                  <a:pt x="153" y="22"/>
                </a:lnTo>
                <a:lnTo>
                  <a:pt x="163" y="16"/>
                </a:lnTo>
                <a:lnTo>
                  <a:pt x="173" y="13"/>
                </a:lnTo>
                <a:lnTo>
                  <a:pt x="185" y="8"/>
                </a:lnTo>
                <a:lnTo>
                  <a:pt x="217" y="0"/>
                </a:lnTo>
              </a:path>
            </a:pathLst>
          </a:custGeom>
          <a:solidFill>
            <a:srgbClr val="FFCC00"/>
          </a:solidFill>
          <a:ln w="9525">
            <a:round/>
            <a:headEnd/>
            <a:tailEnd/>
          </a:ln>
          <a:scene3d>
            <a:camera prst="legacyObliqueBottomLeft"/>
            <a:lightRig rig="legacyFlat3" dir="t"/>
          </a:scene3d>
          <a:sp3d extrusionH="430200" prstMaterial="legacyMatte">
            <a:bevelT w="13500" h="13500" prst="angle"/>
            <a:bevelB w="13500" h="13500" prst="angle"/>
            <a:extrusionClr>
              <a:srgbClr val="FFCC00"/>
            </a:extrusionClr>
            <a:contourClr>
              <a:srgbClr val="FFCC00"/>
            </a:contourClr>
          </a:sp3d>
        </p:spPr>
        <p:txBody>
          <a:bodyPr>
            <a:flatTx/>
          </a:bodyPr>
          <a:lstStyle/>
          <a:p>
            <a:endParaRPr lang="el-GR"/>
          </a:p>
        </p:txBody>
      </p:sp>
      <p:sp>
        <p:nvSpPr>
          <p:cNvPr id="1036" name="Rectangle 12"/>
          <p:cNvSpPr>
            <a:spLocks noChangeArrowheads="1"/>
          </p:cNvSpPr>
          <p:nvPr/>
        </p:nvSpPr>
        <p:spPr bwMode="auto">
          <a:xfrm>
            <a:off x="3381375" y="30163"/>
            <a:ext cx="5762625" cy="39052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lIns="86371" tIns="42428" rIns="86371" bIns="42428">
            <a:spAutoFit/>
            <a:flatTx/>
          </a:bodyPr>
          <a:lstStyle>
            <a:lvl1pPr defTabSz="727075">
              <a:defRPr sz="2800" b="1">
                <a:solidFill>
                  <a:srgbClr val="000000"/>
                </a:solidFill>
                <a:latin typeface="Arial" panose="020B0604020202020204" pitchFamily="34" charset="0"/>
              </a:defRPr>
            </a:lvl1pPr>
            <a:lvl2pPr marL="742950" indent="-285750" defTabSz="727075">
              <a:defRPr sz="2800" b="1">
                <a:solidFill>
                  <a:srgbClr val="000000"/>
                </a:solidFill>
                <a:latin typeface="Arial" panose="020B0604020202020204" pitchFamily="34" charset="0"/>
              </a:defRPr>
            </a:lvl2pPr>
            <a:lvl3pPr marL="1143000" indent="-228600" defTabSz="727075">
              <a:defRPr sz="2800" b="1">
                <a:solidFill>
                  <a:srgbClr val="000000"/>
                </a:solidFill>
                <a:latin typeface="Arial" panose="020B0604020202020204" pitchFamily="34" charset="0"/>
              </a:defRPr>
            </a:lvl3pPr>
            <a:lvl4pPr marL="1600200" indent="-228600" defTabSz="727075">
              <a:defRPr sz="2800" b="1">
                <a:solidFill>
                  <a:srgbClr val="000000"/>
                </a:solidFill>
                <a:latin typeface="Arial" panose="020B0604020202020204" pitchFamily="34" charset="0"/>
              </a:defRPr>
            </a:lvl4pPr>
            <a:lvl5pPr marL="2057400" indent="-228600" defTabSz="727075">
              <a:defRPr sz="2800" b="1">
                <a:solidFill>
                  <a:srgbClr val="000000"/>
                </a:solidFill>
                <a:latin typeface="Arial" panose="020B0604020202020204" pitchFamily="34" charset="0"/>
              </a:defRPr>
            </a:lvl5pPr>
            <a:lvl6pPr marL="2514600" indent="-228600" algn="ctr" defTabSz="727075"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27075"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27075"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27075"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solidFill>
                  <a:srgbClr val="1C1C1C"/>
                </a:solidFill>
                <a:latin typeface="Century Gothic" panose="020B0502020202020204" pitchFamily="34" charset="0"/>
              </a:rPr>
              <a:t>ΣΥΓΧΡΟΝΟΙ ΚΟΙΝΩΝΙΚΟΙ ΜΥΘΟΙ</a:t>
            </a:r>
          </a:p>
        </p:txBody>
      </p:sp>
      <p:grpSp>
        <p:nvGrpSpPr>
          <p:cNvPr id="1037" name="Group 13"/>
          <p:cNvGrpSpPr>
            <a:grpSpLocks/>
          </p:cNvGrpSpPr>
          <p:nvPr/>
        </p:nvGrpSpPr>
        <p:grpSpPr bwMode="auto">
          <a:xfrm>
            <a:off x="4495800" y="685800"/>
            <a:ext cx="752475" cy="627063"/>
            <a:chOff x="3131" y="472"/>
            <a:chExt cx="494" cy="417"/>
          </a:xfrm>
        </p:grpSpPr>
        <p:sp>
          <p:nvSpPr>
            <p:cNvPr id="1043" name="Freeform 14"/>
            <p:cNvSpPr>
              <a:spLocks/>
            </p:cNvSpPr>
            <p:nvPr/>
          </p:nvSpPr>
          <p:spPr bwMode="auto">
            <a:xfrm>
              <a:off x="3131" y="760"/>
              <a:ext cx="98" cy="129"/>
            </a:xfrm>
            <a:custGeom>
              <a:avLst/>
              <a:gdLst>
                <a:gd name="T0" fmla="*/ 97 w 98"/>
                <a:gd name="T1" fmla="*/ 0 h 129"/>
                <a:gd name="T2" fmla="*/ 97 w 98"/>
                <a:gd name="T3" fmla="*/ 128 h 129"/>
                <a:gd name="T4" fmla="*/ 0 w 98"/>
                <a:gd name="T5" fmla="*/ 64 h 129"/>
                <a:gd name="T6" fmla="*/ 97 w 98"/>
                <a:gd name="T7" fmla="*/ 0 h 129"/>
                <a:gd name="T8" fmla="*/ 0 60000 65536"/>
                <a:gd name="T9" fmla="*/ 0 60000 65536"/>
                <a:gd name="T10" fmla="*/ 0 60000 65536"/>
                <a:gd name="T11" fmla="*/ 0 60000 65536"/>
                <a:gd name="T12" fmla="*/ 0 w 98"/>
                <a:gd name="T13" fmla="*/ 0 h 129"/>
                <a:gd name="T14" fmla="*/ 98 w 98"/>
                <a:gd name="T15" fmla="*/ 129 h 129"/>
              </a:gdLst>
              <a:ahLst/>
              <a:cxnLst>
                <a:cxn ang="T8">
                  <a:pos x="T0" y="T1"/>
                </a:cxn>
                <a:cxn ang="T9">
                  <a:pos x="T2" y="T3"/>
                </a:cxn>
                <a:cxn ang="T10">
                  <a:pos x="T4" y="T5"/>
                </a:cxn>
                <a:cxn ang="T11">
                  <a:pos x="T6" y="T7"/>
                </a:cxn>
              </a:cxnLst>
              <a:rect l="T12" t="T13" r="T14" b="T15"/>
              <a:pathLst>
                <a:path w="98" h="129">
                  <a:moveTo>
                    <a:pt x="97" y="0"/>
                  </a:moveTo>
                  <a:lnTo>
                    <a:pt x="97" y="128"/>
                  </a:lnTo>
                  <a:lnTo>
                    <a:pt x="0" y="64"/>
                  </a:lnTo>
                  <a:lnTo>
                    <a:pt x="97" y="0"/>
                  </a:lnTo>
                </a:path>
              </a:pathLst>
            </a:custGeom>
            <a:solidFill>
              <a:srgbClr val="FFCC00"/>
            </a:solidFill>
            <a:ln w="9525">
              <a:round/>
              <a:headEnd/>
              <a:tailEnd/>
            </a:ln>
            <a:scene3d>
              <a:camera prst="legacyObliqueBottomLeft"/>
              <a:lightRig rig="legacyFlat3" dir="t"/>
            </a:scene3d>
            <a:sp3d extrusionH="430200" prstMaterial="legacyMatte">
              <a:bevelT w="13500" h="13500" prst="angle"/>
              <a:bevelB w="13500" h="13500" prst="angle"/>
              <a:extrusionClr>
                <a:srgbClr val="FFCC00"/>
              </a:extrusionClr>
              <a:contourClr>
                <a:srgbClr val="FFCC00"/>
              </a:contourClr>
            </a:sp3d>
          </p:spPr>
          <p:txBody>
            <a:bodyPr>
              <a:flatTx/>
            </a:bodyPr>
            <a:lstStyle/>
            <a:p>
              <a:endParaRPr lang="el-GR"/>
            </a:p>
          </p:txBody>
        </p:sp>
        <p:sp>
          <p:nvSpPr>
            <p:cNvPr id="1044" name="Freeform 15"/>
            <p:cNvSpPr>
              <a:spLocks/>
            </p:cNvSpPr>
            <p:nvPr/>
          </p:nvSpPr>
          <p:spPr bwMode="auto">
            <a:xfrm>
              <a:off x="3231" y="472"/>
              <a:ext cx="394" cy="385"/>
            </a:xfrm>
            <a:custGeom>
              <a:avLst/>
              <a:gdLst>
                <a:gd name="T0" fmla="*/ 331 w 394"/>
                <a:gd name="T1" fmla="*/ 10 h 385"/>
                <a:gd name="T2" fmla="*/ 330 w 394"/>
                <a:gd name="T3" fmla="*/ 33 h 385"/>
                <a:gd name="T4" fmla="*/ 327 w 394"/>
                <a:gd name="T5" fmla="*/ 55 h 385"/>
                <a:gd name="T6" fmla="*/ 322 w 394"/>
                <a:gd name="T7" fmla="*/ 77 h 385"/>
                <a:gd name="T8" fmla="*/ 316 w 394"/>
                <a:gd name="T9" fmla="*/ 99 h 385"/>
                <a:gd name="T10" fmla="*/ 307 w 394"/>
                <a:gd name="T11" fmla="*/ 123 h 385"/>
                <a:gd name="T12" fmla="*/ 298 w 394"/>
                <a:gd name="T13" fmla="*/ 143 h 385"/>
                <a:gd name="T14" fmla="*/ 283 w 394"/>
                <a:gd name="T15" fmla="*/ 170 h 385"/>
                <a:gd name="T16" fmla="*/ 259 w 394"/>
                <a:gd name="T17" fmla="*/ 202 h 385"/>
                <a:gd name="T18" fmla="*/ 242 w 394"/>
                <a:gd name="T19" fmla="*/ 221 h 385"/>
                <a:gd name="T20" fmla="*/ 212 w 394"/>
                <a:gd name="T21" fmla="*/ 249 h 385"/>
                <a:gd name="T22" fmla="*/ 189 w 394"/>
                <a:gd name="T23" fmla="*/ 267 h 385"/>
                <a:gd name="T24" fmla="*/ 163 w 394"/>
                <a:gd name="T25" fmla="*/ 282 h 385"/>
                <a:gd name="T26" fmla="*/ 137 w 394"/>
                <a:gd name="T27" fmla="*/ 295 h 385"/>
                <a:gd name="T28" fmla="*/ 109 w 394"/>
                <a:gd name="T29" fmla="*/ 306 h 385"/>
                <a:gd name="T30" fmla="*/ 84 w 394"/>
                <a:gd name="T31" fmla="*/ 314 h 385"/>
                <a:gd name="T32" fmla="*/ 60 w 394"/>
                <a:gd name="T33" fmla="*/ 319 h 385"/>
                <a:gd name="T34" fmla="*/ 38 w 394"/>
                <a:gd name="T35" fmla="*/ 322 h 385"/>
                <a:gd name="T36" fmla="*/ 13 w 394"/>
                <a:gd name="T37" fmla="*/ 324 h 385"/>
                <a:gd name="T38" fmla="*/ 0 w 394"/>
                <a:gd name="T39" fmla="*/ 384 h 385"/>
                <a:gd name="T40" fmla="*/ 37 w 394"/>
                <a:gd name="T41" fmla="*/ 382 h 385"/>
                <a:gd name="T42" fmla="*/ 64 w 394"/>
                <a:gd name="T43" fmla="*/ 379 h 385"/>
                <a:gd name="T44" fmla="*/ 90 w 394"/>
                <a:gd name="T45" fmla="*/ 374 h 385"/>
                <a:gd name="T46" fmla="*/ 116 w 394"/>
                <a:gd name="T47" fmla="*/ 367 h 385"/>
                <a:gd name="T48" fmla="*/ 143 w 394"/>
                <a:gd name="T49" fmla="*/ 358 h 385"/>
                <a:gd name="T50" fmla="*/ 167 w 394"/>
                <a:gd name="T51" fmla="*/ 347 h 385"/>
                <a:gd name="T52" fmla="*/ 198 w 394"/>
                <a:gd name="T53" fmla="*/ 332 h 385"/>
                <a:gd name="T54" fmla="*/ 232 w 394"/>
                <a:gd name="T55" fmla="*/ 309 h 385"/>
                <a:gd name="T56" fmla="*/ 260 w 394"/>
                <a:gd name="T57" fmla="*/ 288 h 385"/>
                <a:gd name="T58" fmla="*/ 292 w 394"/>
                <a:gd name="T59" fmla="*/ 256 h 385"/>
                <a:gd name="T60" fmla="*/ 317 w 394"/>
                <a:gd name="T61" fmla="*/ 225 h 385"/>
                <a:gd name="T62" fmla="*/ 333 w 394"/>
                <a:gd name="T63" fmla="*/ 201 h 385"/>
                <a:gd name="T64" fmla="*/ 345 w 394"/>
                <a:gd name="T65" fmla="*/ 182 h 385"/>
                <a:gd name="T66" fmla="*/ 356 w 394"/>
                <a:gd name="T67" fmla="*/ 161 h 385"/>
                <a:gd name="T68" fmla="*/ 366 w 394"/>
                <a:gd name="T69" fmla="*/ 135 h 385"/>
                <a:gd name="T70" fmla="*/ 376 w 394"/>
                <a:gd name="T71" fmla="*/ 106 h 385"/>
                <a:gd name="T72" fmla="*/ 383 w 394"/>
                <a:gd name="T73" fmla="*/ 78 h 385"/>
                <a:gd name="T74" fmla="*/ 388 w 394"/>
                <a:gd name="T75" fmla="*/ 49 h 385"/>
                <a:gd name="T76" fmla="*/ 392 w 394"/>
                <a:gd name="T77" fmla="*/ 10 h 385"/>
                <a:gd name="T78" fmla="*/ 331 w 394"/>
                <a:gd name="T79" fmla="*/ 0 h 3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4"/>
                <a:gd name="T121" fmla="*/ 0 h 385"/>
                <a:gd name="T122" fmla="*/ 394 w 394"/>
                <a:gd name="T123" fmla="*/ 385 h 3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4" h="385">
                  <a:moveTo>
                    <a:pt x="331" y="0"/>
                  </a:moveTo>
                  <a:lnTo>
                    <a:pt x="331" y="10"/>
                  </a:lnTo>
                  <a:lnTo>
                    <a:pt x="330" y="23"/>
                  </a:lnTo>
                  <a:lnTo>
                    <a:pt x="330" y="33"/>
                  </a:lnTo>
                  <a:lnTo>
                    <a:pt x="328" y="43"/>
                  </a:lnTo>
                  <a:lnTo>
                    <a:pt x="327" y="55"/>
                  </a:lnTo>
                  <a:lnTo>
                    <a:pt x="324" y="65"/>
                  </a:lnTo>
                  <a:lnTo>
                    <a:pt x="322" y="77"/>
                  </a:lnTo>
                  <a:lnTo>
                    <a:pt x="319" y="86"/>
                  </a:lnTo>
                  <a:lnTo>
                    <a:pt x="316" y="99"/>
                  </a:lnTo>
                  <a:lnTo>
                    <a:pt x="311" y="110"/>
                  </a:lnTo>
                  <a:lnTo>
                    <a:pt x="307" y="123"/>
                  </a:lnTo>
                  <a:lnTo>
                    <a:pt x="302" y="133"/>
                  </a:lnTo>
                  <a:lnTo>
                    <a:pt x="298" y="143"/>
                  </a:lnTo>
                  <a:lnTo>
                    <a:pt x="292" y="154"/>
                  </a:lnTo>
                  <a:lnTo>
                    <a:pt x="283" y="170"/>
                  </a:lnTo>
                  <a:lnTo>
                    <a:pt x="273" y="185"/>
                  </a:lnTo>
                  <a:lnTo>
                    <a:pt x="259" y="202"/>
                  </a:lnTo>
                  <a:lnTo>
                    <a:pt x="249" y="214"/>
                  </a:lnTo>
                  <a:lnTo>
                    <a:pt x="242" y="221"/>
                  </a:lnTo>
                  <a:lnTo>
                    <a:pt x="228" y="236"/>
                  </a:lnTo>
                  <a:lnTo>
                    <a:pt x="212" y="249"/>
                  </a:lnTo>
                  <a:lnTo>
                    <a:pt x="199" y="259"/>
                  </a:lnTo>
                  <a:lnTo>
                    <a:pt x="189" y="267"/>
                  </a:lnTo>
                  <a:lnTo>
                    <a:pt x="175" y="275"/>
                  </a:lnTo>
                  <a:lnTo>
                    <a:pt x="163" y="282"/>
                  </a:lnTo>
                  <a:lnTo>
                    <a:pt x="151" y="288"/>
                  </a:lnTo>
                  <a:lnTo>
                    <a:pt x="137" y="295"/>
                  </a:lnTo>
                  <a:lnTo>
                    <a:pt x="123" y="301"/>
                  </a:lnTo>
                  <a:lnTo>
                    <a:pt x="109" y="306"/>
                  </a:lnTo>
                  <a:lnTo>
                    <a:pt x="96" y="310"/>
                  </a:lnTo>
                  <a:lnTo>
                    <a:pt x="84" y="314"/>
                  </a:lnTo>
                  <a:lnTo>
                    <a:pt x="72" y="316"/>
                  </a:lnTo>
                  <a:lnTo>
                    <a:pt x="60" y="319"/>
                  </a:lnTo>
                  <a:lnTo>
                    <a:pt x="48" y="321"/>
                  </a:lnTo>
                  <a:lnTo>
                    <a:pt x="38" y="322"/>
                  </a:lnTo>
                  <a:lnTo>
                    <a:pt x="25" y="323"/>
                  </a:lnTo>
                  <a:lnTo>
                    <a:pt x="13" y="324"/>
                  </a:lnTo>
                  <a:lnTo>
                    <a:pt x="0" y="324"/>
                  </a:lnTo>
                  <a:lnTo>
                    <a:pt x="0" y="384"/>
                  </a:lnTo>
                  <a:lnTo>
                    <a:pt x="20" y="383"/>
                  </a:lnTo>
                  <a:lnTo>
                    <a:pt x="37" y="382"/>
                  </a:lnTo>
                  <a:lnTo>
                    <a:pt x="52" y="381"/>
                  </a:lnTo>
                  <a:lnTo>
                    <a:pt x="64" y="379"/>
                  </a:lnTo>
                  <a:lnTo>
                    <a:pt x="76" y="377"/>
                  </a:lnTo>
                  <a:lnTo>
                    <a:pt x="90" y="374"/>
                  </a:lnTo>
                  <a:lnTo>
                    <a:pt x="101" y="371"/>
                  </a:lnTo>
                  <a:lnTo>
                    <a:pt x="116" y="367"/>
                  </a:lnTo>
                  <a:lnTo>
                    <a:pt x="130" y="362"/>
                  </a:lnTo>
                  <a:lnTo>
                    <a:pt x="143" y="358"/>
                  </a:lnTo>
                  <a:lnTo>
                    <a:pt x="156" y="352"/>
                  </a:lnTo>
                  <a:lnTo>
                    <a:pt x="167" y="347"/>
                  </a:lnTo>
                  <a:lnTo>
                    <a:pt x="183" y="340"/>
                  </a:lnTo>
                  <a:lnTo>
                    <a:pt x="198" y="332"/>
                  </a:lnTo>
                  <a:lnTo>
                    <a:pt x="216" y="320"/>
                  </a:lnTo>
                  <a:lnTo>
                    <a:pt x="232" y="309"/>
                  </a:lnTo>
                  <a:lnTo>
                    <a:pt x="247" y="298"/>
                  </a:lnTo>
                  <a:lnTo>
                    <a:pt x="260" y="288"/>
                  </a:lnTo>
                  <a:lnTo>
                    <a:pt x="276" y="273"/>
                  </a:lnTo>
                  <a:lnTo>
                    <a:pt x="292" y="256"/>
                  </a:lnTo>
                  <a:lnTo>
                    <a:pt x="306" y="240"/>
                  </a:lnTo>
                  <a:lnTo>
                    <a:pt x="317" y="225"/>
                  </a:lnTo>
                  <a:lnTo>
                    <a:pt x="324" y="214"/>
                  </a:lnTo>
                  <a:lnTo>
                    <a:pt x="333" y="201"/>
                  </a:lnTo>
                  <a:lnTo>
                    <a:pt x="339" y="192"/>
                  </a:lnTo>
                  <a:lnTo>
                    <a:pt x="345" y="182"/>
                  </a:lnTo>
                  <a:lnTo>
                    <a:pt x="351" y="171"/>
                  </a:lnTo>
                  <a:lnTo>
                    <a:pt x="356" y="161"/>
                  </a:lnTo>
                  <a:lnTo>
                    <a:pt x="362" y="147"/>
                  </a:lnTo>
                  <a:lnTo>
                    <a:pt x="366" y="135"/>
                  </a:lnTo>
                  <a:lnTo>
                    <a:pt x="371" y="122"/>
                  </a:lnTo>
                  <a:lnTo>
                    <a:pt x="376" y="106"/>
                  </a:lnTo>
                  <a:lnTo>
                    <a:pt x="381" y="91"/>
                  </a:lnTo>
                  <a:lnTo>
                    <a:pt x="383" y="78"/>
                  </a:lnTo>
                  <a:lnTo>
                    <a:pt x="387" y="64"/>
                  </a:lnTo>
                  <a:lnTo>
                    <a:pt x="388" y="49"/>
                  </a:lnTo>
                  <a:lnTo>
                    <a:pt x="391" y="29"/>
                  </a:lnTo>
                  <a:lnTo>
                    <a:pt x="392" y="10"/>
                  </a:lnTo>
                  <a:lnTo>
                    <a:pt x="393" y="0"/>
                  </a:lnTo>
                  <a:lnTo>
                    <a:pt x="331" y="0"/>
                  </a:lnTo>
                </a:path>
              </a:pathLst>
            </a:custGeom>
            <a:solidFill>
              <a:srgbClr val="FFCC00"/>
            </a:solidFill>
            <a:ln w="9525">
              <a:round/>
              <a:headEnd/>
              <a:tailEnd/>
            </a:ln>
            <a:scene3d>
              <a:camera prst="legacyObliqueBottomLeft"/>
              <a:lightRig rig="legacyFlat3" dir="t"/>
            </a:scene3d>
            <a:sp3d extrusionH="430200" prstMaterial="legacyMatte">
              <a:bevelT w="13500" h="13500" prst="angle"/>
              <a:bevelB w="13500" h="13500" prst="angle"/>
              <a:extrusionClr>
                <a:srgbClr val="FFCC00"/>
              </a:extrusionClr>
              <a:contourClr>
                <a:srgbClr val="FFCC00"/>
              </a:contourClr>
            </a:sp3d>
          </p:spPr>
          <p:txBody>
            <a:bodyPr>
              <a:flatTx/>
            </a:bodyPr>
            <a:lstStyle/>
            <a:p>
              <a:endParaRPr lang="el-GR"/>
            </a:p>
          </p:txBody>
        </p:sp>
      </p:grpSp>
      <p:grpSp>
        <p:nvGrpSpPr>
          <p:cNvPr id="1038" name="Group 16"/>
          <p:cNvGrpSpPr>
            <a:grpSpLocks/>
          </p:cNvGrpSpPr>
          <p:nvPr/>
        </p:nvGrpSpPr>
        <p:grpSpPr bwMode="auto">
          <a:xfrm>
            <a:off x="5410200" y="685800"/>
            <a:ext cx="576263" cy="585788"/>
            <a:chOff x="3672" y="472"/>
            <a:chExt cx="577" cy="417"/>
          </a:xfrm>
        </p:grpSpPr>
        <p:sp>
          <p:nvSpPr>
            <p:cNvPr id="1041" name="Freeform 17"/>
            <p:cNvSpPr>
              <a:spLocks/>
            </p:cNvSpPr>
            <p:nvPr/>
          </p:nvSpPr>
          <p:spPr bwMode="auto">
            <a:xfrm>
              <a:off x="4135" y="760"/>
              <a:ext cx="114" cy="129"/>
            </a:xfrm>
            <a:custGeom>
              <a:avLst/>
              <a:gdLst>
                <a:gd name="T0" fmla="*/ 0 w 114"/>
                <a:gd name="T1" fmla="*/ 0 h 129"/>
                <a:gd name="T2" fmla="*/ 0 w 114"/>
                <a:gd name="T3" fmla="*/ 128 h 129"/>
                <a:gd name="T4" fmla="*/ 113 w 114"/>
                <a:gd name="T5" fmla="*/ 64 h 129"/>
                <a:gd name="T6" fmla="*/ 0 w 114"/>
                <a:gd name="T7" fmla="*/ 0 h 129"/>
                <a:gd name="T8" fmla="*/ 0 60000 65536"/>
                <a:gd name="T9" fmla="*/ 0 60000 65536"/>
                <a:gd name="T10" fmla="*/ 0 60000 65536"/>
                <a:gd name="T11" fmla="*/ 0 60000 65536"/>
                <a:gd name="T12" fmla="*/ 0 w 114"/>
                <a:gd name="T13" fmla="*/ 0 h 129"/>
                <a:gd name="T14" fmla="*/ 114 w 114"/>
                <a:gd name="T15" fmla="*/ 129 h 129"/>
              </a:gdLst>
              <a:ahLst/>
              <a:cxnLst>
                <a:cxn ang="T8">
                  <a:pos x="T0" y="T1"/>
                </a:cxn>
                <a:cxn ang="T9">
                  <a:pos x="T2" y="T3"/>
                </a:cxn>
                <a:cxn ang="T10">
                  <a:pos x="T4" y="T5"/>
                </a:cxn>
                <a:cxn ang="T11">
                  <a:pos x="T6" y="T7"/>
                </a:cxn>
              </a:cxnLst>
              <a:rect l="T12" t="T13" r="T14" b="T15"/>
              <a:pathLst>
                <a:path w="114" h="129">
                  <a:moveTo>
                    <a:pt x="0" y="0"/>
                  </a:moveTo>
                  <a:lnTo>
                    <a:pt x="0" y="128"/>
                  </a:lnTo>
                  <a:lnTo>
                    <a:pt x="113" y="64"/>
                  </a:lnTo>
                  <a:lnTo>
                    <a:pt x="0" y="0"/>
                  </a:lnTo>
                </a:path>
              </a:pathLst>
            </a:custGeom>
            <a:solidFill>
              <a:srgbClr val="FFCC00"/>
            </a:solidFill>
            <a:ln w="9525">
              <a:round/>
              <a:headEnd/>
              <a:tailEnd/>
            </a:ln>
            <a:scene3d>
              <a:camera prst="legacyObliqueBottomLeft"/>
              <a:lightRig rig="legacyFlat3" dir="t"/>
            </a:scene3d>
            <a:sp3d extrusionH="430200" prstMaterial="legacyMatte">
              <a:bevelT w="13500" h="13500" prst="angle"/>
              <a:bevelB w="13500" h="13500" prst="angle"/>
              <a:extrusionClr>
                <a:srgbClr val="FFCC00"/>
              </a:extrusionClr>
              <a:contourClr>
                <a:srgbClr val="FFCC00"/>
              </a:contourClr>
            </a:sp3d>
          </p:spPr>
          <p:txBody>
            <a:bodyPr>
              <a:flatTx/>
            </a:bodyPr>
            <a:lstStyle/>
            <a:p>
              <a:endParaRPr lang="el-GR"/>
            </a:p>
          </p:txBody>
        </p:sp>
        <p:sp>
          <p:nvSpPr>
            <p:cNvPr id="1042" name="Freeform 18"/>
            <p:cNvSpPr>
              <a:spLocks/>
            </p:cNvSpPr>
            <p:nvPr/>
          </p:nvSpPr>
          <p:spPr bwMode="auto">
            <a:xfrm>
              <a:off x="3672" y="472"/>
              <a:ext cx="460" cy="384"/>
            </a:xfrm>
            <a:custGeom>
              <a:avLst/>
              <a:gdLst>
                <a:gd name="T0" fmla="*/ 73 w 460"/>
                <a:gd name="T1" fmla="*/ 10 h 384"/>
                <a:gd name="T2" fmla="*/ 74 w 460"/>
                <a:gd name="T3" fmla="*/ 33 h 384"/>
                <a:gd name="T4" fmla="*/ 78 w 460"/>
                <a:gd name="T5" fmla="*/ 55 h 384"/>
                <a:gd name="T6" fmla="*/ 83 w 460"/>
                <a:gd name="T7" fmla="*/ 77 h 384"/>
                <a:gd name="T8" fmla="*/ 90 w 460"/>
                <a:gd name="T9" fmla="*/ 98 h 384"/>
                <a:gd name="T10" fmla="*/ 101 w 460"/>
                <a:gd name="T11" fmla="*/ 123 h 384"/>
                <a:gd name="T12" fmla="*/ 111 w 460"/>
                <a:gd name="T13" fmla="*/ 143 h 384"/>
                <a:gd name="T14" fmla="*/ 129 w 460"/>
                <a:gd name="T15" fmla="*/ 170 h 384"/>
                <a:gd name="T16" fmla="*/ 156 w 460"/>
                <a:gd name="T17" fmla="*/ 202 h 384"/>
                <a:gd name="T18" fmla="*/ 176 w 460"/>
                <a:gd name="T19" fmla="*/ 221 h 384"/>
                <a:gd name="T20" fmla="*/ 212 w 460"/>
                <a:gd name="T21" fmla="*/ 249 h 384"/>
                <a:gd name="T22" fmla="*/ 239 w 460"/>
                <a:gd name="T23" fmla="*/ 266 h 384"/>
                <a:gd name="T24" fmla="*/ 269 w 460"/>
                <a:gd name="T25" fmla="*/ 282 h 384"/>
                <a:gd name="T26" fmla="*/ 299 w 460"/>
                <a:gd name="T27" fmla="*/ 294 h 384"/>
                <a:gd name="T28" fmla="*/ 332 w 460"/>
                <a:gd name="T29" fmla="*/ 305 h 384"/>
                <a:gd name="T30" fmla="*/ 361 w 460"/>
                <a:gd name="T31" fmla="*/ 313 h 384"/>
                <a:gd name="T32" fmla="*/ 389 w 460"/>
                <a:gd name="T33" fmla="*/ 318 h 384"/>
                <a:gd name="T34" fmla="*/ 414 w 460"/>
                <a:gd name="T35" fmla="*/ 321 h 384"/>
                <a:gd name="T36" fmla="*/ 444 w 460"/>
                <a:gd name="T37" fmla="*/ 323 h 384"/>
                <a:gd name="T38" fmla="*/ 459 w 460"/>
                <a:gd name="T39" fmla="*/ 383 h 384"/>
                <a:gd name="T40" fmla="*/ 415 w 460"/>
                <a:gd name="T41" fmla="*/ 381 h 384"/>
                <a:gd name="T42" fmla="*/ 384 w 460"/>
                <a:gd name="T43" fmla="*/ 378 h 384"/>
                <a:gd name="T44" fmla="*/ 353 w 460"/>
                <a:gd name="T45" fmla="*/ 373 h 384"/>
                <a:gd name="T46" fmla="*/ 323 w 460"/>
                <a:gd name="T47" fmla="*/ 366 h 384"/>
                <a:gd name="T48" fmla="*/ 292 w 460"/>
                <a:gd name="T49" fmla="*/ 357 h 384"/>
                <a:gd name="T50" fmla="*/ 264 w 460"/>
                <a:gd name="T51" fmla="*/ 347 h 384"/>
                <a:gd name="T52" fmla="*/ 228 w 460"/>
                <a:gd name="T53" fmla="*/ 331 h 384"/>
                <a:gd name="T54" fmla="*/ 188 w 460"/>
                <a:gd name="T55" fmla="*/ 309 h 384"/>
                <a:gd name="T56" fmla="*/ 156 w 460"/>
                <a:gd name="T57" fmla="*/ 287 h 384"/>
                <a:gd name="T58" fmla="*/ 118 w 460"/>
                <a:gd name="T59" fmla="*/ 256 h 384"/>
                <a:gd name="T60" fmla="*/ 89 w 460"/>
                <a:gd name="T61" fmla="*/ 224 h 384"/>
                <a:gd name="T62" fmla="*/ 70 w 460"/>
                <a:gd name="T63" fmla="*/ 201 h 384"/>
                <a:gd name="T64" fmla="*/ 56 w 460"/>
                <a:gd name="T65" fmla="*/ 181 h 384"/>
                <a:gd name="T66" fmla="*/ 44 w 460"/>
                <a:gd name="T67" fmla="*/ 160 h 384"/>
                <a:gd name="T68" fmla="*/ 31 w 460"/>
                <a:gd name="T69" fmla="*/ 135 h 384"/>
                <a:gd name="T70" fmla="*/ 20 w 460"/>
                <a:gd name="T71" fmla="*/ 106 h 384"/>
                <a:gd name="T72" fmla="*/ 11 w 460"/>
                <a:gd name="T73" fmla="*/ 78 h 384"/>
                <a:gd name="T74" fmla="*/ 5 w 460"/>
                <a:gd name="T75" fmla="*/ 49 h 384"/>
                <a:gd name="T76" fmla="*/ 1 w 460"/>
                <a:gd name="T77" fmla="*/ 10 h 384"/>
                <a:gd name="T78" fmla="*/ 72 w 460"/>
                <a:gd name="T79" fmla="*/ 0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384"/>
                <a:gd name="T122" fmla="*/ 460 w 460"/>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384">
                  <a:moveTo>
                    <a:pt x="72" y="0"/>
                  </a:moveTo>
                  <a:lnTo>
                    <a:pt x="73" y="10"/>
                  </a:lnTo>
                  <a:lnTo>
                    <a:pt x="73" y="23"/>
                  </a:lnTo>
                  <a:lnTo>
                    <a:pt x="74" y="33"/>
                  </a:lnTo>
                  <a:lnTo>
                    <a:pt x="76" y="43"/>
                  </a:lnTo>
                  <a:lnTo>
                    <a:pt x="78" y="55"/>
                  </a:lnTo>
                  <a:lnTo>
                    <a:pt x="80" y="65"/>
                  </a:lnTo>
                  <a:lnTo>
                    <a:pt x="83" y="77"/>
                  </a:lnTo>
                  <a:lnTo>
                    <a:pt x="86" y="86"/>
                  </a:lnTo>
                  <a:lnTo>
                    <a:pt x="90" y="98"/>
                  </a:lnTo>
                  <a:lnTo>
                    <a:pt x="95" y="110"/>
                  </a:lnTo>
                  <a:lnTo>
                    <a:pt x="101" y="123"/>
                  </a:lnTo>
                  <a:lnTo>
                    <a:pt x="107" y="133"/>
                  </a:lnTo>
                  <a:lnTo>
                    <a:pt x="111" y="143"/>
                  </a:lnTo>
                  <a:lnTo>
                    <a:pt x="118" y="154"/>
                  </a:lnTo>
                  <a:lnTo>
                    <a:pt x="129" y="170"/>
                  </a:lnTo>
                  <a:lnTo>
                    <a:pt x="140" y="185"/>
                  </a:lnTo>
                  <a:lnTo>
                    <a:pt x="156" y="202"/>
                  </a:lnTo>
                  <a:lnTo>
                    <a:pt x="168" y="214"/>
                  </a:lnTo>
                  <a:lnTo>
                    <a:pt x="176" y="221"/>
                  </a:lnTo>
                  <a:lnTo>
                    <a:pt x="193" y="235"/>
                  </a:lnTo>
                  <a:lnTo>
                    <a:pt x="212" y="249"/>
                  </a:lnTo>
                  <a:lnTo>
                    <a:pt x="226" y="259"/>
                  </a:lnTo>
                  <a:lnTo>
                    <a:pt x="239" y="266"/>
                  </a:lnTo>
                  <a:lnTo>
                    <a:pt x="254" y="275"/>
                  </a:lnTo>
                  <a:lnTo>
                    <a:pt x="269" y="282"/>
                  </a:lnTo>
                  <a:lnTo>
                    <a:pt x="282" y="288"/>
                  </a:lnTo>
                  <a:lnTo>
                    <a:pt x="299" y="294"/>
                  </a:lnTo>
                  <a:lnTo>
                    <a:pt x="316" y="300"/>
                  </a:lnTo>
                  <a:lnTo>
                    <a:pt x="332" y="305"/>
                  </a:lnTo>
                  <a:lnTo>
                    <a:pt x="347" y="310"/>
                  </a:lnTo>
                  <a:lnTo>
                    <a:pt x="361" y="313"/>
                  </a:lnTo>
                  <a:lnTo>
                    <a:pt x="375" y="316"/>
                  </a:lnTo>
                  <a:lnTo>
                    <a:pt x="389" y="318"/>
                  </a:lnTo>
                  <a:lnTo>
                    <a:pt x="403" y="320"/>
                  </a:lnTo>
                  <a:lnTo>
                    <a:pt x="414" y="321"/>
                  </a:lnTo>
                  <a:lnTo>
                    <a:pt x="430" y="322"/>
                  </a:lnTo>
                  <a:lnTo>
                    <a:pt x="444" y="323"/>
                  </a:lnTo>
                  <a:lnTo>
                    <a:pt x="459" y="323"/>
                  </a:lnTo>
                  <a:lnTo>
                    <a:pt x="459" y="383"/>
                  </a:lnTo>
                  <a:lnTo>
                    <a:pt x="435" y="382"/>
                  </a:lnTo>
                  <a:lnTo>
                    <a:pt x="415" y="381"/>
                  </a:lnTo>
                  <a:lnTo>
                    <a:pt x="398" y="380"/>
                  </a:lnTo>
                  <a:lnTo>
                    <a:pt x="384" y="378"/>
                  </a:lnTo>
                  <a:lnTo>
                    <a:pt x="370" y="376"/>
                  </a:lnTo>
                  <a:lnTo>
                    <a:pt x="353" y="373"/>
                  </a:lnTo>
                  <a:lnTo>
                    <a:pt x="341" y="370"/>
                  </a:lnTo>
                  <a:lnTo>
                    <a:pt x="323" y="366"/>
                  </a:lnTo>
                  <a:lnTo>
                    <a:pt x="307" y="361"/>
                  </a:lnTo>
                  <a:lnTo>
                    <a:pt x="292" y="357"/>
                  </a:lnTo>
                  <a:lnTo>
                    <a:pt x="276" y="351"/>
                  </a:lnTo>
                  <a:lnTo>
                    <a:pt x="264" y="347"/>
                  </a:lnTo>
                  <a:lnTo>
                    <a:pt x="245" y="339"/>
                  </a:lnTo>
                  <a:lnTo>
                    <a:pt x="228" y="331"/>
                  </a:lnTo>
                  <a:lnTo>
                    <a:pt x="207" y="320"/>
                  </a:lnTo>
                  <a:lnTo>
                    <a:pt x="188" y="309"/>
                  </a:lnTo>
                  <a:lnTo>
                    <a:pt x="170" y="297"/>
                  </a:lnTo>
                  <a:lnTo>
                    <a:pt x="156" y="287"/>
                  </a:lnTo>
                  <a:lnTo>
                    <a:pt x="137" y="272"/>
                  </a:lnTo>
                  <a:lnTo>
                    <a:pt x="118" y="256"/>
                  </a:lnTo>
                  <a:lnTo>
                    <a:pt x="102" y="239"/>
                  </a:lnTo>
                  <a:lnTo>
                    <a:pt x="89" y="224"/>
                  </a:lnTo>
                  <a:lnTo>
                    <a:pt x="80" y="214"/>
                  </a:lnTo>
                  <a:lnTo>
                    <a:pt x="70" y="201"/>
                  </a:lnTo>
                  <a:lnTo>
                    <a:pt x="63" y="192"/>
                  </a:lnTo>
                  <a:lnTo>
                    <a:pt x="56" y="181"/>
                  </a:lnTo>
                  <a:lnTo>
                    <a:pt x="50" y="171"/>
                  </a:lnTo>
                  <a:lnTo>
                    <a:pt x="44" y="160"/>
                  </a:lnTo>
                  <a:lnTo>
                    <a:pt x="36" y="147"/>
                  </a:lnTo>
                  <a:lnTo>
                    <a:pt x="31" y="135"/>
                  </a:lnTo>
                  <a:lnTo>
                    <a:pt x="26" y="121"/>
                  </a:lnTo>
                  <a:lnTo>
                    <a:pt x="20" y="106"/>
                  </a:lnTo>
                  <a:lnTo>
                    <a:pt x="14" y="91"/>
                  </a:lnTo>
                  <a:lnTo>
                    <a:pt x="11" y="78"/>
                  </a:lnTo>
                  <a:lnTo>
                    <a:pt x="7" y="64"/>
                  </a:lnTo>
                  <a:lnTo>
                    <a:pt x="5" y="49"/>
                  </a:lnTo>
                  <a:lnTo>
                    <a:pt x="2" y="28"/>
                  </a:lnTo>
                  <a:lnTo>
                    <a:pt x="1" y="10"/>
                  </a:lnTo>
                  <a:lnTo>
                    <a:pt x="0" y="0"/>
                  </a:lnTo>
                  <a:lnTo>
                    <a:pt x="72" y="0"/>
                  </a:lnTo>
                </a:path>
              </a:pathLst>
            </a:custGeom>
            <a:solidFill>
              <a:srgbClr val="FFCC00"/>
            </a:solidFill>
            <a:ln w="9525">
              <a:round/>
              <a:headEnd/>
              <a:tailEnd/>
            </a:ln>
            <a:scene3d>
              <a:camera prst="legacyObliqueBottomLeft"/>
              <a:lightRig rig="legacyFlat3" dir="t"/>
            </a:scene3d>
            <a:sp3d extrusionH="430200" prstMaterial="legacyMatte">
              <a:bevelT w="13500" h="13500" prst="angle"/>
              <a:bevelB w="13500" h="13500" prst="angle"/>
              <a:extrusionClr>
                <a:srgbClr val="FFCC00"/>
              </a:extrusionClr>
              <a:contourClr>
                <a:srgbClr val="FFCC00"/>
              </a:contourClr>
            </a:sp3d>
          </p:spPr>
          <p:txBody>
            <a:bodyPr>
              <a:flatTx/>
            </a:bodyPr>
            <a:lstStyle/>
            <a:p>
              <a:endParaRPr lang="el-GR"/>
            </a:p>
          </p:txBody>
        </p:sp>
      </p:grpSp>
      <p:pic>
        <p:nvPicPr>
          <p:cNvPr id="1039" name="Picture 19" descr="BS00544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562600"/>
            <a:ext cx="1736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67C01BE-C76A-44A2-B1DD-DDD038F50F06}" type="slidenum">
              <a:rPr lang="en-US" altLang="el-GR" b="0">
                <a:solidFill>
                  <a:schemeClr val="tx1"/>
                </a:solidFill>
                <a:latin typeface="Century Gothic" panose="020B0502020202020204" pitchFamily="34" charset="0"/>
              </a:rPr>
              <a:pPr/>
              <a:t>77</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0" y="0"/>
            <a:ext cx="9144000" cy="998538"/>
          </a:xfrm>
          <a:prstGeom prst="rect">
            <a:avLst/>
          </a:pr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a:noFill/>
          </a:ln>
          <a:effectLst>
            <a:prstShdw prst="shdw17" dist="17961" dir="2700000">
              <a:srgbClr val="8A8467"/>
            </a:prstShdw>
          </a:effectLst>
          <a:extLst>
            <a:ext uri="{91240B29-F687-4F45-9708-019B960494DF}">
              <a14:hiddenLine xmlns:a14="http://schemas.microsoft.com/office/drawing/2010/main" w="12700">
                <a:solidFill>
                  <a:srgbClr val="000000"/>
                </a:solidFill>
                <a:miter lim="800000"/>
                <a:headEnd/>
                <a:tailEnd/>
              </a14:hiddenLine>
            </a:ext>
          </a:extLst>
        </p:spPr>
        <p:txBody>
          <a:bodyPr lIns="90916" tIns="45458" rIns="90916" bIns="45458">
            <a:spAutoFit/>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900">
                <a:latin typeface="Century Gothic" panose="020B0502020202020204" pitchFamily="34" charset="0"/>
              </a:rPr>
              <a:t>ΙΚΑΝΟΠΟΙΗΣΗ ΕΞΩ ΑΠΟ ΟΠΟΙΑΔΗΠΟΤΕ ΚΟΙΝΩΝΙΚΗ ΔΡΑΣΤΗΡΙΟΤΗΤΑ</a:t>
            </a:r>
          </a:p>
          <a:p>
            <a:r>
              <a:rPr lang="el-GR" altLang="el-GR" sz="1900">
                <a:latin typeface="Century Gothic" panose="020B0502020202020204" pitchFamily="34" charset="0"/>
              </a:rPr>
              <a:t>ΚΑΤΑΝΑΛΩΝΕΤΑΙ ΜΕΣΑ ΑΠΟ ΤΗΝ ΑΠΑΙΤΗΣΗ ΤΗΣ ‘’ΙΣΟΤΗΤΑΣ’’ </a:t>
            </a:r>
          </a:p>
          <a:p>
            <a:r>
              <a:rPr lang="el-GR" altLang="el-GR" sz="1900">
                <a:latin typeface="Century Gothic" panose="020B0502020202020204" pitchFamily="34" charset="0"/>
              </a:rPr>
              <a:t>ΠΟΥ ΒΑΣΙΖΕΤΑΙ ΣΤΙΣ ΑΡΧΕΣ ΤΗΣ ΑΤΟΜΙΚΟΤΗΤΑΣ</a:t>
            </a:r>
          </a:p>
        </p:txBody>
      </p:sp>
      <p:sp>
        <p:nvSpPr>
          <p:cNvPr id="2053" name="Rectangle 3"/>
          <p:cNvSpPr>
            <a:spLocks noChangeArrowheads="1"/>
          </p:cNvSpPr>
          <p:nvPr/>
        </p:nvSpPr>
        <p:spPr bwMode="auto">
          <a:xfrm>
            <a:off x="488950" y="2794000"/>
            <a:ext cx="14255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916" tIns="45458" rIns="90916" bIns="45458">
            <a:spAutoFit/>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900">
                <a:solidFill>
                  <a:schemeClr val="bg1"/>
                </a:solidFill>
                <a:latin typeface="Century Gothic" panose="020B0502020202020204" pitchFamily="34" charset="0"/>
              </a:rPr>
              <a:t>ΚΟΙΝΩΝΙΑ</a:t>
            </a:r>
          </a:p>
        </p:txBody>
      </p:sp>
      <p:sp>
        <p:nvSpPr>
          <p:cNvPr id="2054" name="Rectangle 4"/>
          <p:cNvSpPr>
            <a:spLocks noChangeArrowheads="1"/>
          </p:cNvSpPr>
          <p:nvPr/>
        </p:nvSpPr>
        <p:spPr bwMode="auto">
          <a:xfrm>
            <a:off x="5356225" y="2514600"/>
            <a:ext cx="3092450" cy="67627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916" tIns="45458" rIns="90916" bIns="45458">
            <a:spAutoFit/>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1900">
                <a:solidFill>
                  <a:schemeClr val="bg1"/>
                </a:solidFill>
                <a:latin typeface="Century Gothic" panose="020B0502020202020204" pitchFamily="34" charset="0"/>
              </a:rPr>
              <a:t>ΙΣΟΤΗΤΑ ΠΟΥ</a:t>
            </a:r>
          </a:p>
          <a:p>
            <a:r>
              <a:rPr lang="el-GR" altLang="el-GR" sz="1900">
                <a:solidFill>
                  <a:schemeClr val="bg1"/>
                </a:solidFill>
                <a:latin typeface="Century Gothic" panose="020B0502020202020204" pitchFamily="34" charset="0"/>
              </a:rPr>
              <a:t> ΔΕΝ ΠΡΑΓΜΑΤΟΠΟΙΕΙΤΑΙ</a:t>
            </a:r>
          </a:p>
        </p:txBody>
      </p:sp>
      <p:sp>
        <p:nvSpPr>
          <p:cNvPr id="2055" name="Rectangle 5"/>
          <p:cNvSpPr>
            <a:spLocks noChangeArrowheads="1"/>
          </p:cNvSpPr>
          <p:nvPr/>
        </p:nvSpPr>
        <p:spPr bwMode="auto">
          <a:xfrm>
            <a:off x="3240088" y="3187700"/>
            <a:ext cx="1377950" cy="423863"/>
          </a:xfrm>
          <a:prstGeom prst="rect">
            <a:avLst/>
          </a:pr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latin typeface="Century Gothic" panose="020B0502020202020204" pitchFamily="34" charset="0"/>
              </a:rPr>
              <a:t>ΙΣΟΤΗΤΑ</a:t>
            </a:r>
          </a:p>
        </p:txBody>
      </p:sp>
      <p:sp>
        <p:nvSpPr>
          <p:cNvPr id="2056" name="Rectangle 6"/>
          <p:cNvSpPr>
            <a:spLocks noChangeArrowheads="1"/>
          </p:cNvSpPr>
          <p:nvPr/>
        </p:nvSpPr>
        <p:spPr bwMode="auto">
          <a:xfrm>
            <a:off x="292100" y="4395788"/>
            <a:ext cx="1489075" cy="42386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latin typeface="Century Gothic" panose="020B0502020202020204" pitchFamily="34" charset="0"/>
              </a:rPr>
              <a:t>Ευθύνες </a:t>
            </a:r>
          </a:p>
        </p:txBody>
      </p:sp>
      <p:sp>
        <p:nvSpPr>
          <p:cNvPr id="2057" name="Rectangle 7"/>
          <p:cNvSpPr>
            <a:spLocks noChangeArrowheads="1"/>
          </p:cNvSpPr>
          <p:nvPr/>
        </p:nvSpPr>
        <p:spPr bwMode="auto">
          <a:xfrm>
            <a:off x="3232150" y="4953000"/>
            <a:ext cx="1571625" cy="423863"/>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latin typeface="Century Gothic" panose="020B0502020202020204" pitchFamily="34" charset="0"/>
              </a:rPr>
              <a:t>Ευκαιρίες</a:t>
            </a:r>
          </a:p>
        </p:txBody>
      </p:sp>
      <p:sp>
        <p:nvSpPr>
          <p:cNvPr id="2058" name="Rectangle 8"/>
          <p:cNvSpPr>
            <a:spLocks noChangeArrowheads="1"/>
          </p:cNvSpPr>
          <p:nvPr/>
        </p:nvSpPr>
        <p:spPr bwMode="auto">
          <a:xfrm>
            <a:off x="6243638" y="4627563"/>
            <a:ext cx="2054225" cy="423862"/>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wrap="none"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latin typeface="Century Gothic" panose="020B0502020202020204" pitchFamily="34" charset="0"/>
              </a:rPr>
              <a:t>Δυνατότητες</a:t>
            </a:r>
          </a:p>
        </p:txBody>
      </p:sp>
      <p:sp>
        <p:nvSpPr>
          <p:cNvPr id="2059" name="Rectangle 9"/>
          <p:cNvSpPr>
            <a:spLocks noChangeArrowheads="1"/>
          </p:cNvSpPr>
          <p:nvPr/>
        </p:nvSpPr>
        <p:spPr bwMode="auto">
          <a:xfrm>
            <a:off x="207963" y="5824538"/>
            <a:ext cx="8250237" cy="107315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E6DCAC"/>
            </a:extrusionClr>
            <a:contourClr>
              <a:srgbClr val="E6DCAC"/>
            </a:contourClr>
          </a:sp3d>
        </p:spPr>
        <p:txBody>
          <a:bodyPr lIns="90916" tIns="45458" rIns="90916" bIns="45458">
            <a:spAutoFit/>
            <a:flatTx/>
          </a:bodyPr>
          <a:lstStyle>
            <a:lvl1pPr defTabSz="755650">
              <a:defRPr sz="2800" b="1">
                <a:solidFill>
                  <a:srgbClr val="000000"/>
                </a:solidFill>
                <a:latin typeface="Arial" panose="020B0604020202020204" pitchFamily="34" charset="0"/>
              </a:defRPr>
            </a:lvl1pPr>
            <a:lvl2pPr marL="742950" indent="-285750" defTabSz="755650">
              <a:defRPr sz="2800" b="1">
                <a:solidFill>
                  <a:srgbClr val="000000"/>
                </a:solidFill>
                <a:latin typeface="Arial" panose="020B0604020202020204" pitchFamily="34" charset="0"/>
              </a:defRPr>
            </a:lvl2pPr>
            <a:lvl3pPr marL="1143000" indent="-228600" defTabSz="755650">
              <a:defRPr sz="2800" b="1">
                <a:solidFill>
                  <a:srgbClr val="000000"/>
                </a:solidFill>
                <a:latin typeface="Arial" panose="020B0604020202020204" pitchFamily="34" charset="0"/>
              </a:defRPr>
            </a:lvl3pPr>
            <a:lvl4pPr marL="1600200" indent="-228600" defTabSz="755650">
              <a:defRPr sz="2800" b="1">
                <a:solidFill>
                  <a:srgbClr val="000000"/>
                </a:solidFill>
                <a:latin typeface="Arial" panose="020B0604020202020204" pitchFamily="34" charset="0"/>
              </a:defRPr>
            </a:lvl4pPr>
            <a:lvl5pPr marL="2057400" indent="-228600" defTabSz="755650">
              <a:defRPr sz="2800" b="1">
                <a:solidFill>
                  <a:srgbClr val="000000"/>
                </a:solidFill>
                <a:latin typeface="Arial" panose="020B0604020202020204" pitchFamily="34" charset="0"/>
              </a:defRPr>
            </a:lvl5pPr>
            <a:lvl6pPr marL="25146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defTabSz="755650"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200">
                <a:latin typeface="Century Gothic" panose="020B0502020202020204" pitchFamily="34" charset="0"/>
              </a:rPr>
              <a:t>Αρα</a:t>
            </a:r>
          </a:p>
          <a:p>
            <a:r>
              <a:rPr lang="el-GR" altLang="el-GR" sz="2200">
                <a:latin typeface="Century Gothic" panose="020B0502020202020204" pitchFamily="34" charset="0"/>
              </a:rPr>
              <a:t>Ισότητα στα Αντικείμενα,, ‘’Δημοκρατία Αντικειμένων επίδειξης’’</a:t>
            </a:r>
          </a:p>
        </p:txBody>
      </p:sp>
      <p:graphicFrame>
        <p:nvGraphicFramePr>
          <p:cNvPr id="2050" name="Object 10">
            <a:hlinkClick r:id="" action="ppaction://ole?verb=0"/>
          </p:cNvPr>
          <p:cNvGraphicFramePr>
            <a:graphicFrameLocks/>
          </p:cNvGraphicFramePr>
          <p:nvPr/>
        </p:nvGraphicFramePr>
        <p:xfrm>
          <a:off x="304800" y="1524000"/>
          <a:ext cx="1911350" cy="1301750"/>
        </p:xfrm>
        <a:graphic>
          <a:graphicData uri="http://schemas.openxmlformats.org/presentationml/2006/ole">
            <mc:AlternateContent xmlns:mc="http://schemas.openxmlformats.org/markup-compatibility/2006">
              <mc:Choice xmlns:v="urn:schemas-microsoft-com:vml" Requires="v">
                <p:oleObj spid="_x0000_s2065" name="Microsoft ClipArt Gallery" r:id="rId4" imgW="4052880" imgH="2536560" progId="MS_ClipArt_Gallery">
                  <p:embed/>
                </p:oleObj>
              </mc:Choice>
              <mc:Fallback>
                <p:oleObj name="Microsoft ClipArt Gallery" r:id="rId4" imgW="4052880" imgH="2536560" progId="MS_ClipArt_Gallery">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191135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1">
            <a:hlinkClick r:id="" action="ppaction://ole?verb=0"/>
          </p:cNvPr>
          <p:cNvGraphicFramePr>
            <a:graphicFrameLocks/>
          </p:cNvGraphicFramePr>
          <p:nvPr/>
        </p:nvGraphicFramePr>
        <p:xfrm>
          <a:off x="6627813" y="1524000"/>
          <a:ext cx="1373187" cy="996950"/>
        </p:xfrm>
        <a:graphic>
          <a:graphicData uri="http://schemas.openxmlformats.org/presentationml/2006/ole">
            <mc:AlternateContent xmlns:mc="http://schemas.openxmlformats.org/markup-compatibility/2006">
              <mc:Choice xmlns:v="urn:schemas-microsoft-com:vml" Requires="v">
                <p:oleObj spid="_x0000_s2066" name="Microsoft ClipArt Gallery" r:id="rId6" imgW="1784160" imgH="1428480" progId="MS_ClipArt_Gallery">
                  <p:embed/>
                </p:oleObj>
              </mc:Choice>
              <mc:Fallback>
                <p:oleObj name="Microsoft ClipArt Gallery" r:id="rId6" imgW="1784160" imgH="1428480" progId="MS_ClipArt_Gallery">
                  <p:embed/>
                  <p:pic>
                    <p:nvPicPr>
                      <p:cNvPr id="0" name="Objec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7813" y="1524000"/>
                        <a:ext cx="1373187"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Line 12"/>
          <p:cNvSpPr>
            <a:spLocks noChangeShapeType="1"/>
          </p:cNvSpPr>
          <p:nvPr/>
        </p:nvSpPr>
        <p:spPr bwMode="auto">
          <a:xfrm flipH="1">
            <a:off x="2133600" y="3886200"/>
            <a:ext cx="1878013" cy="457200"/>
          </a:xfrm>
          <a:prstGeom prst="line">
            <a:avLst/>
          </a:prstGeom>
          <a:noFill/>
          <a:ln w="50800">
            <a:solidFill>
              <a:srgbClr val="0000FF"/>
            </a:solidFill>
            <a:round/>
            <a:headEnd/>
            <a:tailEnd type="triangle" w="med" len="med"/>
          </a:ln>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09E8E84-426E-40DD-AFC4-6F175D3DCCD1}">
              <a14:hiddenFill xmlns:a14="http://schemas.microsoft.com/office/drawing/2010/main">
                <a:noFill/>
              </a14:hiddenFill>
            </a:ext>
          </a:extLst>
        </p:spPr>
        <p:txBody>
          <a:bodyPr wrap="none" anchor="ctr">
            <a:flatTx/>
          </a:bodyPr>
          <a:lstStyle/>
          <a:p>
            <a:endParaRPr lang="el-GR"/>
          </a:p>
        </p:txBody>
      </p:sp>
      <p:sp>
        <p:nvSpPr>
          <p:cNvPr id="2061" name="Line 13"/>
          <p:cNvSpPr>
            <a:spLocks noChangeShapeType="1"/>
          </p:cNvSpPr>
          <p:nvPr/>
        </p:nvSpPr>
        <p:spPr bwMode="auto">
          <a:xfrm>
            <a:off x="4011613" y="3886200"/>
            <a:ext cx="1706562" cy="385763"/>
          </a:xfrm>
          <a:prstGeom prst="line">
            <a:avLst/>
          </a:prstGeom>
          <a:noFill/>
          <a:ln w="50800">
            <a:solidFill>
              <a:srgbClr val="0000FF"/>
            </a:solidFill>
            <a:round/>
            <a:headEnd/>
            <a:tailEnd type="triangle" w="med" len="med"/>
          </a:ln>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09E8E84-426E-40DD-AFC4-6F175D3DCCD1}">
              <a14:hiddenFill xmlns:a14="http://schemas.microsoft.com/office/drawing/2010/main">
                <a:noFill/>
              </a14:hiddenFill>
            </a:ext>
          </a:extLst>
        </p:spPr>
        <p:txBody>
          <a:bodyPr wrap="none" anchor="ctr">
            <a:flatTx/>
          </a:bodyPr>
          <a:lstStyle/>
          <a:p>
            <a:endParaRPr lang="el-GR"/>
          </a:p>
        </p:txBody>
      </p:sp>
      <p:sp>
        <p:nvSpPr>
          <p:cNvPr id="2062" name="Line 14"/>
          <p:cNvSpPr>
            <a:spLocks noChangeShapeType="1"/>
          </p:cNvSpPr>
          <p:nvPr/>
        </p:nvSpPr>
        <p:spPr bwMode="auto">
          <a:xfrm>
            <a:off x="2182813" y="2273300"/>
            <a:ext cx="4340225" cy="0"/>
          </a:xfrm>
          <a:prstGeom prst="line">
            <a:avLst/>
          </a:prstGeom>
          <a:noFill/>
          <a:ln w="50800">
            <a:solidFill>
              <a:srgbClr val="FFCC00"/>
            </a:solidFill>
            <a:round/>
            <a:headEnd/>
            <a:tailEnd type="triangle" w="med" len="med"/>
          </a:ln>
          <a:scene3d>
            <a:camera prst="legacyPerspectiveBottom"/>
            <a:lightRig rig="legacyFlat3" dir="t"/>
          </a:scene3d>
          <a:sp3d extrusionH="8874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wrap="none" anchor="ctr">
            <a:flatTx/>
          </a:bodyPr>
          <a:lstStyle/>
          <a:p>
            <a:endParaRPr lang="el-GR"/>
          </a:p>
        </p:txBody>
      </p:sp>
      <p:sp>
        <p:nvSpPr>
          <p:cNvPr id="2063" name="Line 15"/>
          <p:cNvSpPr>
            <a:spLocks noChangeShapeType="1"/>
          </p:cNvSpPr>
          <p:nvPr/>
        </p:nvSpPr>
        <p:spPr bwMode="auto">
          <a:xfrm>
            <a:off x="3986213" y="3886200"/>
            <a:ext cx="0" cy="890588"/>
          </a:xfrm>
          <a:prstGeom prst="line">
            <a:avLst/>
          </a:prstGeom>
          <a:noFill/>
          <a:ln w="50800">
            <a:solidFill>
              <a:srgbClr val="0000FF"/>
            </a:solidFill>
            <a:round/>
            <a:headEnd/>
            <a:tailEnd type="triangle" w="med" len="med"/>
          </a:ln>
          <a:scene3d>
            <a:camera prst="legacyObliqueBottomLeft"/>
            <a:lightRig rig="legacyFlat3" dir="t"/>
          </a:scene3d>
          <a:sp3d extrusionH="430200" prstMaterial="legacyMatte">
            <a:bevelT w="13500" h="13500" prst="angle"/>
            <a:bevelB w="13500" h="13500" prst="angle"/>
            <a:extrusionClr>
              <a:srgbClr val="0000FF"/>
            </a:extrusionClr>
            <a:contourClr>
              <a:srgbClr val="0000FF"/>
            </a:contourClr>
          </a:sp3d>
          <a:extLst>
            <a:ext uri="{909E8E84-426E-40DD-AFC4-6F175D3DCCD1}">
              <a14:hiddenFill xmlns:a14="http://schemas.microsoft.com/office/drawing/2010/main">
                <a:noFill/>
              </a14:hiddenFill>
            </a:ext>
          </a:extLst>
        </p:spPr>
        <p:txBody>
          <a:bodyPr wrap="none" anchor="ctr">
            <a:flatTx/>
          </a:bodyPr>
          <a:lstStyle/>
          <a:p>
            <a:endParaRPr lang="el-GR"/>
          </a:p>
        </p:txBody>
      </p:sp>
      <p:sp>
        <p:nvSpPr>
          <p:cNvPr id="2064"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F708FFA-7979-4226-B8B4-9E116698ADEF}" type="slidenum">
              <a:rPr lang="en-US" altLang="el-GR" b="0">
                <a:solidFill>
                  <a:schemeClr val="tx1"/>
                </a:solidFill>
                <a:latin typeface="Century Gothic" panose="020B0502020202020204" pitchFamily="34" charset="0"/>
              </a:rPr>
              <a:pPr/>
              <a:t>78</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Text Box 2"/>
          <p:cNvSpPr txBox="1">
            <a:spLocks noChangeArrowheads="1"/>
          </p:cNvSpPr>
          <p:nvPr/>
        </p:nvSpPr>
        <p:spPr bwMode="auto">
          <a:xfrm>
            <a:off x="2590800" y="228600"/>
            <a:ext cx="3200400" cy="534988"/>
          </a:xfrm>
          <a:prstGeom prst="rect">
            <a:avLst/>
          </a:prstGeom>
          <a:solidFill>
            <a:srgbClr val="0000FF"/>
          </a:solidFill>
          <a:ln w="9525">
            <a:noFill/>
            <a:miter lim="800000"/>
            <a:headEnd/>
            <a:tailEnd/>
          </a:ln>
          <a:effectLst/>
        </p:spPr>
        <p:txBody>
          <a:bodyPr>
            <a:spAutoFit/>
          </a:bodyPr>
          <a:lstStyle/>
          <a:p>
            <a:pPr>
              <a:spcBef>
                <a:spcPct val="50000"/>
              </a:spcBef>
              <a:defRPr/>
            </a:pPr>
            <a:r>
              <a:rPr lang="el-GR" sz="3200">
                <a:solidFill>
                  <a:schemeClr val="bg1"/>
                </a:solidFill>
                <a:effectLst>
                  <a:outerShdw blurRad="38100" dist="38100" dir="2700000" algn="tl">
                    <a:srgbClr val="000000"/>
                  </a:outerShdw>
                </a:effectLst>
                <a:latin typeface="Century Gothic" pitchFamily="34" charset="0"/>
              </a:rPr>
              <a:t>ΔΗΜΟΚΡΑΤΙΑ</a:t>
            </a:r>
          </a:p>
        </p:txBody>
      </p:sp>
      <p:sp>
        <p:nvSpPr>
          <p:cNvPr id="1069059" name="Text Box 3"/>
          <p:cNvSpPr txBox="1">
            <a:spLocks noChangeArrowheads="1"/>
          </p:cNvSpPr>
          <p:nvPr/>
        </p:nvSpPr>
        <p:spPr bwMode="auto">
          <a:xfrm>
            <a:off x="457200" y="1600200"/>
            <a:ext cx="3352800" cy="868363"/>
          </a:xfrm>
          <a:prstGeom prst="rect">
            <a:avLst/>
          </a:prstGeom>
          <a:solidFill>
            <a:srgbClr val="FFCC00"/>
          </a:solidFill>
          <a:ln w="9525">
            <a:noFill/>
            <a:miter lim="800000"/>
            <a:headEnd/>
            <a:tailEnd/>
          </a:ln>
          <a:effectLst/>
        </p:spPr>
        <p:txBody>
          <a:bodyPr>
            <a:spAutoFit/>
          </a:bodyPr>
          <a:lstStyle/>
          <a:p>
            <a:pPr>
              <a:spcBef>
                <a:spcPct val="50000"/>
              </a:spcBef>
              <a:defRPr/>
            </a:pPr>
            <a:r>
              <a:rPr lang="el-GR">
                <a:solidFill>
                  <a:srgbClr val="A50021"/>
                </a:solidFill>
                <a:effectLst>
                  <a:outerShdw blurRad="38100" dist="38100" dir="2700000" algn="tl">
                    <a:srgbClr val="000000"/>
                  </a:outerShdw>
                </a:effectLst>
                <a:latin typeface="Century Gothic" pitchFamily="34" charset="0"/>
              </a:rPr>
              <a:t>ΑΝΤΙΚΕΙΜΕΝΩΝ         ΕΠΙΔΕΙΞΗΣ</a:t>
            </a:r>
          </a:p>
        </p:txBody>
      </p:sp>
      <p:sp>
        <p:nvSpPr>
          <p:cNvPr id="1069060" name="Text Box 4"/>
          <p:cNvSpPr txBox="1">
            <a:spLocks noChangeArrowheads="1"/>
          </p:cNvSpPr>
          <p:nvPr/>
        </p:nvSpPr>
        <p:spPr bwMode="auto">
          <a:xfrm>
            <a:off x="4800600" y="1828800"/>
            <a:ext cx="3124200" cy="479425"/>
          </a:xfrm>
          <a:prstGeom prst="rect">
            <a:avLst/>
          </a:prstGeom>
          <a:solidFill>
            <a:srgbClr val="FFCC00"/>
          </a:solidFill>
          <a:ln w="9525">
            <a:noFill/>
            <a:miter lim="800000"/>
            <a:headEnd/>
            <a:tailEnd/>
          </a:ln>
          <a:effectLst/>
        </p:spPr>
        <p:txBody>
          <a:bodyPr>
            <a:spAutoFit/>
          </a:bodyPr>
          <a:lstStyle/>
          <a:p>
            <a:pPr>
              <a:spcBef>
                <a:spcPct val="50000"/>
              </a:spcBef>
              <a:defRPr/>
            </a:pPr>
            <a:r>
              <a:rPr lang="el-GR">
                <a:solidFill>
                  <a:srgbClr val="003300"/>
                </a:solidFill>
                <a:effectLst>
                  <a:outerShdw blurRad="38100" dist="38100" dir="2700000" algn="tl">
                    <a:srgbClr val="000000"/>
                  </a:outerShdw>
                </a:effectLst>
                <a:latin typeface="Century Gothic" pitchFamily="34" charset="0"/>
              </a:rPr>
              <a:t>ΤΗΛΕΟΡΑΣΗΣ</a:t>
            </a:r>
          </a:p>
        </p:txBody>
      </p:sp>
      <p:sp>
        <p:nvSpPr>
          <p:cNvPr id="1069061" name="Text Box 5"/>
          <p:cNvSpPr txBox="1">
            <a:spLocks noChangeArrowheads="1"/>
          </p:cNvSpPr>
          <p:nvPr/>
        </p:nvSpPr>
        <p:spPr bwMode="auto">
          <a:xfrm>
            <a:off x="1908175" y="4495800"/>
            <a:ext cx="4492625" cy="534988"/>
          </a:xfrm>
          <a:prstGeom prst="rect">
            <a:avLst/>
          </a:prstGeom>
          <a:noFill/>
          <a:ln w="9525">
            <a:noFill/>
            <a:miter lim="800000"/>
            <a:headEnd/>
            <a:tailEnd/>
          </a:ln>
          <a:effectLst/>
        </p:spPr>
        <p:txBody>
          <a:bodyPr>
            <a:spAutoFit/>
          </a:bodyPr>
          <a:lstStyle/>
          <a:p>
            <a:pPr>
              <a:spcBef>
                <a:spcPct val="50000"/>
              </a:spcBef>
              <a:defRPr/>
            </a:pPr>
            <a:r>
              <a:rPr lang="el-GR" sz="3200" dirty="0">
                <a:solidFill>
                  <a:srgbClr val="000066"/>
                </a:solidFill>
                <a:effectLst>
                  <a:outerShdw blurRad="38100" dist="38100" dir="2700000" algn="tl">
                    <a:srgbClr val="000000"/>
                  </a:outerShdw>
                </a:effectLst>
                <a:latin typeface="Century Gothic" pitchFamily="34" charset="0"/>
              </a:rPr>
              <a:t>αλληλοσυμπλήρωση</a:t>
            </a:r>
          </a:p>
        </p:txBody>
      </p:sp>
      <p:sp>
        <p:nvSpPr>
          <p:cNvPr id="1069062" name="Rectangle 6"/>
          <p:cNvSpPr>
            <a:spLocks noChangeArrowheads="1"/>
          </p:cNvSpPr>
          <p:nvPr/>
        </p:nvSpPr>
        <p:spPr bwMode="auto">
          <a:xfrm>
            <a:off x="533400" y="5181600"/>
            <a:ext cx="8305800" cy="1066800"/>
          </a:xfrm>
          <a:prstGeom prst="rect">
            <a:avLst/>
          </a:prstGeom>
          <a:solidFill>
            <a:srgbClr val="FF0000"/>
          </a:solidFill>
          <a:ln w="9525">
            <a:solidFill>
              <a:schemeClr val="tx1"/>
            </a:solidFill>
            <a:miter lim="800000"/>
            <a:headEnd/>
            <a:tailEnd/>
          </a:ln>
          <a:effectLst>
            <a:outerShdw dist="107763" dir="8100000" algn="ctr" rotWithShape="0">
              <a:schemeClr val="bg2"/>
            </a:outerShdw>
          </a:effectLst>
        </p:spPr>
        <p:txBody>
          <a:bodyPr wrap="none" anchor="ctr"/>
          <a:lstStyle/>
          <a:p>
            <a:pPr>
              <a:defRPr/>
            </a:pPr>
            <a:r>
              <a:rPr lang="el-GR" sz="3200">
                <a:solidFill>
                  <a:srgbClr val="FFFF00"/>
                </a:solidFill>
                <a:effectLst>
                  <a:outerShdw blurRad="38100" dist="38100" dir="2700000" algn="tl">
                    <a:srgbClr val="000000"/>
                  </a:outerShdw>
                </a:effectLst>
                <a:latin typeface="Century Gothic" pitchFamily="34" charset="0"/>
              </a:rPr>
              <a:t>Επικαλύπτοντας την πραγματική </a:t>
            </a:r>
          </a:p>
          <a:p>
            <a:pPr>
              <a:defRPr/>
            </a:pPr>
            <a:r>
              <a:rPr lang="el-GR" sz="3200">
                <a:solidFill>
                  <a:srgbClr val="FFFF00"/>
                </a:solidFill>
                <a:effectLst>
                  <a:outerShdw blurRad="38100" dist="38100" dir="2700000" algn="tl">
                    <a:srgbClr val="000000"/>
                  </a:outerShdw>
                </a:effectLst>
                <a:latin typeface="Century Gothic" pitchFamily="34" charset="0"/>
              </a:rPr>
              <a:t>έλλειψη δημοκρατίας και ισότητας</a:t>
            </a:r>
          </a:p>
        </p:txBody>
      </p:sp>
      <p:sp>
        <p:nvSpPr>
          <p:cNvPr id="83975" name="Line 7"/>
          <p:cNvSpPr>
            <a:spLocks noChangeShapeType="1"/>
          </p:cNvSpPr>
          <p:nvPr/>
        </p:nvSpPr>
        <p:spPr bwMode="auto">
          <a:xfrm flipH="1">
            <a:off x="2057400" y="914400"/>
            <a:ext cx="1752600" cy="609600"/>
          </a:xfrm>
          <a:prstGeom prst="line">
            <a:avLst/>
          </a:prstGeom>
          <a:noFill/>
          <a:ln w="76200"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3976" name="Line 8"/>
          <p:cNvSpPr>
            <a:spLocks noChangeShapeType="1"/>
          </p:cNvSpPr>
          <p:nvPr/>
        </p:nvSpPr>
        <p:spPr bwMode="auto">
          <a:xfrm>
            <a:off x="4114800" y="914400"/>
            <a:ext cx="1600200" cy="685800"/>
          </a:xfrm>
          <a:prstGeom prst="line">
            <a:avLst/>
          </a:prstGeom>
          <a:noFill/>
          <a:ln w="76200" cmpd="tri">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pic>
        <p:nvPicPr>
          <p:cNvPr id="1069065" name="Picture 9" descr="TV"/>
          <p:cNvPicPr>
            <a:picLocks noChangeAspect="1" noChangeArrowheads="1"/>
          </p:cNvPicPr>
          <p:nvPr/>
        </p:nvPicPr>
        <p:blipFill>
          <a:blip r:embed="rId3"/>
          <a:srcRect/>
          <a:stretch>
            <a:fillRect/>
          </a:stretch>
        </p:blipFill>
        <p:spPr bwMode="auto">
          <a:xfrm>
            <a:off x="5486400" y="2590800"/>
            <a:ext cx="2209800" cy="1765300"/>
          </a:xfrm>
          <a:prstGeom prst="rect">
            <a:avLst/>
          </a:prstGeom>
          <a:noFill/>
          <a:effectLst>
            <a:outerShdw dist="107763" dir="8100000" algn="ctr" rotWithShape="0">
              <a:srgbClr val="808080"/>
            </a:outerShdw>
          </a:effectLst>
        </p:spPr>
      </p:pic>
      <p:pic>
        <p:nvPicPr>
          <p:cNvPr id="1069066" name="Picture 10" descr="TRAN059"/>
          <p:cNvPicPr>
            <a:picLocks noChangeAspect="1" noChangeArrowheads="1"/>
          </p:cNvPicPr>
          <p:nvPr/>
        </p:nvPicPr>
        <p:blipFill>
          <a:blip r:embed="rId4"/>
          <a:srcRect/>
          <a:stretch>
            <a:fillRect/>
          </a:stretch>
        </p:blipFill>
        <p:spPr bwMode="auto">
          <a:xfrm>
            <a:off x="457200" y="2895600"/>
            <a:ext cx="3657600" cy="1524000"/>
          </a:xfrm>
          <a:prstGeom prst="rect">
            <a:avLst/>
          </a:prstGeom>
          <a:noFill/>
          <a:effectLst>
            <a:outerShdw dist="107763" dir="8100000" algn="ctr" rotWithShape="0">
              <a:srgbClr val="808080"/>
            </a:outerShdw>
          </a:effectLst>
        </p:spPr>
      </p:pic>
      <p:pic>
        <p:nvPicPr>
          <p:cNvPr id="83979" name="Picture 11" descr="bl0032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15160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0"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6094B30-F4EC-4444-9D9E-54868C0C4884}" type="slidenum">
              <a:rPr lang="en-US" altLang="el-GR" b="0">
                <a:solidFill>
                  <a:schemeClr val="tx1"/>
                </a:solidFill>
                <a:latin typeface="Century Gothic" panose="020B0502020202020204" pitchFamily="34" charset="0"/>
              </a:rPr>
              <a:pPr/>
              <a:t>79</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333375"/>
            <a:ext cx="9144000" cy="701675"/>
          </a:xfrm>
          <a:prstGeom prst="rect">
            <a:avLst/>
          </a:prstGeom>
          <a:gradFill rotWithShape="0">
            <a:gsLst>
              <a:gs pos="0">
                <a:srgbClr val="0000FF">
                  <a:gamma/>
                  <a:shade val="46275"/>
                  <a:invGamma/>
                </a:srgbClr>
              </a:gs>
              <a:gs pos="100000">
                <a:srgbClr val="0000FF"/>
              </a:gs>
            </a:gsLst>
            <a:lin ang="2700000" scaled="1"/>
          </a:gradFill>
          <a:ln w="57150">
            <a:noFill/>
            <a:miter lim="800000"/>
            <a:headEnd/>
            <a:tailEnd/>
          </a:ln>
          <a:effectLst/>
        </p:spPr>
        <p:txBody>
          <a:bodyPr>
            <a:spAutoFit/>
          </a:bodyPr>
          <a:lstStyle/>
          <a:p>
            <a:pPr eaLnBrk="1" hangingPunct="1">
              <a:lnSpc>
                <a:spcPct val="100000"/>
              </a:lnSpc>
              <a:spcBef>
                <a:spcPct val="50000"/>
              </a:spcBef>
              <a:defRPr/>
            </a:pPr>
            <a:r>
              <a:rPr lang="el-GR" sz="4000" b="0" dirty="0">
                <a:solidFill>
                  <a:schemeClr val="bg1"/>
                </a:solidFill>
                <a:effectLst>
                  <a:outerShdw blurRad="38100" dist="38100" dir="2700000" algn="tl">
                    <a:srgbClr val="000000"/>
                  </a:outerShdw>
                </a:effectLst>
                <a:latin typeface="Century Gothic" pitchFamily="34" charset="0"/>
              </a:rPr>
              <a:t>ΜΑΡΚΕΤΙΝΓΚ</a:t>
            </a:r>
            <a:r>
              <a:rPr lang="en-GB" sz="4000" b="0" dirty="0">
                <a:solidFill>
                  <a:schemeClr val="bg1"/>
                </a:solidFill>
                <a:effectLst>
                  <a:outerShdw blurRad="38100" dist="38100" dir="2700000" algn="tl">
                    <a:srgbClr val="000000"/>
                  </a:outerShdw>
                </a:effectLst>
                <a:latin typeface="Century Gothic" pitchFamily="34" charset="0"/>
              </a:rPr>
              <a:t> </a:t>
            </a:r>
            <a:r>
              <a:rPr lang="el-GR" sz="4000" b="0" dirty="0">
                <a:solidFill>
                  <a:schemeClr val="bg1"/>
                </a:solidFill>
                <a:effectLst>
                  <a:outerShdw blurRad="38100" dist="38100" dir="2700000" algn="tl">
                    <a:srgbClr val="000000"/>
                  </a:outerShdw>
                </a:effectLst>
                <a:latin typeface="Century Gothic" pitchFamily="34" charset="0"/>
              </a:rPr>
              <a:t>(</a:t>
            </a:r>
            <a:r>
              <a:rPr lang="en-GB" sz="4000" b="0" dirty="0">
                <a:solidFill>
                  <a:schemeClr val="bg1"/>
                </a:solidFill>
                <a:effectLst>
                  <a:outerShdw blurRad="38100" dist="38100" dir="2700000" algn="tl">
                    <a:srgbClr val="000000"/>
                  </a:outerShdw>
                </a:effectLst>
                <a:latin typeface="Century Gothic" pitchFamily="34" charset="0"/>
              </a:rPr>
              <a:t>MARKET</a:t>
            </a:r>
            <a:r>
              <a:rPr lang="en-GB" sz="4000" dirty="0">
                <a:solidFill>
                  <a:schemeClr val="bg1"/>
                </a:solidFill>
                <a:effectLst>
                  <a:outerShdw blurRad="38100" dist="38100" dir="2700000" algn="tl">
                    <a:srgbClr val="000000"/>
                  </a:outerShdw>
                </a:effectLst>
                <a:latin typeface="Century Gothic" pitchFamily="34" charset="0"/>
              </a:rPr>
              <a:t>ING</a:t>
            </a:r>
            <a:r>
              <a:rPr lang="en-GB" sz="4000" b="0" dirty="0">
                <a:solidFill>
                  <a:schemeClr val="bg1"/>
                </a:solidFill>
                <a:effectLst>
                  <a:outerShdw blurRad="38100" dist="38100" dir="2700000" algn="tl">
                    <a:srgbClr val="000000"/>
                  </a:outerShdw>
                </a:effectLst>
                <a:latin typeface="Century Gothic" pitchFamily="34" charset="0"/>
              </a:rPr>
              <a:t>) ????</a:t>
            </a:r>
            <a:endParaRPr lang="el-GR" sz="4000" b="0" dirty="0">
              <a:solidFill>
                <a:schemeClr val="bg1"/>
              </a:solidFill>
              <a:effectLst>
                <a:outerShdw blurRad="38100" dist="38100" dir="2700000" algn="tl">
                  <a:srgbClr val="000000"/>
                </a:outerShdw>
              </a:effectLst>
              <a:latin typeface="Century Gothic" pitchFamily="34" charset="0"/>
            </a:endParaRPr>
          </a:p>
        </p:txBody>
      </p:sp>
      <p:sp>
        <p:nvSpPr>
          <p:cNvPr id="86020" name="Text Box 4"/>
          <p:cNvSpPr txBox="1">
            <a:spLocks noChangeArrowheads="1"/>
          </p:cNvSpPr>
          <p:nvPr/>
        </p:nvSpPr>
        <p:spPr bwMode="auto">
          <a:xfrm>
            <a:off x="3059113" y="2133600"/>
            <a:ext cx="5334000" cy="3444875"/>
          </a:xfrm>
          <a:prstGeom prst="rect">
            <a:avLst/>
          </a:prstGeom>
          <a:noFill/>
          <a:ln w="9525">
            <a:noFill/>
            <a:miter lim="800000"/>
            <a:headEnd/>
            <a:tailEnd/>
          </a:ln>
          <a:effectLst/>
        </p:spPr>
        <p:txBody>
          <a:bodyPr>
            <a:spAutoFit/>
          </a:bodyPr>
          <a:lstStyle/>
          <a:p>
            <a:pPr eaLnBrk="1" hangingPunct="1">
              <a:lnSpc>
                <a:spcPct val="100000"/>
              </a:lnSpc>
              <a:spcBef>
                <a:spcPct val="50000"/>
              </a:spcBef>
              <a:defRPr/>
            </a:pPr>
            <a:r>
              <a:rPr lang="el-GR" sz="4000" dirty="0">
                <a:solidFill>
                  <a:schemeClr val="tx1"/>
                </a:solidFill>
                <a:effectLst>
                  <a:outerShdw blurRad="38100" dist="38100" dir="2700000" algn="tl">
                    <a:srgbClr val="000000"/>
                  </a:outerShdw>
                </a:effectLst>
                <a:latin typeface="Century Gothic" pitchFamily="34" charset="0"/>
              </a:rPr>
              <a:t>ΠΩΛΗΣΕΙΣ ;</a:t>
            </a:r>
          </a:p>
          <a:p>
            <a:pPr eaLnBrk="1" hangingPunct="1">
              <a:lnSpc>
                <a:spcPct val="100000"/>
              </a:lnSpc>
              <a:spcBef>
                <a:spcPct val="50000"/>
              </a:spcBef>
              <a:defRPr/>
            </a:pPr>
            <a:r>
              <a:rPr lang="el-GR" sz="4000" dirty="0">
                <a:solidFill>
                  <a:schemeClr val="tx1"/>
                </a:solidFill>
                <a:effectLst>
                  <a:outerShdw blurRad="38100" dist="38100" dir="2700000" algn="tl">
                    <a:srgbClr val="000000"/>
                  </a:outerShdw>
                </a:effectLst>
                <a:latin typeface="Century Gothic" pitchFamily="34" charset="0"/>
              </a:rPr>
              <a:t>ΔΙΑΦΗΜΙΣΗ ;</a:t>
            </a:r>
          </a:p>
          <a:p>
            <a:pPr eaLnBrk="1" hangingPunct="1">
              <a:lnSpc>
                <a:spcPct val="100000"/>
              </a:lnSpc>
              <a:spcBef>
                <a:spcPct val="50000"/>
              </a:spcBef>
              <a:defRPr/>
            </a:pPr>
            <a:r>
              <a:rPr lang="el-GR" sz="4000" dirty="0">
                <a:solidFill>
                  <a:schemeClr val="tx1"/>
                </a:solidFill>
                <a:effectLst>
                  <a:outerShdw blurRad="38100" dist="38100" dir="2700000" algn="tl">
                    <a:srgbClr val="000000"/>
                  </a:outerShdw>
                </a:effectLst>
                <a:latin typeface="Century Gothic" pitchFamily="34" charset="0"/>
              </a:rPr>
              <a:t>ΚΑΤΑΝΑΛΩΣΗ ;</a:t>
            </a:r>
          </a:p>
          <a:p>
            <a:pPr eaLnBrk="1" hangingPunct="1">
              <a:lnSpc>
                <a:spcPct val="100000"/>
              </a:lnSpc>
              <a:spcBef>
                <a:spcPct val="50000"/>
              </a:spcBef>
              <a:defRPr/>
            </a:pPr>
            <a:r>
              <a:rPr lang="el-GR" sz="4000" dirty="0">
                <a:solidFill>
                  <a:schemeClr val="tx1"/>
                </a:solidFill>
                <a:effectLst>
                  <a:outerShdw blurRad="38100" dist="38100" dir="2700000" algn="tl">
                    <a:srgbClr val="000000"/>
                  </a:outerShdw>
                </a:effectLst>
                <a:latin typeface="Century Gothic" pitchFamily="34" charset="0"/>
              </a:rPr>
              <a:t>ΕΚΜΕΤΑΛΛΕΥΣΗ ;</a:t>
            </a:r>
          </a:p>
        </p:txBody>
      </p:sp>
      <p:sp>
        <p:nvSpPr>
          <p:cNvPr id="13316" name="Picture 5" descr="bd04936_"/>
          <p:cNvSpPr>
            <a:spLocks noChangeAspect="1" noChangeArrowheads="1"/>
          </p:cNvSpPr>
          <p:nvPr/>
        </p:nvSpPr>
        <p:spPr bwMode="auto">
          <a:xfrm>
            <a:off x="0" y="1219200"/>
            <a:ext cx="2438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13317" name="Rectangle 6"/>
          <p:cNvSpPr>
            <a:spLocks noChangeArrowheads="1"/>
          </p:cNvSpPr>
          <p:nvPr/>
        </p:nvSpPr>
        <p:spPr bwMode="auto">
          <a:xfrm>
            <a:off x="8559800" y="6165850"/>
            <a:ext cx="384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81B6B54-621A-479B-B80F-E1F4B364A93A}" type="slidenum">
              <a:rPr lang="en-US" altLang="el-GR" b="0">
                <a:solidFill>
                  <a:schemeClr val="tx1"/>
                </a:solidFill>
                <a:latin typeface="Century Gothic" panose="020B0502020202020204" pitchFamily="34" charset="0"/>
              </a:rPr>
              <a:pPr/>
              <a:t>8</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 calcmode="lin" valueType="num">
                                      <p:cBhvr additive="base">
                                        <p:cTn id="7" dur="500" fill="hold"/>
                                        <p:tgtEl>
                                          <p:spTgt spid="86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020">
                                            <p:txEl>
                                              <p:pRg st="1" end="1"/>
                                            </p:txEl>
                                          </p:spTgt>
                                        </p:tgtEl>
                                        <p:attrNameLst>
                                          <p:attrName>style.visibility</p:attrName>
                                        </p:attrNameLst>
                                      </p:cBhvr>
                                      <p:to>
                                        <p:strVal val="visible"/>
                                      </p:to>
                                    </p:set>
                                    <p:anim calcmode="lin" valueType="num">
                                      <p:cBhvr additive="base">
                                        <p:cTn id="13" dur="500" fill="hold"/>
                                        <p:tgtEl>
                                          <p:spTgt spid="860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6020">
                                            <p:txEl>
                                              <p:pRg st="2" end="2"/>
                                            </p:txEl>
                                          </p:spTgt>
                                        </p:tgtEl>
                                        <p:attrNameLst>
                                          <p:attrName>style.visibility</p:attrName>
                                        </p:attrNameLst>
                                      </p:cBhvr>
                                      <p:to>
                                        <p:strVal val="visible"/>
                                      </p:to>
                                    </p:set>
                                    <p:anim calcmode="lin" valueType="num">
                                      <p:cBhvr additive="base">
                                        <p:cTn id="19" dur="500" fill="hold"/>
                                        <p:tgtEl>
                                          <p:spTgt spid="860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6020">
                                            <p:txEl>
                                              <p:pRg st="3" end="3"/>
                                            </p:txEl>
                                          </p:spTgt>
                                        </p:tgtEl>
                                        <p:attrNameLst>
                                          <p:attrName>style.visibility</p:attrName>
                                        </p:attrNameLst>
                                      </p:cBhvr>
                                      <p:to>
                                        <p:strVal val="visible"/>
                                      </p:to>
                                    </p:set>
                                    <p:anim calcmode="lin" valueType="num">
                                      <p:cBhvr additive="base">
                                        <p:cTn id="25" dur="500" fill="hold"/>
                                        <p:tgtEl>
                                          <p:spTgt spid="860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Text Box 2"/>
          <p:cNvSpPr txBox="1">
            <a:spLocks noChangeArrowheads="1"/>
          </p:cNvSpPr>
          <p:nvPr/>
        </p:nvSpPr>
        <p:spPr bwMode="auto">
          <a:xfrm>
            <a:off x="2052638" y="782638"/>
            <a:ext cx="5937250" cy="479425"/>
          </a:xfrm>
          <a:prstGeom prst="rect">
            <a:avLst/>
          </a:prstGeom>
          <a:solidFill>
            <a:schemeClr val="accent2"/>
          </a:solidFill>
          <a:ln w="9525">
            <a:solidFill>
              <a:srgbClr val="000066"/>
            </a:solidFill>
            <a:miter lim="800000"/>
            <a:headEnd/>
            <a:tailEnd/>
          </a:ln>
          <a:effectLst>
            <a:outerShdw dist="107763" dir="13500000" algn="ctr" rotWithShape="0">
              <a:schemeClr val="bg2">
                <a:alpha val="50000"/>
              </a:schemeClr>
            </a:outerShdw>
          </a:effectLst>
        </p:spPr>
        <p:txBody>
          <a:bodyPr>
            <a:spAutoFit/>
          </a:bodyPr>
          <a:lstStyle/>
          <a:p>
            <a:pPr>
              <a:spcBef>
                <a:spcPct val="50000"/>
              </a:spcBef>
              <a:defRPr/>
            </a:pPr>
            <a:r>
              <a:rPr lang="el-GR">
                <a:solidFill>
                  <a:schemeClr val="bg1"/>
                </a:solidFill>
                <a:effectLst>
                  <a:outerShdw blurRad="38100" dist="38100" dir="2700000" algn="tl">
                    <a:srgbClr val="000000"/>
                  </a:outerShdw>
                </a:effectLst>
                <a:latin typeface="Century Gothic" pitchFamily="34" charset="0"/>
              </a:rPr>
              <a:t>ΠΡΟΣΕΓΓΙΣΕΙΣ ΜΑΡΚΕΤΙΝΓΚ</a:t>
            </a:r>
          </a:p>
        </p:txBody>
      </p:sp>
      <p:sp>
        <p:nvSpPr>
          <p:cNvPr id="1080323" name="Text Box 3"/>
          <p:cNvSpPr txBox="1">
            <a:spLocks noChangeArrowheads="1"/>
          </p:cNvSpPr>
          <p:nvPr/>
        </p:nvSpPr>
        <p:spPr bwMode="auto">
          <a:xfrm>
            <a:off x="681038" y="3068638"/>
            <a:ext cx="3429000" cy="1471612"/>
          </a:xfrm>
          <a:prstGeom prst="rect">
            <a:avLst/>
          </a:prstGeom>
          <a:solidFill>
            <a:srgbClr val="000066"/>
          </a:solidFill>
          <a:ln w="9525">
            <a:noFill/>
            <a:miter lim="800000"/>
            <a:headEnd/>
            <a:tailEnd/>
          </a:ln>
          <a:effectLst>
            <a:outerShdw dist="107763" dir="13500000" algn="ctr" rotWithShape="0">
              <a:schemeClr val="bg2">
                <a:alpha val="50000"/>
              </a:schemeClr>
            </a:outerShdw>
          </a:effectLst>
        </p:spPr>
        <p:txBody>
          <a:bodyPr>
            <a:spAutoFit/>
          </a:bodyPr>
          <a:lstStyle/>
          <a:p>
            <a:pPr>
              <a:spcBef>
                <a:spcPct val="50000"/>
              </a:spcBef>
              <a:defRPr/>
            </a:pPr>
            <a:r>
              <a:rPr lang="el-GR">
                <a:solidFill>
                  <a:schemeClr val="bg1"/>
                </a:solidFill>
                <a:effectLst>
                  <a:outerShdw blurRad="38100" dist="38100" dir="2700000" algn="tl">
                    <a:srgbClr val="000000"/>
                  </a:outerShdw>
                </a:effectLst>
                <a:latin typeface="Century Gothic" pitchFamily="34" charset="0"/>
              </a:rPr>
              <a:t>ΕΠΙΣΤΗΜΟΝΙΚΟ</a:t>
            </a:r>
          </a:p>
          <a:p>
            <a:pPr>
              <a:spcBef>
                <a:spcPct val="50000"/>
              </a:spcBef>
              <a:defRPr/>
            </a:pPr>
            <a:r>
              <a:rPr lang="el-GR">
                <a:solidFill>
                  <a:schemeClr val="bg1"/>
                </a:solidFill>
                <a:effectLst>
                  <a:outerShdw blurRad="38100" dist="38100" dir="2700000" algn="tl">
                    <a:srgbClr val="000000"/>
                  </a:outerShdw>
                </a:effectLst>
                <a:latin typeface="Century Gothic" pitchFamily="34" charset="0"/>
              </a:rPr>
              <a:t>ΒΑΖΕΙ ΦΡΑΓΜΟΥΣ       ΣΤΗ ΦΑΝΤΑΣΙΑ</a:t>
            </a:r>
          </a:p>
        </p:txBody>
      </p:sp>
      <p:sp>
        <p:nvSpPr>
          <p:cNvPr id="1080324" name="Text Box 4"/>
          <p:cNvSpPr txBox="1">
            <a:spLocks noChangeArrowheads="1"/>
          </p:cNvSpPr>
          <p:nvPr/>
        </p:nvSpPr>
        <p:spPr bwMode="auto">
          <a:xfrm>
            <a:off x="4643438" y="3068638"/>
            <a:ext cx="4038600" cy="1858962"/>
          </a:xfrm>
          <a:prstGeom prst="rect">
            <a:avLst/>
          </a:prstGeom>
          <a:solidFill>
            <a:srgbClr val="CC0000"/>
          </a:solidFill>
          <a:ln w="9525">
            <a:noFill/>
            <a:miter lim="800000"/>
            <a:headEnd/>
            <a:tailEnd/>
          </a:ln>
          <a:effectLst>
            <a:outerShdw dist="107763" dir="13500000" algn="ctr" rotWithShape="0">
              <a:schemeClr val="bg2">
                <a:alpha val="50000"/>
              </a:schemeClr>
            </a:outerShdw>
          </a:effectLst>
        </p:spPr>
        <p:txBody>
          <a:bodyPr>
            <a:spAutoFit/>
          </a:bodyPr>
          <a:lstStyle/>
          <a:p>
            <a:pPr>
              <a:spcBef>
                <a:spcPct val="50000"/>
              </a:spcBef>
              <a:defRPr/>
            </a:pPr>
            <a:r>
              <a:rPr lang="el-GR">
                <a:solidFill>
                  <a:schemeClr val="bg1"/>
                </a:solidFill>
                <a:effectLst>
                  <a:outerShdw blurRad="38100" dist="38100" dir="2700000" algn="tl">
                    <a:srgbClr val="000000"/>
                  </a:outerShdw>
                </a:effectLst>
                <a:latin typeface="Century Gothic" pitchFamily="34" charset="0"/>
              </a:rPr>
              <a:t>ΕΜΠΕΙΡΙΚΟ</a:t>
            </a:r>
          </a:p>
          <a:p>
            <a:pPr>
              <a:spcBef>
                <a:spcPct val="50000"/>
              </a:spcBef>
              <a:defRPr/>
            </a:pPr>
            <a:r>
              <a:rPr lang="el-GR">
                <a:solidFill>
                  <a:schemeClr val="bg1"/>
                </a:solidFill>
                <a:effectLst>
                  <a:outerShdw blurRad="38100" dist="38100" dir="2700000" algn="tl">
                    <a:srgbClr val="000000"/>
                  </a:outerShdw>
                </a:effectLst>
                <a:latin typeface="Century Gothic" pitchFamily="34" charset="0"/>
              </a:rPr>
              <a:t>ΔΕΝ ΑΝΤΙΚΑΘΙΣΤΑ ΤΑ ΕΠΙΣΤΗΜΟΝΙΚΑ ΔΕΔΟΜΕΝΑ</a:t>
            </a:r>
          </a:p>
        </p:txBody>
      </p:sp>
      <p:sp>
        <p:nvSpPr>
          <p:cNvPr id="1080325" name="Line 5"/>
          <p:cNvSpPr>
            <a:spLocks noChangeShapeType="1"/>
          </p:cNvSpPr>
          <p:nvPr/>
        </p:nvSpPr>
        <p:spPr bwMode="auto">
          <a:xfrm flipH="1">
            <a:off x="3271838" y="1316038"/>
            <a:ext cx="1524000" cy="1295400"/>
          </a:xfrm>
          <a:prstGeom prst="line">
            <a:avLst/>
          </a:prstGeom>
          <a:noFill/>
          <a:ln w="57150">
            <a:solidFill>
              <a:srgbClr val="660066"/>
            </a:solidFill>
            <a:round/>
            <a:headEnd/>
            <a:tailEnd type="triangle" w="med" len="med"/>
          </a:ln>
          <a:effectLst>
            <a:outerShdw dist="107763" dir="13500000" algn="ctr" rotWithShape="0">
              <a:schemeClr val="bg2">
                <a:alpha val="50000"/>
              </a:schemeClr>
            </a:outerShdw>
          </a:effectLst>
        </p:spPr>
        <p:txBody>
          <a:bodyPr/>
          <a:lstStyle/>
          <a:p>
            <a:pPr>
              <a:defRPr/>
            </a:pPr>
            <a:endParaRPr lang="el-GR">
              <a:latin typeface="Century Gothic" pitchFamily="34" charset="0"/>
            </a:endParaRPr>
          </a:p>
        </p:txBody>
      </p:sp>
      <p:sp>
        <p:nvSpPr>
          <p:cNvPr id="1080326" name="Line 6"/>
          <p:cNvSpPr>
            <a:spLocks noChangeShapeType="1"/>
          </p:cNvSpPr>
          <p:nvPr/>
        </p:nvSpPr>
        <p:spPr bwMode="auto">
          <a:xfrm>
            <a:off x="4795838" y="1316038"/>
            <a:ext cx="1371600" cy="1219200"/>
          </a:xfrm>
          <a:prstGeom prst="line">
            <a:avLst/>
          </a:prstGeom>
          <a:noFill/>
          <a:ln w="57150">
            <a:solidFill>
              <a:srgbClr val="660066"/>
            </a:solidFill>
            <a:round/>
            <a:headEnd/>
            <a:tailEnd type="triangle" w="med" len="med"/>
          </a:ln>
          <a:effectLst>
            <a:outerShdw dist="107763" dir="13500000" algn="ctr" rotWithShape="0">
              <a:schemeClr val="bg2">
                <a:alpha val="50000"/>
              </a:schemeClr>
            </a:outerShdw>
          </a:effectLst>
        </p:spPr>
        <p:txBody>
          <a:bodyPr/>
          <a:lstStyle/>
          <a:p>
            <a:pPr>
              <a:defRPr/>
            </a:pPr>
            <a:endParaRPr lang="el-GR">
              <a:latin typeface="Century Gothic" pitchFamily="34" charset="0"/>
            </a:endParaRPr>
          </a:p>
        </p:txBody>
      </p:sp>
      <p:sp>
        <p:nvSpPr>
          <p:cNvPr id="84999"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95CA968-2781-4680-83EC-389638628201}" type="slidenum">
              <a:rPr lang="en-US" altLang="el-GR" b="0">
                <a:solidFill>
                  <a:schemeClr val="tx1"/>
                </a:solidFill>
                <a:latin typeface="Century Gothic" panose="020B0502020202020204" pitchFamily="34" charset="0"/>
              </a:rPr>
              <a:pPr/>
              <a:t>80</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Text Box 2"/>
          <p:cNvSpPr txBox="1">
            <a:spLocks noChangeArrowheads="1"/>
          </p:cNvSpPr>
          <p:nvPr/>
        </p:nvSpPr>
        <p:spPr bwMode="auto">
          <a:xfrm>
            <a:off x="0" y="0"/>
            <a:ext cx="6172200" cy="457200"/>
          </a:xfrm>
          <a:prstGeom prst="rect">
            <a:avLst/>
          </a:prstGeom>
          <a:solidFill>
            <a:srgbClr val="000066"/>
          </a:solidFill>
          <a:ln w="9525">
            <a:noFill/>
            <a:miter lim="800000"/>
            <a:headEnd/>
            <a:tailEnd/>
          </a:ln>
          <a:effectLst/>
        </p:spPr>
        <p:txBody>
          <a:bodyPr>
            <a:spAutoFit/>
          </a:bodyPr>
          <a:lstStyle/>
          <a:p>
            <a:pPr>
              <a:spcBef>
                <a:spcPct val="50000"/>
              </a:spcBef>
              <a:defRPr/>
            </a:pPr>
            <a:r>
              <a:rPr lang="el-GR" sz="2400">
                <a:solidFill>
                  <a:schemeClr val="bg1"/>
                </a:solidFill>
                <a:effectLst>
                  <a:outerShdw blurRad="38100" dist="38100" dir="2700000" algn="tl">
                    <a:srgbClr val="000000"/>
                  </a:outerShdw>
                </a:effectLst>
                <a:latin typeface="Arial" charset="0"/>
              </a:rPr>
              <a:t>ΧΑΡΑΚΤΗΡΙΣΤΙΚΑ ΣΤΕΛΕΧΩΝ</a:t>
            </a:r>
          </a:p>
        </p:txBody>
      </p:sp>
      <p:sp>
        <p:nvSpPr>
          <p:cNvPr id="1084419" name="Text Box 3"/>
          <p:cNvSpPr txBox="1">
            <a:spLocks noChangeArrowheads="1"/>
          </p:cNvSpPr>
          <p:nvPr/>
        </p:nvSpPr>
        <p:spPr bwMode="auto">
          <a:xfrm>
            <a:off x="304800" y="2438400"/>
            <a:ext cx="3581400" cy="4064000"/>
          </a:xfrm>
          <a:prstGeom prst="rect">
            <a:avLst/>
          </a:prstGeom>
          <a:solidFill>
            <a:schemeClr val="accent2"/>
          </a:solidFill>
          <a:ln w="9525">
            <a:solidFill>
              <a:srgbClr val="000066"/>
            </a:solidFill>
            <a:miter lim="800000"/>
            <a:headEnd/>
            <a:tailEnd/>
          </a:ln>
          <a:effectLst/>
        </p:spPr>
        <p:txBody>
          <a:bodyPr>
            <a:spAutoFit/>
          </a:bodyPr>
          <a:lstStyle/>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ΑΝΑΛΥΤΙΚΗ ΓΝΩΣΗ ΤΟΥ ΑΝΤΙΚΕΙΜΕΝΟΥ</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ΕΠΙΚΟΙΝΩΝΙΑ ΜΕ ΑΡΙΘΜΟΥΣ ΚΑΙ ΟΡΟΥΣ</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ΠΡΟΣΔΙΟΡΙΣΜΟΣ ΑΝΘΡΩΠΙΝΗΣ ΣΥΜΠΕΡΙΦΟΡΑΣ</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ΔΙΠΟΛΙΚΗ ΣΤΡΑΤΗΓΙΚΗ</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ΜΕΤΟΧΙΚΟΣ ΠΡΟΣΑΝΑΤΟΛΙΣΜΟΣ</a:t>
            </a:r>
          </a:p>
        </p:txBody>
      </p:sp>
      <p:pic>
        <p:nvPicPr>
          <p:cNvPr id="86020" name="Picture 4" descr="FU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1905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FJAP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14400"/>
            <a:ext cx="2133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4422" name="Text Box 6"/>
          <p:cNvSpPr txBox="1">
            <a:spLocks noChangeArrowheads="1"/>
          </p:cNvSpPr>
          <p:nvPr/>
        </p:nvSpPr>
        <p:spPr bwMode="auto">
          <a:xfrm>
            <a:off x="4724400" y="2514600"/>
            <a:ext cx="3200400" cy="2844800"/>
          </a:xfrm>
          <a:prstGeom prst="rect">
            <a:avLst/>
          </a:prstGeom>
          <a:solidFill>
            <a:schemeClr val="accent2"/>
          </a:solidFill>
          <a:ln w="9525">
            <a:solidFill>
              <a:srgbClr val="000066"/>
            </a:solidFill>
            <a:miter lim="800000"/>
            <a:headEnd/>
            <a:tailEnd/>
          </a:ln>
          <a:effectLst/>
        </p:spPr>
        <p:txBody>
          <a:bodyPr>
            <a:spAutoFit/>
          </a:bodyPr>
          <a:lstStyle/>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ΕΜΠΕΙΡΙΚΗ ΓΝΩΣΗ</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ΕΦΑΡΜΟΣΜΕΝΗ ΤΕΧΝΗ</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ΔΙΑΙΣΘΗΣΗ</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ΕΦΑΡΜΟΓΗ</a:t>
            </a:r>
          </a:p>
          <a:p>
            <a:pPr>
              <a:spcBef>
                <a:spcPct val="50000"/>
              </a:spcBef>
              <a:buFont typeface="Wingdings" pitchFamily="2" charset="2"/>
              <a:buChar char="ü"/>
              <a:defRPr/>
            </a:pPr>
            <a:r>
              <a:rPr lang="el-GR">
                <a:solidFill>
                  <a:schemeClr val="bg1"/>
                </a:solidFill>
                <a:effectLst>
                  <a:outerShdw blurRad="38100" dist="38100" dir="2700000" algn="tl">
                    <a:srgbClr val="000000"/>
                  </a:outerShdw>
                </a:effectLst>
                <a:latin typeface="Arial" charset="0"/>
              </a:rPr>
              <a:t>ΕΠΙΚΟΙΝΩΝΙΑ ΜΕ ΩΦΕΛΗ</a:t>
            </a:r>
          </a:p>
        </p:txBody>
      </p:sp>
      <p:pic>
        <p:nvPicPr>
          <p:cNvPr id="86023" name="Picture 7" descr="SY048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487988"/>
            <a:ext cx="28194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8" descr="PE03628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28600"/>
            <a:ext cx="1870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9" descr="pe01851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
            <a:ext cx="16129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Rectangle 5"/>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DCDD185-4DE0-4810-8FDE-F285F84D5111}" type="slidenum">
              <a:rPr lang="en-US" altLang="el-GR" b="0">
                <a:solidFill>
                  <a:schemeClr val="tx1"/>
                </a:solidFill>
                <a:latin typeface="Century Gothic" panose="020B0502020202020204" pitchFamily="34" charset="0"/>
              </a:rPr>
              <a:pPr/>
              <a:t>81</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Text Box 2"/>
          <p:cNvSpPr txBox="1">
            <a:spLocks noChangeArrowheads="1"/>
          </p:cNvSpPr>
          <p:nvPr/>
        </p:nvSpPr>
        <p:spPr bwMode="auto">
          <a:xfrm>
            <a:off x="2771775" y="333375"/>
            <a:ext cx="3733800" cy="557213"/>
          </a:xfrm>
          <a:prstGeom prst="rect">
            <a:avLst/>
          </a:prstGeom>
          <a:solidFill>
            <a:schemeClr val="bg2"/>
          </a:solidFill>
          <a:ln w="38100">
            <a:solidFill>
              <a:srgbClr val="000066"/>
            </a:solidFill>
            <a:miter lim="800000"/>
            <a:headEnd/>
            <a:tailEnd/>
          </a:ln>
          <a:effectLst>
            <a:outerShdw dist="107763" dir="13500000" algn="ctr" rotWithShape="0">
              <a:schemeClr val="bg2">
                <a:alpha val="50000"/>
              </a:schemeClr>
            </a:outerShdw>
          </a:effectLst>
        </p:spPr>
        <p:txBody>
          <a:bodyPr>
            <a:spAutoFit/>
          </a:bodyPr>
          <a:lstStyle/>
          <a:p>
            <a:pPr>
              <a:spcBef>
                <a:spcPct val="50000"/>
              </a:spcBef>
              <a:defRPr/>
            </a:pPr>
            <a:r>
              <a:rPr lang="el-GR">
                <a:solidFill>
                  <a:schemeClr val="bg1"/>
                </a:solidFill>
                <a:effectLst>
                  <a:outerShdw blurRad="38100" dist="38100" dir="2700000" algn="tl">
                    <a:srgbClr val="000000"/>
                  </a:outerShdw>
                </a:effectLst>
                <a:latin typeface="Arial" charset="0"/>
              </a:rPr>
              <a:t>ΑΓΓΛΟΣΑΞΟΝΙΚΗ</a:t>
            </a:r>
          </a:p>
        </p:txBody>
      </p:sp>
      <p:sp>
        <p:nvSpPr>
          <p:cNvPr id="1086467" name="Rectangle 3"/>
          <p:cNvSpPr>
            <a:spLocks noChangeArrowheads="1"/>
          </p:cNvSpPr>
          <p:nvPr/>
        </p:nvSpPr>
        <p:spPr bwMode="auto">
          <a:xfrm>
            <a:off x="6804025" y="2924175"/>
            <a:ext cx="2074863" cy="557213"/>
          </a:xfrm>
          <a:prstGeom prst="rect">
            <a:avLst/>
          </a:prstGeom>
          <a:solidFill>
            <a:srgbClr val="FF0000"/>
          </a:solidFill>
          <a:ln w="38100">
            <a:solidFill>
              <a:srgbClr val="000066"/>
            </a:solidFill>
            <a:miter lim="800000"/>
            <a:headEnd/>
            <a:tailEnd/>
          </a:ln>
          <a:effectLst>
            <a:outerShdw dist="107763" dir="13500000" algn="ctr" rotWithShape="0">
              <a:schemeClr val="bg2">
                <a:alpha val="50000"/>
              </a:schemeClr>
            </a:outerShdw>
          </a:effectLst>
        </p:spPr>
        <p:txBody>
          <a:bodyPr>
            <a:spAutoFit/>
          </a:bodyPr>
          <a:lstStyle/>
          <a:p>
            <a:pPr>
              <a:defRPr/>
            </a:pPr>
            <a:r>
              <a:rPr lang="el-GR">
                <a:solidFill>
                  <a:schemeClr val="bg1"/>
                </a:solidFill>
                <a:effectLst>
                  <a:outerShdw blurRad="38100" dist="38100" dir="2700000" algn="tl">
                    <a:srgbClr val="000000"/>
                  </a:outerShdw>
                </a:effectLst>
                <a:latin typeface="Arial" charset="0"/>
              </a:rPr>
              <a:t>ΓΑΛΛΙΚΗ</a:t>
            </a:r>
          </a:p>
        </p:txBody>
      </p:sp>
      <p:sp>
        <p:nvSpPr>
          <p:cNvPr id="1086468" name="Rectangle 4"/>
          <p:cNvSpPr>
            <a:spLocks noChangeArrowheads="1"/>
          </p:cNvSpPr>
          <p:nvPr/>
        </p:nvSpPr>
        <p:spPr bwMode="auto">
          <a:xfrm>
            <a:off x="250825" y="2997200"/>
            <a:ext cx="2727325" cy="557213"/>
          </a:xfrm>
          <a:prstGeom prst="rect">
            <a:avLst/>
          </a:prstGeom>
          <a:solidFill>
            <a:srgbClr val="000000"/>
          </a:solidFill>
          <a:ln w="38100">
            <a:solidFill>
              <a:srgbClr val="000066"/>
            </a:solidFill>
            <a:miter lim="800000"/>
            <a:headEnd/>
            <a:tailEnd/>
          </a:ln>
          <a:effectLst>
            <a:outerShdw dist="107763" dir="13500000" algn="ctr" rotWithShape="0">
              <a:schemeClr val="bg2">
                <a:alpha val="50000"/>
              </a:schemeClr>
            </a:outerShdw>
          </a:effectLst>
        </p:spPr>
        <p:txBody>
          <a:bodyPr>
            <a:spAutoFit/>
          </a:bodyPr>
          <a:lstStyle/>
          <a:p>
            <a:pPr>
              <a:spcBef>
                <a:spcPct val="50000"/>
              </a:spcBef>
              <a:defRPr/>
            </a:pPr>
            <a:r>
              <a:rPr lang="el-GR">
                <a:solidFill>
                  <a:schemeClr val="bg1"/>
                </a:solidFill>
                <a:effectLst>
                  <a:outerShdw blurRad="38100" dist="38100" dir="2700000" algn="tl">
                    <a:srgbClr val="808080"/>
                  </a:outerShdw>
                </a:effectLst>
                <a:latin typeface="Arial" charset="0"/>
              </a:rPr>
              <a:t>ΓΕΡΜΑΝΙΚΗ</a:t>
            </a:r>
          </a:p>
        </p:txBody>
      </p:sp>
      <p:sp>
        <p:nvSpPr>
          <p:cNvPr id="1086469" name="Rectangle 5"/>
          <p:cNvSpPr>
            <a:spLocks noChangeArrowheads="1"/>
          </p:cNvSpPr>
          <p:nvPr/>
        </p:nvSpPr>
        <p:spPr bwMode="auto">
          <a:xfrm>
            <a:off x="2987675" y="5661025"/>
            <a:ext cx="3370263" cy="557213"/>
          </a:xfrm>
          <a:prstGeom prst="rect">
            <a:avLst/>
          </a:prstGeom>
          <a:solidFill>
            <a:srgbClr val="FFFF00"/>
          </a:solidFill>
          <a:ln w="38100">
            <a:solidFill>
              <a:srgbClr val="000066"/>
            </a:solidFill>
            <a:miter lim="800000"/>
            <a:headEnd/>
            <a:tailEnd/>
          </a:ln>
          <a:effectLst>
            <a:outerShdw dist="107763" dir="13500000" algn="ctr" rotWithShape="0">
              <a:schemeClr val="bg2">
                <a:alpha val="50000"/>
              </a:schemeClr>
            </a:outerShdw>
          </a:effectLst>
        </p:spPr>
        <p:txBody>
          <a:bodyPr>
            <a:spAutoFit/>
          </a:bodyPr>
          <a:lstStyle/>
          <a:p>
            <a:pPr>
              <a:spcBef>
                <a:spcPct val="50000"/>
              </a:spcBef>
              <a:defRPr/>
            </a:pPr>
            <a:r>
              <a:rPr lang="el-GR">
                <a:effectLst>
                  <a:outerShdw blurRad="38100" dist="38100" dir="2700000" algn="tl">
                    <a:srgbClr val="FFFFFF"/>
                  </a:outerShdw>
                </a:effectLst>
                <a:latin typeface="Arial" charset="0"/>
              </a:rPr>
              <a:t>ΣΚΑΝΔΙΝΑΒΙΚΗ</a:t>
            </a:r>
          </a:p>
        </p:txBody>
      </p:sp>
      <p:sp>
        <p:nvSpPr>
          <p:cNvPr id="87046" name="AutoShape 6"/>
          <p:cNvSpPr>
            <a:spLocks noChangeArrowheads="1"/>
          </p:cNvSpPr>
          <p:nvPr/>
        </p:nvSpPr>
        <p:spPr bwMode="auto">
          <a:xfrm>
            <a:off x="3059113" y="981075"/>
            <a:ext cx="3600450" cy="4319588"/>
          </a:xfrm>
          <a:prstGeom prst="diamond">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000082"/>
            </a:extrusionClr>
            <a:contourClr>
              <a:srgbClr val="000082"/>
            </a:contourClr>
          </a:sp3d>
        </p:spPr>
        <p:txBody>
          <a:bodyPr wrap="none" anchor="ctr">
            <a:flatTx/>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p>
        </p:txBody>
      </p:sp>
      <p:sp>
        <p:nvSpPr>
          <p:cNvPr id="87047" name="Rectangle 5"/>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FFC89E2-F8BB-4340-9971-F347D2544A18}" type="slidenum">
              <a:rPr lang="en-US" altLang="el-GR" b="0">
                <a:solidFill>
                  <a:schemeClr val="tx1"/>
                </a:solidFill>
                <a:latin typeface="Century Gothic" panose="020B0502020202020204" pitchFamily="34" charset="0"/>
              </a:rPr>
              <a:pPr/>
              <a:t>82</a:t>
            </a:fld>
            <a:endParaRPr lang="en-US" altLang="el-GR" b="0">
              <a:solidFill>
                <a:schemeClr val="tx1"/>
              </a:solidFill>
              <a:latin typeface="Century Gothic" panose="020B0502020202020204" pitchFamily="34" charset="0"/>
            </a:endParaRPr>
          </a:p>
        </p:txBody>
      </p:sp>
    </p:spTree>
  </p:cSld>
  <p:clrMapOvr>
    <a:masterClrMapping/>
  </p:clrMapOvr>
  <p:transition>
    <p:wheel spokes="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50825" y="908050"/>
            <a:ext cx="8569325" cy="5184775"/>
          </a:xfrm>
          <a:ln>
            <a:solidFill>
              <a:srgbClr val="CC0000"/>
            </a:solidFill>
            <a:miter lim="800000"/>
            <a:headEnd/>
            <a:tailEnd/>
          </a:ln>
        </p:spPr>
        <p:txBody>
          <a:bodyPr/>
          <a:lstStyle/>
          <a:p>
            <a:r>
              <a:rPr lang="en-US" altLang="el-GR" sz="3200" smtClean="0">
                <a:solidFill>
                  <a:schemeClr val="folHlink"/>
                </a:solidFill>
                <a:latin typeface="Century Gothic" panose="020B0502020202020204" pitchFamily="34" charset="0"/>
              </a:rPr>
              <a:t>Brand Image - Brand Equity </a:t>
            </a:r>
            <a:br>
              <a:rPr lang="en-US" altLang="el-GR" sz="3200" smtClean="0">
                <a:solidFill>
                  <a:schemeClr val="folHlink"/>
                </a:solidFill>
                <a:latin typeface="Century Gothic" panose="020B0502020202020204" pitchFamily="34" charset="0"/>
              </a:rPr>
            </a:br>
            <a:r>
              <a:rPr lang="en-US" altLang="el-GR" sz="3200" smtClean="0">
                <a:solidFill>
                  <a:schemeClr val="folHlink"/>
                </a:solidFill>
                <a:latin typeface="Century Gothic" panose="020B0502020202020204" pitchFamily="34" charset="0"/>
              </a:rPr>
              <a:t>Corporate Image - Corporate Equity</a:t>
            </a:r>
            <a:br>
              <a:rPr lang="en-US" altLang="el-GR" sz="3200" smtClean="0">
                <a:solidFill>
                  <a:schemeClr val="folHlink"/>
                </a:solidFill>
                <a:latin typeface="Century Gothic" panose="020B0502020202020204" pitchFamily="34" charset="0"/>
              </a:rPr>
            </a:br>
            <a:r>
              <a:rPr lang="en-US" altLang="el-GR" sz="3200" smtClean="0">
                <a:solidFill>
                  <a:schemeClr val="folHlink"/>
                </a:solidFill>
                <a:latin typeface="Century Gothic" panose="020B0502020202020204" pitchFamily="34" charset="0"/>
              </a:rPr>
              <a:t>Distribution Image - Distribution Equity </a:t>
            </a:r>
            <a:br>
              <a:rPr lang="en-US" altLang="el-GR" sz="3200" smtClean="0">
                <a:solidFill>
                  <a:schemeClr val="folHlink"/>
                </a:solidFill>
                <a:latin typeface="Century Gothic" panose="020B0502020202020204" pitchFamily="34" charset="0"/>
              </a:rPr>
            </a:br>
            <a:r>
              <a:rPr lang="en-US" altLang="el-GR" sz="3200" smtClean="0">
                <a:solidFill>
                  <a:schemeClr val="folHlink"/>
                </a:solidFill>
                <a:latin typeface="Century Gothic" panose="020B0502020202020204" pitchFamily="34" charset="0"/>
              </a:rPr>
              <a:t>Executive Image - Executive Equity</a:t>
            </a:r>
            <a:br>
              <a:rPr lang="en-US" altLang="el-GR" sz="3200" smtClean="0">
                <a:solidFill>
                  <a:schemeClr val="folHlink"/>
                </a:solidFill>
                <a:latin typeface="Century Gothic" panose="020B0502020202020204" pitchFamily="34" charset="0"/>
              </a:rPr>
            </a:br>
            <a:r>
              <a:rPr lang="en-US" altLang="el-GR" sz="3200" smtClean="0">
                <a:solidFill>
                  <a:schemeClr val="folHlink"/>
                </a:solidFill>
                <a:latin typeface="Century Gothic" panose="020B0502020202020204" pitchFamily="34" charset="0"/>
              </a:rPr>
              <a:t>Country of Origin Image  - Country of Origin Equity</a:t>
            </a:r>
            <a:endParaRPr lang="el-GR" altLang="el-GR" sz="3200" smtClean="0">
              <a:solidFill>
                <a:schemeClr val="folHlink"/>
              </a:solidFill>
              <a:latin typeface="Century Gothic" panose="020B0502020202020204" pitchFamily="34" charset="0"/>
            </a:endParaRPr>
          </a:p>
        </p:txBody>
      </p:sp>
      <p:sp>
        <p:nvSpPr>
          <p:cNvPr id="88067" name="Rectangle 5"/>
          <p:cNvSpPr>
            <a:spLocks noChangeArrowheads="1"/>
          </p:cNvSpPr>
          <p:nvPr/>
        </p:nvSpPr>
        <p:spPr bwMode="auto">
          <a:xfrm>
            <a:off x="8362950" y="637857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2BC9811-352F-4FEC-9AE0-D3DE7E6E5DA6}" type="slidenum">
              <a:rPr lang="en-US" altLang="el-GR" b="0">
                <a:solidFill>
                  <a:schemeClr val="tx1"/>
                </a:solidFill>
                <a:latin typeface="Century Gothic" panose="020B0502020202020204" pitchFamily="34" charset="0"/>
              </a:rPr>
              <a:pPr/>
              <a:t>83</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1188" y="333375"/>
            <a:ext cx="7772400" cy="1143000"/>
          </a:xfrm>
        </p:spPr>
        <p:txBody>
          <a:bodyPr/>
          <a:lstStyle/>
          <a:p>
            <a:r>
              <a:rPr lang="el-GR" altLang="el-GR" sz="3200" smtClean="0">
                <a:latin typeface="Century Gothic" panose="020B0502020202020204" pitchFamily="34" charset="0"/>
              </a:rPr>
              <a:t>Η διαδικασία να είσαι με και για την αγορά </a:t>
            </a:r>
          </a:p>
        </p:txBody>
      </p:sp>
      <p:sp>
        <p:nvSpPr>
          <p:cNvPr id="89091" name="Rectangle 3"/>
          <p:cNvSpPr>
            <a:spLocks noGrp="1" noChangeArrowheads="1"/>
          </p:cNvSpPr>
          <p:nvPr>
            <p:ph type="body" idx="1"/>
          </p:nvPr>
        </p:nvSpPr>
        <p:spPr/>
        <p:txBody>
          <a:bodyPr/>
          <a:lstStyle/>
          <a:p>
            <a:r>
              <a:rPr lang="el-GR" altLang="el-GR" smtClean="0">
                <a:latin typeface="Century Gothic" panose="020B0502020202020204" pitchFamily="34" charset="0"/>
              </a:rPr>
              <a:t>Όλες οι στρατηγικές πρέπει να αρχίζουν από τους πελάτες και τις αγορές μας</a:t>
            </a:r>
          </a:p>
          <a:p>
            <a:r>
              <a:rPr lang="el-GR" altLang="el-GR" smtClean="0">
                <a:latin typeface="Century Gothic" panose="020B0502020202020204" pitchFamily="34" charset="0"/>
              </a:rPr>
              <a:t>Όλα τα εσωτερικά προγράμματα αλλαγών και οι εξωτερικές δράσεις να καθορίζονται από τις παραπάνω στρατηγικές</a:t>
            </a:r>
          </a:p>
          <a:p>
            <a:endParaRPr lang="el-GR" altLang="el-GR" smtClean="0">
              <a:latin typeface="Century Gothic" panose="020B0502020202020204" pitchFamily="34" charset="0"/>
            </a:endParaRPr>
          </a:p>
        </p:txBody>
      </p:sp>
      <p:sp>
        <p:nvSpPr>
          <p:cNvPr id="89092"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31CF0F68-8A50-415A-91D8-473029812669}" type="slidenum">
              <a:rPr lang="en-US" altLang="el-GR" b="0">
                <a:solidFill>
                  <a:schemeClr val="tx1"/>
                </a:solidFill>
                <a:latin typeface="Century Gothic" panose="020B0502020202020204" pitchFamily="34" charset="0"/>
              </a:rPr>
              <a:pPr/>
              <a:t>84</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468313" y="333375"/>
            <a:ext cx="8229600" cy="1143000"/>
          </a:xfrm>
          <a:solidFill>
            <a:schemeClr val="bg1"/>
          </a:solidFill>
        </p:spPr>
        <p:txBody>
          <a:bodyPr/>
          <a:lstStyle/>
          <a:p>
            <a:pPr>
              <a:defRPr/>
            </a:pPr>
            <a:r>
              <a:rPr lang="el-GR" smtClean="0">
                <a:solidFill>
                  <a:schemeClr val="hlink"/>
                </a:solidFill>
                <a:effectLst>
                  <a:outerShdw blurRad="38100" dist="38100" dir="2700000" algn="tl">
                    <a:srgbClr val="C0C0C0"/>
                  </a:outerShdw>
                </a:effectLst>
                <a:latin typeface="Century Gothic" pitchFamily="34" charset="0"/>
              </a:rPr>
              <a:t>Κεφάλαιο της Επιχείρησης</a:t>
            </a:r>
          </a:p>
        </p:txBody>
      </p:sp>
      <p:sp>
        <p:nvSpPr>
          <p:cNvPr id="90115" name="Rectangle 3"/>
          <p:cNvSpPr>
            <a:spLocks noGrp="1" noChangeArrowheads="1"/>
          </p:cNvSpPr>
          <p:nvPr>
            <p:ph type="body" idx="1"/>
          </p:nvPr>
        </p:nvSpPr>
        <p:spPr/>
        <p:txBody>
          <a:bodyPr/>
          <a:lstStyle/>
          <a:p>
            <a:r>
              <a:rPr lang="el-GR" altLang="el-GR" smtClean="0">
                <a:latin typeface="Century Gothic" panose="020B0502020202020204" pitchFamily="34" charset="0"/>
              </a:rPr>
              <a:t>Πάγια και εξοπλισμός</a:t>
            </a:r>
          </a:p>
          <a:p>
            <a:r>
              <a:rPr lang="el-GR" altLang="el-GR" smtClean="0">
                <a:latin typeface="Century Gothic" panose="020B0502020202020204" pitchFamily="34" charset="0"/>
              </a:rPr>
              <a:t>Δίκτυο</a:t>
            </a:r>
          </a:p>
          <a:p>
            <a:r>
              <a:rPr lang="el-GR" altLang="el-GR" smtClean="0">
                <a:latin typeface="Century Gothic" panose="020B0502020202020204" pitchFamily="34" charset="0"/>
              </a:rPr>
              <a:t>Συνεργάτες</a:t>
            </a:r>
          </a:p>
          <a:p>
            <a:r>
              <a:rPr lang="el-GR" altLang="el-GR" smtClean="0">
                <a:latin typeface="Century Gothic" panose="020B0502020202020204" pitchFamily="34" charset="0"/>
              </a:rPr>
              <a:t>Πελάτες</a:t>
            </a:r>
          </a:p>
          <a:p>
            <a:r>
              <a:rPr lang="el-GR" altLang="el-GR" smtClean="0">
                <a:latin typeface="Century Gothic" panose="020B0502020202020204" pitchFamily="34" charset="0"/>
              </a:rPr>
              <a:t>Εικόνα προϊόντος και επιχείρησης</a:t>
            </a:r>
          </a:p>
          <a:p>
            <a:r>
              <a:rPr lang="el-GR" altLang="el-GR" smtClean="0">
                <a:latin typeface="Century Gothic" panose="020B0502020202020204" pitchFamily="34" charset="0"/>
              </a:rPr>
              <a:t>Στελεχιακό δυναμικό</a:t>
            </a:r>
          </a:p>
          <a:p>
            <a:r>
              <a:rPr lang="el-GR" altLang="el-GR" smtClean="0">
                <a:latin typeface="Century Gothic" panose="020B0502020202020204" pitchFamily="34" charset="0"/>
              </a:rPr>
              <a:t>Υπάρχουσα γνώση</a:t>
            </a:r>
          </a:p>
          <a:p>
            <a:endParaRPr lang="el-GR" altLang="el-GR" smtClean="0">
              <a:latin typeface="Century Gothic" panose="020B0502020202020204" pitchFamily="34" charset="0"/>
            </a:endParaRPr>
          </a:p>
        </p:txBody>
      </p:sp>
      <p:sp>
        <p:nvSpPr>
          <p:cNvPr id="90116"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9C12A559-1177-493C-A1F9-5FC396B4756D}" type="slidenum">
              <a:rPr lang="en-US" altLang="el-GR" b="0">
                <a:solidFill>
                  <a:schemeClr val="tx1"/>
                </a:solidFill>
                <a:latin typeface="Century Gothic" panose="020B0502020202020204" pitchFamily="34" charset="0"/>
              </a:rPr>
              <a:pPr/>
              <a:t>85</a:t>
            </a:fld>
            <a:endParaRPr lang="en-US" altLang="el-GR" b="0">
              <a:solidFill>
                <a:schemeClr val="tx1"/>
              </a:solidFill>
              <a:latin typeface="Century Gothic" panose="020B0502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4988" y="152400"/>
            <a:ext cx="8424862" cy="762000"/>
          </a:xfrm>
          <a:solidFill>
            <a:schemeClr val="accent1"/>
          </a:solidFill>
          <a:ln>
            <a:solidFill>
              <a:srgbClr val="6600CC"/>
            </a:solidFill>
            <a:miter lim="800000"/>
            <a:headEnd/>
            <a:tailEnd/>
          </a:ln>
        </p:spPr>
        <p:txBody>
          <a:bodyPr/>
          <a:lstStyle/>
          <a:p>
            <a:pPr algn="l" eaLnBrk="1" hangingPunct="1"/>
            <a:r>
              <a:rPr lang="el-GR" altLang="el-GR" sz="4000" b="1" smtClean="0">
                <a:solidFill>
                  <a:srgbClr val="FFFF00"/>
                </a:solidFill>
                <a:latin typeface="Century Gothic" panose="020B0502020202020204" pitchFamily="34" charset="0"/>
              </a:rPr>
              <a:t>Μπαίνουμε σε μία Νέα Οικονομία</a:t>
            </a:r>
            <a:endParaRPr lang="en-US" altLang="el-GR" sz="4000" smtClean="0">
              <a:solidFill>
                <a:srgbClr val="FFFF00"/>
              </a:solidFill>
              <a:latin typeface="Century Gothic" panose="020B0502020202020204" pitchFamily="34" charset="0"/>
            </a:endParaRPr>
          </a:p>
        </p:txBody>
      </p:sp>
      <p:sp>
        <p:nvSpPr>
          <p:cNvPr id="91139" name="Rectangle 3"/>
          <p:cNvSpPr>
            <a:spLocks noGrp="1" noChangeArrowheads="1"/>
          </p:cNvSpPr>
          <p:nvPr>
            <p:ph type="body" idx="1"/>
          </p:nvPr>
        </p:nvSpPr>
        <p:spPr>
          <a:xfrm>
            <a:off x="534988" y="990600"/>
            <a:ext cx="8424862" cy="5105400"/>
          </a:xfrm>
          <a:solidFill>
            <a:schemeClr val="accent1"/>
          </a:solidFill>
          <a:ln>
            <a:solidFill>
              <a:srgbClr val="6600CC"/>
            </a:solidFill>
            <a:miter lim="800000"/>
            <a:headEnd/>
            <a:tailEnd/>
          </a:ln>
        </p:spPr>
        <p:txBody>
          <a:bodyPr/>
          <a:lstStyle/>
          <a:p>
            <a:pPr marL="195263" indent="-195263" eaLnBrk="1" hangingPunct="1">
              <a:lnSpc>
                <a:spcPct val="150000"/>
              </a:lnSpc>
              <a:spcBef>
                <a:spcPct val="0"/>
              </a:spcBef>
            </a:pPr>
            <a:r>
              <a:rPr lang="el-GR" altLang="el-GR" sz="2000" b="1" smtClean="0">
                <a:solidFill>
                  <a:schemeClr val="bg1"/>
                </a:solidFill>
                <a:latin typeface="Century Gothic" panose="020B0502020202020204" pitchFamily="34" charset="0"/>
              </a:rPr>
              <a:t>Η Παλαιά Οικονομία βασιζόταν στις μεταποιητικές επιχειρήσεις</a:t>
            </a:r>
            <a:r>
              <a:rPr lang="en-US" altLang="el-GR" sz="2000" b="1" smtClean="0">
                <a:solidFill>
                  <a:schemeClr val="bg1"/>
                </a:solidFill>
                <a:latin typeface="Century Gothic" panose="020B0502020202020204" pitchFamily="34" charset="0"/>
              </a:rPr>
              <a:t>:</a:t>
            </a:r>
          </a:p>
          <a:p>
            <a:pPr marL="860425" lvl="1" eaLnBrk="1" hangingPunct="1">
              <a:lnSpc>
                <a:spcPct val="150000"/>
              </a:lnSpc>
              <a:spcBef>
                <a:spcPct val="0"/>
              </a:spcBef>
              <a:buFont typeface="Wingdings" panose="05000000000000000000" pitchFamily="2" charset="2"/>
              <a:buChar char="Ü"/>
            </a:pPr>
            <a:r>
              <a:rPr lang="en-US" altLang="el-GR" sz="2000" b="1" smtClean="0">
                <a:solidFill>
                  <a:schemeClr val="bg1"/>
                </a:solidFill>
                <a:latin typeface="Century Gothic" panose="020B0502020202020204" pitchFamily="34" charset="0"/>
              </a:rPr>
              <a:t> </a:t>
            </a:r>
            <a:r>
              <a:rPr lang="el-GR" altLang="el-GR" sz="2000" b="1" smtClean="0">
                <a:solidFill>
                  <a:schemeClr val="bg1"/>
                </a:solidFill>
                <a:latin typeface="Century Gothic" panose="020B0502020202020204" pitchFamily="34" charset="0"/>
              </a:rPr>
              <a:t>προτυποποίηση</a:t>
            </a:r>
            <a:r>
              <a:rPr lang="en-US" altLang="el-GR" sz="2000" b="1" smtClean="0">
                <a:solidFill>
                  <a:schemeClr val="bg1"/>
                </a:solidFill>
                <a:latin typeface="Century Gothic" panose="020B0502020202020204" pitchFamily="34" charset="0"/>
              </a:rPr>
              <a:t> </a:t>
            </a:r>
          </a:p>
          <a:p>
            <a:pPr marL="860425" lvl="1" eaLnBrk="1" hangingPunct="1">
              <a:lnSpc>
                <a:spcPct val="150000"/>
              </a:lnSpc>
              <a:spcBef>
                <a:spcPct val="0"/>
              </a:spcBef>
              <a:buFont typeface="Wingdings" panose="05000000000000000000" pitchFamily="2" charset="2"/>
              <a:buChar char="Ü"/>
            </a:pPr>
            <a:r>
              <a:rPr lang="en-US" altLang="el-GR" sz="2000" b="1" smtClean="0">
                <a:solidFill>
                  <a:schemeClr val="bg1"/>
                </a:solidFill>
                <a:latin typeface="Century Gothic" panose="020B0502020202020204" pitchFamily="34" charset="0"/>
              </a:rPr>
              <a:t> </a:t>
            </a:r>
            <a:r>
              <a:rPr lang="el-GR" altLang="el-GR" sz="2000" b="1" smtClean="0">
                <a:solidFill>
                  <a:schemeClr val="bg1"/>
                </a:solidFill>
                <a:latin typeface="Century Gothic" panose="020B0502020202020204" pitchFamily="34" charset="0"/>
              </a:rPr>
              <a:t>οικονομίες κλίμακας</a:t>
            </a:r>
            <a:endParaRPr lang="en-US" altLang="el-GR" sz="2000" b="1" smtClean="0">
              <a:solidFill>
                <a:schemeClr val="bg1"/>
              </a:solidFill>
              <a:latin typeface="Century Gothic" panose="020B0502020202020204" pitchFamily="34" charset="0"/>
            </a:endParaRPr>
          </a:p>
          <a:p>
            <a:pPr marL="860425" lvl="1" eaLnBrk="1" hangingPunct="1">
              <a:lnSpc>
                <a:spcPct val="150000"/>
              </a:lnSpc>
              <a:spcBef>
                <a:spcPct val="0"/>
              </a:spcBef>
              <a:buFont typeface="Wingdings" panose="05000000000000000000" pitchFamily="2" charset="2"/>
              <a:buChar char="Ü"/>
            </a:pPr>
            <a:r>
              <a:rPr lang="en-US" altLang="el-GR" sz="2000" b="1" smtClean="0">
                <a:solidFill>
                  <a:schemeClr val="bg1"/>
                </a:solidFill>
                <a:latin typeface="Century Gothic" panose="020B0502020202020204" pitchFamily="34" charset="0"/>
              </a:rPr>
              <a:t> </a:t>
            </a:r>
            <a:r>
              <a:rPr lang="el-GR" altLang="el-GR" sz="2000" b="1" smtClean="0">
                <a:solidFill>
                  <a:schemeClr val="bg1"/>
                </a:solidFill>
                <a:latin typeface="Century Gothic" panose="020B0502020202020204" pitchFamily="34" charset="0"/>
              </a:rPr>
              <a:t>επανάληψη</a:t>
            </a:r>
            <a:r>
              <a:rPr lang="en-US" altLang="el-GR" sz="2000" b="1" smtClean="0">
                <a:solidFill>
                  <a:schemeClr val="bg1"/>
                </a:solidFill>
                <a:latin typeface="Century Gothic" panose="020B0502020202020204" pitchFamily="34" charset="0"/>
              </a:rPr>
              <a:t> </a:t>
            </a:r>
          </a:p>
          <a:p>
            <a:pPr marL="860425" lvl="1" eaLnBrk="1" hangingPunct="1">
              <a:lnSpc>
                <a:spcPct val="150000"/>
              </a:lnSpc>
              <a:spcBef>
                <a:spcPct val="0"/>
              </a:spcBef>
              <a:buFont typeface="Wingdings" panose="05000000000000000000" pitchFamily="2" charset="2"/>
              <a:buChar char="Ü"/>
            </a:pPr>
            <a:r>
              <a:rPr lang="en-US" altLang="el-GR" sz="2000" b="1" smtClean="0">
                <a:solidFill>
                  <a:schemeClr val="bg1"/>
                </a:solidFill>
                <a:latin typeface="Century Gothic" panose="020B0502020202020204" pitchFamily="34" charset="0"/>
              </a:rPr>
              <a:t> </a:t>
            </a:r>
            <a:r>
              <a:rPr lang="el-GR" altLang="el-GR" sz="2000" b="1" smtClean="0">
                <a:solidFill>
                  <a:schemeClr val="bg1"/>
                </a:solidFill>
                <a:latin typeface="Century Gothic" panose="020B0502020202020204" pitchFamily="34" charset="0"/>
              </a:rPr>
              <a:t>αποδοτικότητα</a:t>
            </a:r>
            <a:r>
              <a:rPr lang="en-US" altLang="el-GR" sz="2000" b="1" smtClean="0">
                <a:solidFill>
                  <a:schemeClr val="bg1"/>
                </a:solidFill>
                <a:latin typeface="Century Gothic" panose="020B0502020202020204" pitchFamily="34" charset="0"/>
              </a:rPr>
              <a:t> </a:t>
            </a:r>
          </a:p>
          <a:p>
            <a:pPr marL="860425" lvl="1" eaLnBrk="1" hangingPunct="1">
              <a:lnSpc>
                <a:spcPct val="150000"/>
              </a:lnSpc>
              <a:spcBef>
                <a:spcPct val="0"/>
              </a:spcBef>
              <a:buFont typeface="Wingdings" panose="05000000000000000000" pitchFamily="2" charset="2"/>
              <a:buChar char="Ü"/>
            </a:pPr>
            <a:r>
              <a:rPr lang="en-US" altLang="el-GR" sz="2000" b="1" smtClean="0">
                <a:solidFill>
                  <a:schemeClr val="bg1"/>
                </a:solidFill>
                <a:latin typeface="Century Gothic" panose="020B0502020202020204" pitchFamily="34" charset="0"/>
              </a:rPr>
              <a:t> </a:t>
            </a:r>
            <a:r>
              <a:rPr lang="el-GR" altLang="el-GR" sz="2000" b="1" smtClean="0">
                <a:solidFill>
                  <a:schemeClr val="bg1"/>
                </a:solidFill>
                <a:latin typeface="Century Gothic" panose="020B0502020202020204" pitchFamily="34" charset="0"/>
              </a:rPr>
              <a:t>ιεραρχία</a:t>
            </a:r>
            <a:endParaRPr lang="en-US" altLang="el-GR" sz="2000" b="1" smtClean="0">
              <a:solidFill>
                <a:schemeClr val="bg1"/>
              </a:solidFill>
              <a:latin typeface="Century Gothic" panose="020B0502020202020204" pitchFamily="34" charset="0"/>
            </a:endParaRPr>
          </a:p>
          <a:p>
            <a:pPr marL="195263" indent="-195263" eaLnBrk="1" hangingPunct="1">
              <a:lnSpc>
                <a:spcPct val="150000"/>
              </a:lnSpc>
              <a:spcBef>
                <a:spcPct val="0"/>
              </a:spcBef>
            </a:pPr>
            <a:r>
              <a:rPr lang="el-GR" altLang="el-GR" sz="2000" b="1" smtClean="0">
                <a:solidFill>
                  <a:schemeClr val="bg1"/>
                </a:solidFill>
                <a:latin typeface="Century Gothic" panose="020B0502020202020204" pitchFamily="34" charset="0"/>
              </a:rPr>
              <a:t>Η Νέα Οικονομία βασίζεται στις επιχειρήσεις πληροφόρησης (</a:t>
            </a:r>
            <a:r>
              <a:rPr lang="en-US" altLang="el-GR" sz="2000" b="1" i="1" smtClean="0">
                <a:solidFill>
                  <a:schemeClr val="bg1"/>
                </a:solidFill>
                <a:latin typeface="Century Gothic" panose="020B0502020202020204" pitchFamily="34" charset="0"/>
              </a:rPr>
              <a:t>Information industries</a:t>
            </a:r>
            <a:r>
              <a:rPr lang="el-GR" altLang="el-GR" sz="2000" b="1" i="1" smtClean="0">
                <a:solidFill>
                  <a:schemeClr val="bg1"/>
                </a:solidFill>
                <a:latin typeface="Century Gothic" panose="020B0502020202020204" pitchFamily="34" charset="0"/>
              </a:rPr>
              <a:t>)</a:t>
            </a:r>
            <a:r>
              <a:rPr lang="en-US" altLang="el-GR" sz="2000" b="1" smtClean="0">
                <a:solidFill>
                  <a:schemeClr val="bg1"/>
                </a:solidFill>
                <a:latin typeface="Century Gothic" panose="020B0502020202020204" pitchFamily="34" charset="0"/>
              </a:rPr>
              <a:t>:</a:t>
            </a:r>
          </a:p>
          <a:p>
            <a:pPr marL="860425" lvl="1" eaLnBrk="1" hangingPunct="1">
              <a:lnSpc>
                <a:spcPct val="150000"/>
              </a:lnSpc>
              <a:spcBef>
                <a:spcPct val="0"/>
              </a:spcBef>
              <a:buFont typeface="Wingdings" panose="05000000000000000000" pitchFamily="2" charset="2"/>
              <a:buChar char="Ü"/>
            </a:pPr>
            <a:r>
              <a:rPr lang="el-GR" altLang="el-GR" sz="2000" b="1" smtClean="0">
                <a:solidFill>
                  <a:schemeClr val="bg1"/>
                </a:solidFill>
                <a:latin typeface="Century Gothic" panose="020B0502020202020204" pitchFamily="34" charset="0"/>
              </a:rPr>
              <a:t>διαφοροποίηση</a:t>
            </a:r>
            <a:endParaRPr lang="en-US" altLang="el-GR" sz="2000" b="1" smtClean="0">
              <a:solidFill>
                <a:schemeClr val="bg1"/>
              </a:solidFill>
              <a:latin typeface="Century Gothic" panose="020B0502020202020204" pitchFamily="34" charset="0"/>
            </a:endParaRPr>
          </a:p>
          <a:p>
            <a:pPr marL="860425" lvl="1" eaLnBrk="1" hangingPunct="1">
              <a:lnSpc>
                <a:spcPct val="150000"/>
              </a:lnSpc>
              <a:spcBef>
                <a:spcPct val="0"/>
              </a:spcBef>
              <a:buFont typeface="Wingdings" panose="05000000000000000000" pitchFamily="2" charset="2"/>
              <a:buChar char="Ü"/>
            </a:pPr>
            <a:r>
              <a:rPr lang="el-GR" altLang="el-GR" sz="2000" b="1" smtClean="0">
                <a:solidFill>
                  <a:schemeClr val="bg1"/>
                </a:solidFill>
                <a:latin typeface="Century Gothic" panose="020B0502020202020204" pitchFamily="34" charset="0"/>
              </a:rPr>
              <a:t>εξατομίκευση</a:t>
            </a:r>
            <a:endParaRPr lang="en-US" altLang="el-GR" sz="2000" b="1" smtClean="0">
              <a:solidFill>
                <a:schemeClr val="bg1"/>
              </a:solidFill>
              <a:latin typeface="Century Gothic" panose="020B0502020202020204" pitchFamily="34" charset="0"/>
            </a:endParaRPr>
          </a:p>
          <a:p>
            <a:pPr marL="860425" lvl="1" eaLnBrk="1" hangingPunct="1">
              <a:lnSpc>
                <a:spcPct val="150000"/>
              </a:lnSpc>
              <a:spcBef>
                <a:spcPct val="0"/>
              </a:spcBef>
              <a:buFont typeface="Wingdings" panose="05000000000000000000" pitchFamily="2" charset="2"/>
              <a:buChar char="Ü"/>
            </a:pPr>
            <a:r>
              <a:rPr lang="el-GR" altLang="el-GR" sz="2000" b="1" smtClean="0">
                <a:solidFill>
                  <a:schemeClr val="bg1"/>
                </a:solidFill>
                <a:latin typeface="Century Gothic" panose="020B0502020202020204" pitchFamily="34" charset="0"/>
              </a:rPr>
              <a:t>ταχύτητα</a:t>
            </a:r>
            <a:endParaRPr lang="en-US" altLang="el-GR" sz="2000" b="1" smtClean="0">
              <a:solidFill>
                <a:schemeClr val="bg1"/>
              </a:solidFill>
              <a:latin typeface="Century Gothic" panose="020B0502020202020204" pitchFamily="34" charset="0"/>
            </a:endParaRPr>
          </a:p>
          <a:p>
            <a:pPr marL="195263" indent="-195263" eaLnBrk="1" hangingPunct="1">
              <a:lnSpc>
                <a:spcPct val="90000"/>
              </a:lnSpc>
              <a:spcBef>
                <a:spcPct val="0"/>
              </a:spcBef>
              <a:buFontTx/>
              <a:buNone/>
            </a:pPr>
            <a:endParaRPr lang="en-US" altLang="el-GR" sz="2400" b="1" smtClean="0">
              <a:solidFill>
                <a:schemeClr val="bg1"/>
              </a:solidFill>
              <a:latin typeface="Century Gothic" panose="020B0502020202020204" pitchFamily="34" charset="0"/>
            </a:endParaRPr>
          </a:p>
        </p:txBody>
      </p:sp>
      <p:sp>
        <p:nvSpPr>
          <p:cNvPr id="91140" name="Rectangle 5"/>
          <p:cNvSpPr>
            <a:spLocks noChangeArrowheads="1"/>
          </p:cNvSpPr>
          <p:nvPr/>
        </p:nvSpPr>
        <p:spPr bwMode="auto">
          <a:xfrm>
            <a:off x="8512175" y="6378575"/>
            <a:ext cx="63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257A833D-7D9C-471A-B4F7-EB632967A5C2}" type="slidenum">
              <a:rPr lang="en-US" altLang="el-GR" b="0">
                <a:solidFill>
                  <a:schemeClr val="tx1"/>
                </a:solidFill>
                <a:latin typeface="Century Gothic" panose="020B0502020202020204" pitchFamily="34" charset="0"/>
              </a:rPr>
              <a:pPr/>
              <a:t>86</a:t>
            </a:fld>
            <a:endParaRPr lang="en-US" altLang="el-GR" b="0">
              <a:solidFill>
                <a:schemeClr val="tx1"/>
              </a:solidFill>
              <a:latin typeface="Century Gothic" panose="020B0502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76200"/>
            <a:ext cx="9144000" cy="1219200"/>
          </a:xfrm>
          <a:solidFill>
            <a:srgbClr val="9933FF"/>
          </a:solidFill>
          <a:ln>
            <a:solidFill>
              <a:schemeClr val="accent1"/>
            </a:solidFill>
            <a:miter lim="800000"/>
            <a:headEnd/>
            <a:tailEnd/>
          </a:ln>
        </p:spPr>
        <p:txBody>
          <a:bodyPr/>
          <a:lstStyle/>
          <a:p>
            <a:pPr eaLnBrk="1" hangingPunct="1"/>
            <a:r>
              <a:rPr lang="el-GR" altLang="el-GR" sz="2400" smtClean="0">
                <a:solidFill>
                  <a:srgbClr val="FFFF00"/>
                </a:solidFill>
                <a:latin typeface="Century Gothic" panose="020B0502020202020204" pitchFamily="34" charset="0"/>
              </a:rPr>
              <a:t>Σχήμα .Αλλαγή από την Παλαιά Οικονομία </a:t>
            </a:r>
            <a:r>
              <a:rPr lang="en-US" altLang="el-GR" sz="2400" smtClean="0">
                <a:solidFill>
                  <a:srgbClr val="FFFF00"/>
                </a:solidFill>
                <a:latin typeface="Century Gothic" panose="020B0502020202020204" pitchFamily="34" charset="0"/>
              </a:rPr>
              <a:t>(</a:t>
            </a:r>
            <a:r>
              <a:rPr lang="el-GR" altLang="el-GR" sz="2400" smtClean="0">
                <a:solidFill>
                  <a:srgbClr val="FFFF00"/>
                </a:solidFill>
                <a:latin typeface="Century Gothic" panose="020B0502020202020204" pitchFamily="34" charset="0"/>
              </a:rPr>
              <a:t>βάρος στη Μεταποίηση</a:t>
            </a:r>
            <a:r>
              <a:rPr lang="en-US" altLang="el-GR" sz="2400" smtClean="0">
                <a:solidFill>
                  <a:srgbClr val="FFFF00"/>
                </a:solidFill>
                <a:latin typeface="Century Gothic" panose="020B0502020202020204" pitchFamily="34" charset="0"/>
              </a:rPr>
              <a:t>) </a:t>
            </a:r>
            <a:br>
              <a:rPr lang="en-US" altLang="el-GR" sz="2400" smtClean="0">
                <a:solidFill>
                  <a:srgbClr val="FFFF00"/>
                </a:solidFill>
                <a:latin typeface="Century Gothic" panose="020B0502020202020204" pitchFamily="34" charset="0"/>
              </a:rPr>
            </a:br>
            <a:r>
              <a:rPr lang="el-GR" altLang="el-GR" sz="2400" smtClean="0">
                <a:solidFill>
                  <a:srgbClr val="FFFF00"/>
                </a:solidFill>
                <a:latin typeface="Century Gothic" panose="020B0502020202020204" pitchFamily="34" charset="0"/>
              </a:rPr>
              <a:t>στη Νέα Οικονομία </a:t>
            </a:r>
            <a:r>
              <a:rPr lang="en-US" altLang="el-GR" sz="2400" smtClean="0">
                <a:solidFill>
                  <a:srgbClr val="FFFF00"/>
                </a:solidFill>
                <a:latin typeface="Century Gothic" panose="020B0502020202020204" pitchFamily="34" charset="0"/>
              </a:rPr>
              <a:t>(</a:t>
            </a:r>
            <a:r>
              <a:rPr lang="el-GR" altLang="el-GR" sz="2400" smtClean="0">
                <a:solidFill>
                  <a:srgbClr val="FFFF00"/>
                </a:solidFill>
                <a:latin typeface="Century Gothic" panose="020B0502020202020204" pitchFamily="34" charset="0"/>
              </a:rPr>
              <a:t>βάρος στη Πληροφορία</a:t>
            </a:r>
            <a:r>
              <a:rPr lang="en-US" altLang="el-GR" sz="2400" smtClean="0">
                <a:solidFill>
                  <a:srgbClr val="FFFF00"/>
                </a:solidFill>
                <a:latin typeface="Century Gothic" panose="020B0502020202020204" pitchFamily="34" charset="0"/>
              </a:rPr>
              <a:t>)</a:t>
            </a:r>
          </a:p>
        </p:txBody>
      </p:sp>
      <p:sp>
        <p:nvSpPr>
          <p:cNvPr id="92163" name="Rectangle 3"/>
          <p:cNvSpPr>
            <a:spLocks noGrp="1" noChangeArrowheads="1"/>
          </p:cNvSpPr>
          <p:nvPr>
            <p:ph type="body" sz="half" idx="1"/>
          </p:nvPr>
        </p:nvSpPr>
        <p:spPr>
          <a:xfrm>
            <a:off x="395288" y="1196975"/>
            <a:ext cx="4105275" cy="5400675"/>
          </a:xfrm>
          <a:solidFill>
            <a:srgbClr val="9933FF"/>
          </a:solidFill>
          <a:ln>
            <a:solidFill>
              <a:schemeClr val="accent1"/>
            </a:solidFill>
            <a:miter lim="800000"/>
            <a:headEnd/>
            <a:tailEnd/>
          </a:ln>
        </p:spPr>
        <p:txBody>
          <a:bodyPr/>
          <a:lstStyle/>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Οργάνωση κατά προϊόν</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Επικέντρωση στις κερδοφόρες δραστηριότητες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Έμφαση στα χρηματοοικονομικά μεγέθη </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Εστίαση στους μετόχους</a:t>
            </a:r>
            <a:r>
              <a:rPr lang="en-US" altLang="el-GR" sz="1800" b="1" smtClean="0">
                <a:solidFill>
                  <a:srgbClr val="FFFFFF"/>
                </a:solidFill>
                <a:latin typeface="Century Gothic" panose="020B0502020202020204" pitchFamily="34" charset="0"/>
              </a:rPr>
              <a:t> (shareholders)</a:t>
            </a: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Το τμήμα Μάρκετινγκ</a:t>
            </a:r>
            <a:r>
              <a:rPr lang="en-US" altLang="el-GR" sz="1800" b="1" smtClean="0">
                <a:solidFill>
                  <a:srgbClr val="FFFFFF"/>
                </a:solidFill>
                <a:latin typeface="Century Gothic" panose="020B0502020202020204" pitchFamily="34" charset="0"/>
              </a:rPr>
              <a:t> </a:t>
            </a:r>
            <a:r>
              <a:rPr lang="el-GR" altLang="el-GR" sz="1800" b="1" smtClean="0">
                <a:solidFill>
                  <a:srgbClr val="FFFFFF"/>
                </a:solidFill>
                <a:latin typeface="Century Gothic" panose="020B0502020202020204" pitchFamily="34" charset="0"/>
              </a:rPr>
              <a:t>κάνει μάρκετινγκ</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Δημιουργία επωνυμιών μέσω διαφήμισης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Επικέντρωση στην απόκτηση πελατών</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Δυνατότητα μέτρησης της ικανοποίησης πελάτη</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endParaRPr lang="el-GR"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Υπερβολικές υποσχέσεις</a:t>
            </a:r>
          </a:p>
          <a:p>
            <a:pPr marL="287338" indent="-287338" eaLnBrk="1" hangingPunct="1">
              <a:lnSpc>
                <a:spcPct val="90000"/>
              </a:lnSpc>
              <a:spcBef>
                <a:spcPct val="0"/>
              </a:spcBef>
              <a:buSzPct val="80000"/>
              <a:buFont typeface="Wingdings" panose="05000000000000000000" pitchFamily="2" charset="2"/>
              <a:buChar char="l"/>
            </a:pPr>
            <a:endParaRPr lang="el-GR"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Επικέντρωση στην επιχείρηση και τις διαδικασίες ποιότητας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FontTx/>
              <a:buNone/>
            </a:pPr>
            <a:endParaRPr lang="en-US" altLang="el-GR" sz="1800" smtClean="0">
              <a:solidFill>
                <a:srgbClr val="FFFFFF"/>
              </a:solidFill>
              <a:latin typeface="Century Gothic" panose="020B0502020202020204" pitchFamily="34" charset="0"/>
            </a:endParaRPr>
          </a:p>
        </p:txBody>
      </p:sp>
      <p:sp>
        <p:nvSpPr>
          <p:cNvPr id="92164" name="Rectangle 4"/>
          <p:cNvSpPr>
            <a:spLocks noGrp="1" noChangeArrowheads="1"/>
          </p:cNvSpPr>
          <p:nvPr>
            <p:ph type="body" sz="half" idx="2"/>
          </p:nvPr>
        </p:nvSpPr>
        <p:spPr>
          <a:xfrm>
            <a:off x="4572000" y="1196975"/>
            <a:ext cx="4572000" cy="5472113"/>
          </a:xfrm>
          <a:solidFill>
            <a:srgbClr val="9933FF"/>
          </a:solidFill>
          <a:ln>
            <a:solidFill>
              <a:schemeClr val="accent1"/>
            </a:solidFill>
            <a:miter lim="800000"/>
            <a:headEnd/>
            <a:tailEnd/>
          </a:ln>
        </p:spPr>
        <p:txBody>
          <a:bodyPr/>
          <a:lstStyle/>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Οργάνωση κατά τμήμα αγοράς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Επικέντρωση στη διαχρονική αξία του πελάτη</a:t>
            </a: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Επικέντρωση στην αλυσίδα αξίας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Έμφαση στο μάρκετινγκ</a:t>
            </a: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Έμφαση στο προσωπικό και ιδιαίτερα σε αυτό με άμεση επαφή με τον πελάτη.</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Εστίαση στις ομάδες επιρροής (</a:t>
            </a:r>
            <a:r>
              <a:rPr lang="en-US" altLang="el-GR" sz="1800" b="1" smtClean="0">
                <a:solidFill>
                  <a:srgbClr val="FFFFFF"/>
                </a:solidFill>
                <a:latin typeface="Century Gothic" panose="020B0502020202020204" pitchFamily="34" charset="0"/>
              </a:rPr>
              <a:t>stakeholders)</a:t>
            </a:r>
            <a:r>
              <a:rPr lang="el-GR" altLang="el-GR" sz="1800" b="1" smtClean="0">
                <a:solidFill>
                  <a:srgbClr val="FFFFFF"/>
                </a:solidFill>
                <a:latin typeface="Century Gothic" panose="020B0502020202020204" pitchFamily="34" charset="0"/>
              </a:rPr>
              <a:t> </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Όλοι στην επιχείρηση κάνουν μάρκετινγκ</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Δημιουργία επωνυμιών μέσω της άμεσης εμπειρίας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Επικέντρωση στη διατήρηση πελατών </a:t>
            </a: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Μέτρηση της αξία του πελάτη και της πιστότητας του πελάτη</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Περιορισμένες, αλλά εκπληρωμένες στο έπακρον υποσχέσεις</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SzPct val="80000"/>
              <a:buFont typeface="Wingdings" panose="05000000000000000000" pitchFamily="2" charset="2"/>
              <a:buChar char="l"/>
            </a:pPr>
            <a:r>
              <a:rPr lang="el-GR" altLang="el-GR" sz="1800" b="1" smtClean="0">
                <a:solidFill>
                  <a:srgbClr val="FFFFFF"/>
                </a:solidFill>
                <a:latin typeface="Century Gothic" panose="020B0502020202020204" pitchFamily="34" charset="0"/>
              </a:rPr>
              <a:t>Βάρος στη συνολική ποιότητα</a:t>
            </a:r>
            <a:endParaRPr lang="en-US" altLang="el-GR" sz="1800" b="1" smtClean="0">
              <a:solidFill>
                <a:srgbClr val="FFFFFF"/>
              </a:solidFill>
              <a:latin typeface="Century Gothic" panose="020B0502020202020204" pitchFamily="34" charset="0"/>
            </a:endParaRPr>
          </a:p>
          <a:p>
            <a:pPr marL="287338" indent="-287338" eaLnBrk="1" hangingPunct="1">
              <a:lnSpc>
                <a:spcPct val="90000"/>
              </a:lnSpc>
              <a:spcBef>
                <a:spcPct val="0"/>
              </a:spcBef>
              <a:buFontTx/>
              <a:buNone/>
            </a:pPr>
            <a:endParaRPr lang="en-US" altLang="el-GR" sz="1800" smtClean="0">
              <a:solidFill>
                <a:srgbClr val="FFFFFF"/>
              </a:solidFill>
              <a:latin typeface="Century Gothic" panose="020B0502020202020204" pitchFamily="34" charset="0"/>
            </a:endParaRPr>
          </a:p>
        </p:txBody>
      </p:sp>
      <p:sp>
        <p:nvSpPr>
          <p:cNvPr id="92165"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48D3839-7E9F-4CC1-AC79-4A23EDB79F9F}" type="slidenum">
              <a:rPr lang="en-US" altLang="el-GR" b="0">
                <a:solidFill>
                  <a:schemeClr val="tx1"/>
                </a:solidFill>
                <a:latin typeface="Century Gothic" panose="020B0502020202020204" pitchFamily="34" charset="0"/>
              </a:rPr>
              <a:pPr/>
              <a:t>87</a:t>
            </a:fld>
            <a:endParaRPr lang="en-US" altLang="el-GR" b="0">
              <a:solidFill>
                <a:schemeClr val="tx1"/>
              </a:solidFill>
              <a:latin typeface="Century Gothic" panose="020B0502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2"/>
          <p:cNvSpPr>
            <a:spLocks noChangeArrowheads="1" noChangeShapeType="1" noTextEdit="1"/>
          </p:cNvSpPr>
          <p:nvPr/>
        </p:nvSpPr>
        <p:spPr bwMode="auto">
          <a:xfrm>
            <a:off x="2438400" y="533400"/>
            <a:ext cx="4724400" cy="83820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Plain">
              <a:avLst>
                <a:gd name="adj" fmla="val 50000"/>
              </a:avLst>
            </a:prstTxWarp>
          </a:bodyPr>
          <a:lstStyle/>
          <a:p>
            <a:r>
              <a:rPr lang="el-GR" sz="2400" kern="10">
                <a:solidFill>
                  <a:srgbClr val="0066CC"/>
                </a:solidFill>
                <a:latin typeface="Century Gothic" panose="020B0502020202020204" pitchFamily="34" charset="0"/>
              </a:rPr>
              <a:t>ΟΙΚΟΝΟΜΙΚΕΣ ΚΑΙ ΚΟΙΝΩΝΙΚΕΣ ΔΥΝΑΜΕΙΣ</a:t>
            </a:r>
          </a:p>
          <a:p>
            <a:r>
              <a:rPr lang="el-GR" sz="2400" kern="10">
                <a:solidFill>
                  <a:srgbClr val="0066CC"/>
                </a:solidFill>
                <a:latin typeface="Century Gothic" panose="020B0502020202020204" pitchFamily="34" charset="0"/>
              </a:rPr>
              <a:t>ΠΟΥ ΔΗΜΙΟΥΡΓΟΥΝ ΤΗΝ ΑΝΑΓΚΗ</a:t>
            </a:r>
          </a:p>
          <a:p>
            <a:r>
              <a:rPr lang="el-GR" sz="2400" kern="10">
                <a:solidFill>
                  <a:srgbClr val="0066CC"/>
                </a:solidFill>
                <a:latin typeface="Century Gothic" panose="020B0502020202020204" pitchFamily="34" charset="0"/>
              </a:rPr>
              <a:t>ΓΙΑ ΣΗΜΑΝΤΙΚΕΣ ΑΛΛΑΓΕΣ ΣΤΟΥΣ ΟΡΓΑΝΙΣΜΟΥΣ</a:t>
            </a:r>
          </a:p>
        </p:txBody>
      </p:sp>
      <p:grpSp>
        <p:nvGrpSpPr>
          <p:cNvPr id="3077" name="Group 3"/>
          <p:cNvGrpSpPr>
            <a:grpSpLocks/>
          </p:cNvGrpSpPr>
          <p:nvPr/>
        </p:nvGrpSpPr>
        <p:grpSpPr bwMode="auto">
          <a:xfrm>
            <a:off x="914400" y="228600"/>
            <a:ext cx="1931988" cy="6267450"/>
            <a:chOff x="576" y="144"/>
            <a:chExt cx="1217" cy="3948"/>
          </a:xfrm>
        </p:grpSpPr>
        <p:graphicFrame>
          <p:nvGraphicFramePr>
            <p:cNvPr id="3075" name="Object 4"/>
            <p:cNvGraphicFramePr>
              <a:graphicFrameLocks noChangeAspect="1"/>
            </p:cNvGraphicFramePr>
            <p:nvPr/>
          </p:nvGraphicFramePr>
          <p:xfrm>
            <a:off x="576" y="144"/>
            <a:ext cx="912" cy="1200"/>
          </p:xfrm>
          <a:graphic>
            <a:graphicData uri="http://schemas.openxmlformats.org/presentationml/2006/ole">
              <mc:AlternateContent xmlns:mc="http://schemas.openxmlformats.org/markup-compatibility/2006">
                <mc:Choice xmlns:v="urn:schemas-microsoft-com:vml" Requires="v">
                  <p:oleObj spid="_x0000_s3089" name="Clip" r:id="rId3" imgW="3238095" imgH="4838095" progId="MS_ClipArt_Gallery.2">
                    <p:embed/>
                  </p:oleObj>
                </mc:Choice>
                <mc:Fallback>
                  <p:oleObj name="Clip" r:id="rId3" imgW="3238095" imgH="483809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44"/>
                          <a:ext cx="912" cy="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88" name="Picture 5" descr="~AUT0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1440"/>
              <a:ext cx="1169" cy="2652"/>
            </a:xfrm>
            <a:prstGeom prst="rect">
              <a:avLst/>
            </a:prstGeom>
            <a:noFill/>
            <a:ln w="9525">
              <a:solidFill>
                <a:srgbClr val="990099"/>
              </a:solidFill>
              <a:miter lim="800000"/>
              <a:headEnd/>
              <a:tailEnd/>
            </a:ln>
            <a:effectLst>
              <a:prstShdw prst="shdw13" dist="53882" dir="13500000">
                <a:schemeClr val="bg2"/>
              </a:prstShdw>
            </a:effectLst>
            <a:extLst>
              <a:ext uri="{909E8E84-426E-40DD-AFC4-6F175D3DCCD1}">
                <a14:hiddenFill xmlns:a14="http://schemas.microsoft.com/office/drawing/2010/main">
                  <a:solidFill>
                    <a:srgbClr val="FFFFFF"/>
                  </a:solidFill>
                </a14:hiddenFill>
              </a:ext>
            </a:extLst>
          </p:spPr>
        </p:pic>
      </p:grpSp>
      <p:pic>
        <p:nvPicPr>
          <p:cNvPr id="3078" name="Picture 6" descr="~AUT0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752600"/>
            <a:ext cx="1906588" cy="4667250"/>
          </a:xfrm>
          <a:prstGeom prst="rect">
            <a:avLst/>
          </a:prstGeom>
          <a:noFill/>
          <a:ln w="9525">
            <a:solidFill>
              <a:srgbClr val="0000CC"/>
            </a:solidFill>
            <a:miter lim="800000"/>
            <a:headEnd/>
            <a:tailEnd/>
          </a:ln>
          <a:effectLst>
            <a:prstShdw prst="shdw13" dist="53882" dir="13500000">
              <a:schemeClr val="bg2"/>
            </a:prstShdw>
          </a:effectLst>
          <a:extLst>
            <a:ext uri="{909E8E84-426E-40DD-AFC4-6F175D3DCCD1}">
              <a14:hiddenFill xmlns:a14="http://schemas.microsoft.com/office/drawing/2010/main">
                <a:solidFill>
                  <a:srgbClr val="FFFFFF"/>
                </a:solidFill>
              </a14:hiddenFill>
            </a:ext>
          </a:extLst>
        </p:spPr>
      </p:pic>
      <p:pic>
        <p:nvPicPr>
          <p:cNvPr id="3079" name="Picture 7" descr="~AUT00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057400"/>
            <a:ext cx="1911350" cy="4514850"/>
          </a:xfrm>
          <a:prstGeom prst="rect">
            <a:avLst/>
          </a:prstGeom>
          <a:noFill/>
          <a:ln w="9525">
            <a:solidFill>
              <a:srgbClr val="698F6D"/>
            </a:solidFill>
            <a:miter lim="800000"/>
            <a:headEnd/>
            <a:tailEnd/>
          </a:ln>
          <a:effectLst>
            <a:prstShdw prst="shdw13" dist="53882" dir="13500000">
              <a:schemeClr val="bg2"/>
            </a:prstShdw>
          </a:effectLst>
          <a:extLst>
            <a:ext uri="{909E8E84-426E-40DD-AFC4-6F175D3DCCD1}">
              <a14:hiddenFill xmlns:a14="http://schemas.microsoft.com/office/drawing/2010/main">
                <a:solidFill>
                  <a:srgbClr val="FFFFFF"/>
                </a:solidFill>
              </a14:hiddenFill>
            </a:ext>
          </a:extLst>
        </p:spPr>
      </p:pic>
      <p:grpSp>
        <p:nvGrpSpPr>
          <p:cNvPr id="3080" name="Group 8"/>
          <p:cNvGrpSpPr>
            <a:grpSpLocks/>
          </p:cNvGrpSpPr>
          <p:nvPr/>
        </p:nvGrpSpPr>
        <p:grpSpPr bwMode="auto">
          <a:xfrm>
            <a:off x="7010400" y="381000"/>
            <a:ext cx="1731963" cy="6221413"/>
            <a:chOff x="4416" y="240"/>
            <a:chExt cx="1091" cy="3919"/>
          </a:xfrm>
        </p:grpSpPr>
        <p:grpSp>
          <p:nvGrpSpPr>
            <p:cNvPr id="3083" name="Group 9"/>
            <p:cNvGrpSpPr>
              <a:grpSpLocks/>
            </p:cNvGrpSpPr>
            <p:nvPr/>
          </p:nvGrpSpPr>
          <p:grpSpPr bwMode="auto">
            <a:xfrm>
              <a:off x="4416" y="1200"/>
              <a:ext cx="1091" cy="2959"/>
              <a:chOff x="4416" y="1104"/>
              <a:chExt cx="1091" cy="3055"/>
            </a:xfrm>
          </p:grpSpPr>
          <p:pic>
            <p:nvPicPr>
              <p:cNvPr id="3084" name="Picture 10" descr="~AUT0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1296"/>
                <a:ext cx="1091" cy="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1"/>
              <p:cNvSpPr>
                <a:spLocks noChangeArrowheads="1"/>
              </p:cNvSpPr>
              <p:nvPr/>
            </p:nvSpPr>
            <p:spPr bwMode="auto">
              <a:xfrm>
                <a:off x="4464" y="1104"/>
                <a:ext cx="1008" cy="2736"/>
              </a:xfrm>
              <a:prstGeom prst="rect">
                <a:avLst/>
              </a:prstGeom>
              <a:noFill/>
              <a:ln w="38100">
                <a:solidFill>
                  <a:srgbClr val="698F6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3086" name="Rectangle 12"/>
              <p:cNvSpPr>
                <a:spLocks noChangeArrowheads="1"/>
              </p:cNvSpPr>
              <p:nvPr/>
            </p:nvSpPr>
            <p:spPr bwMode="auto">
              <a:xfrm>
                <a:off x="4512" y="1152"/>
                <a:ext cx="912" cy="144"/>
              </a:xfrm>
              <a:prstGeom prst="rect">
                <a:avLst/>
              </a:prstGeom>
              <a:solidFill>
                <a:srgbClr val="EA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3087" name="Text Box 13"/>
              <p:cNvSpPr txBox="1">
                <a:spLocks noChangeArrowheads="1"/>
              </p:cNvSpPr>
              <p:nvPr/>
            </p:nvSpPr>
            <p:spPr bwMode="auto">
              <a:xfrm>
                <a:off x="4603" y="1160"/>
                <a:ext cx="72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n-US" altLang="el-GR" sz="1400">
                    <a:solidFill>
                      <a:srgbClr val="5BA399"/>
                    </a:solidFill>
                    <a:latin typeface="Century Gothic" panose="020B0502020202020204" pitchFamily="34" charset="0"/>
                  </a:rPr>
                  <a:t>ΚΑΤΑΡΕΥΣΗ</a:t>
                </a:r>
                <a:endParaRPr lang="en-US" altLang="el-GR" sz="2400">
                  <a:solidFill>
                    <a:srgbClr val="5BA399"/>
                  </a:solidFill>
                  <a:latin typeface="Century Gothic" panose="020B0502020202020204" pitchFamily="34" charset="0"/>
                </a:endParaRPr>
              </a:p>
            </p:txBody>
          </p:sp>
        </p:grpSp>
        <p:graphicFrame>
          <p:nvGraphicFramePr>
            <p:cNvPr id="3074" name="Object 14"/>
            <p:cNvGraphicFramePr>
              <a:graphicFrameLocks noChangeAspect="1"/>
            </p:cNvGraphicFramePr>
            <p:nvPr/>
          </p:nvGraphicFramePr>
          <p:xfrm>
            <a:off x="4560" y="240"/>
            <a:ext cx="914" cy="912"/>
          </p:xfrm>
          <a:graphic>
            <a:graphicData uri="http://schemas.openxmlformats.org/presentationml/2006/ole">
              <mc:AlternateContent xmlns:mc="http://schemas.openxmlformats.org/markup-compatibility/2006">
                <mc:Choice xmlns:v="urn:schemas-microsoft-com:vml" Requires="v">
                  <p:oleObj spid="_x0000_s3090" name="Clip" r:id="rId9" imgW="1450800" imgH="1255320" progId="MS_ClipArt_Gallery.2">
                    <p:embed/>
                  </p:oleObj>
                </mc:Choice>
                <mc:Fallback>
                  <p:oleObj name="Clip" r:id="rId9" imgW="1450800" imgH="1255320" progId="MS_ClipArt_Gallery.2">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0" y="240"/>
                          <a:ext cx="914" cy="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81" name="Rectangle 15"/>
          <p:cNvSpPr>
            <a:spLocks noChangeArrowheads="1"/>
          </p:cNvSpPr>
          <p:nvPr/>
        </p:nvSpPr>
        <p:spPr bwMode="auto">
          <a:xfrm>
            <a:off x="7164388" y="4941888"/>
            <a:ext cx="1439862" cy="5032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3082"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F4362952-0635-4D97-AF84-44555C99A546}" type="slidenum">
              <a:rPr lang="en-US" altLang="el-GR" b="0">
                <a:solidFill>
                  <a:schemeClr val="tx1"/>
                </a:solidFill>
                <a:latin typeface="Century Gothic" panose="020B0502020202020204" pitchFamily="34" charset="0"/>
              </a:rPr>
              <a:pPr/>
              <a:t>88</a:t>
            </a:fld>
            <a:endParaRPr lang="en-US" altLang="el-GR" b="0">
              <a:solidFill>
                <a:schemeClr val="tx1"/>
              </a:solidFill>
              <a:latin typeface="Century Gothic" panose="020B0502020202020204" pitchFamily="34"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838200" y="609600"/>
            <a:ext cx="7667625" cy="547211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93187" name="Freeform 3"/>
          <p:cNvSpPr>
            <a:spLocks/>
          </p:cNvSpPr>
          <p:nvPr/>
        </p:nvSpPr>
        <p:spPr bwMode="auto">
          <a:xfrm>
            <a:off x="609600" y="457200"/>
            <a:ext cx="3797300" cy="2262188"/>
          </a:xfrm>
          <a:custGeom>
            <a:avLst/>
            <a:gdLst>
              <a:gd name="T0" fmla="*/ 2147483647 w 170"/>
              <a:gd name="T1" fmla="*/ 0 h 99"/>
              <a:gd name="T2" fmla="*/ 0 w 170"/>
              <a:gd name="T3" fmla="*/ 2147483647 h 99"/>
              <a:gd name="T4" fmla="*/ 0 w 170"/>
              <a:gd name="T5" fmla="*/ 2147483647 h 99"/>
              <a:gd name="T6" fmla="*/ 2147483647 w 170"/>
              <a:gd name="T7" fmla="*/ 2147483647 h 99"/>
              <a:gd name="T8" fmla="*/ 2147483647 w 170"/>
              <a:gd name="T9" fmla="*/ 2147483647 h 99"/>
              <a:gd name="T10" fmla="*/ 2147483647 w 170"/>
              <a:gd name="T11" fmla="*/ 2147483647 h 99"/>
              <a:gd name="T12" fmla="*/ 2147483647 w 170"/>
              <a:gd name="T13" fmla="*/ 2147483647 h 99"/>
              <a:gd name="T14" fmla="*/ 2147483647 w 170"/>
              <a:gd name="T15" fmla="*/ 0 h 99"/>
              <a:gd name="T16" fmla="*/ 2147483647 w 170"/>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99"/>
              <a:gd name="T29" fmla="*/ 170 w 170"/>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99">
                <a:moveTo>
                  <a:pt x="16" y="0"/>
                </a:moveTo>
                <a:cubicBezTo>
                  <a:pt x="7" y="0"/>
                  <a:pt x="0" y="7"/>
                  <a:pt x="0" y="16"/>
                </a:cubicBezTo>
                <a:lnTo>
                  <a:pt x="0" y="82"/>
                </a:lnTo>
                <a:cubicBezTo>
                  <a:pt x="0" y="91"/>
                  <a:pt x="7" y="99"/>
                  <a:pt x="16" y="99"/>
                </a:cubicBezTo>
                <a:lnTo>
                  <a:pt x="154" y="99"/>
                </a:lnTo>
                <a:cubicBezTo>
                  <a:pt x="163" y="99"/>
                  <a:pt x="170" y="91"/>
                  <a:pt x="170" y="82"/>
                </a:cubicBezTo>
                <a:lnTo>
                  <a:pt x="170" y="16"/>
                </a:lnTo>
                <a:cubicBezTo>
                  <a:pt x="170" y="7"/>
                  <a:pt x="163" y="0"/>
                  <a:pt x="154" y="0"/>
                </a:cubicBezTo>
                <a:lnTo>
                  <a:pt x="16" y="0"/>
                </a:lnTo>
                <a:close/>
              </a:path>
            </a:pathLst>
          </a:custGeom>
          <a:solidFill>
            <a:srgbClr val="666699"/>
          </a:solidFill>
          <a:ln w="31750">
            <a:solidFill>
              <a:srgbClr val="000000"/>
            </a:solidFill>
            <a:round/>
            <a:headEnd/>
            <a:tailEnd/>
          </a:ln>
        </p:spPr>
        <p:txBody>
          <a:bodyPr/>
          <a:lstStyle/>
          <a:p>
            <a:endParaRPr lang="el-GR"/>
          </a:p>
        </p:txBody>
      </p:sp>
      <p:sp>
        <p:nvSpPr>
          <p:cNvPr id="93188" name="Freeform 4"/>
          <p:cNvSpPr>
            <a:spLocks/>
          </p:cNvSpPr>
          <p:nvPr/>
        </p:nvSpPr>
        <p:spPr bwMode="auto">
          <a:xfrm>
            <a:off x="2438400" y="3352800"/>
            <a:ext cx="5013325" cy="2381250"/>
          </a:xfrm>
          <a:custGeom>
            <a:avLst/>
            <a:gdLst>
              <a:gd name="T0" fmla="*/ 2147483647 w 171"/>
              <a:gd name="T1" fmla="*/ 0 h 104"/>
              <a:gd name="T2" fmla="*/ 0 w 171"/>
              <a:gd name="T3" fmla="*/ 2147483647 h 104"/>
              <a:gd name="T4" fmla="*/ 0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0 h 104"/>
              <a:gd name="T16" fmla="*/ 2147483647 w 171"/>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104"/>
              <a:gd name="T29" fmla="*/ 171 w 171"/>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104">
                <a:moveTo>
                  <a:pt x="17" y="0"/>
                </a:moveTo>
                <a:cubicBezTo>
                  <a:pt x="8" y="0"/>
                  <a:pt x="0" y="8"/>
                  <a:pt x="0" y="18"/>
                </a:cubicBezTo>
                <a:lnTo>
                  <a:pt x="0" y="87"/>
                </a:lnTo>
                <a:cubicBezTo>
                  <a:pt x="0" y="96"/>
                  <a:pt x="8" y="104"/>
                  <a:pt x="17" y="104"/>
                </a:cubicBezTo>
                <a:lnTo>
                  <a:pt x="154" y="104"/>
                </a:lnTo>
                <a:cubicBezTo>
                  <a:pt x="163" y="104"/>
                  <a:pt x="171" y="96"/>
                  <a:pt x="171" y="87"/>
                </a:cubicBezTo>
                <a:lnTo>
                  <a:pt x="171" y="18"/>
                </a:lnTo>
                <a:cubicBezTo>
                  <a:pt x="171" y="8"/>
                  <a:pt x="163" y="0"/>
                  <a:pt x="154" y="0"/>
                </a:cubicBezTo>
                <a:lnTo>
                  <a:pt x="17" y="0"/>
                </a:lnTo>
                <a:close/>
              </a:path>
            </a:pathLst>
          </a:custGeom>
          <a:solidFill>
            <a:srgbClr val="666699"/>
          </a:solidFill>
          <a:ln w="31750">
            <a:solidFill>
              <a:srgbClr val="000000"/>
            </a:solidFill>
            <a:round/>
            <a:headEnd/>
            <a:tailEnd/>
          </a:ln>
        </p:spPr>
        <p:txBody>
          <a:bodyPr/>
          <a:lstStyle/>
          <a:p>
            <a:endParaRPr lang="el-GR"/>
          </a:p>
        </p:txBody>
      </p:sp>
      <p:sp>
        <p:nvSpPr>
          <p:cNvPr id="93189" name="Freeform 5"/>
          <p:cNvSpPr>
            <a:spLocks/>
          </p:cNvSpPr>
          <p:nvPr/>
        </p:nvSpPr>
        <p:spPr bwMode="auto">
          <a:xfrm>
            <a:off x="4876800" y="457200"/>
            <a:ext cx="4087813" cy="2324100"/>
          </a:xfrm>
          <a:custGeom>
            <a:avLst/>
            <a:gdLst>
              <a:gd name="T0" fmla="*/ 2147483647 w 171"/>
              <a:gd name="T1" fmla="*/ 0 h 99"/>
              <a:gd name="T2" fmla="*/ 0 w 171"/>
              <a:gd name="T3" fmla="*/ 2147483647 h 99"/>
              <a:gd name="T4" fmla="*/ 0 w 171"/>
              <a:gd name="T5" fmla="*/ 2147483647 h 99"/>
              <a:gd name="T6" fmla="*/ 2147483647 w 171"/>
              <a:gd name="T7" fmla="*/ 2147483647 h 99"/>
              <a:gd name="T8" fmla="*/ 2147483647 w 171"/>
              <a:gd name="T9" fmla="*/ 2147483647 h 99"/>
              <a:gd name="T10" fmla="*/ 2147483647 w 171"/>
              <a:gd name="T11" fmla="*/ 2147483647 h 99"/>
              <a:gd name="T12" fmla="*/ 2147483647 w 171"/>
              <a:gd name="T13" fmla="*/ 2147483647 h 99"/>
              <a:gd name="T14" fmla="*/ 2147483647 w 171"/>
              <a:gd name="T15" fmla="*/ 0 h 99"/>
              <a:gd name="T16" fmla="*/ 2147483647 w 171"/>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99"/>
              <a:gd name="T29" fmla="*/ 171 w 171"/>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99">
                <a:moveTo>
                  <a:pt x="17" y="0"/>
                </a:moveTo>
                <a:cubicBezTo>
                  <a:pt x="8" y="0"/>
                  <a:pt x="0" y="7"/>
                  <a:pt x="0" y="16"/>
                </a:cubicBezTo>
                <a:lnTo>
                  <a:pt x="0" y="82"/>
                </a:lnTo>
                <a:cubicBezTo>
                  <a:pt x="0" y="91"/>
                  <a:pt x="8" y="99"/>
                  <a:pt x="17" y="99"/>
                </a:cubicBezTo>
                <a:lnTo>
                  <a:pt x="154" y="99"/>
                </a:lnTo>
                <a:cubicBezTo>
                  <a:pt x="164" y="99"/>
                  <a:pt x="171" y="91"/>
                  <a:pt x="171" y="82"/>
                </a:cubicBezTo>
                <a:lnTo>
                  <a:pt x="171" y="16"/>
                </a:lnTo>
                <a:cubicBezTo>
                  <a:pt x="171" y="7"/>
                  <a:pt x="164" y="0"/>
                  <a:pt x="154" y="0"/>
                </a:cubicBezTo>
                <a:lnTo>
                  <a:pt x="17" y="0"/>
                </a:lnTo>
                <a:close/>
              </a:path>
            </a:pathLst>
          </a:custGeom>
          <a:solidFill>
            <a:srgbClr val="666699"/>
          </a:solidFill>
          <a:ln w="31750">
            <a:solidFill>
              <a:srgbClr val="000000"/>
            </a:solidFill>
            <a:round/>
            <a:headEnd/>
            <a:tailEnd/>
          </a:ln>
        </p:spPr>
        <p:txBody>
          <a:bodyPr/>
          <a:lstStyle/>
          <a:p>
            <a:endParaRPr lang="el-GR"/>
          </a:p>
        </p:txBody>
      </p:sp>
      <p:sp>
        <p:nvSpPr>
          <p:cNvPr id="93190" name="Rectangle 6"/>
          <p:cNvSpPr>
            <a:spLocks noChangeArrowheads="1"/>
          </p:cNvSpPr>
          <p:nvPr/>
        </p:nvSpPr>
        <p:spPr bwMode="auto">
          <a:xfrm>
            <a:off x="2236788" y="1587500"/>
            <a:ext cx="1752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93191" name="Rectangle 7"/>
          <p:cNvSpPr>
            <a:spLocks noChangeArrowheads="1"/>
          </p:cNvSpPr>
          <p:nvPr/>
        </p:nvSpPr>
        <p:spPr bwMode="auto">
          <a:xfrm>
            <a:off x="5435600" y="1587500"/>
            <a:ext cx="1527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93192" name="Rectangle 8"/>
          <p:cNvSpPr>
            <a:spLocks noChangeArrowheads="1"/>
          </p:cNvSpPr>
          <p:nvPr/>
        </p:nvSpPr>
        <p:spPr bwMode="auto">
          <a:xfrm>
            <a:off x="1095375" y="5713413"/>
            <a:ext cx="6623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93193" name="Rectangle 9"/>
          <p:cNvSpPr>
            <a:spLocks noChangeArrowheads="1"/>
          </p:cNvSpPr>
          <p:nvPr/>
        </p:nvSpPr>
        <p:spPr bwMode="auto">
          <a:xfrm>
            <a:off x="474663" y="6096000"/>
            <a:ext cx="10731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latin typeface="Century Gothic" panose="020B0502020202020204" pitchFamily="34" charset="0"/>
              </a:rPr>
              <a:t>Σχήμα :</a:t>
            </a:r>
            <a:endParaRPr lang="en-US" altLang="el-GR" sz="2400">
              <a:latin typeface="Century Gothic" panose="020B0502020202020204" pitchFamily="34" charset="0"/>
            </a:endParaRPr>
          </a:p>
        </p:txBody>
      </p:sp>
      <p:sp>
        <p:nvSpPr>
          <p:cNvPr id="93194" name="Rectangle 10"/>
          <p:cNvSpPr>
            <a:spLocks noChangeArrowheads="1"/>
          </p:cNvSpPr>
          <p:nvPr/>
        </p:nvSpPr>
        <p:spPr bwMode="auto">
          <a:xfrm>
            <a:off x="1860550" y="6096000"/>
            <a:ext cx="4375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500">
                <a:latin typeface="Century Gothic" panose="020B0502020202020204" pitchFamily="34" charset="0"/>
              </a:rPr>
              <a:t>Οι αλλαγές στην αγορά και </a:t>
            </a:r>
          </a:p>
          <a:p>
            <a:r>
              <a:rPr lang="el-GR" altLang="el-GR" sz="2500">
                <a:latin typeface="Century Gothic" panose="020B0502020202020204" pitchFamily="34" charset="0"/>
              </a:rPr>
              <a:t>οι επιπτώσεις στις πωλήσεις</a:t>
            </a:r>
            <a:endParaRPr lang="en-US" altLang="el-GR" sz="2400">
              <a:latin typeface="Century Gothic" panose="020B0502020202020204" pitchFamily="34" charset="0"/>
            </a:endParaRPr>
          </a:p>
        </p:txBody>
      </p:sp>
      <p:sp>
        <p:nvSpPr>
          <p:cNvPr id="93195" name="Line 11"/>
          <p:cNvSpPr>
            <a:spLocks noChangeShapeType="1"/>
          </p:cNvSpPr>
          <p:nvPr/>
        </p:nvSpPr>
        <p:spPr bwMode="auto">
          <a:xfrm>
            <a:off x="1905000" y="28194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3196" name="Line 12"/>
          <p:cNvSpPr>
            <a:spLocks noChangeShapeType="1"/>
          </p:cNvSpPr>
          <p:nvPr/>
        </p:nvSpPr>
        <p:spPr bwMode="auto">
          <a:xfrm flipH="1">
            <a:off x="6629400" y="2819400"/>
            <a:ext cx="60960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3197" name="Text Box 13"/>
          <p:cNvSpPr txBox="1">
            <a:spLocks noChangeArrowheads="1"/>
          </p:cNvSpPr>
          <p:nvPr/>
        </p:nvSpPr>
        <p:spPr bwMode="auto">
          <a:xfrm>
            <a:off x="684213" y="620713"/>
            <a:ext cx="3671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solidFill>
                  <a:schemeClr val="bg1"/>
                </a:solidFill>
                <a:latin typeface="Century Gothic" panose="020B0502020202020204" pitchFamily="34" charset="0"/>
              </a:rPr>
              <a:t>Ανταγωνισμός</a:t>
            </a:r>
          </a:p>
          <a:p>
            <a:r>
              <a:rPr lang="el-GR" altLang="el-GR" sz="2400">
                <a:solidFill>
                  <a:schemeClr val="bg1"/>
                </a:solidFill>
                <a:latin typeface="Century Gothic" panose="020B0502020202020204" pitchFamily="34" charset="0"/>
              </a:rPr>
              <a:t>Παγκόσμιος ανταγωνισμός</a:t>
            </a:r>
          </a:p>
          <a:p>
            <a:r>
              <a:rPr lang="el-GR" altLang="el-GR" sz="2400">
                <a:solidFill>
                  <a:schemeClr val="bg1"/>
                </a:solidFill>
                <a:latin typeface="Century Gothic" panose="020B0502020202020204" pitchFamily="34" charset="0"/>
              </a:rPr>
              <a:t>Μικρότεροι κύκλοι ζωής προϊόντων</a:t>
            </a:r>
          </a:p>
          <a:p>
            <a:r>
              <a:rPr lang="el-GR" altLang="el-GR" sz="2400">
                <a:solidFill>
                  <a:schemeClr val="bg1"/>
                </a:solidFill>
                <a:latin typeface="Century Gothic" panose="020B0502020202020204" pitchFamily="34" charset="0"/>
              </a:rPr>
              <a:t>Μη διακριτά σύνορα</a:t>
            </a:r>
          </a:p>
        </p:txBody>
      </p:sp>
      <p:sp>
        <p:nvSpPr>
          <p:cNvPr id="93198" name="Text Box 14"/>
          <p:cNvSpPr txBox="1">
            <a:spLocks noChangeArrowheads="1"/>
          </p:cNvSpPr>
          <p:nvPr/>
        </p:nvSpPr>
        <p:spPr bwMode="auto">
          <a:xfrm>
            <a:off x="4932363" y="568325"/>
            <a:ext cx="4246562"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solidFill>
                  <a:schemeClr val="bg1"/>
                </a:solidFill>
                <a:latin typeface="Century Gothic" panose="020B0502020202020204" pitchFamily="34" charset="0"/>
              </a:rPr>
              <a:t>Πελάτες</a:t>
            </a:r>
          </a:p>
          <a:p>
            <a:r>
              <a:rPr lang="el-GR" altLang="el-GR" sz="2400">
                <a:solidFill>
                  <a:schemeClr val="bg1"/>
                </a:solidFill>
                <a:latin typeface="Century Gothic" panose="020B0502020202020204" pitchFamily="34" charset="0"/>
              </a:rPr>
              <a:t>Λιγότεροι προμηθευτές</a:t>
            </a:r>
          </a:p>
          <a:p>
            <a:r>
              <a:rPr lang="el-GR" altLang="el-GR" sz="2400">
                <a:solidFill>
                  <a:schemeClr val="bg1"/>
                </a:solidFill>
                <a:latin typeface="Century Gothic" panose="020B0502020202020204" pitchFamily="34" charset="0"/>
              </a:rPr>
              <a:t>Μεγαλύτερες προσδοκίες</a:t>
            </a:r>
          </a:p>
          <a:p>
            <a:r>
              <a:rPr lang="el-GR" altLang="el-GR" sz="2400">
                <a:solidFill>
                  <a:schemeClr val="bg1"/>
                </a:solidFill>
                <a:latin typeface="Century Gothic" panose="020B0502020202020204" pitchFamily="34" charset="0"/>
              </a:rPr>
              <a:t>Μεγαλύτερη διαπραγματευτική </a:t>
            </a:r>
          </a:p>
          <a:p>
            <a:r>
              <a:rPr lang="el-GR" altLang="el-GR" sz="2400">
                <a:solidFill>
                  <a:schemeClr val="bg1"/>
                </a:solidFill>
                <a:latin typeface="Century Gothic" panose="020B0502020202020204" pitchFamily="34" charset="0"/>
              </a:rPr>
              <a:t>δυνατότητα</a:t>
            </a:r>
          </a:p>
        </p:txBody>
      </p:sp>
      <p:sp>
        <p:nvSpPr>
          <p:cNvPr id="93199" name="Text Box 15"/>
          <p:cNvSpPr txBox="1">
            <a:spLocks noChangeArrowheads="1"/>
          </p:cNvSpPr>
          <p:nvPr/>
        </p:nvSpPr>
        <p:spPr bwMode="auto">
          <a:xfrm>
            <a:off x="2160588" y="3521075"/>
            <a:ext cx="551021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solidFill>
                  <a:schemeClr val="bg1"/>
                </a:solidFill>
                <a:latin typeface="Century Gothic" panose="020B0502020202020204" pitchFamily="34" charset="0"/>
              </a:rPr>
              <a:t>Διαδικασία πώλησης</a:t>
            </a:r>
          </a:p>
          <a:p>
            <a:r>
              <a:rPr lang="el-GR" altLang="el-GR" sz="2400">
                <a:solidFill>
                  <a:schemeClr val="bg1"/>
                </a:solidFill>
                <a:latin typeface="Century Gothic" panose="020B0502020202020204" pitchFamily="34" charset="0"/>
              </a:rPr>
              <a:t>Ομάδες πωλητών</a:t>
            </a:r>
          </a:p>
          <a:p>
            <a:r>
              <a:rPr lang="el-GR" altLang="el-GR" sz="2400">
                <a:solidFill>
                  <a:schemeClr val="bg1"/>
                </a:solidFill>
                <a:latin typeface="Century Gothic" panose="020B0502020202020204" pitchFamily="34" charset="0"/>
              </a:rPr>
              <a:t>Σχεσιακή πώληση</a:t>
            </a:r>
          </a:p>
          <a:p>
            <a:r>
              <a:rPr lang="el-GR" altLang="el-GR" sz="2400">
                <a:solidFill>
                  <a:schemeClr val="bg1"/>
                </a:solidFill>
                <a:latin typeface="Century Gothic" panose="020B0502020202020204" pitchFamily="34" charset="0"/>
              </a:rPr>
              <a:t>Μεγαλύτερη χρήση της τεχνολογίας</a:t>
            </a:r>
          </a:p>
        </p:txBody>
      </p:sp>
      <p:sp>
        <p:nvSpPr>
          <p:cNvPr id="93200"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E22EC990-09E7-441F-B5C4-ECA8F6F04AB5}" type="slidenum">
              <a:rPr lang="en-US" altLang="el-GR" b="0">
                <a:solidFill>
                  <a:schemeClr val="tx1"/>
                </a:solidFill>
                <a:latin typeface="Century Gothic" panose="020B0502020202020204" pitchFamily="34" charset="0"/>
              </a:rPr>
              <a:pPr/>
              <a:t>89</a:t>
            </a:fld>
            <a:endParaRPr lang="en-US" altLang="el-GR" b="0">
              <a:solidFill>
                <a:schemeClr val="tx1"/>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27088" y="-171450"/>
            <a:ext cx="7620000" cy="1143000"/>
          </a:xfrm>
        </p:spPr>
        <p:txBody>
          <a:bodyPr/>
          <a:lstStyle/>
          <a:p>
            <a:pPr eaLnBrk="1" hangingPunct="1"/>
            <a:r>
              <a:rPr lang="el-GR" altLang="el-GR" smtClean="0">
                <a:solidFill>
                  <a:srgbClr val="04617B"/>
                </a:solidFill>
                <a:latin typeface="Century Gothic" panose="020B0502020202020204" pitchFamily="34" charset="0"/>
              </a:rPr>
              <a:t>Τι είναι το </a:t>
            </a:r>
            <a:r>
              <a:rPr lang="en-US" altLang="el-GR" smtClean="0">
                <a:solidFill>
                  <a:srgbClr val="04617B"/>
                </a:solidFill>
                <a:latin typeface="Century Gothic" panose="020B0502020202020204" pitchFamily="34" charset="0"/>
              </a:rPr>
              <a:t>MARKETING </a:t>
            </a:r>
            <a:r>
              <a:rPr lang="el-GR" altLang="el-GR" smtClean="0">
                <a:solidFill>
                  <a:srgbClr val="04617B"/>
                </a:solidFill>
                <a:latin typeface="Century Gothic" panose="020B0502020202020204" pitchFamily="34" charset="0"/>
              </a:rPr>
              <a:t>;;;</a:t>
            </a:r>
            <a:endParaRPr lang="el-GR" altLang="el-GR" smtClean="0"/>
          </a:p>
        </p:txBody>
      </p:sp>
      <p:pic>
        <p:nvPicPr>
          <p:cNvPr id="33794" name="Picture 2"/>
          <p:cNvPicPr>
            <a:picLocks noChangeAspect="1" noChangeArrowheads="1"/>
          </p:cNvPicPr>
          <p:nvPr/>
        </p:nvPicPr>
        <p:blipFill>
          <a:blip r:embed="rId3" cstate="print"/>
          <a:srcRect/>
          <a:stretch>
            <a:fillRect/>
          </a:stretch>
        </p:blipFill>
        <p:spPr bwMode="auto">
          <a:xfrm>
            <a:off x="107504" y="908720"/>
            <a:ext cx="6410800" cy="5627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1 - Τίτλος"/>
          <p:cNvSpPr txBox="1">
            <a:spLocks/>
          </p:cNvSpPr>
          <p:nvPr/>
        </p:nvSpPr>
        <p:spPr>
          <a:xfrm>
            <a:off x="366713" y="1009650"/>
            <a:ext cx="8153400" cy="719138"/>
          </a:xfrm>
          <a:prstGeom prst="rect">
            <a:avLst/>
          </a:prstGeom>
        </p:spPr>
        <p:txBody>
          <a:bodyPr>
            <a:normAutofit fontScale="90000" lnSpcReduction="10000"/>
          </a:bodyPr>
          <a:lstStyle/>
          <a:p>
            <a:pPr eaLnBrk="1" fontAlgn="auto" hangingPunct="1">
              <a:lnSpc>
                <a:spcPct val="100000"/>
              </a:lnSpc>
              <a:spcBef>
                <a:spcPct val="0"/>
              </a:spcBef>
              <a:spcAft>
                <a:spcPts val="0"/>
              </a:spcAft>
              <a:defRPr/>
            </a:pPr>
            <a:endParaRPr lang="el-GR" sz="5000" b="0" dirty="0">
              <a:solidFill>
                <a:srgbClr val="04617B"/>
              </a:solidFill>
              <a:latin typeface="Century Gothic" pitchFamily="34" charset="0"/>
            </a:endParaRPr>
          </a:p>
        </p:txBody>
      </p:sp>
      <p:sp>
        <p:nvSpPr>
          <p:cNvPr id="6" name="5 - TextBox"/>
          <p:cNvSpPr txBox="1"/>
          <p:nvPr/>
        </p:nvSpPr>
        <p:spPr>
          <a:xfrm>
            <a:off x="6804025" y="2060575"/>
            <a:ext cx="1898650" cy="1428750"/>
          </a:xfrm>
          <a:prstGeom prst="rect">
            <a:avLst/>
          </a:prstGeom>
          <a:solidFill>
            <a:schemeClr val="accent6">
              <a:lumMod val="40000"/>
              <a:lumOff val="60000"/>
            </a:schemeClr>
          </a:solidFill>
        </p:spPr>
        <p:txBody>
          <a:bodyPr wrap="none">
            <a:spAutoFit/>
          </a:bodyPr>
          <a:lstStyle/>
          <a:p>
            <a:pPr>
              <a:defRPr/>
            </a:pPr>
            <a:r>
              <a:rPr lang="en-US" dirty="0">
                <a:latin typeface="Century Gothic" pitchFamily="34" charset="0"/>
              </a:rPr>
              <a:t>Born </a:t>
            </a:r>
          </a:p>
          <a:p>
            <a:pPr>
              <a:defRPr/>
            </a:pPr>
            <a:r>
              <a:rPr lang="en-US" dirty="0">
                <a:latin typeface="Century Gothic" pitchFamily="34" charset="0"/>
              </a:rPr>
              <a:t>consume </a:t>
            </a:r>
          </a:p>
          <a:p>
            <a:pPr>
              <a:defRPr/>
            </a:pPr>
            <a:r>
              <a:rPr lang="en-US" dirty="0">
                <a:latin typeface="Century Gothic" pitchFamily="34" charset="0"/>
              </a:rPr>
              <a:t>die</a:t>
            </a:r>
            <a:endParaRPr lang="el-GR" dirty="0">
              <a:latin typeface="Century Gothic" pitchFamily="34" charset="0"/>
            </a:endParaRPr>
          </a:p>
        </p:txBody>
      </p:sp>
      <p:sp>
        <p:nvSpPr>
          <p:cNvPr id="7" name="6 - TextBox"/>
          <p:cNvSpPr txBox="1"/>
          <p:nvPr/>
        </p:nvSpPr>
        <p:spPr>
          <a:xfrm>
            <a:off x="6875463" y="4076700"/>
            <a:ext cx="1844675" cy="1428750"/>
          </a:xfrm>
          <a:prstGeom prst="rect">
            <a:avLst/>
          </a:prstGeom>
          <a:solidFill>
            <a:schemeClr val="tx2">
              <a:lumMod val="60000"/>
              <a:lumOff val="40000"/>
            </a:schemeClr>
          </a:solidFill>
        </p:spPr>
        <p:txBody>
          <a:bodyPr wrap="none">
            <a:spAutoFit/>
          </a:bodyPr>
          <a:lstStyle/>
          <a:p>
            <a:pPr>
              <a:defRPr/>
            </a:pPr>
            <a:r>
              <a:rPr lang="en-US" dirty="0">
                <a:latin typeface="Century Gothic" pitchFamily="34" charset="0"/>
              </a:rPr>
              <a:t>I shop </a:t>
            </a:r>
          </a:p>
          <a:p>
            <a:pPr>
              <a:defRPr/>
            </a:pPr>
            <a:r>
              <a:rPr lang="en-US" dirty="0">
                <a:latin typeface="Century Gothic" pitchFamily="34" charset="0"/>
              </a:rPr>
              <a:t>therefore </a:t>
            </a:r>
          </a:p>
          <a:p>
            <a:pPr>
              <a:defRPr/>
            </a:pPr>
            <a:r>
              <a:rPr lang="en-US" dirty="0">
                <a:latin typeface="Century Gothic" pitchFamily="34" charset="0"/>
              </a:rPr>
              <a:t>I exist</a:t>
            </a:r>
            <a:endParaRPr lang="el-GR" dirty="0">
              <a:latin typeface="Century Gothic" pitchFamily="34" charset="0"/>
            </a:endParaRPr>
          </a:p>
        </p:txBody>
      </p:sp>
      <p:sp>
        <p:nvSpPr>
          <p:cNvPr id="14343" name="Rectangle 9"/>
          <p:cNvSpPr>
            <a:spLocks noChangeArrowheads="1"/>
          </p:cNvSpPr>
          <p:nvPr/>
        </p:nvSpPr>
        <p:spPr bwMode="auto">
          <a:xfrm>
            <a:off x="8661400" y="6378575"/>
            <a:ext cx="382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FFAA167-63EF-44E4-82E9-2332C2761BE8}" type="slidenum">
              <a:rPr lang="en-US" altLang="el-GR" b="0">
                <a:solidFill>
                  <a:schemeClr val="tx1"/>
                </a:solidFill>
                <a:latin typeface="Century Gothic" panose="020B0502020202020204" pitchFamily="34" charset="0"/>
              </a:rPr>
              <a:pPr/>
              <a:t>9</a:t>
            </a:fld>
            <a:endParaRPr lang="en-US" altLang="el-GR" b="0">
              <a:solidFill>
                <a:schemeClr val="tx1"/>
              </a:solidFill>
              <a:latin typeface="Century Gothic" panose="020B0502020202020204" pitchFamily="34" charset="0"/>
            </a:endParaRPr>
          </a:p>
        </p:txBody>
      </p:sp>
      <p:sp>
        <p:nvSpPr>
          <p:cNvPr id="14344" name="Rectangle 7"/>
          <p:cNvSpPr>
            <a:spLocks noChangeArrowheads="1"/>
          </p:cNvSpPr>
          <p:nvPr/>
        </p:nvSpPr>
        <p:spPr bwMode="auto">
          <a:xfrm>
            <a:off x="0" y="6613525"/>
            <a:ext cx="7561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r>
              <a:rPr lang="en-US" altLang="el-GR" sz="1100"/>
              <a:t>http://designobserver.com/feature/obsessive-branding-disorder-ii/7827/</a:t>
            </a:r>
            <a:endParaRPr lang="el-GR" altLang="el-GR" sz="110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9388" y="260350"/>
            <a:ext cx="8567737" cy="685800"/>
          </a:xfrm>
          <a:solidFill>
            <a:schemeClr val="bg1"/>
          </a:solidFill>
          <a:ln>
            <a:solidFill>
              <a:schemeClr val="hlink"/>
            </a:solidFill>
            <a:miter lim="800000"/>
            <a:headEnd/>
            <a:tailEnd/>
          </a:ln>
        </p:spPr>
        <p:txBody>
          <a:bodyPr/>
          <a:lstStyle/>
          <a:p>
            <a:pPr eaLnBrk="1" hangingPunct="1"/>
            <a:r>
              <a:rPr lang="el-GR" altLang="el-GR" sz="3600" smtClean="0">
                <a:latin typeface="Century Gothic" panose="020B0502020202020204" pitchFamily="34" charset="0"/>
              </a:rPr>
              <a:t>Ο Τρόπος Σκέψης του Πελάτη Σήμερα</a:t>
            </a:r>
            <a:endParaRPr lang="en-US" altLang="el-GR" sz="3600" smtClean="0">
              <a:latin typeface="Century Gothic" panose="020B0502020202020204" pitchFamily="34" charset="0"/>
            </a:endParaRPr>
          </a:p>
        </p:txBody>
      </p:sp>
      <p:sp>
        <p:nvSpPr>
          <p:cNvPr id="94211" name="Oval 3"/>
          <p:cNvSpPr>
            <a:spLocks noChangeArrowheads="1"/>
          </p:cNvSpPr>
          <p:nvPr/>
        </p:nvSpPr>
        <p:spPr bwMode="auto">
          <a:xfrm>
            <a:off x="3352800" y="2286000"/>
            <a:ext cx="2514600" cy="2438400"/>
          </a:xfrm>
          <a:prstGeom prst="ellipse">
            <a:avLst/>
          </a:prstGeom>
          <a:solidFill>
            <a:schemeClr val="bg1"/>
          </a:solidFill>
          <a:ln w="9525">
            <a:solidFill>
              <a:schemeClr val="tx1"/>
            </a:solidFill>
            <a:round/>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solidFill>
                  <a:schemeClr val="tx2"/>
                </a:solidFill>
                <a:latin typeface="Century Gothic" panose="020B0502020202020204" pitchFamily="34" charset="0"/>
              </a:rPr>
              <a:t>ΠΕΛΑΤΗΣ</a:t>
            </a:r>
            <a:endParaRPr lang="en-US" altLang="el-GR" sz="2400">
              <a:solidFill>
                <a:schemeClr val="tx2"/>
              </a:solidFill>
              <a:latin typeface="Century Gothic" panose="020B0502020202020204" pitchFamily="34" charset="0"/>
            </a:endParaRPr>
          </a:p>
        </p:txBody>
      </p:sp>
      <p:sp>
        <p:nvSpPr>
          <p:cNvPr id="94212" name="Text Box 4"/>
          <p:cNvSpPr txBox="1">
            <a:spLocks noChangeArrowheads="1"/>
          </p:cNvSpPr>
          <p:nvPr/>
        </p:nvSpPr>
        <p:spPr bwMode="auto">
          <a:xfrm>
            <a:off x="1908175" y="1196975"/>
            <a:ext cx="426720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spcBef>
                <a:spcPct val="50000"/>
              </a:spcBef>
            </a:pPr>
            <a:r>
              <a:rPr lang="el-GR" altLang="el-GR" sz="2400">
                <a:solidFill>
                  <a:schemeClr val="tx2"/>
                </a:solidFill>
                <a:latin typeface="Century Gothic" panose="020B0502020202020204" pitchFamily="34" charset="0"/>
              </a:rPr>
              <a:t>Μεγαλύτερες προσδοκίες</a:t>
            </a:r>
            <a:endParaRPr lang="en-US" altLang="el-GR" sz="2400">
              <a:solidFill>
                <a:schemeClr val="tx2"/>
              </a:solidFill>
              <a:latin typeface="Century Gothic" panose="020B0502020202020204" pitchFamily="34" charset="0"/>
            </a:endParaRPr>
          </a:p>
        </p:txBody>
      </p:sp>
      <p:sp>
        <p:nvSpPr>
          <p:cNvPr id="94213" name="Text Box 5"/>
          <p:cNvSpPr txBox="1">
            <a:spLocks noChangeArrowheads="1"/>
          </p:cNvSpPr>
          <p:nvPr/>
        </p:nvSpPr>
        <p:spPr bwMode="auto">
          <a:xfrm>
            <a:off x="6372225" y="2492375"/>
            <a:ext cx="2209800" cy="757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spcBef>
                <a:spcPct val="50000"/>
              </a:spcBef>
            </a:pPr>
            <a:r>
              <a:rPr lang="el-GR" altLang="el-GR" sz="2400">
                <a:solidFill>
                  <a:schemeClr val="tx2"/>
                </a:solidFill>
                <a:latin typeface="Century Gothic" panose="020B0502020202020204" pitchFamily="34" charset="0"/>
              </a:rPr>
              <a:t>Περιορισμός χρόνου</a:t>
            </a:r>
            <a:endParaRPr lang="en-US" altLang="el-GR" sz="2400">
              <a:solidFill>
                <a:schemeClr val="tx2"/>
              </a:solidFill>
              <a:latin typeface="Century Gothic" panose="020B0502020202020204" pitchFamily="34" charset="0"/>
            </a:endParaRPr>
          </a:p>
        </p:txBody>
      </p:sp>
      <p:sp>
        <p:nvSpPr>
          <p:cNvPr id="94214" name="Text Box 6"/>
          <p:cNvSpPr txBox="1">
            <a:spLocks noChangeArrowheads="1"/>
          </p:cNvSpPr>
          <p:nvPr/>
        </p:nvSpPr>
        <p:spPr bwMode="auto">
          <a:xfrm>
            <a:off x="6400800" y="3581400"/>
            <a:ext cx="2286000" cy="757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spcBef>
                <a:spcPct val="50000"/>
              </a:spcBef>
            </a:pPr>
            <a:r>
              <a:rPr lang="el-GR" altLang="el-GR" sz="2400">
                <a:solidFill>
                  <a:schemeClr val="tx2"/>
                </a:solidFill>
                <a:latin typeface="Century Gothic" panose="020B0502020202020204" pitchFamily="34" charset="0"/>
              </a:rPr>
              <a:t>Έμφαση στην ευκολία</a:t>
            </a:r>
            <a:endParaRPr lang="en-US" altLang="el-GR" sz="2400">
              <a:solidFill>
                <a:schemeClr val="tx2"/>
              </a:solidFill>
              <a:latin typeface="Century Gothic" panose="020B0502020202020204" pitchFamily="34" charset="0"/>
            </a:endParaRPr>
          </a:p>
        </p:txBody>
      </p:sp>
      <p:sp>
        <p:nvSpPr>
          <p:cNvPr id="94215" name="Text Box 7"/>
          <p:cNvSpPr txBox="1">
            <a:spLocks noChangeArrowheads="1"/>
          </p:cNvSpPr>
          <p:nvPr/>
        </p:nvSpPr>
        <p:spPr bwMode="auto">
          <a:xfrm>
            <a:off x="6443663" y="5157788"/>
            <a:ext cx="2211387" cy="1089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spcBef>
                <a:spcPct val="50000"/>
              </a:spcBef>
            </a:pPr>
            <a:r>
              <a:rPr lang="el-GR" altLang="el-GR" sz="2400">
                <a:solidFill>
                  <a:schemeClr val="tx2"/>
                </a:solidFill>
                <a:latin typeface="Century Gothic" panose="020B0502020202020204" pitchFamily="34" charset="0"/>
              </a:rPr>
              <a:t>Αυξημένη επιθυμία για εξατομίκευση</a:t>
            </a:r>
            <a:endParaRPr lang="en-US" altLang="el-GR" sz="2400">
              <a:solidFill>
                <a:schemeClr val="tx2"/>
              </a:solidFill>
              <a:latin typeface="Century Gothic" panose="020B0502020202020204" pitchFamily="34" charset="0"/>
            </a:endParaRPr>
          </a:p>
        </p:txBody>
      </p:sp>
      <p:sp>
        <p:nvSpPr>
          <p:cNvPr id="94216" name="Text Box 8"/>
          <p:cNvSpPr txBox="1">
            <a:spLocks noChangeArrowheads="1"/>
          </p:cNvSpPr>
          <p:nvPr/>
        </p:nvSpPr>
        <p:spPr bwMode="auto">
          <a:xfrm>
            <a:off x="3581400" y="5383213"/>
            <a:ext cx="2819400"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nSpc>
                <a:spcPct val="60000"/>
              </a:lnSpc>
              <a:spcBef>
                <a:spcPct val="50000"/>
              </a:spcBef>
            </a:pPr>
            <a:r>
              <a:rPr lang="el-GR" altLang="el-GR" sz="2400">
                <a:solidFill>
                  <a:schemeClr val="tx2"/>
                </a:solidFill>
                <a:latin typeface="Century Gothic" panose="020B0502020202020204" pitchFamily="34" charset="0"/>
              </a:rPr>
              <a:t>Μειωμένη</a:t>
            </a:r>
            <a:endParaRPr lang="en-US" altLang="el-GR" sz="2400">
              <a:solidFill>
                <a:schemeClr val="tx2"/>
              </a:solidFill>
              <a:latin typeface="Century Gothic" panose="020B0502020202020204" pitchFamily="34" charset="0"/>
            </a:endParaRPr>
          </a:p>
          <a:p>
            <a:pPr>
              <a:lnSpc>
                <a:spcPct val="60000"/>
              </a:lnSpc>
              <a:spcBef>
                <a:spcPct val="50000"/>
              </a:spcBef>
            </a:pPr>
            <a:r>
              <a:rPr lang="el-GR" altLang="el-GR" sz="2400">
                <a:solidFill>
                  <a:schemeClr val="tx2"/>
                </a:solidFill>
                <a:latin typeface="Century Gothic" panose="020B0502020202020204" pitchFamily="34" charset="0"/>
              </a:rPr>
              <a:t>πιστότητα πελάτη</a:t>
            </a:r>
            <a:endParaRPr lang="en-US" altLang="el-GR" sz="2400">
              <a:solidFill>
                <a:schemeClr val="tx2"/>
              </a:solidFill>
              <a:latin typeface="Century Gothic" panose="020B0502020202020204" pitchFamily="34" charset="0"/>
            </a:endParaRPr>
          </a:p>
        </p:txBody>
      </p:sp>
      <p:sp>
        <p:nvSpPr>
          <p:cNvPr id="94217" name="Text Box 9"/>
          <p:cNvSpPr txBox="1">
            <a:spLocks noChangeArrowheads="1"/>
          </p:cNvSpPr>
          <p:nvPr/>
        </p:nvSpPr>
        <p:spPr bwMode="auto">
          <a:xfrm>
            <a:off x="609600" y="2057400"/>
            <a:ext cx="2362200" cy="1089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spcBef>
                <a:spcPct val="50000"/>
              </a:spcBef>
            </a:pPr>
            <a:r>
              <a:rPr lang="el-GR" altLang="el-GR" sz="2400">
                <a:solidFill>
                  <a:schemeClr val="tx2"/>
                </a:solidFill>
                <a:latin typeface="Century Gothic" panose="020B0502020202020204" pitchFamily="34" charset="0"/>
              </a:rPr>
              <a:t>Αυξημένη ευαισθησία στη τιμή</a:t>
            </a:r>
            <a:endParaRPr lang="en-US" altLang="el-GR" sz="2400">
              <a:solidFill>
                <a:schemeClr val="tx2"/>
              </a:solidFill>
              <a:latin typeface="Century Gothic" panose="020B0502020202020204" pitchFamily="34" charset="0"/>
            </a:endParaRPr>
          </a:p>
        </p:txBody>
      </p:sp>
      <p:sp>
        <p:nvSpPr>
          <p:cNvPr id="94218" name="Text Box 10"/>
          <p:cNvSpPr txBox="1">
            <a:spLocks noChangeArrowheads="1"/>
          </p:cNvSpPr>
          <p:nvPr/>
        </p:nvSpPr>
        <p:spPr bwMode="auto">
          <a:xfrm>
            <a:off x="228600" y="3581400"/>
            <a:ext cx="2895600" cy="142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spcBef>
                <a:spcPct val="50000"/>
              </a:spcBef>
            </a:pPr>
            <a:r>
              <a:rPr lang="el-GR" altLang="el-GR" sz="2400">
                <a:solidFill>
                  <a:schemeClr val="tx2"/>
                </a:solidFill>
                <a:latin typeface="Century Gothic" panose="020B0502020202020204" pitchFamily="34" charset="0"/>
              </a:rPr>
              <a:t>Μειωμένη αντίληψη προϊοντικών διαφορών</a:t>
            </a:r>
            <a:endParaRPr lang="en-US" altLang="el-GR" sz="2400">
              <a:solidFill>
                <a:schemeClr val="tx2"/>
              </a:solidFill>
              <a:latin typeface="Century Gothic" panose="020B0502020202020204" pitchFamily="34" charset="0"/>
            </a:endParaRPr>
          </a:p>
        </p:txBody>
      </p:sp>
      <p:sp>
        <p:nvSpPr>
          <p:cNvPr id="94219" name="Text Box 11"/>
          <p:cNvSpPr txBox="1">
            <a:spLocks noChangeArrowheads="1"/>
          </p:cNvSpPr>
          <p:nvPr/>
        </p:nvSpPr>
        <p:spPr bwMode="auto">
          <a:xfrm>
            <a:off x="179388" y="5084763"/>
            <a:ext cx="2987675" cy="142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solidFill>
                  <a:schemeClr val="tx2"/>
                </a:solidFill>
                <a:latin typeface="Century Gothic" panose="020B0502020202020204" pitchFamily="34" charset="0"/>
              </a:rPr>
              <a:t>Αυξανόμενη αποδοχή επωνυμιών των μεταπωλητών</a:t>
            </a:r>
            <a:endParaRPr lang="en-US" altLang="el-GR" sz="2400">
              <a:solidFill>
                <a:schemeClr val="tx2"/>
              </a:solidFill>
              <a:latin typeface="Century Gothic" panose="020B0502020202020204" pitchFamily="34" charset="0"/>
            </a:endParaRPr>
          </a:p>
        </p:txBody>
      </p:sp>
      <p:sp>
        <p:nvSpPr>
          <p:cNvPr id="94220" name="Text Box 12"/>
          <p:cNvSpPr txBox="1">
            <a:spLocks noChangeArrowheads="1"/>
          </p:cNvSpPr>
          <p:nvPr/>
        </p:nvSpPr>
        <p:spPr bwMode="auto">
          <a:xfrm>
            <a:off x="6230938" y="1341438"/>
            <a:ext cx="2990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r>
              <a:rPr lang="el-GR" altLang="el-GR" sz="2400">
                <a:solidFill>
                  <a:schemeClr val="tx2"/>
                </a:solidFill>
                <a:latin typeface="Century Gothic" panose="020B0502020202020204" pitchFamily="34" charset="0"/>
              </a:rPr>
              <a:t>Ζητάει εμπειρία και </a:t>
            </a:r>
          </a:p>
          <a:p>
            <a:r>
              <a:rPr lang="el-GR" altLang="el-GR" sz="2400">
                <a:solidFill>
                  <a:schemeClr val="tx2"/>
                </a:solidFill>
                <a:latin typeface="Century Gothic" panose="020B0502020202020204" pitchFamily="34" charset="0"/>
              </a:rPr>
              <a:t>προσωπική επαφή</a:t>
            </a:r>
          </a:p>
        </p:txBody>
      </p:sp>
      <p:sp>
        <p:nvSpPr>
          <p:cNvPr id="94221"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8A7D8135-18BC-431A-B1B5-844AB08CAFC9}" type="slidenum">
              <a:rPr lang="en-US" altLang="el-GR" b="0">
                <a:solidFill>
                  <a:schemeClr val="tx1"/>
                </a:solidFill>
                <a:latin typeface="Century Gothic" panose="020B0502020202020204" pitchFamily="34" charset="0"/>
              </a:rPr>
              <a:pPr/>
              <a:t>90</a:t>
            </a:fld>
            <a:endParaRPr lang="en-US" altLang="el-GR" b="0">
              <a:solidFill>
                <a:schemeClr val="tx1"/>
              </a:solidFill>
              <a:latin typeface="Century Gothic" panose="020B0502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Text Box 2" descr="Green marble"/>
          <p:cNvSpPr txBox="1">
            <a:spLocks noChangeArrowheads="1"/>
          </p:cNvSpPr>
          <p:nvPr/>
        </p:nvSpPr>
        <p:spPr bwMode="auto">
          <a:xfrm>
            <a:off x="609600" y="457200"/>
            <a:ext cx="8001000" cy="701675"/>
          </a:xfrm>
          <a:prstGeom prst="rect">
            <a:avLst/>
          </a:prstGeom>
          <a:blipFill dpi="0" rotWithShape="0">
            <a:blip r:embed="rId3" cstate="print"/>
            <a:srcRect/>
            <a:tile tx="0" ty="0" sx="100000" sy="100000" flip="none" algn="tl"/>
          </a:blipFill>
          <a:ln w="12700">
            <a:noFill/>
            <a:miter lim="800000"/>
            <a:headEnd/>
            <a:tailEnd/>
          </a:ln>
          <a:effectLst>
            <a:outerShdw dist="107763" dir="2700000" algn="ctr" rotWithShape="0">
              <a:schemeClr val="bg2"/>
            </a:outerShdw>
          </a:effectLst>
        </p:spPr>
        <p:txBody>
          <a:bodyPr>
            <a:spAutoFit/>
          </a:bodyPr>
          <a:lstStyle/>
          <a:p>
            <a:pPr>
              <a:defRPr/>
            </a:pPr>
            <a:r>
              <a:rPr lang="el-GR" sz="4400">
                <a:solidFill>
                  <a:srgbClr val="FAFD00"/>
                </a:solidFill>
                <a:latin typeface="Century Gothic" pitchFamily="34" charset="0"/>
              </a:rPr>
              <a:t>Τι ικανοποιεί τους πελάτες;</a:t>
            </a:r>
            <a:endParaRPr lang="en-US" sz="4400">
              <a:latin typeface="Century Gothic" pitchFamily="34" charset="0"/>
            </a:endParaRPr>
          </a:p>
        </p:txBody>
      </p:sp>
      <p:graphicFrame>
        <p:nvGraphicFramePr>
          <p:cNvPr id="4098" name="Object 3"/>
          <p:cNvGraphicFramePr>
            <a:graphicFrameLocks noChangeAspect="1"/>
          </p:cNvGraphicFramePr>
          <p:nvPr/>
        </p:nvGraphicFramePr>
        <p:xfrm>
          <a:off x="468313" y="1557338"/>
          <a:ext cx="8229600" cy="4725987"/>
        </p:xfrm>
        <a:graphic>
          <a:graphicData uri="http://schemas.openxmlformats.org/presentationml/2006/ole">
            <mc:AlternateContent xmlns:mc="http://schemas.openxmlformats.org/markup-compatibility/2006">
              <mc:Choice xmlns:v="urn:schemas-microsoft-com:vml" Requires="v">
                <p:oleObj spid="_x0000_s4101" name="Worksheet" r:id="rId4" imgW="5524500" imgH="2952902" progId="Excel.Sheet.8">
                  <p:embed/>
                </p:oleObj>
              </mc:Choice>
              <mc:Fallback>
                <p:oleObj name="Worksheet" r:id="rId4" imgW="5524500" imgH="2952902" progId="Excel.Sheet.8">
                  <p:embed/>
                  <p:pic>
                    <p:nvPicPr>
                      <p:cNvPr id="0" name="Object 3"/>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557338"/>
                        <a:ext cx="8229600" cy="4725987"/>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4100"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5D27072A-A36A-4CD9-A9DE-D88B94A71B4D}" type="slidenum">
              <a:rPr lang="en-US" altLang="el-GR" b="0">
                <a:solidFill>
                  <a:schemeClr val="tx1"/>
                </a:solidFill>
                <a:latin typeface="Century Gothic" panose="020B0502020202020204" pitchFamily="34" charset="0"/>
              </a:rPr>
              <a:pPr/>
              <a:t>91</a:t>
            </a:fld>
            <a:endParaRPr lang="en-US" altLang="el-GR" b="0">
              <a:solidFill>
                <a:schemeClr val="tx1"/>
              </a:solidFill>
              <a:latin typeface="Century Gothic" panose="020B0502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1371600" y="180975"/>
            <a:ext cx="7772400" cy="1190625"/>
          </a:xfrm>
        </p:spPr>
        <p:txBody>
          <a:bodyPr/>
          <a:lstStyle/>
          <a:p>
            <a:pPr eaLnBrk="1" hangingPunct="1">
              <a:defRPr/>
            </a:pPr>
            <a:r>
              <a:rPr lang="el-GR" sz="3600" b="1" smtClean="0">
                <a:effectLst>
                  <a:outerShdw blurRad="38100" dist="38100" dir="2700000" algn="tl">
                    <a:srgbClr val="C0C0C0"/>
                  </a:outerShdw>
                </a:effectLst>
                <a:latin typeface="Century Gothic" pitchFamily="34" charset="0"/>
              </a:rPr>
              <a:t>Μοντέλο διαδικασίας </a:t>
            </a:r>
            <a:r>
              <a:rPr lang="en-US" sz="3600" b="1" smtClean="0">
                <a:effectLst>
                  <a:outerShdw blurRad="38100" dist="38100" dir="2700000" algn="tl">
                    <a:srgbClr val="C0C0C0"/>
                  </a:outerShdw>
                </a:effectLst>
                <a:latin typeface="Century Gothic" pitchFamily="34" charset="0"/>
              </a:rPr>
              <a:t>Marketing </a:t>
            </a:r>
            <a:r>
              <a:rPr lang="el-GR" sz="3600" b="1" smtClean="0">
                <a:effectLst>
                  <a:outerShdw blurRad="38100" dist="38100" dir="2700000" algn="tl">
                    <a:srgbClr val="C0C0C0"/>
                  </a:outerShdw>
                </a:effectLst>
                <a:latin typeface="Century Gothic" pitchFamily="34" charset="0"/>
              </a:rPr>
              <a:t>και Επικοινωνίας</a:t>
            </a:r>
            <a:endParaRPr lang="el-GR" smtClean="0">
              <a:latin typeface="Century Gothic" pitchFamily="34" charset="0"/>
            </a:endParaRPr>
          </a:p>
        </p:txBody>
      </p:sp>
      <p:sp>
        <p:nvSpPr>
          <p:cNvPr id="899075" name="AutoShape 3"/>
          <p:cNvSpPr>
            <a:spLocks noChangeArrowheads="1"/>
          </p:cNvSpPr>
          <p:nvPr/>
        </p:nvSpPr>
        <p:spPr bwMode="auto">
          <a:xfrm>
            <a:off x="1066800" y="1371600"/>
            <a:ext cx="2514600" cy="5029200"/>
          </a:xfrm>
          <a:prstGeom prst="rightArrowCallout">
            <a:avLst>
              <a:gd name="adj1" fmla="val 50000"/>
              <a:gd name="adj2" fmla="val 50000"/>
              <a:gd name="adj3" fmla="val 16667"/>
              <a:gd name="adj4" fmla="val 78093"/>
            </a:avLst>
          </a:prstGeom>
          <a:solidFill>
            <a:schemeClr val="accent1"/>
          </a:solidFill>
          <a:ln w="9525">
            <a:solidFill>
              <a:schemeClr val="tx1"/>
            </a:solidFill>
            <a:miter lim="800000"/>
            <a:headEnd/>
            <a:tailEnd/>
          </a:ln>
          <a:effectLst/>
        </p:spPr>
        <p:txBody>
          <a:bodyPr wrap="none" anchor="ctr"/>
          <a:lstStyle/>
          <a:p>
            <a:pPr>
              <a:defRPr/>
            </a:pPr>
            <a:r>
              <a:rPr lang="el-GR" sz="2400" i="1">
                <a:solidFill>
                  <a:schemeClr val="bg1"/>
                </a:solidFill>
                <a:effectLst>
                  <a:outerShdw blurRad="38100" dist="38100" dir="2700000" algn="tl">
                    <a:srgbClr val="000000"/>
                  </a:outerShdw>
                </a:effectLst>
                <a:latin typeface="Century Gothic" pitchFamily="34" charset="0"/>
              </a:rPr>
              <a:t>Στρατηγικός </a:t>
            </a:r>
          </a:p>
          <a:p>
            <a:pPr>
              <a:defRPr/>
            </a:pPr>
            <a:r>
              <a:rPr lang="el-GR" sz="2400" i="1">
                <a:solidFill>
                  <a:schemeClr val="bg1"/>
                </a:solidFill>
                <a:effectLst>
                  <a:outerShdw blurRad="38100" dist="38100" dir="2700000" algn="tl">
                    <a:srgbClr val="000000"/>
                  </a:outerShdw>
                </a:effectLst>
                <a:latin typeface="Century Gothic" pitchFamily="34" charset="0"/>
              </a:rPr>
              <a:t>Σχεδιασμός</a:t>
            </a:r>
            <a:r>
              <a:rPr lang="el-GR" sz="2400">
                <a:solidFill>
                  <a:schemeClr val="bg1"/>
                </a:solidFill>
                <a:effectLst>
                  <a:outerShdw blurRad="38100" dist="38100" dir="2700000" algn="tl">
                    <a:srgbClr val="000000"/>
                  </a:outerShdw>
                </a:effectLst>
                <a:latin typeface="Century Gothic" pitchFamily="34" charset="0"/>
              </a:rPr>
              <a:t> </a:t>
            </a:r>
          </a:p>
          <a:p>
            <a:pPr>
              <a:defRPr/>
            </a:pPr>
            <a:endParaRPr lang="el-GR" sz="2400">
              <a:solidFill>
                <a:schemeClr val="bg1"/>
              </a:solidFill>
              <a:effectLst>
                <a:outerShdw blurRad="38100" dist="38100" dir="2700000" algn="tl">
                  <a:srgbClr val="000000"/>
                </a:outerShdw>
              </a:effectLst>
              <a:latin typeface="Century Gothic" pitchFamily="34" charset="0"/>
            </a:endParaRPr>
          </a:p>
          <a:p>
            <a:pPr>
              <a:defRPr/>
            </a:pPr>
            <a:endParaRPr lang="el-GR" sz="2400">
              <a:solidFill>
                <a:schemeClr val="bg1"/>
              </a:solidFill>
              <a:effectLst>
                <a:outerShdw blurRad="38100" dist="38100" dir="2700000" algn="tl">
                  <a:srgbClr val="000000"/>
                </a:outerShdw>
              </a:effectLst>
              <a:latin typeface="Century Gothic" pitchFamily="34" charset="0"/>
            </a:endParaRPr>
          </a:p>
          <a:p>
            <a:pPr>
              <a:defRPr/>
            </a:pPr>
            <a:r>
              <a:rPr lang="el-GR" sz="2400">
                <a:solidFill>
                  <a:schemeClr val="bg1"/>
                </a:solidFill>
                <a:effectLst>
                  <a:outerShdw blurRad="38100" dist="38100" dir="2700000" algn="tl">
                    <a:srgbClr val="000000"/>
                  </a:outerShdw>
                </a:effectLst>
                <a:latin typeface="Century Gothic" pitchFamily="34" charset="0"/>
              </a:rPr>
              <a:t>Ανάλυση </a:t>
            </a:r>
          </a:p>
          <a:p>
            <a:pPr>
              <a:defRPr/>
            </a:pPr>
            <a:r>
              <a:rPr lang="el-GR" sz="2400">
                <a:solidFill>
                  <a:schemeClr val="bg1"/>
                </a:solidFill>
                <a:effectLst>
                  <a:outerShdw blurRad="38100" dist="38100" dir="2700000" algn="tl">
                    <a:srgbClr val="000000"/>
                  </a:outerShdw>
                </a:effectLst>
                <a:latin typeface="Century Gothic" pitchFamily="34" charset="0"/>
              </a:rPr>
              <a:t>ευκαιριών </a:t>
            </a:r>
          </a:p>
          <a:p>
            <a:pPr>
              <a:defRPr/>
            </a:pPr>
            <a:endParaRPr lang="el-GR" sz="2400">
              <a:solidFill>
                <a:schemeClr val="bg1"/>
              </a:solidFill>
              <a:effectLst>
                <a:outerShdw blurRad="38100" dist="38100" dir="2700000" algn="tl">
                  <a:srgbClr val="000000"/>
                </a:outerShdw>
              </a:effectLst>
              <a:latin typeface="Century Gothic" pitchFamily="34" charset="0"/>
            </a:endParaRPr>
          </a:p>
          <a:p>
            <a:pPr>
              <a:defRPr/>
            </a:pPr>
            <a:r>
              <a:rPr lang="el-GR" sz="2400">
                <a:solidFill>
                  <a:schemeClr val="bg1"/>
                </a:solidFill>
                <a:effectLst>
                  <a:outerShdw blurRad="38100" dist="38100" dir="2700000" algn="tl">
                    <a:srgbClr val="000000"/>
                  </a:outerShdw>
                </a:effectLst>
                <a:latin typeface="Century Gothic" pitchFamily="34" charset="0"/>
              </a:rPr>
              <a:t>Ανάλυση </a:t>
            </a:r>
          </a:p>
          <a:p>
            <a:pPr>
              <a:defRPr/>
            </a:pPr>
            <a:r>
              <a:rPr lang="el-GR" sz="2400">
                <a:solidFill>
                  <a:schemeClr val="bg1"/>
                </a:solidFill>
                <a:effectLst>
                  <a:outerShdw blurRad="38100" dist="38100" dir="2700000" algn="tl">
                    <a:srgbClr val="000000"/>
                  </a:outerShdw>
                </a:effectLst>
                <a:latin typeface="Century Gothic" pitchFamily="34" charset="0"/>
              </a:rPr>
              <a:t>Ανταγωνισμού </a:t>
            </a:r>
          </a:p>
          <a:p>
            <a:pPr>
              <a:defRPr/>
            </a:pPr>
            <a:endParaRPr lang="el-GR" sz="2400">
              <a:solidFill>
                <a:schemeClr val="bg1"/>
              </a:solidFill>
              <a:effectLst>
                <a:outerShdw blurRad="38100" dist="38100" dir="2700000" algn="tl">
                  <a:srgbClr val="000000"/>
                </a:outerShdw>
              </a:effectLst>
              <a:latin typeface="Century Gothic" pitchFamily="34" charset="0"/>
            </a:endParaRPr>
          </a:p>
          <a:p>
            <a:pPr>
              <a:defRPr/>
            </a:pPr>
            <a:r>
              <a:rPr lang="el-GR" sz="2400">
                <a:solidFill>
                  <a:schemeClr val="bg1"/>
                </a:solidFill>
                <a:effectLst>
                  <a:outerShdw blurRad="38100" dist="38100" dir="2700000" algn="tl">
                    <a:srgbClr val="000000"/>
                  </a:outerShdw>
                </a:effectLst>
                <a:latin typeface="Century Gothic" pitchFamily="34" charset="0"/>
              </a:rPr>
              <a:t>Επιλογή </a:t>
            </a:r>
          </a:p>
          <a:p>
            <a:pPr>
              <a:defRPr/>
            </a:pPr>
            <a:r>
              <a:rPr lang="el-GR" sz="2400">
                <a:solidFill>
                  <a:schemeClr val="bg1"/>
                </a:solidFill>
                <a:effectLst>
                  <a:outerShdw blurRad="38100" dist="38100" dir="2700000" algn="tl">
                    <a:srgbClr val="000000"/>
                  </a:outerShdw>
                </a:effectLst>
                <a:latin typeface="Century Gothic" pitchFamily="34" charset="0"/>
              </a:rPr>
              <a:t>κοινού - στόχου</a:t>
            </a:r>
            <a:endParaRPr lang="el-GR" sz="2400">
              <a:effectLst>
                <a:outerShdw blurRad="38100" dist="38100" dir="2700000" algn="tl">
                  <a:srgbClr val="FFFFFF"/>
                </a:outerShdw>
              </a:effectLst>
              <a:latin typeface="Century Gothic" pitchFamily="34" charset="0"/>
            </a:endParaRPr>
          </a:p>
        </p:txBody>
      </p:sp>
      <p:sp>
        <p:nvSpPr>
          <p:cNvPr id="899076" name="AutoShape 4"/>
          <p:cNvSpPr>
            <a:spLocks noChangeArrowheads="1"/>
          </p:cNvSpPr>
          <p:nvPr/>
        </p:nvSpPr>
        <p:spPr bwMode="auto">
          <a:xfrm>
            <a:off x="3581400" y="1371600"/>
            <a:ext cx="2514600" cy="5029200"/>
          </a:xfrm>
          <a:prstGeom prst="rightArrowCallout">
            <a:avLst>
              <a:gd name="adj1" fmla="val 50000"/>
              <a:gd name="adj2" fmla="val 50000"/>
              <a:gd name="adj3" fmla="val 16667"/>
              <a:gd name="adj4" fmla="val 78093"/>
            </a:avLst>
          </a:prstGeom>
          <a:solidFill>
            <a:schemeClr val="accent1"/>
          </a:solidFill>
          <a:ln w="9525">
            <a:solidFill>
              <a:schemeClr val="tx1"/>
            </a:solidFill>
            <a:miter lim="800000"/>
            <a:headEnd/>
            <a:tailEnd/>
          </a:ln>
          <a:effectLst/>
        </p:spPr>
        <p:txBody>
          <a:bodyPr wrap="none" anchor="ctr"/>
          <a:lstStyle/>
          <a:p>
            <a:pPr>
              <a:defRPr/>
            </a:pPr>
            <a:r>
              <a:rPr lang="el-GR" sz="2400">
                <a:solidFill>
                  <a:schemeClr val="bg1"/>
                </a:solidFill>
                <a:effectLst>
                  <a:outerShdw blurRad="38100" dist="38100" dir="2700000" algn="tl">
                    <a:srgbClr val="000000"/>
                  </a:outerShdw>
                </a:effectLst>
                <a:latin typeface="Century Gothic" pitchFamily="34" charset="0"/>
              </a:rPr>
              <a:t> </a:t>
            </a:r>
          </a:p>
          <a:p>
            <a:pPr>
              <a:defRPr/>
            </a:pPr>
            <a:r>
              <a:rPr lang="el-GR" sz="2400" i="1">
                <a:solidFill>
                  <a:schemeClr val="bg1"/>
                </a:solidFill>
                <a:effectLst>
                  <a:outerShdw blurRad="38100" dist="38100" dir="2700000" algn="tl">
                    <a:srgbClr val="000000"/>
                  </a:outerShdw>
                </a:effectLst>
                <a:latin typeface="Century Gothic" pitchFamily="34" charset="0"/>
              </a:rPr>
              <a:t>Σχεδιασμός </a:t>
            </a:r>
          </a:p>
          <a:p>
            <a:pPr>
              <a:defRPr/>
            </a:pPr>
            <a:r>
              <a:rPr lang="el-GR" sz="2400" i="1">
                <a:solidFill>
                  <a:schemeClr val="bg1"/>
                </a:solidFill>
                <a:effectLst>
                  <a:outerShdw blurRad="38100" dist="38100" dir="2700000" algn="tl">
                    <a:srgbClr val="000000"/>
                  </a:outerShdw>
                </a:effectLst>
                <a:latin typeface="Century Gothic" pitchFamily="34" charset="0"/>
              </a:rPr>
              <a:t>Προγράμματος </a:t>
            </a:r>
          </a:p>
          <a:p>
            <a:pPr>
              <a:defRPr/>
            </a:pPr>
            <a:r>
              <a:rPr lang="en-US" sz="2400" i="1">
                <a:solidFill>
                  <a:schemeClr val="bg1"/>
                </a:solidFill>
                <a:effectLst>
                  <a:outerShdw blurRad="38100" dist="38100" dir="2700000" algn="tl">
                    <a:srgbClr val="000000"/>
                  </a:outerShdw>
                </a:effectLst>
                <a:latin typeface="Century Gothic" pitchFamily="34" charset="0"/>
              </a:rPr>
              <a:t>Marketing</a:t>
            </a:r>
            <a:r>
              <a:rPr lang="el-GR" sz="2400">
                <a:solidFill>
                  <a:schemeClr val="bg1"/>
                </a:solidFill>
                <a:effectLst>
                  <a:outerShdw blurRad="38100" dist="38100" dir="2700000" algn="tl">
                    <a:srgbClr val="000000"/>
                  </a:outerShdw>
                </a:effectLst>
                <a:latin typeface="Century Gothic" pitchFamily="34" charset="0"/>
              </a:rPr>
              <a:t> </a:t>
            </a:r>
          </a:p>
          <a:p>
            <a:pPr>
              <a:defRPr/>
            </a:pPr>
            <a:endParaRPr lang="el-GR" sz="2400">
              <a:solidFill>
                <a:schemeClr val="bg1"/>
              </a:solidFill>
              <a:effectLst>
                <a:outerShdw blurRad="38100" dist="38100" dir="2700000" algn="tl">
                  <a:srgbClr val="000000"/>
                </a:outerShdw>
              </a:effectLst>
              <a:latin typeface="Century Gothic" pitchFamily="34" charset="0"/>
            </a:endParaRPr>
          </a:p>
          <a:p>
            <a:pPr>
              <a:defRPr/>
            </a:pPr>
            <a:endParaRPr lang="el-GR" sz="2400">
              <a:solidFill>
                <a:schemeClr val="bg1"/>
              </a:solidFill>
              <a:effectLst>
                <a:outerShdw blurRad="38100" dist="38100" dir="2700000" algn="tl">
                  <a:srgbClr val="000000"/>
                </a:outerShdw>
              </a:effectLst>
              <a:latin typeface="Century Gothic" pitchFamily="34" charset="0"/>
            </a:endParaRPr>
          </a:p>
          <a:p>
            <a:pPr>
              <a:defRPr/>
            </a:pPr>
            <a:r>
              <a:rPr lang="el-GR" sz="2400">
                <a:solidFill>
                  <a:schemeClr val="bg1"/>
                </a:solidFill>
                <a:effectLst>
                  <a:outerShdw blurRad="38100" dist="38100" dir="2700000" algn="tl">
                    <a:srgbClr val="000000"/>
                  </a:outerShdw>
                </a:effectLst>
                <a:latin typeface="Century Gothic" pitchFamily="34" charset="0"/>
              </a:rPr>
              <a:t>Αποφάσεις </a:t>
            </a:r>
          </a:p>
          <a:p>
            <a:pPr>
              <a:defRPr/>
            </a:pPr>
            <a:r>
              <a:rPr lang="el-GR" sz="2400">
                <a:solidFill>
                  <a:schemeClr val="bg1"/>
                </a:solidFill>
                <a:effectLst>
                  <a:outerShdw blurRad="38100" dist="38100" dir="2700000" algn="tl">
                    <a:srgbClr val="000000"/>
                  </a:outerShdw>
                </a:effectLst>
                <a:latin typeface="Century Gothic" pitchFamily="34" charset="0"/>
              </a:rPr>
              <a:t>ως προς : </a:t>
            </a:r>
          </a:p>
          <a:p>
            <a:pPr>
              <a:defRPr/>
            </a:pPr>
            <a:r>
              <a:rPr lang="el-GR" sz="2400" i="1">
                <a:solidFill>
                  <a:schemeClr val="bg1"/>
                </a:solidFill>
                <a:effectLst>
                  <a:outerShdw blurRad="38100" dist="38100" dir="2700000" algn="tl">
                    <a:srgbClr val="000000"/>
                  </a:outerShdw>
                </a:effectLst>
                <a:latin typeface="Century Gothic" pitchFamily="34" charset="0"/>
              </a:rPr>
              <a:t>Προϊόν </a:t>
            </a:r>
          </a:p>
          <a:p>
            <a:pPr>
              <a:defRPr/>
            </a:pPr>
            <a:r>
              <a:rPr lang="el-GR" sz="2400" i="1">
                <a:solidFill>
                  <a:schemeClr val="bg1"/>
                </a:solidFill>
                <a:effectLst>
                  <a:outerShdw blurRad="38100" dist="38100" dir="2700000" algn="tl">
                    <a:srgbClr val="000000"/>
                  </a:outerShdw>
                </a:effectLst>
                <a:latin typeface="Century Gothic" pitchFamily="34" charset="0"/>
              </a:rPr>
              <a:t>Τιμή </a:t>
            </a:r>
          </a:p>
          <a:p>
            <a:pPr>
              <a:defRPr/>
            </a:pPr>
            <a:r>
              <a:rPr lang="el-GR" sz="2400" i="1">
                <a:solidFill>
                  <a:schemeClr val="bg1"/>
                </a:solidFill>
                <a:effectLst>
                  <a:outerShdw blurRad="38100" dist="38100" dir="2700000" algn="tl">
                    <a:srgbClr val="000000"/>
                  </a:outerShdw>
                </a:effectLst>
                <a:latin typeface="Century Gothic" pitchFamily="34" charset="0"/>
              </a:rPr>
              <a:t>Διανομή </a:t>
            </a:r>
          </a:p>
          <a:p>
            <a:pPr>
              <a:defRPr/>
            </a:pPr>
            <a:r>
              <a:rPr lang="el-GR" sz="2400" i="1">
                <a:solidFill>
                  <a:schemeClr val="bg1"/>
                </a:solidFill>
                <a:effectLst>
                  <a:outerShdw blurRad="38100" dist="38100" dir="2700000" algn="tl">
                    <a:srgbClr val="000000"/>
                  </a:outerShdw>
                </a:effectLst>
                <a:latin typeface="Century Gothic" pitchFamily="34" charset="0"/>
              </a:rPr>
              <a:t>Επικοινωνία</a:t>
            </a:r>
          </a:p>
          <a:p>
            <a:pPr>
              <a:defRPr/>
            </a:pPr>
            <a:r>
              <a:rPr lang="el-GR" sz="2400" i="1">
                <a:solidFill>
                  <a:schemeClr val="bg1"/>
                </a:solidFill>
                <a:effectLst>
                  <a:outerShdw blurRad="38100" dist="38100" dir="2700000" algn="tl">
                    <a:srgbClr val="000000"/>
                  </a:outerShdw>
                </a:effectLst>
                <a:latin typeface="Century Gothic" pitchFamily="34" charset="0"/>
              </a:rPr>
              <a:t>...</a:t>
            </a:r>
            <a:endParaRPr lang="el-GR" sz="2400">
              <a:effectLst>
                <a:outerShdw blurRad="38100" dist="38100" dir="2700000" algn="tl">
                  <a:srgbClr val="FFFFFF"/>
                </a:outerShdw>
              </a:effectLst>
              <a:latin typeface="Century Gothic" pitchFamily="34" charset="0"/>
            </a:endParaRPr>
          </a:p>
        </p:txBody>
      </p:sp>
      <p:sp>
        <p:nvSpPr>
          <p:cNvPr id="95237" name="AutoShape 5"/>
          <p:cNvSpPr>
            <a:spLocks noChangeArrowheads="1"/>
          </p:cNvSpPr>
          <p:nvPr/>
        </p:nvSpPr>
        <p:spPr bwMode="auto">
          <a:xfrm>
            <a:off x="6019800" y="3124200"/>
            <a:ext cx="1905000" cy="3810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899078" name="Text Box 6"/>
          <p:cNvSpPr txBox="1">
            <a:spLocks noChangeArrowheads="1"/>
          </p:cNvSpPr>
          <p:nvPr/>
        </p:nvSpPr>
        <p:spPr bwMode="auto">
          <a:xfrm>
            <a:off x="7772400" y="2895600"/>
            <a:ext cx="1371600" cy="1089025"/>
          </a:xfrm>
          <a:prstGeom prst="rect">
            <a:avLst/>
          </a:prstGeom>
          <a:noFill/>
          <a:ln w="9525">
            <a:noFill/>
            <a:miter lim="800000"/>
            <a:headEnd/>
            <a:tailEnd/>
          </a:ln>
          <a:effectLst/>
        </p:spPr>
        <p:txBody>
          <a:bodyPr>
            <a:spAutoFit/>
          </a:bodyPr>
          <a:lstStyle/>
          <a:p>
            <a:pPr>
              <a:spcBef>
                <a:spcPct val="50000"/>
              </a:spcBef>
              <a:defRPr/>
            </a:pPr>
            <a:r>
              <a:rPr lang="el-GR" sz="2400">
                <a:effectLst>
                  <a:outerShdw blurRad="38100" dist="38100" dir="2700000" algn="tl">
                    <a:srgbClr val="C0C0C0"/>
                  </a:outerShdw>
                </a:effectLst>
                <a:latin typeface="Century Gothic" pitchFamily="34" charset="0"/>
              </a:rPr>
              <a:t>Τελικός πελάτης</a:t>
            </a:r>
            <a:endParaRPr lang="el-GR" sz="2400">
              <a:latin typeface="Century Gothic" pitchFamily="34" charset="0"/>
            </a:endParaRPr>
          </a:p>
        </p:txBody>
      </p:sp>
      <p:sp>
        <p:nvSpPr>
          <p:cNvPr id="95239" name="AutoShape 7"/>
          <p:cNvSpPr>
            <a:spLocks noChangeArrowheads="1"/>
          </p:cNvSpPr>
          <p:nvPr/>
        </p:nvSpPr>
        <p:spPr bwMode="auto">
          <a:xfrm rot="1859720">
            <a:off x="5943600" y="4495800"/>
            <a:ext cx="1066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l-GR"/>
          </a:p>
        </p:txBody>
      </p:sp>
      <p:sp>
        <p:nvSpPr>
          <p:cNvPr id="899080" name="Text Box 8"/>
          <p:cNvSpPr txBox="1">
            <a:spLocks noChangeArrowheads="1"/>
          </p:cNvSpPr>
          <p:nvPr/>
        </p:nvSpPr>
        <p:spPr bwMode="auto">
          <a:xfrm>
            <a:off x="6781800" y="5029200"/>
            <a:ext cx="1752600" cy="757238"/>
          </a:xfrm>
          <a:prstGeom prst="rect">
            <a:avLst/>
          </a:prstGeom>
          <a:noFill/>
          <a:ln w="9525">
            <a:noFill/>
            <a:miter lim="800000"/>
            <a:headEnd/>
            <a:tailEnd/>
          </a:ln>
          <a:effectLst/>
        </p:spPr>
        <p:txBody>
          <a:bodyPr>
            <a:spAutoFit/>
          </a:bodyPr>
          <a:lstStyle/>
          <a:p>
            <a:pPr>
              <a:spcBef>
                <a:spcPct val="50000"/>
              </a:spcBef>
              <a:defRPr/>
            </a:pPr>
            <a:r>
              <a:rPr lang="el-GR" sz="2400">
                <a:effectLst>
                  <a:outerShdw blurRad="38100" dist="38100" dir="2700000" algn="tl">
                    <a:srgbClr val="C0C0C0"/>
                  </a:outerShdw>
                </a:effectLst>
                <a:latin typeface="Century Gothic" pitchFamily="34" charset="0"/>
              </a:rPr>
              <a:t>Ενδιάμεσος πελάτης</a:t>
            </a:r>
            <a:endParaRPr lang="el-GR" sz="2400">
              <a:latin typeface="Century Gothic" pitchFamily="34" charset="0"/>
            </a:endParaRPr>
          </a:p>
        </p:txBody>
      </p:sp>
      <p:sp>
        <p:nvSpPr>
          <p:cNvPr id="95241" name="AutoShape 9"/>
          <p:cNvSpPr>
            <a:spLocks noChangeArrowheads="1"/>
          </p:cNvSpPr>
          <p:nvPr/>
        </p:nvSpPr>
        <p:spPr bwMode="auto">
          <a:xfrm rot="-3786183">
            <a:off x="7696200" y="4267200"/>
            <a:ext cx="1066800" cy="4572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endParaRPr lang="el-GR" altLang="el-GR">
              <a:latin typeface="Century Gothic" panose="020B0502020202020204" pitchFamily="34" charset="0"/>
            </a:endParaRPr>
          </a:p>
        </p:txBody>
      </p:sp>
      <p:sp>
        <p:nvSpPr>
          <p:cNvPr id="95242" name="Rectangle 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4264C2E5-8CFC-43E3-BD0B-A601251D2FAE}" type="slidenum">
              <a:rPr lang="en-US" altLang="el-GR" b="0">
                <a:solidFill>
                  <a:schemeClr val="tx1"/>
                </a:solidFill>
                <a:latin typeface="Century Gothic" panose="020B0502020202020204" pitchFamily="34" charset="0"/>
              </a:rPr>
              <a:pPr/>
              <a:t>92</a:t>
            </a:fld>
            <a:endParaRPr lang="en-US" altLang="el-GR" b="0">
              <a:solidFill>
                <a:schemeClr val="tx1"/>
              </a:solidFill>
              <a:latin typeface="Century Gothic" panose="020B0502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l-GR" altLang="el-GR" smtClean="0">
                <a:latin typeface="Century Gothic" panose="020B0502020202020204" pitchFamily="34" charset="0"/>
              </a:rPr>
              <a:t>Η ιδεολογία του Μάρκετινγκ</a:t>
            </a:r>
            <a:endParaRPr lang="en-US" altLang="el-GR" smtClean="0">
              <a:latin typeface="Century Gothic" panose="020B0502020202020204" pitchFamily="34" charset="0"/>
            </a:endParaRPr>
          </a:p>
        </p:txBody>
      </p:sp>
      <p:sp>
        <p:nvSpPr>
          <p:cNvPr id="17412" name="Rectangle 4"/>
          <p:cNvSpPr>
            <a:spLocks noChangeArrowheads="1"/>
          </p:cNvSpPr>
          <p:nvPr/>
        </p:nvSpPr>
        <p:spPr bwMode="auto">
          <a:xfrm>
            <a:off x="179388" y="1341438"/>
            <a:ext cx="8820150" cy="5229225"/>
          </a:xfrm>
          <a:prstGeom prst="rect">
            <a:avLst/>
          </a:prstGeom>
          <a:solidFill>
            <a:srgbClr val="FDDBA6"/>
          </a:solidFill>
          <a:ln w="12700">
            <a:solidFill>
              <a:srgbClr val="000000"/>
            </a:solidFill>
            <a:miter lim="800000"/>
            <a:headEnd/>
            <a:tailEnd/>
          </a:ln>
          <a:effectLst>
            <a:outerShdw dist="107763" dir="2700000" algn="ctr" rotWithShape="0">
              <a:schemeClr val="bg2"/>
            </a:outerShdw>
          </a:effectLst>
        </p:spPr>
        <p:txBody>
          <a:bodyPr lIns="90488" tIns="44450" rIns="90488" bIns="44450" anchor="ctr" anchorCtr="1"/>
          <a:lstStyle/>
          <a:p>
            <a:pPr>
              <a:spcBef>
                <a:spcPct val="0"/>
              </a:spcBef>
              <a:defRPr/>
            </a:pPr>
            <a:endParaRPr lang="el-GR" sz="2400">
              <a:latin typeface="Century Gothic" pitchFamily="34" charset="0"/>
            </a:endParaRPr>
          </a:p>
        </p:txBody>
      </p:sp>
      <p:sp>
        <p:nvSpPr>
          <p:cNvPr id="17411" name="Rectangle 3"/>
          <p:cNvSpPr>
            <a:spLocks noChangeArrowheads="1"/>
          </p:cNvSpPr>
          <p:nvPr/>
        </p:nvSpPr>
        <p:spPr bwMode="auto">
          <a:xfrm>
            <a:off x="611188" y="1412875"/>
            <a:ext cx="8001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a:lnSpc>
                <a:spcPct val="100000"/>
              </a:lnSpc>
              <a:buClr>
                <a:schemeClr val="folHlink"/>
              </a:buClr>
              <a:buSzPct val="80000"/>
              <a:buFont typeface="Wingdings" panose="05000000000000000000" pitchFamily="2" charset="2"/>
              <a:buNone/>
            </a:pPr>
            <a:endParaRPr lang="en-US" altLang="el-GR" sz="2400" b="0">
              <a:solidFill>
                <a:schemeClr val="tx1"/>
              </a:solidFill>
              <a:latin typeface="Century Gothic" panose="020B0502020202020204" pitchFamily="34" charset="0"/>
            </a:endParaRPr>
          </a:p>
          <a:p>
            <a:pPr algn="l">
              <a:lnSpc>
                <a:spcPct val="100000"/>
              </a:lnSpc>
              <a:buClr>
                <a:schemeClr val="folHlink"/>
              </a:buClr>
              <a:buSzPct val="80000"/>
              <a:buFont typeface="Wingdings" panose="05000000000000000000" pitchFamily="2" charset="2"/>
              <a:buChar char="u"/>
            </a:pPr>
            <a:r>
              <a:rPr lang="el-GR" altLang="el-GR" sz="2400" b="0">
                <a:solidFill>
                  <a:schemeClr val="tx1"/>
                </a:solidFill>
                <a:latin typeface="Century Gothic" panose="020B0502020202020204" pitchFamily="34" charset="0"/>
              </a:rPr>
              <a:t>Επικεντρώνεται στις ανάγκες και τις επιθυμίες των πελατών για να ξεχωρίσει προϊόντα από αυτά του ανταγωνισμού</a:t>
            </a:r>
          </a:p>
          <a:p>
            <a:pPr algn="l">
              <a:lnSpc>
                <a:spcPct val="100000"/>
              </a:lnSpc>
              <a:buClr>
                <a:schemeClr val="folHlink"/>
              </a:buClr>
              <a:buSzPct val="80000"/>
              <a:buFont typeface="Wingdings" panose="05000000000000000000" pitchFamily="2" charset="2"/>
              <a:buChar char="u"/>
            </a:pPr>
            <a:endParaRPr lang="en-US" altLang="el-GR" sz="2400" b="0">
              <a:solidFill>
                <a:schemeClr val="tx1"/>
              </a:solidFill>
              <a:latin typeface="Century Gothic" panose="020B0502020202020204" pitchFamily="34" charset="0"/>
            </a:endParaRPr>
          </a:p>
          <a:p>
            <a:pPr algn="l">
              <a:lnSpc>
                <a:spcPct val="100000"/>
              </a:lnSpc>
              <a:buClr>
                <a:schemeClr val="folHlink"/>
              </a:buClr>
              <a:buSzPct val="80000"/>
              <a:buFont typeface="Wingdings" panose="05000000000000000000" pitchFamily="2" charset="2"/>
              <a:buChar char="u"/>
            </a:pPr>
            <a:r>
              <a:rPr lang="el-GR" altLang="el-GR" sz="2400" b="0">
                <a:solidFill>
                  <a:schemeClr val="tx1"/>
                </a:solidFill>
                <a:latin typeface="Century Gothic" panose="020B0502020202020204" pitchFamily="34" charset="0"/>
              </a:rPr>
              <a:t>Ολοκληρώνει όλες τις οργανωτικές δραστηριότητες στην ικανοποίηση αναγκών και επιθυμιών</a:t>
            </a:r>
          </a:p>
          <a:p>
            <a:pPr algn="l">
              <a:lnSpc>
                <a:spcPct val="100000"/>
              </a:lnSpc>
              <a:buClr>
                <a:schemeClr val="folHlink"/>
              </a:buClr>
              <a:buSzPct val="80000"/>
              <a:buFont typeface="Wingdings" panose="05000000000000000000" pitchFamily="2" charset="2"/>
              <a:buChar char="u"/>
            </a:pPr>
            <a:endParaRPr lang="en-US" altLang="el-GR" sz="2400" b="0">
              <a:solidFill>
                <a:schemeClr val="tx1"/>
              </a:solidFill>
              <a:latin typeface="Century Gothic" panose="020B0502020202020204" pitchFamily="34" charset="0"/>
            </a:endParaRPr>
          </a:p>
          <a:p>
            <a:pPr algn="l">
              <a:lnSpc>
                <a:spcPct val="100000"/>
              </a:lnSpc>
              <a:buClr>
                <a:schemeClr val="folHlink"/>
              </a:buClr>
              <a:buSzPct val="80000"/>
              <a:buFont typeface="Wingdings" panose="05000000000000000000" pitchFamily="2" charset="2"/>
              <a:buChar char="u"/>
            </a:pPr>
            <a:r>
              <a:rPr lang="el-GR" altLang="el-GR" sz="2400" b="0">
                <a:solidFill>
                  <a:schemeClr val="tx1"/>
                </a:solidFill>
                <a:latin typeface="Century Gothic" panose="020B0502020202020204" pitchFamily="34" charset="0"/>
              </a:rPr>
              <a:t>Επιτυγχάνει μακροπρόθεσμους επιχειρησιακούς στόχους με την ικανοποίηση αναγκών και επιθυμιών</a:t>
            </a:r>
            <a:endParaRPr lang="en-US" altLang="el-GR" sz="2400" b="0">
              <a:solidFill>
                <a:schemeClr val="tx1"/>
              </a:solidFill>
              <a:latin typeface="Century Gothic" panose="020B0502020202020204" pitchFamily="34" charset="0"/>
            </a:endParaRPr>
          </a:p>
        </p:txBody>
      </p:sp>
      <p:sp>
        <p:nvSpPr>
          <p:cNvPr id="96261" name="Rectangle 5"/>
          <p:cNvSpPr>
            <a:spLocks noChangeArrowheads="1"/>
          </p:cNvSpPr>
          <p:nvPr/>
        </p:nvSpPr>
        <p:spPr bwMode="auto">
          <a:xfrm>
            <a:off x="8172450" y="6092825"/>
            <a:ext cx="781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BA118CDF-205D-4F13-8D78-C6D2D9CC2305}" type="slidenum">
              <a:rPr lang="en-US" altLang="el-GR" b="0">
                <a:solidFill>
                  <a:schemeClr val="tx1"/>
                </a:solidFill>
                <a:latin typeface="Century Gothic" panose="020B0502020202020204" pitchFamily="34" charset="0"/>
              </a:rPr>
              <a:pPr/>
              <a:t>93</a:t>
            </a:fld>
            <a:endParaRPr lang="en-US" altLang="el-GR" b="0">
              <a:solidFill>
                <a:schemeClr val="tx1"/>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1" end="1"/>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3" end="3"/>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5" end="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l-GR" altLang="el-GR" smtClean="0">
                <a:solidFill>
                  <a:schemeClr val="bg2"/>
                </a:solidFill>
                <a:latin typeface="Century Gothic" panose="020B0502020202020204" pitchFamily="34" charset="0"/>
              </a:rPr>
              <a:t>Τροφή για σκέψη...</a:t>
            </a:r>
          </a:p>
        </p:txBody>
      </p:sp>
      <p:pic>
        <p:nvPicPr>
          <p:cNvPr id="1026" name="Picture 2" descr="C:\Users\Secretary\Desktop\Buying clothes at the supermarket.jpg"/>
          <p:cNvPicPr>
            <a:picLocks noGrp="1" noChangeAspect="1" noChangeArrowheads="1"/>
          </p:cNvPicPr>
          <p:nvPr>
            <p:ph idx="1"/>
          </p:nvPr>
        </p:nvPicPr>
        <p:blipFill>
          <a:blip r:embed="rId2"/>
          <a:stretch>
            <a:fillRect/>
          </a:stretch>
        </p:blipFill>
        <p:spPr>
          <a:xfrm>
            <a:off x="1476375" y="1989138"/>
            <a:ext cx="6337300" cy="3960812"/>
          </a:xfrm>
          <a:ln w="127000" cap="sq">
            <a:solidFill>
              <a:srgbClr val="000000"/>
            </a:solidFill>
          </a:ln>
          <a:effectLst>
            <a:outerShdw blurRad="57150" dist="50800" dir="2700000" algn="tl" rotWithShape="0">
              <a:srgbClr val="000000">
                <a:alpha val="40000"/>
              </a:srgbClr>
            </a:outerShdw>
          </a:effectLst>
        </p:spPr>
      </p:pic>
      <p:sp>
        <p:nvSpPr>
          <p:cNvPr id="97284" name="Rectangle 3"/>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DDE9F7D-4138-4F75-9239-90EB61DAD38B}" type="slidenum">
              <a:rPr lang="en-US" altLang="el-GR" b="0">
                <a:solidFill>
                  <a:srgbClr val="FFFFFF"/>
                </a:solidFill>
                <a:latin typeface="Century Gothic" panose="020B0502020202020204" pitchFamily="34" charset="0"/>
              </a:rPr>
              <a:pPr/>
              <a:t>94</a:t>
            </a:fld>
            <a:endParaRPr lang="en-US" altLang="el-GR" b="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l-GR" altLang="el-GR" smtClean="0">
                <a:solidFill>
                  <a:schemeClr val="bg2"/>
                </a:solidFill>
                <a:latin typeface="Century Gothic" panose="020B0502020202020204" pitchFamily="34" charset="0"/>
              </a:rPr>
              <a:t>Τροφή για σκέψη...</a:t>
            </a:r>
          </a:p>
        </p:txBody>
      </p:sp>
      <p:pic>
        <p:nvPicPr>
          <p:cNvPr id="98307" name="Picture 2" descr="C:\Users\Secretary\Desktop\work-buy-consume-die truth theo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989138"/>
            <a:ext cx="5678488" cy="4032250"/>
          </a:xfrm>
        </p:spPr>
      </p:pic>
      <p:sp>
        <p:nvSpPr>
          <p:cNvPr id="98308" name="Rectangle 3"/>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15E29D28-BDAA-4446-8C7E-E77D33F00B3A}" type="slidenum">
              <a:rPr lang="en-US" altLang="el-GR" b="0">
                <a:solidFill>
                  <a:srgbClr val="FFFFFF"/>
                </a:solidFill>
                <a:latin typeface="Century Gothic" panose="020B0502020202020204" pitchFamily="34" charset="0"/>
              </a:rPr>
              <a:pPr/>
              <a:t>95</a:t>
            </a:fld>
            <a:endParaRPr lang="en-US" altLang="el-GR" b="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l-GR" altLang="el-GR" smtClean="0">
                <a:solidFill>
                  <a:schemeClr val="bg2"/>
                </a:solidFill>
                <a:latin typeface="Century Gothic" panose="020B0502020202020204" pitchFamily="34" charset="0"/>
              </a:rPr>
              <a:t>Τροφή για σκέψη...</a:t>
            </a:r>
            <a:endParaRPr lang="el-GR" altLang="el-GR" smtClean="0">
              <a:solidFill>
                <a:schemeClr val="bg1"/>
              </a:solidFill>
              <a:latin typeface="Century Gothic" panose="020B0502020202020204" pitchFamily="34" charset="0"/>
            </a:endParaRPr>
          </a:p>
        </p:txBody>
      </p:sp>
      <p:pic>
        <p:nvPicPr>
          <p:cNvPr id="99331" name="Picture 2" descr="C:\Users\Secretary\Desktop\tumblr_meizxauhui1r5crzdo1_5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8175" y="2420938"/>
            <a:ext cx="5222875" cy="3384550"/>
          </a:xfrm>
        </p:spPr>
      </p:pic>
      <p:sp>
        <p:nvSpPr>
          <p:cNvPr id="99332" name="Rectangle 3"/>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06994152-8E6D-49FD-B670-65C3C8AA8DEC}" type="slidenum">
              <a:rPr lang="en-US" altLang="el-GR" b="0">
                <a:solidFill>
                  <a:srgbClr val="FFFFFF"/>
                </a:solidFill>
                <a:latin typeface="Century Gothic" panose="020B0502020202020204" pitchFamily="34" charset="0"/>
              </a:rPr>
              <a:pPr/>
              <a:t>96</a:t>
            </a:fld>
            <a:endParaRPr lang="en-US" altLang="el-GR" b="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l-GR" altLang="el-GR" smtClean="0">
                <a:solidFill>
                  <a:schemeClr val="bg2"/>
                </a:solidFill>
                <a:latin typeface="Century Gothic" panose="020B0502020202020204" pitchFamily="34" charset="0"/>
              </a:rPr>
              <a:t>Τροφή για σκέψη...</a:t>
            </a:r>
            <a:endParaRPr lang="el-GR" altLang="el-GR" smtClean="0">
              <a:solidFill>
                <a:schemeClr val="bg1"/>
              </a:solidFill>
              <a:latin typeface="Century Gothic" panose="020B0502020202020204" pitchFamily="34" charset="0"/>
            </a:endParaRPr>
          </a:p>
        </p:txBody>
      </p:sp>
      <p:pic>
        <p:nvPicPr>
          <p:cNvPr id="100355" name="Picture 2" descr="C:\Users\Secretary\Desktop\your culture is your br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32000" y="1954213"/>
            <a:ext cx="5080000" cy="3816350"/>
          </a:xfrm>
        </p:spPr>
      </p:pic>
      <p:sp>
        <p:nvSpPr>
          <p:cNvPr id="100356" name="Rectangle 3"/>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C4F9D708-0C7C-4FBE-83BD-6DC3365A4E78}" type="slidenum">
              <a:rPr lang="en-US" altLang="el-GR" b="0">
                <a:solidFill>
                  <a:srgbClr val="FFFFFF"/>
                </a:solidFill>
                <a:latin typeface="Century Gothic" panose="020B0502020202020204" pitchFamily="34" charset="0"/>
              </a:rPr>
              <a:pPr/>
              <a:t>97</a:t>
            </a:fld>
            <a:endParaRPr lang="en-US" altLang="el-GR" b="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6">
                    <a:lumMod val="60000"/>
                    <a:lumOff val="40000"/>
                  </a:schemeClr>
                </a:solidFill>
                <a:latin typeface="Century Gothic" pitchFamily="34" charset="0"/>
              </a:rPr>
              <a:t>You are what you buy</a:t>
            </a:r>
            <a:endParaRPr lang="el-GR" dirty="0">
              <a:solidFill>
                <a:schemeClr val="accent6">
                  <a:lumMod val="60000"/>
                  <a:lumOff val="40000"/>
                </a:schemeClr>
              </a:solidFill>
              <a:latin typeface="Century Gothic" pitchFamily="34" charset="0"/>
            </a:endParaRPr>
          </a:p>
        </p:txBody>
      </p:sp>
      <p:sp>
        <p:nvSpPr>
          <p:cNvPr id="101379" name="TextBox 3"/>
          <p:cNvSpPr txBox="1">
            <a:spLocks noChangeArrowheads="1"/>
          </p:cNvSpPr>
          <p:nvPr/>
        </p:nvSpPr>
        <p:spPr bwMode="auto">
          <a:xfrm rot="-5400000">
            <a:off x="117475" y="1454150"/>
            <a:ext cx="2044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9600" b="0">
                <a:solidFill>
                  <a:srgbClr val="FF0000"/>
                </a:solidFill>
                <a:latin typeface="Century Gothic" panose="020B0502020202020204" pitchFamily="34" charset="0"/>
              </a:rPr>
              <a:t>you</a:t>
            </a:r>
            <a:endParaRPr lang="el-GR" altLang="el-GR" sz="9600" b="0">
              <a:solidFill>
                <a:srgbClr val="FF0000"/>
              </a:solidFill>
              <a:latin typeface="Century Gothic" panose="020B0502020202020204" pitchFamily="34" charset="0"/>
            </a:endParaRPr>
          </a:p>
        </p:txBody>
      </p:sp>
      <p:sp>
        <p:nvSpPr>
          <p:cNvPr id="101380" name="TextBox 4"/>
          <p:cNvSpPr txBox="1">
            <a:spLocks noChangeArrowheads="1"/>
          </p:cNvSpPr>
          <p:nvPr/>
        </p:nvSpPr>
        <p:spPr bwMode="auto">
          <a:xfrm>
            <a:off x="3286125" y="4286250"/>
            <a:ext cx="22447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8800" b="0">
                <a:solidFill>
                  <a:srgbClr val="92D050"/>
                </a:solidFill>
                <a:latin typeface="Century Gothic" panose="020B0502020202020204" pitchFamily="34" charset="0"/>
              </a:rPr>
              <a:t>buy</a:t>
            </a:r>
            <a:endParaRPr lang="el-GR" altLang="el-GR" sz="8800" b="0">
              <a:solidFill>
                <a:srgbClr val="92D050"/>
              </a:solidFill>
              <a:latin typeface="Century Gothic" panose="020B0502020202020204" pitchFamily="34" charset="0"/>
            </a:endParaRPr>
          </a:p>
        </p:txBody>
      </p:sp>
      <p:sp>
        <p:nvSpPr>
          <p:cNvPr id="101381" name="TextBox 5"/>
          <p:cNvSpPr txBox="1">
            <a:spLocks noChangeArrowheads="1"/>
          </p:cNvSpPr>
          <p:nvPr/>
        </p:nvSpPr>
        <p:spPr bwMode="auto">
          <a:xfrm>
            <a:off x="2000250" y="4286250"/>
            <a:ext cx="1649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4400" b="0">
                <a:solidFill>
                  <a:srgbClr val="376092"/>
                </a:solidFill>
                <a:latin typeface="Century Gothic" panose="020B0502020202020204" pitchFamily="34" charset="0"/>
              </a:rPr>
              <a:t>need</a:t>
            </a:r>
            <a:endParaRPr lang="el-GR" altLang="el-GR" sz="4400" b="0">
              <a:solidFill>
                <a:srgbClr val="376092"/>
              </a:solidFill>
              <a:latin typeface="Century Gothic" panose="020B0502020202020204" pitchFamily="34" charset="0"/>
            </a:endParaRPr>
          </a:p>
        </p:txBody>
      </p:sp>
      <p:sp>
        <p:nvSpPr>
          <p:cNvPr id="101382" name="TextBox 6"/>
          <p:cNvSpPr txBox="1">
            <a:spLocks noChangeArrowheads="1"/>
          </p:cNvSpPr>
          <p:nvPr/>
        </p:nvSpPr>
        <p:spPr bwMode="auto">
          <a:xfrm>
            <a:off x="5214938" y="2571750"/>
            <a:ext cx="31226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8000" b="0">
                <a:solidFill>
                  <a:srgbClr val="FFFF00"/>
                </a:solidFill>
                <a:latin typeface="Century Gothic" panose="020B0502020202020204" pitchFamily="34" charset="0"/>
              </a:rPr>
              <a:t>WANT</a:t>
            </a:r>
            <a:endParaRPr lang="el-GR" altLang="el-GR" sz="8000" b="0">
              <a:solidFill>
                <a:srgbClr val="FFFF00"/>
              </a:solidFill>
              <a:latin typeface="Century Gothic" panose="020B0502020202020204" pitchFamily="34" charset="0"/>
            </a:endParaRPr>
          </a:p>
        </p:txBody>
      </p:sp>
      <p:sp>
        <p:nvSpPr>
          <p:cNvPr id="101383" name="TextBox 7"/>
          <p:cNvSpPr txBox="1">
            <a:spLocks noChangeArrowheads="1"/>
          </p:cNvSpPr>
          <p:nvPr/>
        </p:nvSpPr>
        <p:spPr bwMode="auto">
          <a:xfrm rot="-1723017">
            <a:off x="2627313" y="2357438"/>
            <a:ext cx="1962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4400" b="0">
                <a:solidFill>
                  <a:srgbClr val="FFFFFF"/>
                </a:solidFill>
                <a:latin typeface="Century Gothic" panose="020B0502020202020204" pitchFamily="34" charset="0"/>
              </a:rPr>
              <a:t>DESIRE</a:t>
            </a:r>
            <a:endParaRPr lang="el-GR" altLang="el-GR" sz="4400" b="0">
              <a:solidFill>
                <a:srgbClr val="FFFFFF"/>
              </a:solidFill>
              <a:latin typeface="Century Gothic" panose="020B0502020202020204" pitchFamily="34" charset="0"/>
            </a:endParaRPr>
          </a:p>
        </p:txBody>
      </p:sp>
      <p:sp>
        <p:nvSpPr>
          <p:cNvPr id="101384" name="TextBox 8"/>
          <p:cNvSpPr txBox="1">
            <a:spLocks noChangeArrowheads="1"/>
          </p:cNvSpPr>
          <p:nvPr/>
        </p:nvSpPr>
        <p:spPr bwMode="auto">
          <a:xfrm>
            <a:off x="4071938" y="3857625"/>
            <a:ext cx="1441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6000" b="0">
                <a:solidFill>
                  <a:srgbClr val="00B050"/>
                </a:solidFill>
                <a:latin typeface="Century Gothic" panose="020B0502020202020204" pitchFamily="34" charset="0"/>
              </a:rPr>
              <a:t>are</a:t>
            </a:r>
            <a:endParaRPr lang="el-GR" altLang="el-GR" sz="6000" b="0">
              <a:solidFill>
                <a:srgbClr val="00B050"/>
              </a:solidFill>
              <a:latin typeface="Century Gothic" panose="020B0502020202020204" pitchFamily="34" charset="0"/>
            </a:endParaRPr>
          </a:p>
        </p:txBody>
      </p:sp>
      <p:sp>
        <p:nvSpPr>
          <p:cNvPr id="101385" name="TextBox 9"/>
          <p:cNvSpPr txBox="1">
            <a:spLocks noChangeArrowheads="1"/>
          </p:cNvSpPr>
          <p:nvPr/>
        </p:nvSpPr>
        <p:spPr bwMode="auto">
          <a:xfrm>
            <a:off x="1643063" y="2428875"/>
            <a:ext cx="534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4000" b="0">
                <a:solidFill>
                  <a:srgbClr val="00B0F0"/>
                </a:solidFill>
                <a:latin typeface="Century Gothic" panose="020B0502020202020204" pitchFamily="34" charset="0"/>
              </a:rPr>
              <a:t>a</a:t>
            </a:r>
            <a:endParaRPr lang="el-GR" altLang="el-GR" sz="4000" b="0">
              <a:solidFill>
                <a:srgbClr val="00B0F0"/>
              </a:solidFill>
              <a:latin typeface="Century Gothic" panose="020B0502020202020204" pitchFamily="34" charset="0"/>
            </a:endParaRPr>
          </a:p>
        </p:txBody>
      </p:sp>
      <p:sp>
        <p:nvSpPr>
          <p:cNvPr id="11" name="TextBox 10"/>
          <p:cNvSpPr txBox="1"/>
          <p:nvPr/>
        </p:nvSpPr>
        <p:spPr>
          <a:xfrm>
            <a:off x="2143108" y="3214686"/>
            <a:ext cx="1143008" cy="1446550"/>
          </a:xfrm>
          <a:prstGeom prst="rect">
            <a:avLst/>
          </a:prstGeom>
          <a:noFill/>
          <a:effectLst>
            <a:reflection blurRad="6350" stA="50000" endA="295" endPos="92000" dist="101600" dir="5400000" sy="-100000" algn="bl" rotWithShape="0"/>
          </a:effectLst>
        </p:spPr>
        <p:txBody>
          <a:bodyPr>
            <a:spAutoFit/>
          </a:bodyPr>
          <a:lstStyle/>
          <a:p>
            <a:pPr algn="l" eaLnBrk="1" fontAlgn="auto" hangingPunct="1">
              <a:lnSpc>
                <a:spcPct val="100000"/>
              </a:lnSpc>
              <a:spcBef>
                <a:spcPts val="0"/>
              </a:spcBef>
              <a:spcAft>
                <a:spcPts val="0"/>
              </a:spcAft>
              <a:defRPr/>
            </a:pPr>
            <a:r>
              <a:rPr lang="en-US" sz="8800"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Century Gothic" pitchFamily="34" charset="0"/>
              </a:rPr>
              <a:t>it</a:t>
            </a:r>
            <a:endParaRPr lang="el-GR" sz="8800"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Century Gothic" pitchFamily="34" charset="0"/>
            </a:endParaRPr>
          </a:p>
        </p:txBody>
      </p:sp>
      <p:sp>
        <p:nvSpPr>
          <p:cNvPr id="101387" name="TextBox 11"/>
          <p:cNvSpPr txBox="1">
            <a:spLocks noChangeArrowheads="1"/>
          </p:cNvSpPr>
          <p:nvPr/>
        </p:nvSpPr>
        <p:spPr bwMode="auto">
          <a:xfrm>
            <a:off x="4714875" y="1571625"/>
            <a:ext cx="16986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8800">
                <a:solidFill>
                  <a:srgbClr val="B3A2C7"/>
                </a:solidFill>
                <a:latin typeface="Century Gothic" panose="020B0502020202020204" pitchFamily="34" charset="0"/>
              </a:rPr>
              <a:t>Do</a:t>
            </a:r>
            <a:endParaRPr lang="el-GR" altLang="el-GR" sz="8800">
              <a:solidFill>
                <a:srgbClr val="B3A2C7"/>
              </a:solidFill>
              <a:latin typeface="Century Gothic" panose="020B0502020202020204" pitchFamily="34" charset="0"/>
            </a:endParaRPr>
          </a:p>
        </p:txBody>
      </p:sp>
      <p:sp>
        <p:nvSpPr>
          <p:cNvPr id="101388" name="TextBox 12"/>
          <p:cNvSpPr txBox="1">
            <a:spLocks noChangeArrowheads="1"/>
          </p:cNvSpPr>
          <p:nvPr/>
        </p:nvSpPr>
        <p:spPr bwMode="auto">
          <a:xfrm>
            <a:off x="6500813" y="3857625"/>
            <a:ext cx="24685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6600" b="0">
                <a:solidFill>
                  <a:srgbClr val="B3A2C7"/>
                </a:solidFill>
                <a:latin typeface="Century Gothic" panose="020B0502020202020204" pitchFamily="34" charset="0"/>
              </a:rPr>
              <a:t>Don’t</a:t>
            </a:r>
            <a:endParaRPr lang="el-GR" altLang="el-GR" sz="6600" b="0">
              <a:solidFill>
                <a:srgbClr val="B3A2C7"/>
              </a:solidFill>
              <a:latin typeface="Century Gothic" panose="020B0502020202020204" pitchFamily="34" charset="0"/>
            </a:endParaRPr>
          </a:p>
        </p:txBody>
      </p:sp>
      <p:sp>
        <p:nvSpPr>
          <p:cNvPr id="101389" name="TextBox 13"/>
          <p:cNvSpPr txBox="1">
            <a:spLocks noChangeArrowheads="1"/>
          </p:cNvSpPr>
          <p:nvPr/>
        </p:nvSpPr>
        <p:spPr bwMode="auto">
          <a:xfrm>
            <a:off x="3786188" y="3500438"/>
            <a:ext cx="195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3600" b="0">
                <a:solidFill>
                  <a:srgbClr val="FF0000"/>
                </a:solidFill>
                <a:latin typeface="Century Gothic" panose="020B0502020202020204" pitchFamily="34" charset="0"/>
              </a:rPr>
              <a:t>bargain</a:t>
            </a:r>
            <a:endParaRPr lang="el-GR" altLang="el-GR" sz="3600" b="0">
              <a:solidFill>
                <a:srgbClr val="FF0000"/>
              </a:solidFill>
              <a:latin typeface="Century Gothic" panose="020B0502020202020204" pitchFamily="34" charset="0"/>
            </a:endParaRPr>
          </a:p>
        </p:txBody>
      </p:sp>
      <p:sp>
        <p:nvSpPr>
          <p:cNvPr id="101390" name="TextBox 14"/>
          <p:cNvSpPr txBox="1">
            <a:spLocks noChangeArrowheads="1"/>
          </p:cNvSpPr>
          <p:nvPr/>
        </p:nvSpPr>
        <p:spPr bwMode="auto">
          <a:xfrm>
            <a:off x="6429375" y="2143125"/>
            <a:ext cx="1793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pPr algn="l" eaLnBrk="1" hangingPunct="1">
              <a:lnSpc>
                <a:spcPct val="100000"/>
              </a:lnSpc>
              <a:spcBef>
                <a:spcPct val="0"/>
              </a:spcBef>
            </a:pPr>
            <a:r>
              <a:rPr lang="en-US" altLang="el-GR" sz="4400" b="0">
                <a:solidFill>
                  <a:srgbClr val="E46C0A"/>
                </a:solidFill>
                <a:latin typeface="Century Gothic" panose="020B0502020202020204" pitchFamily="34" charset="0"/>
              </a:rPr>
              <a:t>Brand</a:t>
            </a:r>
            <a:endParaRPr lang="el-GR" altLang="el-GR" sz="4400" b="0">
              <a:solidFill>
                <a:srgbClr val="E46C0A"/>
              </a:solidFill>
              <a:latin typeface="Century Gothic" panose="020B0502020202020204" pitchFamily="34" charset="0"/>
            </a:endParaRPr>
          </a:p>
        </p:txBody>
      </p:sp>
      <p:sp>
        <p:nvSpPr>
          <p:cNvPr id="101391" name="Rectangle 15"/>
          <p:cNvSpPr>
            <a:spLocks noChangeArrowheads="1"/>
          </p:cNvSpPr>
          <p:nvPr/>
        </p:nvSpPr>
        <p:spPr bwMode="auto">
          <a:xfrm>
            <a:off x="8462963" y="6378575"/>
            <a:ext cx="581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7EC2EB48-7AD1-42C6-8878-A53A1397B80F}" type="slidenum">
              <a:rPr lang="en-US" altLang="el-GR" b="0">
                <a:solidFill>
                  <a:srgbClr val="FFFFFF"/>
                </a:solidFill>
                <a:latin typeface="Century Gothic" panose="020B0502020202020204" pitchFamily="34" charset="0"/>
              </a:rPr>
              <a:pPr/>
              <a:t>98</a:t>
            </a:fld>
            <a:endParaRPr lang="en-US" altLang="el-GR" b="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l-GR" altLang="el-GR" smtClean="0">
                <a:latin typeface="Century Gothic" panose="020B0502020202020204" pitchFamily="34" charset="0"/>
              </a:rPr>
              <a:t>Βιβλιογραφία</a:t>
            </a:r>
          </a:p>
        </p:txBody>
      </p:sp>
      <p:sp>
        <p:nvSpPr>
          <p:cNvPr id="102403" name="Content Placeholder 2"/>
          <p:cNvSpPr>
            <a:spLocks noGrp="1"/>
          </p:cNvSpPr>
          <p:nvPr>
            <p:ph idx="1"/>
          </p:nvPr>
        </p:nvSpPr>
        <p:spPr>
          <a:xfrm>
            <a:off x="0" y="1268413"/>
            <a:ext cx="9144000" cy="4598987"/>
          </a:xfrm>
        </p:spPr>
        <p:txBody>
          <a:bodyPr/>
          <a:lstStyle/>
          <a:p>
            <a:r>
              <a:rPr lang="en-US" altLang="el-GR" smtClean="0">
                <a:latin typeface="Century Gothic" panose="020B0502020202020204" pitchFamily="34" charset="0"/>
              </a:rPr>
              <a:t>Baker, M. J. (2014). </a:t>
            </a:r>
            <a:r>
              <a:rPr lang="en-US" altLang="el-GR" i="1" smtClean="0">
                <a:latin typeface="Century Gothic" panose="020B0502020202020204" pitchFamily="34" charset="0"/>
              </a:rPr>
              <a:t>Marketing strategy and management</a:t>
            </a:r>
            <a:r>
              <a:rPr lang="en-US" altLang="el-GR" smtClean="0">
                <a:latin typeface="Century Gothic" panose="020B0502020202020204" pitchFamily="34" charset="0"/>
              </a:rPr>
              <a:t>. Palgrave Macmillan.</a:t>
            </a:r>
            <a:endParaRPr lang="el-GR" altLang="el-GR" smtClean="0">
              <a:latin typeface="Century Gothic" panose="020B0502020202020204" pitchFamily="34" charset="0"/>
            </a:endParaRPr>
          </a:p>
          <a:p>
            <a:r>
              <a:rPr lang="en-US" altLang="el-GR" smtClean="0">
                <a:latin typeface="Century Gothic" panose="020B0502020202020204" pitchFamily="34" charset="0"/>
              </a:rPr>
              <a:t>Foxall, G. (2014). </a:t>
            </a:r>
            <a:r>
              <a:rPr lang="en-US" altLang="el-GR" i="1" smtClean="0">
                <a:latin typeface="Century Gothic" panose="020B0502020202020204" pitchFamily="34" charset="0"/>
              </a:rPr>
              <a:t>Strategic Marketing Management (RLE Marketing)</a:t>
            </a:r>
            <a:r>
              <a:rPr lang="en-US" altLang="el-GR" smtClean="0">
                <a:latin typeface="Century Gothic" panose="020B0502020202020204" pitchFamily="34" charset="0"/>
              </a:rPr>
              <a:t> (Vol. 3). Routledge.</a:t>
            </a:r>
            <a:endParaRPr lang="el-GR" altLang="el-GR" smtClean="0">
              <a:latin typeface="Century Gothic" panose="020B0502020202020204" pitchFamily="34" charset="0"/>
            </a:endParaRPr>
          </a:p>
          <a:p>
            <a:r>
              <a:rPr lang="en-US" altLang="el-GR" smtClean="0">
                <a:latin typeface="Century Gothic" panose="020B0502020202020204" pitchFamily="34" charset="0"/>
              </a:rPr>
              <a:t>Peñaloza, L., Toulouse, N., &amp; Visconti, L. M. (Eds.). (2013). </a:t>
            </a:r>
            <a:r>
              <a:rPr lang="en-US" altLang="el-GR" i="1" smtClean="0">
                <a:latin typeface="Century Gothic" panose="020B0502020202020204" pitchFamily="34" charset="0"/>
              </a:rPr>
              <a:t>Marketing management: A cultural perspective</a:t>
            </a:r>
            <a:r>
              <a:rPr lang="en-US" altLang="el-GR" smtClean="0">
                <a:latin typeface="Century Gothic" panose="020B0502020202020204" pitchFamily="34" charset="0"/>
              </a:rPr>
              <a:t>. Routledge.</a:t>
            </a:r>
            <a:endParaRPr lang="el-GR" altLang="el-GR" smtClean="0">
              <a:latin typeface="Century Gothic" panose="020B0502020202020204" pitchFamily="34" charset="0"/>
            </a:endParaRPr>
          </a:p>
          <a:p>
            <a:r>
              <a:rPr lang="en-US" altLang="el-GR" smtClean="0">
                <a:latin typeface="Century Gothic" panose="020B0502020202020204" pitchFamily="34" charset="0"/>
              </a:rPr>
              <a:t>Wilson, R. M., &amp; Gilligan, C. (2012). </a:t>
            </a:r>
            <a:r>
              <a:rPr lang="en-US" altLang="el-GR" i="1" smtClean="0">
                <a:latin typeface="Century Gothic" panose="020B0502020202020204" pitchFamily="34" charset="0"/>
              </a:rPr>
              <a:t>Strategic marketing management</a:t>
            </a:r>
            <a:r>
              <a:rPr lang="en-US" altLang="el-GR" smtClean="0">
                <a:latin typeface="Century Gothic" panose="020B0502020202020204" pitchFamily="34" charset="0"/>
              </a:rPr>
              <a:t>. Routledge.</a:t>
            </a:r>
            <a:endParaRPr lang="el-GR" altLang="el-GR"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6pPr>
            <a:lvl7pPr marL="29718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7pPr>
            <a:lvl8pPr marL="34290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8pPr>
            <a:lvl9pPr marL="3886200" indent="-228600" algn="ctr" eaLnBrk="0" fontAlgn="base" hangingPunct="0">
              <a:lnSpc>
                <a:spcPct val="90000"/>
              </a:lnSpc>
              <a:spcBef>
                <a:spcPct val="20000"/>
              </a:spcBef>
              <a:spcAft>
                <a:spcPct val="0"/>
              </a:spcAft>
              <a:defRPr sz="2800" b="1">
                <a:solidFill>
                  <a:srgbClr val="000000"/>
                </a:solidFill>
                <a:latin typeface="Arial" panose="020B0604020202020204" pitchFamily="34" charset="0"/>
              </a:defRPr>
            </a:lvl9pPr>
          </a:lstStyle>
          <a:p>
            <a:fld id="{A7D7B20B-09EF-4A83-8494-D976234525C8}" type="slidenum">
              <a:rPr lang="el-GR" altLang="el-GR" sz="1200">
                <a:solidFill>
                  <a:srgbClr val="898989"/>
                </a:solidFill>
                <a:latin typeface="Century Gothic" panose="020B0502020202020204" pitchFamily="34" charset="0"/>
              </a:rPr>
              <a:pPr/>
              <a:t>99</a:t>
            </a:fld>
            <a:endParaRPr lang="el-GR" altLang="el-GR" sz="1200">
              <a:solidFill>
                <a:srgbClr val="898989"/>
              </a:solidFill>
              <a:latin typeface="Century Gothic" panose="020B0502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6647</TotalTime>
  <Words>2437</Words>
  <Application>Microsoft Office PowerPoint</Application>
  <PresentationFormat>On-screen Show (4:3)</PresentationFormat>
  <Paragraphs>923</Paragraphs>
  <Slides>100</Slides>
  <Notes>50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100</vt:i4>
      </vt:variant>
    </vt:vector>
  </HeadingPairs>
  <TitlesOfParts>
    <vt:vector size="112" baseType="lpstr">
      <vt:lpstr>Arial</vt:lpstr>
      <vt:lpstr>Calibri</vt:lpstr>
      <vt:lpstr>Times New Roman</vt:lpstr>
      <vt:lpstr>Century Gothic</vt:lpstr>
      <vt:lpstr>Wingdings</vt:lpstr>
      <vt:lpstr>ＭＳ Ｐゴシック</vt:lpstr>
      <vt:lpstr>Tahoma</vt:lpstr>
      <vt:lpstr>Office Theme</vt:lpstr>
      <vt:lpstr>Paint Shop Pro Image</vt:lpstr>
      <vt:lpstr>Microsoft ClipArt Gallery</vt:lpstr>
      <vt:lpstr>Microsoft Clip Gallery</vt:lpstr>
      <vt:lpstr>Microsoft Excel Worksheet</vt:lpstr>
      <vt:lpstr>Διαφήμιση και Επιχειρησιακή Επικοινωνία</vt:lpstr>
      <vt:lpstr>Χρηματοδότηση</vt:lpstr>
      <vt:lpstr>Άδειες Χρήσης</vt:lpstr>
      <vt:lpstr>Σκοποί ενότητας</vt:lpstr>
      <vt:lpstr>Περιεχόμενα ενότητας</vt:lpstr>
      <vt:lpstr>Ειςαγωγη</vt:lpstr>
      <vt:lpstr>Λέξεις κλειδιά</vt:lpstr>
      <vt:lpstr>PowerPoint Presentation</vt:lpstr>
      <vt:lpstr>Τι είναι το MARKETING ;;;</vt:lpstr>
      <vt:lpstr>PowerPoint Presentation</vt:lpstr>
      <vt:lpstr>Τι είναι το μάρκετινγκ ;</vt:lpstr>
      <vt:lpstr>Η Φιλοσοφία της Ανταλλαγής</vt:lpstr>
      <vt:lpstr>PowerPoint Presentation</vt:lpstr>
      <vt:lpstr>PowerPoint Presentation</vt:lpstr>
      <vt:lpstr>PowerPoint Presentation</vt:lpstr>
      <vt:lpstr>Μίγμα Μάρκετινγκ…</vt:lpstr>
      <vt:lpstr>Το σύγχρονο μάρκετινγκ περιλαμβάνει….</vt:lpstr>
      <vt:lpstr>Τι είναι λοιπόν το μάρκετινγκ ;</vt:lpstr>
      <vt:lpstr>PowerPoint Presentation</vt:lpstr>
      <vt:lpstr>Επέκταση του Μάρκετινγκ σε μη παραδοσιακούς κλάδους</vt:lpstr>
      <vt:lpstr>2. Η φιλοσοφία μάρκετινγκ   (The marketing concept)</vt:lpstr>
      <vt:lpstr>Οι αρχές της  φιλοσοφίας – παιδείας μάρκετινγκ</vt:lpstr>
      <vt:lpstr>Το αντικείμενο της ανταλλαγής</vt:lpstr>
      <vt:lpstr>Τι είναι το μάρκετινγκ ;</vt:lpstr>
      <vt:lpstr>Ο Ορισμός του Kotler…</vt:lpstr>
      <vt:lpstr>Και πού εφαρμόζεται…</vt:lpstr>
      <vt:lpstr>Και αποσκοπεί στη: </vt:lpstr>
      <vt:lpstr>Ορισμός του Μάρκετινγκ</vt:lpstr>
      <vt:lpstr>PowerPoint Presentation</vt:lpstr>
      <vt:lpstr>PowerPoint Presentation</vt:lpstr>
      <vt:lpstr>PowerPoint Presentation</vt:lpstr>
      <vt:lpstr>PowerPoint Presentation</vt:lpstr>
      <vt:lpstr>PowerPoint Presentation</vt:lpstr>
      <vt:lpstr>Πρόγραμμα δράσης</vt:lpstr>
      <vt:lpstr>ΔΥΟ ΕΙΔΩΝ ΠΕΛΑΤΕΣ</vt:lpstr>
      <vt:lpstr>Η ΕΦΑΡΜΟΓΗ ΤΗΣ ΠΟΛΙΤΙΚΗΣ ΜΑΡΚΕΤΙΝΓΚ ΣΥΝΕΠΑΓΕΤΑΙ ΟΡΓΑΝΩΤΙΚΕΣ ΑΛΛΑΓΕΣ</vt:lpstr>
      <vt:lpstr>PowerPoint Presentation</vt:lpstr>
      <vt:lpstr>The Marketing Concept</vt:lpstr>
      <vt:lpstr>Επομένως το μάρκετινγκ είναι…</vt:lpstr>
      <vt:lpstr>PowerPoint Presentation</vt:lpstr>
      <vt:lpstr>Τμηματοποίηση &amp; Στόχευση</vt:lpstr>
      <vt:lpstr>Αξία για τους πελάτες</vt:lpstr>
      <vt:lpstr>Προϋποθέσεις αξίας για τους πελάτες</vt:lpstr>
      <vt:lpstr>Ιεράρχηση Αναγκών κατά Maslow</vt:lpstr>
      <vt:lpstr>Ικανοποίηση του πελάτη</vt:lpstr>
      <vt:lpstr>Τι είναι το Μάρκετινγκ; </vt:lpstr>
      <vt:lpstr>Διατήρηση της ικανοποίησης των πελατών</vt:lpstr>
      <vt:lpstr>Το Μάρκετινγκ των Διαχρονικών Σχέσεων (Relationship Marketing)</vt:lpstr>
      <vt:lpstr>Η σημασία του Relationship Marketing</vt:lpstr>
      <vt:lpstr>Ενίσχυση μακροχρόνιων σχέσεων </vt:lpstr>
      <vt:lpstr>5. Τα 4 P’s</vt:lpstr>
      <vt:lpstr>Μίγμα Μάρκετινγκ</vt:lpstr>
      <vt:lpstr>Μίγμα μάρκετινγκ</vt:lpstr>
      <vt:lpstr>Μίγμα Μάρκετινγκ</vt:lpstr>
      <vt:lpstr>6. Η λειτουργία μάρκετινγκ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Σύγχρονο Marketing </vt:lpstr>
      <vt:lpstr>PowerPoint Presentation</vt:lpstr>
      <vt:lpstr>PowerPoint Presentation</vt:lpstr>
      <vt:lpstr>PowerPoint Presentation</vt:lpstr>
      <vt:lpstr>Τι είναι το Marketing;</vt:lpstr>
      <vt:lpstr>PowerPoint Presentation</vt:lpstr>
      <vt:lpstr>PowerPoint Presentation</vt:lpstr>
      <vt:lpstr>Διαστάσεις της Ολιστικής Προσέγγισης</vt:lpstr>
      <vt:lpstr>Marketing</vt:lpstr>
      <vt:lpstr>Η Προσέγγιση του Κοινωνικού Μάρκετινγκ - Societal Marketing Concept</vt:lpstr>
      <vt:lpstr>PowerPoint Presentation</vt:lpstr>
      <vt:lpstr>Η ΠΑΙΔΕΙΑ ΠΩΛΗΣΕΩΝ ΠΡΟΫΠΟΘΕΤΕΙ</vt:lpstr>
      <vt:lpstr>PowerPoint Presentation</vt:lpstr>
      <vt:lpstr>POISE</vt:lpstr>
      <vt:lpstr>PowerPoint Presentation</vt:lpstr>
      <vt:lpstr>PowerPoint Presentation</vt:lpstr>
      <vt:lpstr>PowerPoint Presentation</vt:lpstr>
      <vt:lpstr>PowerPoint Presentation</vt:lpstr>
      <vt:lpstr>PowerPoint Presentation</vt:lpstr>
      <vt:lpstr>PowerPoint Presentation</vt:lpstr>
      <vt:lpstr>Brand Image - Brand Equity  Corporate Image - Corporate Equity Distribution Image - Distribution Equity  Executive Image - Executive Equity Country of Origin Image  - Country of Origin Equity</vt:lpstr>
      <vt:lpstr>Η διαδικασία να είσαι με και για την αγορά </vt:lpstr>
      <vt:lpstr>Κεφάλαιο της Επιχείρησης</vt:lpstr>
      <vt:lpstr>Μπαίνουμε σε μία Νέα Οικονομία</vt:lpstr>
      <vt:lpstr>Σχήμα .Αλλαγή από την Παλαιά Οικονομία (βάρος στη Μεταποίηση)  στη Νέα Οικονομία (βάρος στη Πληροφορία)</vt:lpstr>
      <vt:lpstr>PowerPoint Presentation</vt:lpstr>
      <vt:lpstr>PowerPoint Presentation</vt:lpstr>
      <vt:lpstr>Ο Τρόπος Σκέψης του Πελάτη Σήμερα</vt:lpstr>
      <vt:lpstr>PowerPoint Presentation</vt:lpstr>
      <vt:lpstr>Μοντέλο διαδικασίας Marketing και Επικοινωνίας</vt:lpstr>
      <vt:lpstr>Η ιδεολογία του Μάρκετινγκ</vt:lpstr>
      <vt:lpstr>Τροφή για σκέψη...</vt:lpstr>
      <vt:lpstr>Τροφή για σκέψη...</vt:lpstr>
      <vt:lpstr>Τροφή για σκέψη...</vt:lpstr>
      <vt:lpstr>Τροφή για σκέψη...</vt:lpstr>
      <vt:lpstr>You are what you buy</vt:lpstr>
      <vt:lpstr>Βιβλιογραφία</vt:lpstr>
      <vt:lpstr>Τέλος Ενότητας #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Marketing</dc:title>
  <dc:creator>Deb Baker</dc:creator>
  <cp:lastModifiedBy>georgex</cp:lastModifiedBy>
  <cp:revision>333</cp:revision>
  <dcterms:created xsi:type="dcterms:W3CDTF">2000-11-23T16:21:28Z</dcterms:created>
  <dcterms:modified xsi:type="dcterms:W3CDTF">2015-11-26T08:36:30Z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4</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2</vt:i4>
  </property>
  <property fmtid="{D5CDD505-2E9C-101B-9397-08002B2CF9AE}" pid="21" name="OutputDir">
    <vt:lpwstr>H:\lamb\Lamb 6E PPT</vt:lpwstr>
  </property>
</Properties>
</file>