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390" r:id="rId3"/>
    <p:sldId id="259" r:id="rId4"/>
    <p:sldId id="257" r:id="rId5"/>
    <p:sldId id="261" r:id="rId6"/>
    <p:sldId id="262" r:id="rId7"/>
    <p:sldId id="391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5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354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11:</a:t>
            </a:r>
            <a:r>
              <a:rPr lang="en-US" sz="2800" dirty="0" smtClean="0"/>
              <a:t> </a:t>
            </a:r>
            <a:r>
              <a:rPr lang="el-GR" sz="2800" dirty="0" smtClean="0"/>
              <a:t>Η Χρυσή Εποχή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Νέοι Θεσμοί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/>
              <a:t>Οι εμπορικές τράπεζες δε λειτουργούν πλέον ως επενδυτικές. </a:t>
            </a:r>
          </a:p>
          <a:p>
            <a:pPr marL="742950" lvl="2" indent="-342900"/>
            <a:r>
              <a:rPr lang="el-GR" dirty="0" smtClean="0"/>
              <a:t>Έτσι προστατεύονται οι μικροί καταθέτες.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/>
              <a:t>Ισχυροποιείται το Κοινωνικό Κράτος. </a:t>
            </a:r>
          </a:p>
          <a:p>
            <a:pPr marL="742950" lvl="2" indent="-342900"/>
            <a:r>
              <a:rPr lang="el-GR" dirty="0" smtClean="0"/>
              <a:t>Όταν υπάρχει ανεργία, το κράτος περιθάλπει τις ευπαθείς ομάδες: πολιτική προστασία ανέργων, ταμείο ανεργίας κλπ.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Νέοι Θεσμοί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Κεϋνσιανισμός – Μακροοικονομική διαχείριση. </a:t>
            </a:r>
          </a:p>
          <a:p>
            <a:pPr marL="742950" lvl="2" indent="-342900"/>
            <a:r>
              <a:rPr lang="el-GR" dirty="0" smtClean="0"/>
              <a:t>Το κράτος παρεμβαίνει, σταθεροποιώντας την οικονομία όταν αυτή δίνει σημάδια ότι πλησιάζει σε ύφεση: </a:t>
            </a:r>
            <a:r>
              <a:rPr lang="el-GR" dirty="0" err="1" smtClean="0"/>
              <a:t>Κεϋνσιανή</a:t>
            </a:r>
            <a:r>
              <a:rPr lang="el-GR" dirty="0" smtClean="0"/>
              <a:t> πολιτική.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Εσωτερικοί σταθεροποιητές </a:t>
            </a:r>
            <a:r>
              <a:rPr lang="en-US" dirty="0" smtClean="0"/>
              <a:t>(Internal Stabilizers):</a:t>
            </a:r>
            <a:endParaRPr lang="el-GR" dirty="0" smtClean="0"/>
          </a:p>
          <a:p>
            <a:pPr marL="742950" lvl="2" indent="-342900"/>
            <a:r>
              <a:rPr lang="el-GR" dirty="0" smtClean="0"/>
              <a:t>Αυτόματος μηχανισμός όπου όταν αυξάνεται η ανεργία και το κράτος έχει μειωμένα έσοδα, τότε το κράτος αυξάνει τα έξοδα, τις δαπάνες. </a:t>
            </a:r>
          </a:p>
          <a:p>
            <a:pPr marL="742950" lvl="2" indent="-342900"/>
            <a:r>
              <a:rPr lang="el-GR" dirty="0" smtClean="0"/>
              <a:t>Δημιουργεί δηλαδή έλλειμμα στον προϋπολογισμό.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Επιτροπή κεφαλαιαγοράς στην Αμερική </a:t>
            </a:r>
            <a:r>
              <a:rPr lang="en-US" dirty="0" smtClean="0"/>
              <a:t>(security exchange commission).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Κοινωνικό συμβόλαιο ( 1 από 2)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Επιτρέπει την ομαλή λειτουργία του κοινωνικού κράτους.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Εταίροι: κράτος, πολυεθνική, συνδικάτα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Το κράτος δίνει επιδόματα ανεργίας.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Οι πολυεθνικές υπόσχονται ότι μεγάλο μέρος των κερδών θα πηγαίνει για επενδύσεις και μέσω των επενδύσεων θα υπάρξουν περισσότεροι εργαζόμενοι στο σύστημα.</a:t>
            </a:r>
          </a:p>
          <a:p>
            <a:pPr lvl="1">
              <a:buFont typeface="Arial" pitchFamily="34" charset="0"/>
              <a:buChar char="•"/>
            </a:pPr>
            <a:endParaRPr lang="el-GR" sz="3200" dirty="0" smtClean="0"/>
          </a:p>
          <a:p>
            <a:endParaRPr lang="el-GR" dirty="0" smtClean="0"/>
          </a:p>
          <a:p>
            <a:endParaRPr lang="el-GR" sz="4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Κοινωνικό συμβόλαιο ( 2 από 2)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Υψηλή τεχνολογία συνεπάγεται υψηλή παραγωγικότητα, η οποία με το σειρά της συνεπάγεται υψηλό μισθό.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Οι εργαζόμενοι ζητούν λογικές αυξήσεις μισθών.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Οι εργαζόμενοι φοβούνται τις νέες τεχνολογίες γιατί ως ένα σημείο οι μηχανές αντικαθιστούν τους ανθρώπους. 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Στη μακρά διάρκεια όμως υπάρχει αύξηση της απασχόλησης.</a:t>
            </a: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smtClean="0"/>
              <a:t>11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11: </a:t>
            </a:r>
            <a:r>
              <a:rPr lang="el-GR" dirty="0" smtClean="0"/>
              <a:t>Η  Χρυσή Εποχή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του νέου οικονομικού συστήματος και κοινωνικού συμβολαίου που επικράτησε μετά τον Β’ Παγκόσμιο Πόλεμο.</a:t>
            </a:r>
          </a:p>
          <a:p>
            <a:r>
              <a:rPr lang="el-GR" dirty="0" smtClean="0"/>
              <a:t>Κατανόηση των θεσμών που δημιουργήθηκαν μεταπολεμικά.</a:t>
            </a:r>
          </a:p>
          <a:p>
            <a:r>
              <a:rPr lang="el-GR" dirty="0" smtClean="0"/>
              <a:t>Κατανόηση των ιδιαίτερων χαρακτηριστικών της Χρυσής Εποχής: ευημερία για το μεγαλύτερο μέρος του Δυτικού κόσμου.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χαρακτηριστικά της Χρυσής Εποχής 1950-1973.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Τα χαρακτηριστικά της Χρυσής Εποχής 1950-1973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11: </a:t>
            </a:r>
            <a:r>
              <a:rPr lang="el-GR" dirty="0" smtClean="0"/>
              <a:t>Η Χρυσή Εποχή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Χρυσή Εποχή 1950-1973.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Αύξηση κατά κεφαλήν εισοδήματος τόσο στις πλούσιες όσο και στις φτωχές χώρες.</a:t>
            </a:r>
          </a:p>
          <a:p>
            <a:r>
              <a:rPr lang="el-GR" dirty="0" smtClean="0"/>
              <a:t>Μειώνεται η ανισοκατανομή του εισοδήματος στη Δύση, καθώς και η ανισοκατανομή ανάμεσα στη Δύση και τον υπόλοιπο κόσμο.</a:t>
            </a:r>
          </a:p>
          <a:p>
            <a:r>
              <a:rPr lang="el-GR" dirty="0" smtClean="0"/>
              <a:t>Επέκταση εμπορίου.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Σύστημα </a:t>
            </a:r>
            <a:r>
              <a:rPr lang="en-US" dirty="0" smtClean="0"/>
              <a:t>Bretton Woods</a:t>
            </a:r>
            <a:r>
              <a:rPr lang="el-GR" dirty="0" smtClean="0"/>
              <a:t> ( 1 από 2)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Ιδρύεται το 1944.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Επίκεντρο το δολάριο.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Στηρίζεται σε σταθερές συναλλαγματικές ισοτιμίες.</a:t>
            </a:r>
          </a:p>
          <a:p>
            <a:pPr lvl="1">
              <a:buFont typeface="Arial" pitchFamily="34" charset="0"/>
              <a:buChar char="•"/>
            </a:pPr>
            <a:r>
              <a:rPr lang="el-GR" b="1" dirty="0" smtClean="0"/>
              <a:t>Σημείωση: </a:t>
            </a:r>
            <a:r>
              <a:rPr lang="el-GR" dirty="0" smtClean="0"/>
              <a:t>Σήμερα έχουμε σύστημα κυμαινόμενων συναλλαγματικών ισοτιμιών και πλήρης ελευθερία στη μετακίνηση κεφαλαίων.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Σύστημα </a:t>
            </a:r>
            <a:r>
              <a:rPr lang="en-US" dirty="0" smtClean="0"/>
              <a:t>Bretton Woods</a:t>
            </a:r>
            <a:r>
              <a:rPr lang="el-GR" dirty="0" smtClean="0"/>
              <a:t> (2 από 2)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Νομισματική αυτονομία.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Δεν υπάρχει ελευθερία στη μετακίνηση βραχυπρόθεσμων κεφαλαίων.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Καταρρέει το 1973.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550</Words>
  <Application>Microsoft Office PowerPoint</Application>
  <PresentationFormat>Προβολή στην οθόνη (4:3)</PresentationFormat>
  <Paragraphs>76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Τα χαρακτηριστικά της Χρυσής Εποχής 1950-1973</vt:lpstr>
      <vt:lpstr>Η Χρυσή Εποχή 1950-1973.</vt:lpstr>
      <vt:lpstr>Σύστημα Bretton Woods ( 1 από 2) </vt:lpstr>
      <vt:lpstr>Σύστημα Bretton Woods (2 από 2) </vt:lpstr>
      <vt:lpstr>Νέοι Θεσμοί (1 από 2)</vt:lpstr>
      <vt:lpstr>Νέοι Θεσμοί (2 από 2)</vt:lpstr>
      <vt:lpstr>Κοινωνικό συμβόλαιο ( 1 από 2) </vt:lpstr>
      <vt:lpstr>Κοινωνικό συμβόλαιο ( 2 από 2) </vt:lpstr>
      <vt:lpstr>Τέλος Ενότητας #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2015-09-05T20:07:05Z</dcterms:created>
  <dcterms:modified xsi:type="dcterms:W3CDTF">2015-10-03T17:32:13Z</dcterms:modified>
</cp:coreProperties>
</file>