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sldIdLst>
    <p:sldId id="256" r:id="rId2"/>
    <p:sldId id="270" r:id="rId3"/>
    <p:sldId id="258" r:id="rId4"/>
    <p:sldId id="268" r:id="rId5"/>
    <p:sldId id="269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394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931224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384300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57638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793122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1" t="-196" r="24939" b="196"/>
          <a:stretch/>
        </p:blipFill>
        <p:spPr bwMode="auto">
          <a:xfrm>
            <a:off x="10456" y="-99392"/>
            <a:ext cx="9144000" cy="69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00" y="-19050"/>
            <a:ext cx="4500563" cy="6877050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rgbClr val="161616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charset="0"/>
              <a:buChar char="–"/>
              <a:defRPr sz="2800">
                <a:solidFill>
                  <a:srgbClr val="161616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rgbClr val="161616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charset="0"/>
              <a:buChar char="–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rgbClr val="161616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4102" name="Title 3"/>
          <p:cNvSpPr>
            <a:spLocks noGrp="1"/>
          </p:cNvSpPr>
          <p:nvPr>
            <p:ph type="ctrTitle" sz="quarter"/>
          </p:nvPr>
        </p:nvSpPr>
        <p:spPr>
          <a:xfrm>
            <a:off x="149225" y="4365104"/>
            <a:ext cx="4176712" cy="143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dirty="0" smtClean="0"/>
              <a:t>Οικονομική Ιστορία της Ελλάδος</a:t>
            </a:r>
            <a:endParaRPr lang="el-GR" altLang="el-GR" sz="280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165366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ubtitle 1"/>
          <p:cNvSpPr>
            <a:spLocks noGrp="1"/>
          </p:cNvSpPr>
          <p:nvPr>
            <p:ph type="subTitle" sz="quarter" idx="1"/>
          </p:nvPr>
        </p:nvSpPr>
        <p:spPr>
          <a:xfrm>
            <a:off x="4487863" y="5589588"/>
            <a:ext cx="4656138" cy="1008062"/>
          </a:xfrm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ΤΙΤΛΟΣ  ΔΙΑΛΕΞΗΣ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20344"/>
          </a:xfrm>
        </p:spPr>
        <p:txBody>
          <a:bodyPr/>
          <a:lstStyle/>
          <a:p>
            <a:pPr marL="0" indent="0">
              <a:buNone/>
            </a:pPr>
            <a:r>
              <a:rPr lang="el-GR" sz="5400" dirty="0"/>
              <a:t>Η </a:t>
            </a:r>
            <a:r>
              <a:rPr lang="el-GR" sz="5400" dirty="0" smtClean="0"/>
              <a:t>ΕΛΛΑΔΑ </a:t>
            </a:r>
            <a:r>
              <a:rPr lang="el-GR" sz="5400" dirty="0"/>
              <a:t>ΤΟΥ 19</a:t>
            </a:r>
            <a:r>
              <a:rPr lang="el-GR" sz="5400" baseline="30000" dirty="0"/>
              <a:t>ΟΥ</a:t>
            </a:r>
            <a:r>
              <a:rPr lang="el-GR" sz="5400" dirty="0"/>
              <a:t> ΑΙ</a:t>
            </a:r>
          </a:p>
          <a:p>
            <a:pPr marL="0" indent="0">
              <a:buNone/>
            </a:pPr>
            <a:r>
              <a:rPr lang="el-GR" sz="5400" dirty="0" smtClean="0"/>
              <a:t>Νεωτερική </a:t>
            </a:r>
            <a:r>
              <a:rPr lang="el-GR" sz="5400" dirty="0"/>
              <a:t>οικονομία </a:t>
            </a:r>
            <a:endParaRPr lang="en-US" sz="5400" dirty="0" smtClean="0"/>
          </a:p>
          <a:p>
            <a:pPr marL="0" indent="0">
              <a:buNone/>
            </a:pPr>
            <a:r>
              <a:rPr lang="el-GR" sz="5400" dirty="0" smtClean="0"/>
              <a:t>η </a:t>
            </a:r>
            <a:r>
              <a:rPr lang="el-GR" sz="5400" dirty="0"/>
              <a:t>παραδοσιακή:  από την </a:t>
            </a:r>
            <a:r>
              <a:rPr lang="el-GR" sz="5400" dirty="0" err="1"/>
              <a:t>μίκρο</a:t>
            </a:r>
            <a:r>
              <a:rPr lang="el-GR" sz="5400" dirty="0"/>
              <a:t>-οικονομία στα </a:t>
            </a:r>
            <a:endParaRPr lang="en-US" sz="5400" dirty="0" smtClean="0"/>
          </a:p>
          <a:p>
            <a:pPr marL="0" indent="0">
              <a:buNone/>
            </a:pPr>
            <a:r>
              <a:rPr lang="el-GR" sz="5400" dirty="0" err="1" smtClean="0"/>
              <a:t>μάκρο</a:t>
            </a:r>
            <a:r>
              <a:rPr lang="el-GR" sz="5400" dirty="0" smtClean="0"/>
              <a:t> </a:t>
            </a:r>
            <a:r>
              <a:rPr lang="el-GR" sz="5400" dirty="0"/>
              <a:t>–</a:t>
            </a:r>
            <a:r>
              <a:rPr lang="el-GR" sz="5400" dirty="0" err="1"/>
              <a:t>μεγεθη</a:t>
            </a:r>
            <a:endParaRPr lang="el-GR" sz="5400" dirty="0"/>
          </a:p>
          <a:p>
            <a:pPr marL="0" indent="0">
              <a:buNone/>
            </a:pPr>
            <a:endParaRPr lang="el-GR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0113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3" name="Rectangle 2"/>
          <p:cNvSpPr/>
          <p:nvPr/>
        </p:nvSpPr>
        <p:spPr>
          <a:xfrm>
            <a:off x="1331640" y="184482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5400" dirty="0">
                <a:solidFill>
                  <a:srgbClr val="000000"/>
                </a:solidFill>
              </a:rPr>
              <a:t>Τραπεζική </a:t>
            </a:r>
            <a:endParaRPr lang="en-US" sz="54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5400" dirty="0" err="1" smtClean="0">
                <a:solidFill>
                  <a:srgbClr val="000000"/>
                </a:solidFill>
              </a:rPr>
              <a:t>Επιχειρειν</a:t>
            </a:r>
            <a:endParaRPr lang="el-GR" sz="5400" dirty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5400" dirty="0" smtClean="0">
                <a:solidFill>
                  <a:srgbClr val="000000"/>
                </a:solidFill>
              </a:rPr>
              <a:t>Διεθνείς οικονομικές </a:t>
            </a:r>
            <a:r>
              <a:rPr lang="el-GR" sz="5400" dirty="0">
                <a:solidFill>
                  <a:srgbClr val="000000"/>
                </a:solidFill>
              </a:rPr>
              <a:t>σχέσεις </a:t>
            </a:r>
          </a:p>
        </p:txBody>
      </p:sp>
    </p:spTree>
    <p:extLst>
      <p:ext uri="{BB962C8B-B14F-4D97-AF65-F5344CB8AC3E}">
        <p14:creationId xmlns:p14="http://schemas.microsoft.com/office/powerpoint/2010/main" val="6665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pic>
        <p:nvPicPr>
          <p:cNvPr id="1026" name="Picture 2" descr="C:\Users\natassa\Desktop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2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pic>
        <p:nvPicPr>
          <p:cNvPr id="2050" name="Picture 2" descr="C:\Users\natassa\Desktop\2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4" y="1"/>
            <a:ext cx="6671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pic>
        <p:nvPicPr>
          <p:cNvPr id="1026" name="Picture 2" descr="C:\Users\natassa\Desktop\σάρωση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5231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7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  <p:pic>
        <p:nvPicPr>
          <p:cNvPr id="2050" name="Picture 2" descr="C:\Users\natassa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" y="0"/>
            <a:ext cx="758007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2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06C72-7C26-4369-BBDA-6DBE7A4984A4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pic>
        <p:nvPicPr>
          <p:cNvPr id="3074" name="Picture 2" descr="C:\Users\natassa\Desktop\3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6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83876"/>
      </p:ext>
    </p:extLst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470</TotalTime>
  <Words>35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Ωκεανός</vt:lpstr>
      <vt:lpstr>Οικονομική Ιστορία της Ελλάδος</vt:lpstr>
      <vt:lpstr>ΤΙΤΛΟΣ  ΔΙΑΛΕΞΗΣ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Ioanna</cp:lastModifiedBy>
  <cp:revision>42</cp:revision>
  <dcterms:created xsi:type="dcterms:W3CDTF">2013-04-17T07:05:36Z</dcterms:created>
  <dcterms:modified xsi:type="dcterms:W3CDTF">2015-05-07T11:49:55Z</dcterms:modified>
</cp:coreProperties>
</file>