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6F41AA-1C33-4939-A334-4CD167E49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C7ECF11-2B61-4987-A2AE-5A1CAD697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15E52D-1526-4892-9231-746A04C0B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73909E-10DD-470A-A3C0-F9FF7722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AD821D-4744-4E9A-B8C5-3F7069BBE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59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7BCD96-81F3-4645-820B-186650FB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6461EF2-589C-4893-9BD4-82D9F0227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3AF3A0-1043-43A1-8E0A-C991D903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181E6E-56DC-4E56-9093-CBACEB28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80FEC2-39DA-4793-BE3D-3D4F9D30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978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4CF5C12-2B4B-49FE-8387-8E8FD7E8F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8E77887-6B25-440F-B77F-006FA610E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A3600B-C4C5-4AEC-9AF9-5FB98F60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0B6798-4A59-4FCB-93B2-92386631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E97BC8-C893-4329-B2A5-BE1CB3FB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955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655497-58F1-45EB-B5BF-3677ABA21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433FF2-89D4-4970-8AA6-7A1D4566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BF237B-4FA3-482F-A5DD-1DAF1D06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37A15BD-720B-47C5-9C0B-8EF9DEBB8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9AC4646-1416-4732-AF45-F3ED90BB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003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2E1626-CA07-4960-9A8B-CCC6B77F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E7323C4-C08F-4A58-9133-9FDFEA831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7A8A2A-A70C-418C-9426-172AFB52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95EFED9-BA9F-48C9-8946-475B6647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ACF93C-E136-43E8-98CE-7F7779FC5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598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B609E8-0B90-40B6-95FE-AB9755004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18AB6C-5D45-4DFC-BBC8-2D682C888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61ED331-0E31-4444-A542-00FE24825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D5621BD-B972-469C-AD07-3E67CDC6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3FD9160-4BE9-4B61-BA8D-EDF6654C2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AE6D775-3B36-4F56-BC68-AA9D7DE4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613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997D8B-B764-446F-886B-D35FB6F9A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2B497A-E684-499D-95F0-208173416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DB7AAE1-3374-4E13-9B0C-7E061E5CF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A281720-115D-4992-9D51-139100BF7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A5EAB83-8537-4FF4-BA34-48BAF6BD9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45DB293-E404-4A7C-99DC-CEE6188E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12DB09E-F23C-4AAF-8D2A-71D7BF4F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D5D65E7-EAB1-4B94-83DA-93421A99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01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76BC87-9DA7-4DBD-8D31-C43541BF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FF99727-4BC2-46DC-B857-E7C0CB65B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55C168D-25FF-4E1F-B5A6-2CFDB392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9A6124D-7063-4A76-946B-0719CAEF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723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40E61BE-5B9D-400F-BC3B-159BA7B32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B610857-1774-4C5A-B71A-F4114CD2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768DE37-1522-4EF3-B35B-67C4B53F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579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60000C-1371-438A-B483-345AD988C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0F25A2-33E9-48F0-80A6-2EA9ADC14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04F4311-DC2E-46D8-8F17-DC11C2A6A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FC8CC6F-4A11-487E-917B-4B434443F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5A2D24-83B4-4342-B30A-EEA817C1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CF2F58F-A701-4DA2-8023-96CF48D9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14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63FBD9-6DF1-44E7-99A8-60775D52F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8B70E50-C818-4E88-AA30-3B331857A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2979541-1AB9-4368-8875-451275F53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B9D3F54-5A0B-439B-A5D4-7D01FD3AB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3448CD-6487-49CA-8B83-B676AD701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1D75071-B683-4290-B78B-927CE45A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303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6957CCB-F050-4636-9372-7423A6A4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6BFA390-E51E-4D04-917C-1E697EB6B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30E920-6C94-4FBA-85A9-FF907169F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6FA3E-11F3-43CE-847C-B47CD848D6A7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E4245B4-D294-4EAF-85B5-EB0044488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C0A05A-41AC-429A-B864-941B96AAE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5376D-7D56-432C-9A33-C1C9879930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366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3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2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27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2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29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30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3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801C17-8416-49DC-9059-E937A35ECD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9E9E8D1-6105-4572-BD92-905D6008BB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68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C640BFD8-E7A6-4235-9ACD-386CB990AE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6" y="476251"/>
          <a:ext cx="8893175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Έγγραφο" r:id="rId3" imgW="5275206" imgH="1577026" progId="Word.Document.8">
                  <p:embed/>
                </p:oleObj>
              </mc:Choice>
              <mc:Fallback>
                <p:oleObj name="Έγγραφο" r:id="rId3" imgW="5275206" imgH="1577026" progId="Word.Document.8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C640BFD8-E7A6-4235-9ACD-386CB990AE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476251"/>
                        <a:ext cx="8893175" cy="265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85253778-CF58-4144-887A-43BF2A66C4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4" y="765175"/>
          <a:ext cx="8351837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Έγγραφο" r:id="rId3" imgW="5275206" imgH="2278046" progId="Word.Document.8">
                  <p:embed/>
                </p:oleObj>
              </mc:Choice>
              <mc:Fallback>
                <p:oleObj name="Έγγραφο" r:id="rId3" imgW="5275206" imgH="2278046" progId="Word.Document.8">
                  <p:embed/>
                  <p:pic>
                    <p:nvPicPr>
                      <p:cNvPr id="26628" name="Object 4">
                        <a:extLst>
                          <a:ext uri="{FF2B5EF4-FFF2-40B4-BE49-F238E27FC236}">
                            <a16:creationId xmlns:a16="http://schemas.microsoft.com/office/drawing/2014/main" id="{85253778-CF58-4144-887A-43BF2A66C4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765175"/>
                        <a:ext cx="8351837" cy="360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2" name="Object 4">
            <a:extLst>
              <a:ext uri="{FF2B5EF4-FFF2-40B4-BE49-F238E27FC236}">
                <a16:creationId xmlns:a16="http://schemas.microsoft.com/office/drawing/2014/main" id="{A28FC61B-EF73-42BF-839F-BDAFA22FB2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549275"/>
          <a:ext cx="8280400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Έγγραφο" r:id="rId3" imgW="5275206" imgH="2103061" progId="Word.Document.8">
                  <p:embed/>
                </p:oleObj>
              </mc:Choice>
              <mc:Fallback>
                <p:oleObj name="Έγγραφο" r:id="rId3" imgW="5275206" imgH="2103061" progId="Word.Document.8">
                  <p:embed/>
                  <p:pic>
                    <p:nvPicPr>
                      <p:cNvPr id="27652" name="Object 4">
                        <a:extLst>
                          <a:ext uri="{FF2B5EF4-FFF2-40B4-BE49-F238E27FC236}">
                            <a16:creationId xmlns:a16="http://schemas.microsoft.com/office/drawing/2014/main" id="{A28FC61B-EF73-42BF-839F-BDAFA22FB2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549275"/>
                        <a:ext cx="8280400" cy="324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43DEA6FB-D888-4896-8856-91FD33CA79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692151"/>
          <a:ext cx="8280400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Έγγραφο" r:id="rId3" imgW="5275206" imgH="1577026" progId="Word.Document.8">
                  <p:embed/>
                </p:oleObj>
              </mc:Choice>
              <mc:Fallback>
                <p:oleObj name="Έγγραφο" r:id="rId3" imgW="5275206" imgH="1577026" progId="Word.Document.8">
                  <p:embed/>
                  <p:pic>
                    <p:nvPicPr>
                      <p:cNvPr id="28676" name="Object 4">
                        <a:extLst>
                          <a:ext uri="{FF2B5EF4-FFF2-40B4-BE49-F238E27FC236}">
                            <a16:creationId xmlns:a16="http://schemas.microsoft.com/office/drawing/2014/main" id="{43DEA6FB-D888-4896-8856-91FD33CA79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692151"/>
                        <a:ext cx="8280400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C74C91C2-9CA9-45BA-A9E6-9620F87943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4" y="836614"/>
          <a:ext cx="8207375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Έγγραφο" r:id="rId3" imgW="5275206" imgH="1401681" progId="Word.Document.8">
                  <p:embed/>
                </p:oleObj>
              </mc:Choice>
              <mc:Fallback>
                <p:oleObj name="Έγγραφο" r:id="rId3" imgW="5275206" imgH="1401681" progId="Word.Document.8">
                  <p:embed/>
                  <p:pic>
                    <p:nvPicPr>
                      <p:cNvPr id="29700" name="Object 4">
                        <a:extLst>
                          <a:ext uri="{FF2B5EF4-FFF2-40B4-BE49-F238E27FC236}">
                            <a16:creationId xmlns:a16="http://schemas.microsoft.com/office/drawing/2014/main" id="{C74C91C2-9CA9-45BA-A9E6-9620F87943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836614"/>
                        <a:ext cx="8207375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71E70FD7-CA1B-4829-8BF8-72D2186E2E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4" y="765175"/>
          <a:ext cx="8207375" cy="238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Έγγραφο" r:id="rId3" imgW="5431482" imgH="1577026" progId="Word.Document.8">
                  <p:embed/>
                </p:oleObj>
              </mc:Choice>
              <mc:Fallback>
                <p:oleObj name="Έγγραφο" r:id="rId3" imgW="5431482" imgH="1577026" progId="Word.Document.8">
                  <p:embed/>
                  <p:pic>
                    <p:nvPicPr>
                      <p:cNvPr id="30724" name="Object 4">
                        <a:extLst>
                          <a:ext uri="{FF2B5EF4-FFF2-40B4-BE49-F238E27FC236}">
                            <a16:creationId xmlns:a16="http://schemas.microsoft.com/office/drawing/2014/main" id="{71E70FD7-CA1B-4829-8BF8-72D2186E2E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765175"/>
                        <a:ext cx="8207375" cy="238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8" name="Object 4">
            <a:extLst>
              <a:ext uri="{FF2B5EF4-FFF2-40B4-BE49-F238E27FC236}">
                <a16:creationId xmlns:a16="http://schemas.microsoft.com/office/drawing/2014/main" id="{7990668B-5E65-4F2F-B8C4-FF962AF37E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9" y="476250"/>
          <a:ext cx="8497887" cy="466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Έγγραφο" r:id="rId3" imgW="5431482" imgH="2979066" progId="Word.Document.8">
                  <p:embed/>
                </p:oleObj>
              </mc:Choice>
              <mc:Fallback>
                <p:oleObj name="Έγγραφο" r:id="rId3" imgW="5431482" imgH="2979066" progId="Word.Document.8">
                  <p:embed/>
                  <p:pic>
                    <p:nvPicPr>
                      <p:cNvPr id="31748" name="Object 4">
                        <a:extLst>
                          <a:ext uri="{FF2B5EF4-FFF2-40B4-BE49-F238E27FC236}">
                            <a16:creationId xmlns:a16="http://schemas.microsoft.com/office/drawing/2014/main" id="{7990668B-5E65-4F2F-B8C4-FF962AF37E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476250"/>
                        <a:ext cx="8497887" cy="466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2" name="Object 4">
            <a:extLst>
              <a:ext uri="{FF2B5EF4-FFF2-40B4-BE49-F238E27FC236}">
                <a16:creationId xmlns:a16="http://schemas.microsoft.com/office/drawing/2014/main" id="{B6858442-927F-49E7-AA84-73F6CC63EC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260350"/>
          <a:ext cx="8642350" cy="529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Έγγραφο" r:id="rId3" imgW="5431482" imgH="3329757" progId="Word.Document.8">
                  <p:embed/>
                </p:oleObj>
              </mc:Choice>
              <mc:Fallback>
                <p:oleObj name="Έγγραφο" r:id="rId3" imgW="5431482" imgH="3329757" progId="Word.Document.8">
                  <p:embed/>
                  <p:pic>
                    <p:nvPicPr>
                      <p:cNvPr id="32772" name="Object 4">
                        <a:extLst>
                          <a:ext uri="{FF2B5EF4-FFF2-40B4-BE49-F238E27FC236}">
                            <a16:creationId xmlns:a16="http://schemas.microsoft.com/office/drawing/2014/main" id="{B6858442-927F-49E7-AA84-73F6CC63EC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60350"/>
                        <a:ext cx="8642350" cy="529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6" name="Object 4">
            <a:extLst>
              <a:ext uri="{FF2B5EF4-FFF2-40B4-BE49-F238E27FC236}">
                <a16:creationId xmlns:a16="http://schemas.microsoft.com/office/drawing/2014/main" id="{6121DDF8-198B-468A-9E13-5A078AD347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3388" y="549275"/>
          <a:ext cx="8424862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Έγγραφο" r:id="rId3" imgW="5431482" imgH="1577026" progId="Word.Document.8">
                  <p:embed/>
                </p:oleObj>
              </mc:Choice>
              <mc:Fallback>
                <p:oleObj name="Έγγραφο" r:id="rId3" imgW="5431482" imgH="1577026" progId="Word.Document.8">
                  <p:embed/>
                  <p:pic>
                    <p:nvPicPr>
                      <p:cNvPr id="33796" name="Object 4">
                        <a:extLst>
                          <a:ext uri="{FF2B5EF4-FFF2-40B4-BE49-F238E27FC236}">
                            <a16:creationId xmlns:a16="http://schemas.microsoft.com/office/drawing/2014/main" id="{6121DDF8-198B-468A-9E13-5A078AD347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549275"/>
                        <a:ext cx="8424862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0" name="Object 4">
            <a:extLst>
              <a:ext uri="{FF2B5EF4-FFF2-40B4-BE49-F238E27FC236}">
                <a16:creationId xmlns:a16="http://schemas.microsoft.com/office/drawing/2014/main" id="{A3CDA7E4-74BE-4C9B-BBB8-247A16E0EA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260351"/>
          <a:ext cx="8496300" cy="548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Έγγραφο" r:id="rId3" imgW="5431482" imgH="3505102" progId="Word.Document.8">
                  <p:embed/>
                </p:oleObj>
              </mc:Choice>
              <mc:Fallback>
                <p:oleObj name="Έγγραφο" r:id="rId3" imgW="5431482" imgH="3505102" progId="Word.Document.8">
                  <p:embed/>
                  <p:pic>
                    <p:nvPicPr>
                      <p:cNvPr id="34820" name="Object 4">
                        <a:extLst>
                          <a:ext uri="{FF2B5EF4-FFF2-40B4-BE49-F238E27FC236}">
                            <a16:creationId xmlns:a16="http://schemas.microsoft.com/office/drawing/2014/main" id="{A3CDA7E4-74BE-4C9B-BBB8-247A16E0EA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60351"/>
                        <a:ext cx="8496300" cy="548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4731B52E-DD4C-41A6-9D98-1887127E2C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3389" y="260351"/>
          <a:ext cx="8713787" cy="425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Έγγραφο" r:id="rId3" imgW="9438391" imgH="4606173" progId="Word.Document.8">
                  <p:embed/>
                </p:oleObj>
              </mc:Choice>
              <mc:Fallback>
                <p:oleObj name="Έγγραφο" r:id="rId3" imgW="9438391" imgH="4606173" progId="Word.Document.8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4731B52E-DD4C-41A6-9D98-1887127E2C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260351"/>
                        <a:ext cx="8713787" cy="425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1B085D17-290C-43F9-AB5D-F017F252F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3389" y="333375"/>
          <a:ext cx="8713787" cy="534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Έγγραφο" r:id="rId3" imgW="5431482" imgH="3329757" progId="Word.Document.8">
                  <p:embed/>
                </p:oleObj>
              </mc:Choice>
              <mc:Fallback>
                <p:oleObj name="Έγγραφο" r:id="rId3" imgW="5431482" imgH="3329757" progId="Word.Document.8">
                  <p:embed/>
                  <p:pic>
                    <p:nvPicPr>
                      <p:cNvPr id="35844" name="Object 4">
                        <a:extLst>
                          <a:ext uri="{FF2B5EF4-FFF2-40B4-BE49-F238E27FC236}">
                            <a16:creationId xmlns:a16="http://schemas.microsoft.com/office/drawing/2014/main" id="{1B085D17-290C-43F9-AB5D-F017F252FF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333375"/>
                        <a:ext cx="8713787" cy="534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BAE94232-DE02-4759-9D18-F620DBD994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407988"/>
          <a:ext cx="8451850" cy="436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Document" r:id="rId3" imgW="5427726" imgH="2807700" progId="Word.Document.8">
                  <p:embed/>
                </p:oleObj>
              </mc:Choice>
              <mc:Fallback>
                <p:oleObj name="Document" r:id="rId3" imgW="5427726" imgH="2807700" progId="Word.Document.8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BAE94232-DE02-4759-9D18-F620DBD994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407988"/>
                        <a:ext cx="8451850" cy="436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2" name="Object 4">
            <a:extLst>
              <a:ext uri="{FF2B5EF4-FFF2-40B4-BE49-F238E27FC236}">
                <a16:creationId xmlns:a16="http://schemas.microsoft.com/office/drawing/2014/main" id="{4F08787E-9EAA-4DA6-9F67-E723EA3B17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2775" y="258763"/>
          <a:ext cx="8661400" cy="483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Document" r:id="rId3" imgW="9273265" imgH="5190351" progId="Word.Document.8">
                  <p:embed/>
                </p:oleObj>
              </mc:Choice>
              <mc:Fallback>
                <p:oleObj name="Document" r:id="rId3" imgW="9273265" imgH="5190351" progId="Word.Document.8">
                  <p:embed/>
                  <p:pic>
                    <p:nvPicPr>
                      <p:cNvPr id="37892" name="Object 4">
                        <a:extLst>
                          <a:ext uri="{FF2B5EF4-FFF2-40B4-BE49-F238E27FC236}">
                            <a16:creationId xmlns:a16="http://schemas.microsoft.com/office/drawing/2014/main" id="{4F08787E-9EAA-4DA6-9F67-E723EA3B17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258763"/>
                        <a:ext cx="8661400" cy="483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>
            <a:extLst>
              <a:ext uri="{FF2B5EF4-FFF2-40B4-BE49-F238E27FC236}">
                <a16:creationId xmlns:a16="http://schemas.microsoft.com/office/drawing/2014/main" id="{7DF06312-C1F0-4745-9787-71A2951E3D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1" y="476251"/>
          <a:ext cx="8569325" cy="387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Έγγραφο" r:id="rId3" imgW="5431482" imgH="2453391" progId="Word.Document.8">
                  <p:embed/>
                </p:oleObj>
              </mc:Choice>
              <mc:Fallback>
                <p:oleObj name="Έγγραφο" r:id="rId3" imgW="5431482" imgH="2453391" progId="Word.Document.8">
                  <p:embed/>
                  <p:pic>
                    <p:nvPicPr>
                      <p:cNvPr id="38916" name="Object 4">
                        <a:extLst>
                          <a:ext uri="{FF2B5EF4-FFF2-40B4-BE49-F238E27FC236}">
                            <a16:creationId xmlns:a16="http://schemas.microsoft.com/office/drawing/2014/main" id="{7DF06312-C1F0-4745-9787-71A2951E3D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476251"/>
                        <a:ext cx="8569325" cy="387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40" name="Object 4">
            <a:extLst>
              <a:ext uri="{FF2B5EF4-FFF2-40B4-BE49-F238E27FC236}">
                <a16:creationId xmlns:a16="http://schemas.microsoft.com/office/drawing/2014/main" id="{389D84BA-C7D8-47DC-8DC1-F6FBF07B2B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3389" y="333376"/>
          <a:ext cx="8713787" cy="349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Έγγραφο" r:id="rId3" imgW="5431482" imgH="2179032" progId="Word.Document.8">
                  <p:embed/>
                </p:oleObj>
              </mc:Choice>
              <mc:Fallback>
                <p:oleObj name="Έγγραφο" r:id="rId3" imgW="5431482" imgH="2179032" progId="Word.Document.8">
                  <p:embed/>
                  <p:pic>
                    <p:nvPicPr>
                      <p:cNvPr id="39940" name="Object 4">
                        <a:extLst>
                          <a:ext uri="{FF2B5EF4-FFF2-40B4-BE49-F238E27FC236}">
                            <a16:creationId xmlns:a16="http://schemas.microsoft.com/office/drawing/2014/main" id="{389D84BA-C7D8-47DC-8DC1-F6FBF07B2B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333376"/>
                        <a:ext cx="8713787" cy="349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4" name="Object 4">
            <a:extLst>
              <a:ext uri="{FF2B5EF4-FFF2-40B4-BE49-F238E27FC236}">
                <a16:creationId xmlns:a16="http://schemas.microsoft.com/office/drawing/2014/main" id="{B7EA53AE-A425-44A9-950A-D1013CC8AA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9738" y="407989"/>
          <a:ext cx="8723312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Document" r:id="rId3" imgW="5427726" imgH="1930203" progId="Word.Document.8">
                  <p:embed/>
                </p:oleObj>
              </mc:Choice>
              <mc:Fallback>
                <p:oleObj name="Document" r:id="rId3" imgW="5427726" imgH="1930203" progId="Word.Document.8">
                  <p:embed/>
                  <p:pic>
                    <p:nvPicPr>
                      <p:cNvPr id="40964" name="Object 4">
                        <a:extLst>
                          <a:ext uri="{FF2B5EF4-FFF2-40B4-BE49-F238E27FC236}">
                            <a16:creationId xmlns:a16="http://schemas.microsoft.com/office/drawing/2014/main" id="{B7EA53AE-A425-44A9-950A-D1013CC8AA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407989"/>
                        <a:ext cx="8723312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8" name="Object 4">
            <a:extLst>
              <a:ext uri="{FF2B5EF4-FFF2-40B4-BE49-F238E27FC236}">
                <a16:creationId xmlns:a16="http://schemas.microsoft.com/office/drawing/2014/main" id="{FC60729A-49E5-4F90-848E-D3ADB04742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333376"/>
          <a:ext cx="8642350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Έγγραφο" r:id="rId3" imgW="5431482" imgH="2453391" progId="Word.Document.8">
                  <p:embed/>
                </p:oleObj>
              </mc:Choice>
              <mc:Fallback>
                <p:oleObj name="Έγγραφο" r:id="rId3" imgW="5431482" imgH="2453391" progId="Word.Document.8">
                  <p:embed/>
                  <p:pic>
                    <p:nvPicPr>
                      <p:cNvPr id="41988" name="Object 4">
                        <a:extLst>
                          <a:ext uri="{FF2B5EF4-FFF2-40B4-BE49-F238E27FC236}">
                            <a16:creationId xmlns:a16="http://schemas.microsoft.com/office/drawing/2014/main" id="{FC60729A-49E5-4F90-848E-D3ADB04742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33376"/>
                        <a:ext cx="8642350" cy="390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9C13A3C9-EDF6-49BD-9B6A-7CFEF9E141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9738" y="542925"/>
          <a:ext cx="8475662" cy="253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Document" r:id="rId3" imgW="5271558" imgH="1579061" progId="Word.Document.8">
                  <p:embed/>
                </p:oleObj>
              </mc:Choice>
              <mc:Fallback>
                <p:oleObj name="Document" r:id="rId3" imgW="5271558" imgH="1579061" progId="Word.Document.8">
                  <p:embed/>
                  <p:pic>
                    <p:nvPicPr>
                      <p:cNvPr id="43012" name="Object 4">
                        <a:extLst>
                          <a:ext uri="{FF2B5EF4-FFF2-40B4-BE49-F238E27FC236}">
                            <a16:creationId xmlns:a16="http://schemas.microsoft.com/office/drawing/2014/main" id="{9C13A3C9-EDF6-49BD-9B6A-7CFEF9E141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542925"/>
                        <a:ext cx="8475662" cy="253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6" name="Object 4">
            <a:extLst>
              <a:ext uri="{FF2B5EF4-FFF2-40B4-BE49-F238E27FC236}">
                <a16:creationId xmlns:a16="http://schemas.microsoft.com/office/drawing/2014/main" id="{7407F24F-1AA3-4F80-9ACC-527B86F8C1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3" y="476250"/>
          <a:ext cx="8496300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Έγγραφο" r:id="rId3" imgW="5431482" imgH="2103061" progId="Word.Document.8">
                  <p:embed/>
                </p:oleObj>
              </mc:Choice>
              <mc:Fallback>
                <p:oleObj name="Έγγραφο" r:id="rId3" imgW="5431482" imgH="2103061" progId="Word.Document.8">
                  <p:embed/>
                  <p:pic>
                    <p:nvPicPr>
                      <p:cNvPr id="44036" name="Object 4">
                        <a:extLst>
                          <a:ext uri="{FF2B5EF4-FFF2-40B4-BE49-F238E27FC236}">
                            <a16:creationId xmlns:a16="http://schemas.microsoft.com/office/drawing/2014/main" id="{7407F24F-1AA3-4F80-9ACC-527B86F8C1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76250"/>
                        <a:ext cx="8496300" cy="329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60" name="Object 4">
            <a:extLst>
              <a:ext uri="{FF2B5EF4-FFF2-40B4-BE49-F238E27FC236}">
                <a16:creationId xmlns:a16="http://schemas.microsoft.com/office/drawing/2014/main" id="{44946EC1-E81C-4F9D-BE11-99DF2DD457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404813"/>
          <a:ext cx="8280400" cy="412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Έγγραφο" r:id="rId3" imgW="5275206" imgH="2629456" progId="Word.Document.8">
                  <p:embed/>
                </p:oleObj>
              </mc:Choice>
              <mc:Fallback>
                <p:oleObj name="Έγγραφο" r:id="rId3" imgW="5275206" imgH="2629456" progId="Word.Document.8">
                  <p:embed/>
                  <p:pic>
                    <p:nvPicPr>
                      <p:cNvPr id="45060" name="Object 4">
                        <a:extLst>
                          <a:ext uri="{FF2B5EF4-FFF2-40B4-BE49-F238E27FC236}">
                            <a16:creationId xmlns:a16="http://schemas.microsoft.com/office/drawing/2014/main" id="{44946EC1-E81C-4F9D-BE11-99DF2DD457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404813"/>
                        <a:ext cx="8280400" cy="412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33995F86-08C3-4D93-95C6-F1BCE60A69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188914"/>
          <a:ext cx="8713788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Έγγραφο" r:id="rId3" imgW="6198818" imgH="2804081" progId="Word.Document.8">
                  <p:embed/>
                </p:oleObj>
              </mc:Choice>
              <mc:Fallback>
                <p:oleObj name="Έγγραφο" r:id="rId3" imgW="6198818" imgH="2804081" progId="Word.Document.8">
                  <p:embed/>
                  <p:pic>
                    <p:nvPicPr>
                      <p:cNvPr id="18436" name="Object 4">
                        <a:extLst>
                          <a:ext uri="{FF2B5EF4-FFF2-40B4-BE49-F238E27FC236}">
                            <a16:creationId xmlns:a16="http://schemas.microsoft.com/office/drawing/2014/main" id="{33995F86-08C3-4D93-95C6-F1BCE60A69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188914"/>
                        <a:ext cx="8713788" cy="394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962" name="Object 882">
            <a:extLst>
              <a:ext uri="{FF2B5EF4-FFF2-40B4-BE49-F238E27FC236}">
                <a16:creationId xmlns:a16="http://schemas.microsoft.com/office/drawing/2014/main" id="{A4FF929B-011A-405A-B158-34890EC100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620713"/>
          <a:ext cx="8208962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Document" r:id="rId3" imgW="9825609" imgH="2956593" progId="Word.Document.8">
                  <p:embed/>
                </p:oleObj>
              </mc:Choice>
              <mc:Fallback>
                <p:oleObj name="Document" r:id="rId3" imgW="9825609" imgH="2956593" progId="Word.Document.8">
                  <p:embed/>
                  <p:pic>
                    <p:nvPicPr>
                      <p:cNvPr id="46962" name="Object 882">
                        <a:extLst>
                          <a:ext uri="{FF2B5EF4-FFF2-40B4-BE49-F238E27FC236}">
                            <a16:creationId xmlns:a16="http://schemas.microsoft.com/office/drawing/2014/main" id="{A4FF929B-011A-405A-B158-34890EC100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620713"/>
                        <a:ext cx="8208962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8" name="Object 4">
            <a:extLst>
              <a:ext uri="{FF2B5EF4-FFF2-40B4-BE49-F238E27FC236}">
                <a16:creationId xmlns:a16="http://schemas.microsoft.com/office/drawing/2014/main" id="{A06616B9-F58A-4711-BD78-0D040CB760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4" y="549275"/>
          <a:ext cx="8207375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Έγγραφο" r:id="rId3" imgW="5275206" imgH="1577026" progId="Word.Document.8">
                  <p:embed/>
                </p:oleObj>
              </mc:Choice>
              <mc:Fallback>
                <p:oleObj name="Έγγραφο" r:id="rId3" imgW="5275206" imgH="1577026" progId="Word.Document.8">
                  <p:embed/>
                  <p:pic>
                    <p:nvPicPr>
                      <p:cNvPr id="47108" name="Object 4">
                        <a:extLst>
                          <a:ext uri="{FF2B5EF4-FFF2-40B4-BE49-F238E27FC236}">
                            <a16:creationId xmlns:a16="http://schemas.microsoft.com/office/drawing/2014/main" id="{A06616B9-F58A-4711-BD78-0D040CB760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549275"/>
                        <a:ext cx="8207375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2" name="Object 4">
            <a:extLst>
              <a:ext uri="{FF2B5EF4-FFF2-40B4-BE49-F238E27FC236}">
                <a16:creationId xmlns:a16="http://schemas.microsoft.com/office/drawing/2014/main" id="{B74DA91E-392F-4219-9075-56D0457436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6" y="188914"/>
          <a:ext cx="7489825" cy="604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Έγγραφο" r:id="rId3" imgW="5431482" imgH="4381467" progId="Word.Document.8">
                  <p:embed/>
                </p:oleObj>
              </mc:Choice>
              <mc:Fallback>
                <p:oleObj name="Έγγραφο" r:id="rId3" imgW="5431482" imgH="4381467" progId="Word.Document.8">
                  <p:embed/>
                  <p:pic>
                    <p:nvPicPr>
                      <p:cNvPr id="48132" name="Object 4">
                        <a:extLst>
                          <a:ext uri="{FF2B5EF4-FFF2-40B4-BE49-F238E27FC236}">
                            <a16:creationId xmlns:a16="http://schemas.microsoft.com/office/drawing/2014/main" id="{B74DA91E-392F-4219-9075-56D0457436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88914"/>
                        <a:ext cx="7489825" cy="604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AB05BA9F-60E9-4C65-A081-95045B033B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476251"/>
          <a:ext cx="8642350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Έγγραφο" r:id="rId3" imgW="6127521" imgH="2453391" progId="Word.Document.8">
                  <p:embed/>
                </p:oleObj>
              </mc:Choice>
              <mc:Fallback>
                <p:oleObj name="Έγγραφο" r:id="rId3" imgW="6127521" imgH="2453391" progId="Word.Document.8">
                  <p:embed/>
                  <p:pic>
                    <p:nvPicPr>
                      <p:cNvPr id="19460" name="Object 4">
                        <a:extLst>
                          <a:ext uri="{FF2B5EF4-FFF2-40B4-BE49-F238E27FC236}">
                            <a16:creationId xmlns:a16="http://schemas.microsoft.com/office/drawing/2014/main" id="{AB05BA9F-60E9-4C65-A081-95045B033B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76251"/>
                        <a:ext cx="8642350" cy="345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9C73C537-7A66-4576-9EE7-084AC67FFF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3751" y="692151"/>
          <a:ext cx="8424863" cy="307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Έγγραφο" r:id="rId3" imgW="5275206" imgH="1927716" progId="Word.Document.8">
                  <p:embed/>
                </p:oleObj>
              </mc:Choice>
              <mc:Fallback>
                <p:oleObj name="Έγγραφο" r:id="rId3" imgW="5275206" imgH="1927716" progId="Word.Document.8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9C73C537-7A66-4576-9EE7-084AC67FFF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692151"/>
                        <a:ext cx="8424863" cy="307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Object 4">
            <a:extLst>
              <a:ext uri="{FF2B5EF4-FFF2-40B4-BE49-F238E27FC236}">
                <a16:creationId xmlns:a16="http://schemas.microsoft.com/office/drawing/2014/main" id="{3453527F-A9E5-4AC7-80B7-C9393D4BD3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9" y="549275"/>
          <a:ext cx="8569325" cy="359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Έγγραφο" r:id="rId3" imgW="5431482" imgH="2278046" progId="Word.Document.8">
                  <p:embed/>
                </p:oleObj>
              </mc:Choice>
              <mc:Fallback>
                <p:oleObj name="Έγγραφο" r:id="rId3" imgW="5431482" imgH="2278046" progId="Word.Document.8">
                  <p:embed/>
                  <p:pic>
                    <p:nvPicPr>
                      <p:cNvPr id="21508" name="Object 4">
                        <a:extLst>
                          <a:ext uri="{FF2B5EF4-FFF2-40B4-BE49-F238E27FC236}">
                            <a16:creationId xmlns:a16="http://schemas.microsoft.com/office/drawing/2014/main" id="{3453527F-A9E5-4AC7-80B7-C9393D4BD3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549275"/>
                        <a:ext cx="8569325" cy="359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59CCB439-9924-4179-A887-255A2568AA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333376"/>
          <a:ext cx="8713788" cy="281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Έγγραφο" r:id="rId3" imgW="5431482" imgH="1752371" progId="Word.Document.8">
                  <p:embed/>
                </p:oleObj>
              </mc:Choice>
              <mc:Fallback>
                <p:oleObj name="Έγγραφο" r:id="rId3" imgW="5431482" imgH="1752371" progId="Word.Document.8">
                  <p:embed/>
                  <p:pic>
                    <p:nvPicPr>
                      <p:cNvPr id="22532" name="Object 4">
                        <a:extLst>
                          <a:ext uri="{FF2B5EF4-FFF2-40B4-BE49-F238E27FC236}">
                            <a16:creationId xmlns:a16="http://schemas.microsoft.com/office/drawing/2014/main" id="{59CCB439-9924-4179-A887-255A2568AA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33376"/>
                        <a:ext cx="8713788" cy="281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C5E16AB7-477F-4476-8196-C0F436AE36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692151"/>
          <a:ext cx="8604250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Έγγραφο" r:id="rId3" imgW="5431482" imgH="1927716" progId="Word.Document.8">
                  <p:embed/>
                </p:oleObj>
              </mc:Choice>
              <mc:Fallback>
                <p:oleObj name="Έγγραφο" r:id="rId3" imgW="5431482" imgH="1927716" progId="Word.Document.8">
                  <p:embed/>
                  <p:pic>
                    <p:nvPicPr>
                      <p:cNvPr id="23556" name="Object 4">
                        <a:extLst>
                          <a:ext uri="{FF2B5EF4-FFF2-40B4-BE49-F238E27FC236}">
                            <a16:creationId xmlns:a16="http://schemas.microsoft.com/office/drawing/2014/main" id="{C5E16AB7-477F-4476-8196-C0F436AE36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692151"/>
                        <a:ext cx="8604250" cy="305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Object 4">
            <a:extLst>
              <a:ext uri="{FF2B5EF4-FFF2-40B4-BE49-F238E27FC236}">
                <a16:creationId xmlns:a16="http://schemas.microsoft.com/office/drawing/2014/main" id="{1B371E27-CF4A-445C-874C-97C74B4F3A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549276"/>
          <a:ext cx="8820150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Έγγραφο" r:id="rId3" imgW="5275206" imgH="1752371" progId="Word.Document.8">
                  <p:embed/>
                </p:oleObj>
              </mc:Choice>
              <mc:Fallback>
                <p:oleObj name="Έγγραφο" r:id="rId3" imgW="5275206" imgH="1752371" progId="Word.Document.8">
                  <p:embed/>
                  <p:pic>
                    <p:nvPicPr>
                      <p:cNvPr id="24580" name="Object 4">
                        <a:extLst>
                          <a:ext uri="{FF2B5EF4-FFF2-40B4-BE49-F238E27FC236}">
                            <a16:creationId xmlns:a16="http://schemas.microsoft.com/office/drawing/2014/main" id="{1B371E27-CF4A-445C-874C-97C74B4F3A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549276"/>
                        <a:ext cx="8820150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Ευρεία οθόνη</PresentationFormat>
  <Paragraphs>0</Paragraphs>
  <Slides>32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Θέμα του Office</vt:lpstr>
      <vt:lpstr>Έγγραφο του Microsoft Word</vt:lpstr>
      <vt:lpstr>Microsoft Word Document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CHRISTOS TZOVAS</dc:creator>
  <cp:lastModifiedBy>CHRISTOS TZOVAS</cp:lastModifiedBy>
  <cp:revision>1</cp:revision>
  <dcterms:created xsi:type="dcterms:W3CDTF">2020-12-01T08:49:25Z</dcterms:created>
  <dcterms:modified xsi:type="dcterms:W3CDTF">2020-12-01T08:51:06Z</dcterms:modified>
</cp:coreProperties>
</file>