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01" r:id="rId3"/>
    <p:sldId id="302" r:id="rId4"/>
    <p:sldId id="303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300" r:id="rId14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02EEFE00-724D-4AC1-A76E-11C844348A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2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63E904EC-D453-459F-A448-4F59C6ABE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4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3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9F875487-D501-42E5-9A7D-9772DC9C0690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45FD488B-C01B-451A-9B32-6160C8A7DF2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418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F6BC4DCE-0640-45A2-99EC-5BA592F6C95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9706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82E91848-EDBA-45C0-8110-9F8260BC971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78069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33EE5B26-F508-4AA8-AA79-6AB034864F3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816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3F8CF943-1ED4-4DB8-BC86-9A28A81A1D5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643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984AC98A-45B3-4A8D-A8E1-101ACED6747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3990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B4065640-91D2-412C-8B86-4302F1E9CE3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929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6C86FC49-38CF-4E89-8EEB-AD0A3BD12A3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5015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2D091872-C15E-4BEC-BC88-086B604CD8C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769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A47F5A63-D414-4585-8A96-EC6B2FC4B11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991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6F5A26BD-AD5B-4711-A65F-6FFA841F0446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smtClean="0"/>
              <a:t>3.2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DNS Issues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7DA0E70D-4B29-475F-8126-2E1B799C52E7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answers</a:t>
            </a:r>
            <a:endParaRPr lang="el-GR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good is the response of the DNS server?</a:t>
            </a:r>
          </a:p>
          <a:p>
            <a:pPr lvl="1"/>
            <a:r>
              <a:rPr lang="en-US" altLang="en-US"/>
              <a:t>Server load balancing and CDNs may lead to different responses</a:t>
            </a:r>
          </a:p>
          <a:p>
            <a:pPr lvl="1"/>
            <a:r>
              <a:rPr lang="en-US" altLang="en-US"/>
              <a:t>CDNs try to locate a nearby server</a:t>
            </a:r>
          </a:p>
          <a:p>
            <a:r>
              <a:rPr lang="en-US" altLang="en-US"/>
              <a:t>Responses show a lot of diversity</a:t>
            </a:r>
          </a:p>
          <a:p>
            <a:pPr lvl="1"/>
            <a:r>
              <a:rPr lang="en-US" altLang="en-US"/>
              <a:t>10000 host lookups lead to 36000 different answers!</a:t>
            </a:r>
          </a:p>
          <a:p>
            <a:pPr lvl="2"/>
            <a:r>
              <a:rPr lang="en-US" altLang="en-US"/>
              <a:t>Each query occurs 2x3=6 times</a:t>
            </a:r>
          </a:p>
          <a:p>
            <a:pPr lvl="1"/>
            <a:r>
              <a:rPr lang="en-US" altLang="en-US"/>
              <a:t>How often do you get a server in your ISP?</a:t>
            </a:r>
          </a:p>
          <a:p>
            <a:pPr lvl="1"/>
            <a:r>
              <a:rPr lang="en-US" altLang="en-US"/>
              <a:t>The local DNS usually returns local servers</a:t>
            </a:r>
          </a:p>
          <a:p>
            <a:pPr lvl="2"/>
            <a:r>
              <a:rPr lang="en-US" altLang="en-US"/>
              <a:t>This commonly occurs in ISP hosting CDN servers</a:t>
            </a:r>
          </a:p>
          <a:p>
            <a:pPr lvl="2"/>
            <a:r>
              <a:rPr lang="en-US" altLang="en-US"/>
              <a:t>Especially for the akamaized host set</a:t>
            </a:r>
          </a:p>
          <a:p>
            <a:pPr lvl="1"/>
            <a:r>
              <a:rPr lang="en-US" altLang="en-US"/>
              <a:t>OpenDNS and Google DNS do not return local servers</a:t>
            </a:r>
          </a:p>
          <a:p>
            <a:pPr lvl="2"/>
            <a:r>
              <a:rPr lang="en-US" altLang="en-US"/>
              <a:t>The answer is based on the DNS server address</a:t>
            </a:r>
            <a:endParaRPr lang="el-GR" altLang="en-US"/>
          </a:p>
          <a:p>
            <a:pPr lvl="2"/>
            <a:r>
              <a:rPr lang="en-US" altLang="en-US"/>
              <a:t>They may even return servers in different continents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6C6320A2-2C7A-439C-99B8-7083C3023DE4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  <a:endParaRPr lang="el-GR" alt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Two things must be considered</a:t>
            </a:r>
          </a:p>
          <a:p>
            <a:r>
              <a:rPr lang="en-US" altLang="en-US"/>
              <a:t>How well does the ISP manage its DNS?</a:t>
            </a:r>
          </a:p>
          <a:p>
            <a:pPr lvl="1"/>
            <a:r>
              <a:rPr lang="en-US" altLang="en-US"/>
              <a:t>Centralized DNS with load balancing is not good</a:t>
            </a:r>
          </a:p>
          <a:p>
            <a:pPr lvl="1"/>
            <a:r>
              <a:rPr lang="en-US" altLang="en-US"/>
              <a:t>It does not allow caching to work well</a:t>
            </a:r>
          </a:p>
          <a:p>
            <a:pPr lvl="1"/>
            <a:r>
              <a:rPr lang="en-US" altLang="en-US"/>
              <a:t>It is better to use hierarchical DNS servers</a:t>
            </a:r>
          </a:p>
          <a:p>
            <a:pPr lvl="1"/>
            <a:r>
              <a:rPr lang="en-US" altLang="en-US"/>
              <a:t>A good ISP generally outperforms third-party DNS</a:t>
            </a:r>
          </a:p>
          <a:p>
            <a:r>
              <a:rPr lang="en-US" altLang="en-US"/>
              <a:t>How well do CDNs work with DNS?</a:t>
            </a:r>
          </a:p>
          <a:p>
            <a:pPr lvl="1"/>
            <a:r>
              <a:rPr lang="en-US" altLang="en-US"/>
              <a:t>Quite well with the ISP’s DNS servers</a:t>
            </a:r>
          </a:p>
          <a:p>
            <a:pPr lvl="1"/>
            <a:r>
              <a:rPr lang="en-US" altLang="en-US"/>
              <a:t>Quite bad with third-party servers</a:t>
            </a:r>
          </a:p>
          <a:p>
            <a:pPr lvl="1"/>
            <a:r>
              <a:rPr lang="en-US" altLang="en-US"/>
              <a:t>DNS needs to be extended with client IP to handle this</a:t>
            </a:r>
          </a:p>
          <a:p>
            <a:pPr lvl="2"/>
            <a:r>
              <a:rPr lang="en-US" altLang="en-US"/>
              <a:t>This simplifies misusing it of course!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3.2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3.2</a:t>
            </a:r>
            <a:r>
              <a:rPr lang="el-GR" b="1" dirty="0" smtClean="0"/>
              <a:t>:</a:t>
            </a:r>
            <a:r>
              <a:rPr lang="en-US" b="1" dirty="0" smtClean="0"/>
              <a:t> DNS Issues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B39E4E15-E039-4003-83BB-56EF9278945F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3 / Paper 2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Comparing DNS Resolvers in the Wild</a:t>
            </a:r>
            <a:endParaRPr lang="en-US" altLang="en-US"/>
          </a:p>
          <a:p>
            <a:pPr lvl="1"/>
            <a:r>
              <a:rPr lang="en-GB" altLang="en-US"/>
              <a:t>Bernhard Ager</a:t>
            </a:r>
            <a:r>
              <a:rPr lang="en-US" altLang="en-US"/>
              <a:t>, </a:t>
            </a:r>
            <a:r>
              <a:rPr lang="en-GB" altLang="en-US"/>
              <a:t>Wolfgang Mühlbauer</a:t>
            </a:r>
            <a:r>
              <a:rPr lang="en-US" altLang="en-US"/>
              <a:t>, </a:t>
            </a:r>
            <a:r>
              <a:rPr lang="en-GB" altLang="en-US"/>
              <a:t>Georgios Smaragdakis</a:t>
            </a:r>
            <a:r>
              <a:rPr lang="en-US" altLang="en-US"/>
              <a:t>, </a:t>
            </a:r>
            <a:r>
              <a:rPr lang="en-GB" altLang="en-US"/>
              <a:t>Steve Uhlig</a:t>
            </a:r>
          </a:p>
          <a:p>
            <a:pPr lvl="1"/>
            <a:r>
              <a:rPr lang="en-US" altLang="en-US"/>
              <a:t>ACM IMC 2010.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How does ISP DNS compare with Google DNS and OpenDNS?</a:t>
            </a:r>
          </a:p>
          <a:p>
            <a:pPr lvl="2"/>
            <a:r>
              <a:rPr lang="en-US" altLang="en-US"/>
              <a:t>Latency and caching are the main performance factors</a:t>
            </a:r>
          </a:p>
          <a:p>
            <a:pPr lvl="1"/>
            <a:r>
              <a:rPr lang="en-US" altLang="en-US"/>
              <a:t>How do the answers work with CDNs?</a:t>
            </a:r>
          </a:p>
          <a:p>
            <a:pPr lvl="2"/>
            <a:r>
              <a:rPr lang="en-US" altLang="en-US"/>
              <a:t>CDNs use locality info which may be hidden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44795DBA-1A53-4908-8939-E327ECF12F58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DNS is a critical part of the Internet and the web</a:t>
            </a:r>
          </a:p>
          <a:p>
            <a:pPr lvl="1"/>
            <a:r>
              <a:rPr lang="en-US" altLang="en-US"/>
              <a:t>Scalability is heavily influence by caching</a:t>
            </a:r>
          </a:p>
          <a:p>
            <a:r>
              <a:rPr lang="en-US" altLang="en-US"/>
              <a:t>DNS is widely (mis)used to map users to content</a:t>
            </a:r>
          </a:p>
          <a:p>
            <a:pPr lvl="1"/>
            <a:r>
              <a:rPr lang="en-US" altLang="en-US"/>
              <a:t>How well does this work?</a:t>
            </a:r>
          </a:p>
          <a:p>
            <a:r>
              <a:rPr lang="en-US" altLang="en-US"/>
              <a:t>Third-party DNS operators have emerged</a:t>
            </a:r>
          </a:p>
          <a:p>
            <a:pPr lvl="1"/>
            <a:r>
              <a:rPr lang="en-US" altLang="en-US"/>
              <a:t>ISP DNS does not always work that well</a:t>
            </a:r>
          </a:p>
          <a:p>
            <a:pPr lvl="1"/>
            <a:r>
              <a:rPr lang="en-US" altLang="en-US"/>
              <a:t>However, it works better for CDNs for location info</a:t>
            </a:r>
          </a:p>
          <a:p>
            <a:r>
              <a:rPr lang="en-US" altLang="en-US"/>
              <a:t>Extensive performance study</a:t>
            </a:r>
          </a:p>
          <a:p>
            <a:pPr lvl="1"/>
            <a:r>
              <a:rPr lang="en-US" altLang="en-US"/>
              <a:t>50 ISPs in 5 continents and 28 countries</a:t>
            </a:r>
          </a:p>
          <a:p>
            <a:pPr lvl="1"/>
            <a:r>
              <a:rPr lang="en-US" altLang="en-US"/>
              <a:t>Using ISP DNS, Google DNS and OpenDNS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227DA4F2-05AF-4A64-AB8F-23BAAC2C6F68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Domain name system</a:t>
            </a:r>
            <a:endParaRPr lang="el-GR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DNS is a hierarchical distributed database</a:t>
            </a:r>
          </a:p>
          <a:p>
            <a:pPr lvl="1"/>
            <a:r>
              <a:rPr lang="en-US" altLang="en-US"/>
              <a:t>End hosts query caching resolvers</a:t>
            </a:r>
          </a:p>
          <a:p>
            <a:pPr lvl="1"/>
            <a:r>
              <a:rPr lang="en-US" altLang="en-US"/>
              <a:t>If there is no cached result, root servers are queried</a:t>
            </a:r>
          </a:p>
          <a:p>
            <a:pPr lvl="1"/>
            <a:r>
              <a:rPr lang="en-US" altLang="en-US"/>
              <a:t>Root servers redirect to more specific servers</a:t>
            </a:r>
          </a:p>
          <a:p>
            <a:pPr lvl="1"/>
            <a:r>
              <a:rPr lang="en-US" altLang="en-US"/>
              <a:t>Caching is heavily used to avoid starting from the root</a:t>
            </a:r>
          </a:p>
          <a:p>
            <a:pPr lvl="1"/>
            <a:r>
              <a:rPr lang="en-US" altLang="en-US"/>
              <a:t>All responses are cached according to their TTL parameter</a:t>
            </a:r>
          </a:p>
          <a:p>
            <a:r>
              <a:rPr lang="en-US" altLang="en-US"/>
              <a:t>DNS today is more than it was designed to be</a:t>
            </a:r>
          </a:p>
          <a:p>
            <a:pPr lvl="1"/>
            <a:r>
              <a:rPr lang="en-US" altLang="en-US"/>
              <a:t>CDN load balancing: custom responses that cannot be cached</a:t>
            </a:r>
          </a:p>
          <a:p>
            <a:pPr lvl="1"/>
            <a:r>
              <a:rPr lang="en-US" altLang="en-US"/>
              <a:t>NXDOMAIN catcher: return an ad page instead of an error</a:t>
            </a:r>
          </a:p>
          <a:p>
            <a:r>
              <a:rPr lang="en-US" altLang="en-US"/>
              <a:t>Third-party DNS providers have emerged</a:t>
            </a:r>
          </a:p>
          <a:p>
            <a:pPr lvl="1"/>
            <a:r>
              <a:rPr lang="en-US" altLang="en-US"/>
              <a:t>OpenDNS offers phising protection and claims better server</a:t>
            </a:r>
          </a:p>
          <a:p>
            <a:pPr lvl="1"/>
            <a:r>
              <a:rPr lang="en-US" altLang="en-US"/>
              <a:t>Google DNS does prefetching and load balancing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CEF83DBA-FADC-4B25-AB4E-38BD6A6EDA9D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Measurements</a:t>
            </a:r>
            <a:endParaRPr lang="el-GR" alt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DNS performance as seen by end users</a:t>
            </a:r>
          </a:p>
          <a:p>
            <a:pPr lvl="1"/>
            <a:r>
              <a:rPr lang="en-US" altLang="en-US"/>
              <a:t>DNS queries for more than 10000 hosts</a:t>
            </a:r>
          </a:p>
          <a:p>
            <a:pPr lvl="2"/>
            <a:r>
              <a:rPr lang="en-US" altLang="en-US"/>
              <a:t>Measuring response time and TTL</a:t>
            </a:r>
          </a:p>
          <a:p>
            <a:pPr lvl="2"/>
            <a:r>
              <a:rPr lang="en-US" altLang="en-US"/>
              <a:t>Also measuring time to DNS server</a:t>
            </a:r>
          </a:p>
          <a:p>
            <a:pPr lvl="1"/>
            <a:r>
              <a:rPr lang="en-US" altLang="en-US"/>
              <a:t>ISP DNS, OpenDNS and Google DNS servers</a:t>
            </a:r>
          </a:p>
          <a:p>
            <a:pPr lvl="1"/>
            <a:r>
              <a:rPr lang="en-US" altLang="en-US"/>
              <a:t>60 vantage points in 50 ISPs</a:t>
            </a:r>
          </a:p>
          <a:p>
            <a:pPr lvl="1"/>
            <a:r>
              <a:rPr lang="en-US" altLang="en-US"/>
              <a:t>Two queries per host to examine caching and load balancing</a:t>
            </a:r>
          </a:p>
          <a:p>
            <a:pPr lvl="1"/>
            <a:r>
              <a:rPr lang="en-US" altLang="en-US"/>
              <a:t>Different sets of hosts to query</a:t>
            </a:r>
          </a:p>
          <a:p>
            <a:pPr lvl="2"/>
            <a:r>
              <a:rPr lang="en-US" altLang="en-US"/>
              <a:t>Top5000: most popular from Alexa</a:t>
            </a:r>
          </a:p>
          <a:p>
            <a:pPr lvl="2"/>
            <a:r>
              <a:rPr lang="en-US" altLang="en-US"/>
              <a:t>Tail2000: least popular from Alexa</a:t>
            </a:r>
          </a:p>
          <a:p>
            <a:pPr lvl="2"/>
            <a:r>
              <a:rPr lang="en-US" altLang="en-US"/>
              <a:t>Embedded: hosts with content from Alexa top1000 (3500 total)</a:t>
            </a:r>
          </a:p>
          <a:p>
            <a:pPr lvl="1"/>
            <a:r>
              <a:rPr lang="en-US" altLang="en-US"/>
              <a:t>Two special sets of hosts depending on response</a:t>
            </a:r>
          </a:p>
          <a:p>
            <a:pPr lvl="2"/>
            <a:r>
              <a:rPr lang="en-US" altLang="en-US"/>
              <a:t>Redirected and akamaized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052AE877-EC08-47C7-8372-127841690977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Responsiveness</a:t>
            </a:r>
            <a:endParaRPr lang="el-GR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latency of DNS replies?</a:t>
            </a:r>
          </a:p>
          <a:p>
            <a:pPr lvl="1"/>
            <a:r>
              <a:rPr lang="en-US" altLang="en-US"/>
              <a:t>It really depends on the ISP</a:t>
            </a:r>
          </a:p>
          <a:p>
            <a:r>
              <a:rPr lang="en-US" altLang="en-US"/>
              <a:t>A good ISP</a:t>
            </a:r>
          </a:p>
          <a:p>
            <a:pPr lvl="1"/>
            <a:r>
              <a:rPr lang="en-US" altLang="en-US"/>
              <a:t>The ISP’s DNS servers are the closest to the client</a:t>
            </a:r>
          </a:p>
          <a:p>
            <a:pPr lvl="1"/>
            <a:r>
              <a:rPr lang="en-US" altLang="en-US"/>
              <a:t>Consistently better than OpenDNS and Google DNS</a:t>
            </a:r>
          </a:p>
          <a:p>
            <a:pPr lvl="1"/>
            <a:r>
              <a:rPr lang="en-US" altLang="en-US"/>
              <a:t>The second query is quicker due to caching</a:t>
            </a:r>
          </a:p>
          <a:p>
            <a:r>
              <a:rPr lang="en-US" altLang="en-US"/>
              <a:t>A bad ISP</a:t>
            </a:r>
          </a:p>
          <a:p>
            <a:pPr lvl="1"/>
            <a:r>
              <a:rPr lang="en-US" altLang="en-US"/>
              <a:t>The ISP’s DNS server are comparable to third-parties</a:t>
            </a:r>
          </a:p>
          <a:p>
            <a:pPr lvl="1"/>
            <a:r>
              <a:rPr lang="en-US" altLang="en-US"/>
              <a:t>The second query does not improve the local ISP</a:t>
            </a:r>
          </a:p>
          <a:p>
            <a:pPr lvl="1"/>
            <a:r>
              <a:rPr lang="en-US" altLang="en-US"/>
              <a:t>OpenDNS and Google DNS work better with caching</a:t>
            </a:r>
          </a:p>
          <a:p>
            <a:r>
              <a:rPr lang="en-US" altLang="en-US"/>
              <a:t>Results are mixed</a:t>
            </a:r>
          </a:p>
          <a:p>
            <a:pPr lvl="1"/>
            <a:r>
              <a:rPr lang="en-US" altLang="en-US"/>
              <a:t>There are many good, bad and intermediate ISPs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3b</a:t>
            </a:r>
            <a:r>
              <a:rPr lang="el-GR" altLang="en-US"/>
              <a:t>-</a:t>
            </a:r>
            <a:fld id="{C68AFF99-2565-4115-9B59-392B73FDC1D4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deployment</a:t>
            </a:r>
            <a:endParaRPr lang="el-GR" alt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well does caching work in each case?</a:t>
            </a:r>
          </a:p>
          <a:p>
            <a:r>
              <a:rPr lang="en-US" altLang="en-US"/>
              <a:t>A good ISP</a:t>
            </a:r>
          </a:p>
          <a:p>
            <a:pPr lvl="1"/>
            <a:r>
              <a:rPr lang="en-US" altLang="en-US"/>
              <a:t>The second response is nearly constant time</a:t>
            </a:r>
          </a:p>
          <a:p>
            <a:pPr lvl="1"/>
            <a:r>
              <a:rPr lang="en-US" altLang="en-US"/>
              <a:t>In all cases, caching works well</a:t>
            </a:r>
          </a:p>
          <a:p>
            <a:r>
              <a:rPr lang="en-US" altLang="en-US"/>
              <a:t>A bad ISP</a:t>
            </a:r>
          </a:p>
          <a:p>
            <a:pPr lvl="1"/>
            <a:r>
              <a:rPr lang="en-US" altLang="en-US"/>
              <a:t>The second response depends</a:t>
            </a:r>
          </a:p>
          <a:p>
            <a:pPr lvl="2"/>
            <a:r>
              <a:rPr lang="en-US" altLang="en-US"/>
              <a:t>It may work well (nearly constant time)</a:t>
            </a:r>
          </a:p>
          <a:p>
            <a:pPr lvl="2"/>
            <a:r>
              <a:rPr lang="en-US" altLang="en-US"/>
              <a:t>It may not work at all (same time as first query)</a:t>
            </a:r>
          </a:p>
          <a:p>
            <a:pPr lvl="2"/>
            <a:r>
              <a:rPr lang="en-US" altLang="en-US"/>
              <a:t>It may work strange (second query slower than the first)</a:t>
            </a:r>
          </a:p>
          <a:p>
            <a:pPr lvl="1"/>
            <a:r>
              <a:rPr lang="en-US" altLang="en-US"/>
              <a:t>The problem is DNS load balancing!</a:t>
            </a:r>
          </a:p>
          <a:p>
            <a:pPr lvl="2"/>
            <a:r>
              <a:rPr lang="en-US" altLang="en-US"/>
              <a:t>The second response may come from a different server</a:t>
            </a:r>
          </a:p>
          <a:p>
            <a:pPr lvl="1"/>
            <a:r>
              <a:rPr lang="en-US" altLang="en-US"/>
              <a:t>This occurs with both ISP and third-party DNS</a:t>
            </a:r>
          </a:p>
          <a:p>
            <a:pPr lvl="2"/>
            <a:r>
              <a:rPr lang="en-US" altLang="en-US"/>
              <a:t>It implies centralized server infrastructure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868</Words>
  <Application>Microsoft Macintosh PowerPoint</Application>
  <PresentationFormat>On-screen Show (4:3)</PresentationFormat>
  <Paragraphs>133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3 / Paper 2</vt:lpstr>
      <vt:lpstr>Introduction</vt:lpstr>
      <vt:lpstr>Domain name system</vt:lpstr>
      <vt:lpstr>Measurements</vt:lpstr>
      <vt:lpstr>Responsiveness</vt:lpstr>
      <vt:lpstr>DNS deployment</vt:lpstr>
      <vt:lpstr>DNS answers</vt:lpstr>
      <vt:lpstr>Conclusions</vt:lpstr>
      <vt:lpstr>End of Section # 3.2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175</cp:revision>
  <dcterms:created xsi:type="dcterms:W3CDTF">2002-02-24T19:33:17Z</dcterms:created>
  <dcterms:modified xsi:type="dcterms:W3CDTF">2015-11-23T21:38:50Z</dcterms:modified>
</cp:coreProperties>
</file>