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5D68BD4-2F7A-46F6-9C2C-EE72DDACD212}" type="datetimeFigureOut">
              <a:rPr lang="el-GR" smtClean="0"/>
              <a:t>18/6/2015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4B10AE-2669-4A22-B74D-3AE744307176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8BD4-2F7A-46F6-9C2C-EE72DDACD212}" type="datetimeFigureOut">
              <a:rPr lang="el-GR" smtClean="0"/>
              <a:t>18/6/2015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10AE-2669-4A22-B74D-3AE7443071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8BD4-2F7A-46F6-9C2C-EE72DDACD212}" type="datetimeFigureOut">
              <a:rPr lang="el-GR" smtClean="0"/>
              <a:t>18/6/2015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10AE-2669-4A22-B74D-3AE7443071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8BD4-2F7A-46F6-9C2C-EE72DDACD212}" type="datetimeFigureOut">
              <a:rPr lang="el-GR" smtClean="0"/>
              <a:t>18/6/2015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10AE-2669-4A22-B74D-3AE7443071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8BD4-2F7A-46F6-9C2C-EE72DDACD212}" type="datetimeFigureOut">
              <a:rPr lang="el-GR" smtClean="0"/>
              <a:t>18/6/2015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10AE-2669-4A22-B74D-3AE7443071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8BD4-2F7A-46F6-9C2C-EE72DDACD212}" type="datetimeFigureOut">
              <a:rPr lang="el-GR" smtClean="0"/>
              <a:t>18/6/2015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10AE-2669-4A22-B74D-3AE744307176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8BD4-2F7A-46F6-9C2C-EE72DDACD212}" type="datetimeFigureOut">
              <a:rPr lang="el-GR" smtClean="0"/>
              <a:t>18/6/2015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10AE-2669-4A22-B74D-3AE7443071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8BD4-2F7A-46F6-9C2C-EE72DDACD212}" type="datetimeFigureOut">
              <a:rPr lang="el-GR" smtClean="0"/>
              <a:t>18/6/2015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10AE-2669-4A22-B74D-3AE7443071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8BD4-2F7A-46F6-9C2C-EE72DDACD212}" type="datetimeFigureOut">
              <a:rPr lang="el-GR" smtClean="0"/>
              <a:t>18/6/2015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10AE-2669-4A22-B74D-3AE7443071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8BD4-2F7A-46F6-9C2C-EE72DDACD212}" type="datetimeFigureOut">
              <a:rPr lang="el-GR" smtClean="0"/>
              <a:t>18/6/2015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10AE-2669-4A22-B74D-3AE744307176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8BD4-2F7A-46F6-9C2C-EE72DDACD212}" type="datetimeFigureOut">
              <a:rPr lang="el-GR" smtClean="0"/>
              <a:t>18/6/2015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10AE-2669-4A22-B74D-3AE7443071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5D68BD4-2F7A-46F6-9C2C-EE72DDACD212}" type="datetimeFigureOut">
              <a:rPr lang="el-GR" smtClean="0"/>
              <a:t>18/6/2015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4B10AE-2669-4A22-B74D-3AE744307176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Ολλανδία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-Οικονομική Ιστορία-</a:t>
            </a:r>
          </a:p>
          <a:p>
            <a:r>
              <a:rPr lang="el-GR" dirty="0" smtClean="0"/>
              <a:t>Διδάσκουσα καθηγήτρια: </a:t>
            </a:r>
            <a:r>
              <a:rPr lang="el-GR" dirty="0" err="1" smtClean="0"/>
              <a:t>Ι.Πεπελάση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-99392"/>
            <a:ext cx="46085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Ολλανδία σήμερα.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1957 η Ολλανδία συγκαταλέγεται στους ιδρυτές της ΕΟΚ.</a:t>
            </a:r>
          </a:p>
          <a:p>
            <a:r>
              <a:rPr lang="el-GR" dirty="0"/>
              <a:t>Μετά από κάποιες σποραδικές κρίσεις πχ. την </a:t>
            </a:r>
            <a:r>
              <a:rPr lang="el-GR" dirty="0" smtClean="0"/>
              <a:t>δεκαετία </a:t>
            </a:r>
            <a:r>
              <a:rPr lang="el-GR" dirty="0"/>
              <a:t>του ΄70-΄80 η </a:t>
            </a:r>
            <a:r>
              <a:rPr lang="el-GR" dirty="0" smtClean="0"/>
              <a:t>οικονομία </a:t>
            </a:r>
            <a:r>
              <a:rPr lang="el-GR" dirty="0"/>
              <a:t>της </a:t>
            </a:r>
            <a:r>
              <a:rPr lang="el-GR" dirty="0" smtClean="0"/>
              <a:t>αναπτύσσεται.</a:t>
            </a:r>
            <a:endParaRPr lang="el-GR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67" y="3808249"/>
            <a:ext cx="2304256" cy="30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ΕΥΧΑΡΙΣΤΟΥΜΕ ΓΙΑ ΤΗΝ ΠΡΟΣΟΧΗ ΣΑΣ!!!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27664"/>
            <a:ext cx="7168642" cy="12492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« Η Ολλανδία εισέρχεται στον μακρύ 19</a:t>
            </a:r>
            <a:r>
              <a:rPr lang="el-GR" baseline="30000" dirty="0" smtClean="0"/>
              <a:t>ο</a:t>
            </a:r>
            <a:r>
              <a:rPr lang="el-GR" dirty="0" smtClean="0"/>
              <a:t> αιώνα».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420888"/>
            <a:ext cx="6777201" cy="3240361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sz="4400" dirty="0" smtClean="0"/>
              <a:t>Πώς εισέρχεται ;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9466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 αναπτυγμένη υφαντουργία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Ήδη από τον μεσαίωνα  με εισαγωγές μαλλιού, βαμβακιού κτλ (π.χ. από την Αγγλία ) τα μεταποιούσε και τα εξήγαγε στην υπόλοιπη Ευρώπη.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9040"/>
            <a:ext cx="3240360" cy="26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     Θεσμοί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2276872"/>
            <a:ext cx="4832985" cy="3508977"/>
          </a:xfrm>
        </p:spPr>
        <p:txBody>
          <a:bodyPr/>
          <a:lstStyle/>
          <a:p>
            <a:r>
              <a:rPr lang="el-GR" dirty="0" smtClean="0"/>
              <a:t>Με ιδρυμένο το χρηματιστήριο ήδη από τον 17</a:t>
            </a:r>
            <a:r>
              <a:rPr lang="el-GR" baseline="30000" dirty="0" smtClean="0"/>
              <a:t>ο</a:t>
            </a:r>
            <a:r>
              <a:rPr lang="el-GR" dirty="0" smtClean="0"/>
              <a:t> αιώνα</a:t>
            </a:r>
          </a:p>
          <a:p>
            <a:r>
              <a:rPr lang="el-GR" dirty="0" smtClean="0"/>
              <a:t>Και με τις πολυμετοχικές εταιρίες να υπάρχουν ήδη από την ίδια εποχή (π.χ. εταιρία ανατολικών Ινδιών )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9" y="2348880"/>
            <a:ext cx="2952328" cy="33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6264696" cy="817160"/>
          </a:xfrm>
        </p:spPr>
        <p:txBody>
          <a:bodyPr/>
          <a:lstStyle/>
          <a:p>
            <a:r>
              <a:rPr lang="el-GR" dirty="0" smtClean="0"/>
              <a:t>Επιπροσθέτως: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1" y="1844824"/>
            <a:ext cx="6777317" cy="1321372"/>
          </a:xfrm>
        </p:spPr>
        <p:txBody>
          <a:bodyPr/>
          <a:lstStyle/>
          <a:p>
            <a:pPr algn="just"/>
            <a:r>
              <a:rPr lang="el-GR" dirty="0" smtClean="0"/>
              <a:t>Με υψηλό βαθμό αστικοποίησης </a:t>
            </a:r>
          </a:p>
          <a:p>
            <a:pPr algn="just"/>
            <a:r>
              <a:rPr lang="el-GR" dirty="0" smtClean="0"/>
              <a:t>Εκμεταλλευόμενη μια σειρά από αποικίες , με κυριότερη αυτήν της Ιάβας (Ινδονησία )</a:t>
            </a:r>
          </a:p>
          <a:p>
            <a:pPr algn="just"/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56992"/>
            <a:ext cx="554461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Ενώ η Ελλάδα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Ήταν μια κατά κύριο λόγο αγροτική οικονομία και δεν εκβιομηχανίστηκε πριν τον 20</a:t>
            </a:r>
            <a:r>
              <a:rPr lang="el-GR" baseline="30000" dirty="0" smtClean="0"/>
              <a:t>ο</a:t>
            </a:r>
            <a:r>
              <a:rPr lang="el-GR" dirty="0" smtClean="0"/>
              <a:t> αιώνα.</a:t>
            </a:r>
          </a:p>
          <a:p>
            <a:r>
              <a:rPr lang="el-GR" dirty="0" smtClean="0"/>
              <a:t>Εξήγαγε κυρίως σταφίδες και αργότερα καπνά</a:t>
            </a:r>
          </a:p>
          <a:p>
            <a:r>
              <a:rPr lang="el-GR" dirty="0" smtClean="0"/>
              <a:t>Η Τράπεζα της Ελλάδας ιδρύεται το 1928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91274"/>
            <a:ext cx="2880320" cy="1800200"/>
          </a:xfrm>
          <a:prstGeom prst="rect">
            <a:avLst/>
          </a:prstGeom>
        </p:spPr>
      </p:pic>
      <p:pic>
        <p:nvPicPr>
          <p:cNvPr id="1026" name="Picture 2" descr="C:\Users\o1140105\Downloads\καπνοβιομηχανιε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70848"/>
            <a:ext cx="2268959" cy="172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my.gr/files/image/extrait/bank-of-greece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81818"/>
            <a:ext cx="24479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Παρ’ όλα αυτά η Ολλανδία δεν εκβιομηχανίζεται πριν από τη δεκαετία του 1860.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924944"/>
            <a:ext cx="6777317" cy="2907685"/>
          </a:xfrm>
        </p:spPr>
        <p:txBody>
          <a:bodyPr/>
          <a:lstStyle/>
          <a:p>
            <a:r>
              <a:rPr lang="el-GR" dirty="0" smtClean="0"/>
              <a:t>Εκσυγχρονισμός της γεωργίας </a:t>
            </a:r>
          </a:p>
          <a:p>
            <a:r>
              <a:rPr lang="el-GR" dirty="0"/>
              <a:t>Ί</a:t>
            </a:r>
            <a:r>
              <a:rPr lang="el-GR" dirty="0" smtClean="0"/>
              <a:t>δρυση νέων εταιριών (που αξιοποιούν τις νέες τεχνολογίες της 2</a:t>
            </a:r>
            <a:r>
              <a:rPr lang="el-GR" baseline="30000" dirty="0" smtClean="0"/>
              <a:t>ης</a:t>
            </a:r>
            <a:r>
              <a:rPr lang="el-GR" dirty="0" smtClean="0"/>
              <a:t> βιομηχανικής επανάστασης)</a:t>
            </a:r>
          </a:p>
          <a:p>
            <a:r>
              <a:rPr lang="el-GR" dirty="0" smtClean="0"/>
              <a:t>Αναβάθμιση της </a:t>
            </a:r>
            <a:r>
              <a:rPr lang="el-GR" dirty="0"/>
              <a:t>έ</a:t>
            </a:r>
            <a:r>
              <a:rPr lang="el-GR" dirty="0" smtClean="0"/>
              <a:t>ρευνας και της εκπαίδευσης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8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Στην Ελλάδα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6984891" cy="276153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πρώτη προσπάθεια έγινε 1863-1874</a:t>
            </a:r>
          </a:p>
          <a:p>
            <a:r>
              <a:rPr lang="el-GR" dirty="0" smtClean="0"/>
              <a:t>Οι </a:t>
            </a:r>
            <a:r>
              <a:rPr lang="el-GR" dirty="0" err="1" smtClean="0"/>
              <a:t>μικρασιάτες</a:t>
            </a:r>
            <a:r>
              <a:rPr lang="el-GR" dirty="0" smtClean="0"/>
              <a:t> πρόσφυγες έδωσαν μια ώθηση στην οικονομία (προσφέροντας τεχνογνωσία και εργατικό δυναμικό)</a:t>
            </a:r>
          </a:p>
          <a:p>
            <a:r>
              <a:rPr lang="el-GR" dirty="0" smtClean="0"/>
              <a:t>Μετά το ΒΠΠ η </a:t>
            </a:r>
            <a:r>
              <a:rPr lang="el-GR" dirty="0"/>
              <a:t>Ε</a:t>
            </a:r>
            <a:r>
              <a:rPr lang="el-GR" dirty="0" smtClean="0"/>
              <a:t>λλάδα ανοικοδομείται και αναπτύσσεται πάλι</a:t>
            </a:r>
          </a:p>
          <a:p>
            <a:r>
              <a:rPr lang="el-GR" dirty="0" smtClean="0"/>
              <a:t>Αλλά παρ όλα αυτά η </a:t>
            </a:r>
            <a:r>
              <a:rPr lang="el-GR" dirty="0"/>
              <a:t>Ε</a:t>
            </a:r>
            <a:r>
              <a:rPr lang="el-GR" dirty="0" smtClean="0"/>
              <a:t>λλάδα ουσιαστικά δεν εκβιομηχανίστηκε ποτέ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81931"/>
            <a:ext cx="3414026" cy="188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Ολλανδία τον 20</a:t>
            </a:r>
            <a:r>
              <a:rPr lang="el-GR" baseline="30000" dirty="0" smtClean="0"/>
              <a:t>ο</a:t>
            </a:r>
            <a:r>
              <a:rPr lang="el-GR" dirty="0" smtClean="0"/>
              <a:t> αιώνα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Τη δεκαετία του 1920 η βιομηχανία εκτινάσσεται με </a:t>
            </a:r>
            <a:r>
              <a:rPr lang="el-GR" dirty="0"/>
              <a:t>έ</a:t>
            </a:r>
            <a:r>
              <a:rPr lang="el-GR" dirty="0" smtClean="0"/>
              <a:t>κρηξη των εξαγωγών.</a:t>
            </a:r>
          </a:p>
          <a:p>
            <a:r>
              <a:rPr lang="el-GR" dirty="0" smtClean="0"/>
              <a:t>Αλλά επειδή η οικονομία στηριζόταν στις εξαγωγές την έπληξε αρκετά σοβαρά το κραχ του ΄29.</a:t>
            </a:r>
          </a:p>
          <a:p>
            <a:r>
              <a:rPr lang="el-GR" dirty="0" smtClean="0"/>
              <a:t>Μετά τον Β’ Παγκόσμιο Πόλεμο αν και χάνει την αποικία της Ινδονήσιας η οικονομία της ανακάμπτει γρήγορα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389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104</TotalTime>
  <Words>300</Words>
  <Application>Microsoft Office PowerPoint</Application>
  <PresentationFormat>Προβολή στην οθόνη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Austin</vt:lpstr>
      <vt:lpstr>Ολλανδία</vt:lpstr>
      <vt:lpstr>« Η Ολλανδία εισέρχεται στον μακρύ 19ο αιώνα».</vt:lpstr>
      <vt:lpstr>Με αναπτυγμένη υφαντουργία</vt:lpstr>
      <vt:lpstr>                 Θεσμοί</vt:lpstr>
      <vt:lpstr>Επιπροσθέτως:</vt:lpstr>
      <vt:lpstr>Ενώ η Ελλάδα</vt:lpstr>
      <vt:lpstr>Παρ’ όλα αυτά η Ολλανδία δεν εκβιομηχανίζεται πριν από τη δεκαετία του 1860.</vt:lpstr>
      <vt:lpstr>Στην Ελλάδα</vt:lpstr>
      <vt:lpstr>Η Ολλανδία τον 20ο αιώνα  </vt:lpstr>
      <vt:lpstr>Η Ολλανδία σήμερα.</vt:lpstr>
      <vt:lpstr>ΕΥΧΑΡΙΣΤΟΥΜΕ ΓΙΑ ΤΗΝ ΠΡΟΣΟΧΗ ΣΑΣ!!!</vt:lpstr>
    </vt:vector>
  </TitlesOfParts>
  <Company>Athens University of Economics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Center</dc:creator>
  <cp:lastModifiedBy>Kalli</cp:lastModifiedBy>
  <cp:revision>10</cp:revision>
  <dcterms:created xsi:type="dcterms:W3CDTF">2015-05-27T14:10:19Z</dcterms:created>
  <dcterms:modified xsi:type="dcterms:W3CDTF">2015-06-18T07:11:53Z</dcterms:modified>
</cp:coreProperties>
</file>