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61" r:id="rId2"/>
    <p:sldId id="319" r:id="rId3"/>
    <p:sldId id="326" r:id="rId4"/>
    <p:sldId id="331" r:id="rId5"/>
    <p:sldId id="333" r:id="rId6"/>
    <p:sldId id="276" r:id="rId7"/>
    <p:sldId id="262" r:id="rId8"/>
    <p:sldId id="257" r:id="rId9"/>
    <p:sldId id="258" r:id="rId10"/>
    <p:sldId id="263" r:id="rId11"/>
    <p:sldId id="294" r:id="rId12"/>
    <p:sldId id="295" r:id="rId13"/>
    <p:sldId id="297" r:id="rId14"/>
    <p:sldId id="296" r:id="rId15"/>
    <p:sldId id="362" r:id="rId16"/>
    <p:sldId id="364" r:id="rId17"/>
    <p:sldId id="264" r:id="rId18"/>
    <p:sldId id="288" r:id="rId19"/>
    <p:sldId id="289" r:id="rId20"/>
    <p:sldId id="312" r:id="rId21"/>
    <p:sldId id="265" r:id="rId22"/>
    <p:sldId id="283" r:id="rId23"/>
    <p:sldId id="313" r:id="rId24"/>
    <p:sldId id="315" r:id="rId25"/>
    <p:sldId id="316" r:id="rId26"/>
    <p:sldId id="317" r:id="rId27"/>
    <p:sldId id="321" r:id="rId28"/>
    <p:sldId id="322" r:id="rId29"/>
    <p:sldId id="323" r:id="rId30"/>
    <p:sldId id="303" r:id="rId31"/>
    <p:sldId id="304" r:id="rId32"/>
    <p:sldId id="305" r:id="rId33"/>
    <p:sldId id="306" r:id="rId34"/>
    <p:sldId id="318" r:id="rId35"/>
    <p:sldId id="327" r:id="rId36"/>
    <p:sldId id="328" r:id="rId37"/>
    <p:sldId id="329" r:id="rId38"/>
    <p:sldId id="332" r:id="rId39"/>
    <p:sldId id="308" r:id="rId40"/>
    <p:sldId id="314" r:id="rId41"/>
    <p:sldId id="291" r:id="rId42"/>
    <p:sldId id="307" r:id="rId43"/>
    <p:sldId id="363" r:id="rId44"/>
    <p:sldId id="285" r:id="rId45"/>
    <p:sldId id="320" r:id="rId46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D22F30-C67F-C346-8126-A69CC18532A1}" v="24" dt="2022-02-04T14:18:23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69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9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 " userId="dbe6e047-ee63-4c46-ae35-7d8bbbb2bfe5" providerId="ADAL" clId="{4362C2AA-BF5B-6346-9CA2-DFF82849CDB7}"/>
    <pc:docChg chg="custSel addSld modSld">
      <pc:chgData name=" " userId="dbe6e047-ee63-4c46-ae35-7d8bbbb2bfe5" providerId="ADAL" clId="{4362C2AA-BF5B-6346-9CA2-DFF82849CDB7}" dt="2021-10-05T19:54:48.762" v="2"/>
      <pc:docMkLst>
        <pc:docMk/>
      </pc:docMkLst>
      <pc:sldChg chg="addSp delSp modSp add mod delAnim">
        <pc:chgData name=" " userId="dbe6e047-ee63-4c46-ae35-7d8bbbb2bfe5" providerId="ADAL" clId="{4362C2AA-BF5B-6346-9CA2-DFF82849CDB7}" dt="2021-10-05T19:54:48.762" v="2"/>
        <pc:sldMkLst>
          <pc:docMk/>
          <pc:sldMk cId="2479101656" sldId="331"/>
        </pc:sldMkLst>
        <pc:spChg chg="add mod">
          <ac:chgData name=" " userId="dbe6e047-ee63-4c46-ae35-7d8bbbb2bfe5" providerId="ADAL" clId="{4362C2AA-BF5B-6346-9CA2-DFF82849CDB7}" dt="2021-10-05T19:54:48.762" v="2"/>
          <ac:spMkLst>
            <pc:docMk/>
            <pc:sldMk cId="2479101656" sldId="331"/>
            <ac:spMk id="4" creationId="{F3C8C209-97B7-8F4C-A0F4-F6D163949DD2}"/>
          </ac:spMkLst>
        </pc:spChg>
        <pc:picChg chg="del">
          <ac:chgData name=" " userId="dbe6e047-ee63-4c46-ae35-7d8bbbb2bfe5" providerId="ADAL" clId="{4362C2AA-BF5B-6346-9CA2-DFF82849CDB7}" dt="2021-10-05T19:53:33.449" v="1" actId="478"/>
          <ac:picMkLst>
            <pc:docMk/>
            <pc:sldMk cId="2479101656" sldId="331"/>
            <ac:picMk id="2" creationId="{21C96B4C-E3D2-FC4E-8083-60ACD629F0AF}"/>
          </ac:picMkLst>
        </pc:picChg>
      </pc:sldChg>
    </pc:docChg>
  </pc:docChgLst>
  <pc:docChgLst>
    <pc:chgData name=" " userId="dbe6e047-ee63-4c46-ae35-7d8bbbb2bfe5" providerId="ADAL" clId="{D67DFBC6-403D-7D4E-934A-F902E0A4946F}"/>
    <pc:docChg chg="custSel addSld modSld">
      <pc:chgData name=" " userId="dbe6e047-ee63-4c46-ae35-7d8bbbb2bfe5" providerId="ADAL" clId="{D67DFBC6-403D-7D4E-934A-F902E0A4946F}" dt="2021-06-23T08:35:15.228" v="109" actId="255"/>
      <pc:docMkLst>
        <pc:docMk/>
      </pc:docMkLst>
      <pc:sldChg chg="modSp mod">
        <pc:chgData name=" " userId="dbe6e047-ee63-4c46-ae35-7d8bbbb2bfe5" providerId="ADAL" clId="{D67DFBC6-403D-7D4E-934A-F902E0A4946F}" dt="2021-06-19T08:45:40.826" v="1" actId="115"/>
        <pc:sldMkLst>
          <pc:docMk/>
          <pc:sldMk cId="856504406" sldId="305"/>
        </pc:sldMkLst>
        <pc:spChg chg="mod">
          <ac:chgData name=" " userId="dbe6e047-ee63-4c46-ae35-7d8bbbb2bfe5" providerId="ADAL" clId="{D67DFBC6-403D-7D4E-934A-F902E0A4946F}" dt="2021-06-19T08:45:40.826" v="1" actId="115"/>
          <ac:spMkLst>
            <pc:docMk/>
            <pc:sldMk cId="856504406" sldId="305"/>
            <ac:spMk id="6" creationId="{00000000-0000-0000-0000-000000000000}"/>
          </ac:spMkLst>
        </pc:spChg>
      </pc:sldChg>
      <pc:sldChg chg="modSp mod">
        <pc:chgData name=" " userId="dbe6e047-ee63-4c46-ae35-7d8bbbb2bfe5" providerId="ADAL" clId="{D67DFBC6-403D-7D4E-934A-F902E0A4946F}" dt="2021-06-19T08:45:45.276" v="2" actId="115"/>
        <pc:sldMkLst>
          <pc:docMk/>
          <pc:sldMk cId="2893697873" sldId="306"/>
        </pc:sldMkLst>
        <pc:spChg chg="mod">
          <ac:chgData name=" " userId="dbe6e047-ee63-4c46-ae35-7d8bbbb2bfe5" providerId="ADAL" clId="{D67DFBC6-403D-7D4E-934A-F902E0A4946F}" dt="2021-06-19T08:45:45.276" v="2" actId="115"/>
          <ac:spMkLst>
            <pc:docMk/>
            <pc:sldMk cId="2893697873" sldId="306"/>
            <ac:spMk id="6" creationId="{00000000-0000-0000-0000-000000000000}"/>
          </ac:spMkLst>
        </pc:spChg>
      </pc:sldChg>
      <pc:sldChg chg="modSp mod">
        <pc:chgData name=" " userId="dbe6e047-ee63-4c46-ae35-7d8bbbb2bfe5" providerId="ADAL" clId="{D67DFBC6-403D-7D4E-934A-F902E0A4946F}" dt="2021-06-23T08:34:23.299" v="90" actId="20577"/>
        <pc:sldMkLst>
          <pc:docMk/>
          <pc:sldMk cId="2448445998" sldId="320"/>
        </pc:sldMkLst>
        <pc:spChg chg="mod">
          <ac:chgData name=" " userId="dbe6e047-ee63-4c46-ae35-7d8bbbb2bfe5" providerId="ADAL" clId="{D67DFBC6-403D-7D4E-934A-F902E0A4946F}" dt="2021-06-23T08:34:23.299" v="90" actId="20577"/>
          <ac:spMkLst>
            <pc:docMk/>
            <pc:sldMk cId="2448445998" sldId="320"/>
            <ac:spMk id="2" creationId="{00000000-0000-0000-0000-000000000000}"/>
          </ac:spMkLst>
        </pc:spChg>
      </pc:sldChg>
      <pc:sldChg chg="addSp delSp modSp add mod setBg modAnim">
        <pc:chgData name=" " userId="dbe6e047-ee63-4c46-ae35-7d8bbbb2bfe5" providerId="ADAL" clId="{D67DFBC6-403D-7D4E-934A-F902E0A4946F}" dt="2021-06-19T09:34:59.329" v="54"/>
        <pc:sldMkLst>
          <pc:docMk/>
          <pc:sldMk cId="1496628312" sldId="328"/>
        </pc:sldMkLst>
        <pc:spChg chg="mod">
          <ac:chgData name=" " userId="dbe6e047-ee63-4c46-ae35-7d8bbbb2bfe5" providerId="ADAL" clId="{D67DFBC6-403D-7D4E-934A-F902E0A4946F}" dt="2021-06-19T09:34:49.430" v="52" actId="313"/>
          <ac:spMkLst>
            <pc:docMk/>
            <pc:sldMk cId="1496628312" sldId="328"/>
            <ac:spMk id="2" creationId="{00000000-0000-0000-0000-000000000000}"/>
          </ac:spMkLst>
        </pc:spChg>
        <pc:spChg chg="del mod">
          <ac:chgData name=" " userId="dbe6e047-ee63-4c46-ae35-7d8bbbb2bfe5" providerId="ADAL" clId="{D67DFBC6-403D-7D4E-934A-F902E0A4946F}" dt="2021-06-19T09:34:59.329" v="54"/>
          <ac:spMkLst>
            <pc:docMk/>
            <pc:sldMk cId="1496628312" sldId="328"/>
            <ac:spMk id="6" creationId="{40AB4B33-085E-D046-822F-CB6251F02EBA}"/>
          </ac:spMkLst>
        </pc:spChg>
        <pc:picChg chg="add mod ord">
          <ac:chgData name=" " userId="dbe6e047-ee63-4c46-ae35-7d8bbbb2bfe5" providerId="ADAL" clId="{D67DFBC6-403D-7D4E-934A-F902E0A4946F}" dt="2021-06-19T09:34:06.073" v="8" actId="26606"/>
          <ac:picMkLst>
            <pc:docMk/>
            <pc:sldMk cId="1496628312" sldId="328"/>
            <ac:picMk id="4" creationId="{E332798C-A8E0-C041-84D0-0C6E0250F466}"/>
          </ac:picMkLst>
        </pc:picChg>
      </pc:sldChg>
      <pc:sldChg chg="addSp delSp modSp add mod setBg delAnim">
        <pc:chgData name=" " userId="dbe6e047-ee63-4c46-ae35-7d8bbbb2bfe5" providerId="ADAL" clId="{D67DFBC6-403D-7D4E-934A-F902E0A4946F}" dt="2021-06-19T09:41:21.795" v="85" actId="113"/>
        <pc:sldMkLst>
          <pc:docMk/>
          <pc:sldMk cId="1101612028" sldId="329"/>
        </pc:sldMkLst>
        <pc:spChg chg="mod">
          <ac:chgData name=" " userId="dbe6e047-ee63-4c46-ae35-7d8bbbb2bfe5" providerId="ADAL" clId="{D67DFBC6-403D-7D4E-934A-F902E0A4946F}" dt="2021-06-19T09:35:07.355" v="57" actId="20577"/>
          <ac:spMkLst>
            <pc:docMk/>
            <pc:sldMk cId="1101612028" sldId="329"/>
            <ac:spMk id="2" creationId="{00000000-0000-0000-0000-000000000000}"/>
          </ac:spMkLst>
        </pc:spChg>
        <pc:spChg chg="add mod">
          <ac:chgData name=" " userId="dbe6e047-ee63-4c46-ae35-7d8bbbb2bfe5" providerId="ADAL" clId="{D67DFBC6-403D-7D4E-934A-F902E0A4946F}" dt="2021-06-19T09:41:21.795" v="85" actId="113"/>
          <ac:spMkLst>
            <pc:docMk/>
            <pc:sldMk cId="1101612028" sldId="329"/>
            <ac:spMk id="4" creationId="{E8C926EA-97E9-7C43-8F60-AF1046D1843C}"/>
          </ac:spMkLst>
        </pc:spChg>
        <pc:spChg chg="add mod">
          <ac:chgData name=" " userId="dbe6e047-ee63-4c46-ae35-7d8bbbb2bfe5" providerId="ADAL" clId="{D67DFBC6-403D-7D4E-934A-F902E0A4946F}" dt="2021-06-19T09:40:49.375" v="78" actId="1076"/>
          <ac:spMkLst>
            <pc:docMk/>
            <pc:sldMk cId="1101612028" sldId="329"/>
            <ac:spMk id="5" creationId="{A6C6ECBA-2BBF-AC42-8249-86131C1EC627}"/>
          </ac:spMkLst>
        </pc:spChg>
        <pc:picChg chg="del">
          <ac:chgData name=" " userId="dbe6e047-ee63-4c46-ae35-7d8bbbb2bfe5" providerId="ADAL" clId="{D67DFBC6-403D-7D4E-934A-F902E0A4946F}" dt="2021-06-19T09:35:04.285" v="56" actId="478"/>
          <ac:picMkLst>
            <pc:docMk/>
            <pc:sldMk cId="1101612028" sldId="329"/>
            <ac:picMk id="4" creationId="{E332798C-A8E0-C041-84D0-0C6E0250F466}"/>
          </ac:picMkLst>
        </pc:picChg>
      </pc:sldChg>
      <pc:sldChg chg="modSp add mod">
        <pc:chgData name=" " userId="dbe6e047-ee63-4c46-ae35-7d8bbbb2bfe5" providerId="ADAL" clId="{D67DFBC6-403D-7D4E-934A-F902E0A4946F}" dt="2021-06-23T08:35:15.228" v="109" actId="255"/>
        <pc:sldMkLst>
          <pc:docMk/>
          <pc:sldMk cId="3755334141" sldId="330"/>
        </pc:sldMkLst>
        <pc:spChg chg="mod">
          <ac:chgData name=" " userId="dbe6e047-ee63-4c46-ae35-7d8bbbb2bfe5" providerId="ADAL" clId="{D67DFBC6-403D-7D4E-934A-F902E0A4946F}" dt="2021-06-23T08:35:15.228" v="109" actId="255"/>
          <ac:spMkLst>
            <pc:docMk/>
            <pc:sldMk cId="3755334141" sldId="330"/>
            <ac:spMk id="2" creationId="{00000000-0000-0000-0000-000000000000}"/>
          </ac:spMkLst>
        </pc:spChg>
        <pc:spChg chg="mod">
          <ac:chgData name=" " userId="dbe6e047-ee63-4c46-ae35-7d8bbbb2bfe5" providerId="ADAL" clId="{D67DFBC6-403D-7D4E-934A-F902E0A4946F}" dt="2021-06-23T08:35:06.145" v="107" actId="14100"/>
          <ac:spMkLst>
            <pc:docMk/>
            <pc:sldMk cId="3755334141" sldId="330"/>
            <ac:spMk id="4" creationId="{00000000-0000-0000-0000-000000000000}"/>
          </ac:spMkLst>
        </pc:spChg>
      </pc:sldChg>
    </pc:docChg>
  </pc:docChgLst>
  <pc:docChgLst>
    <pc:chgData name=" " userId="dbe6e047-ee63-4c46-ae35-7d8bbbb2bfe5" providerId="ADAL" clId="{086FE277-BD5D-AD4A-8346-79343FC16C71}"/>
    <pc:docChg chg="modSld">
      <pc:chgData name=" " userId="dbe6e047-ee63-4c46-ae35-7d8bbbb2bfe5" providerId="ADAL" clId="{086FE277-BD5D-AD4A-8346-79343FC16C71}" dt="2021-07-27T20:35:48.654" v="5" actId="13926"/>
      <pc:docMkLst>
        <pc:docMk/>
      </pc:docMkLst>
      <pc:sldChg chg="modSp mod">
        <pc:chgData name=" " userId="dbe6e047-ee63-4c46-ae35-7d8bbbb2bfe5" providerId="ADAL" clId="{086FE277-BD5D-AD4A-8346-79343FC16C71}" dt="2021-07-27T20:35:48.654" v="5" actId="13926"/>
        <pc:sldMkLst>
          <pc:docMk/>
          <pc:sldMk cId="3755334141" sldId="330"/>
        </pc:sldMkLst>
        <pc:spChg chg="mod">
          <ac:chgData name=" " userId="dbe6e047-ee63-4c46-ae35-7d8bbbb2bfe5" providerId="ADAL" clId="{086FE277-BD5D-AD4A-8346-79343FC16C71}" dt="2021-07-27T20:35:48.654" v="5" actId="13926"/>
          <ac:spMkLst>
            <pc:docMk/>
            <pc:sldMk cId="3755334141" sldId="330"/>
            <ac:spMk id="2" creationId="{00000000-0000-0000-0000-000000000000}"/>
          </ac:spMkLst>
        </pc:spChg>
      </pc:sldChg>
    </pc:docChg>
  </pc:docChgLst>
  <pc:docChgLst>
    <pc:chgData name=" " userId="dbe6e047-ee63-4c46-ae35-7d8bbbb2bfe5" providerId="ADAL" clId="{83387B47-24E0-C649-9373-1809B6CB4395}"/>
    <pc:docChg chg="modSld">
      <pc:chgData name=" " userId="dbe6e047-ee63-4c46-ae35-7d8bbbb2bfe5" providerId="ADAL" clId="{83387B47-24E0-C649-9373-1809B6CB4395}" dt="2021-12-01T13:41:42.734" v="2" actId="13926"/>
      <pc:docMkLst>
        <pc:docMk/>
      </pc:docMkLst>
      <pc:sldChg chg="modSp mod">
        <pc:chgData name=" " userId="dbe6e047-ee63-4c46-ae35-7d8bbbb2bfe5" providerId="ADAL" clId="{83387B47-24E0-C649-9373-1809B6CB4395}" dt="2021-12-01T13:41:42.734" v="2" actId="13926"/>
        <pc:sldMkLst>
          <pc:docMk/>
          <pc:sldMk cId="3755334141" sldId="330"/>
        </pc:sldMkLst>
        <pc:spChg chg="mod">
          <ac:chgData name=" " userId="dbe6e047-ee63-4c46-ae35-7d8bbbb2bfe5" providerId="ADAL" clId="{83387B47-24E0-C649-9373-1809B6CB4395}" dt="2021-12-01T13:41:42.734" v="2" actId="13926"/>
          <ac:spMkLst>
            <pc:docMk/>
            <pc:sldMk cId="3755334141" sldId="330"/>
            <ac:spMk id="2" creationId="{00000000-0000-0000-0000-000000000000}"/>
          </ac:spMkLst>
        </pc:spChg>
      </pc:sldChg>
    </pc:docChg>
  </pc:docChgLst>
  <pc:docChgLst>
    <pc:chgData name=" " userId="dbe6e047-ee63-4c46-ae35-7d8bbbb2bfe5" providerId="ADAL" clId="{DBD22F30-C67F-C346-8126-A69CC18532A1}"/>
    <pc:docChg chg="undo custSel addSld delSld modSld">
      <pc:chgData name=" " userId="dbe6e047-ee63-4c46-ae35-7d8bbbb2bfe5" providerId="ADAL" clId="{DBD22F30-C67F-C346-8126-A69CC18532A1}" dt="2022-02-04T14:19:04.322" v="128" actId="26606"/>
      <pc:docMkLst>
        <pc:docMk/>
      </pc:docMkLst>
      <pc:sldChg chg="addSp modSp">
        <pc:chgData name=" " userId="dbe6e047-ee63-4c46-ae35-7d8bbbb2bfe5" providerId="ADAL" clId="{DBD22F30-C67F-C346-8126-A69CC18532A1}" dt="2022-01-19T21:07:54.888" v="7"/>
        <pc:sldMkLst>
          <pc:docMk/>
          <pc:sldMk cId="928065955" sldId="256"/>
        </pc:sldMkLst>
        <pc:spChg chg="add mod">
          <ac:chgData name=" " userId="dbe6e047-ee63-4c46-ae35-7d8bbbb2bfe5" providerId="ADAL" clId="{DBD22F30-C67F-C346-8126-A69CC18532A1}" dt="2022-01-19T21:07:54.888" v="7"/>
          <ac:spMkLst>
            <pc:docMk/>
            <pc:sldMk cId="928065955" sldId="256"/>
            <ac:spMk id="4" creationId="{16B09C35-00F8-C148-B76C-64E431C323B4}"/>
          </ac:spMkLst>
        </pc:spChg>
      </pc:sldChg>
      <pc:sldChg chg="addSp delSp mod">
        <pc:chgData name=" " userId="dbe6e047-ee63-4c46-ae35-7d8bbbb2bfe5" providerId="ADAL" clId="{DBD22F30-C67F-C346-8126-A69CC18532A1}" dt="2022-02-04T14:14:04.822" v="82" actId="22"/>
        <pc:sldMkLst>
          <pc:docMk/>
          <pc:sldMk cId="2114716496" sldId="276"/>
        </pc:sldMkLst>
        <pc:spChg chg="add del">
          <ac:chgData name=" " userId="dbe6e047-ee63-4c46-ae35-7d8bbbb2bfe5" providerId="ADAL" clId="{DBD22F30-C67F-C346-8126-A69CC18532A1}" dt="2022-02-04T14:14:04.822" v="82" actId="22"/>
          <ac:spMkLst>
            <pc:docMk/>
            <pc:sldMk cId="2114716496" sldId="276"/>
            <ac:spMk id="5" creationId="{66DB0C5F-33A1-6646-9FB4-4499FA0F74B2}"/>
          </ac:spMkLst>
        </pc:spChg>
      </pc:sldChg>
      <pc:sldChg chg="modSp mod">
        <pc:chgData name=" " userId="dbe6e047-ee63-4c46-ae35-7d8bbbb2bfe5" providerId="ADAL" clId="{DBD22F30-C67F-C346-8126-A69CC18532A1}" dt="2022-01-05T20:14:15.584" v="4"/>
        <pc:sldMkLst>
          <pc:docMk/>
          <pc:sldMk cId="3755334141" sldId="330"/>
        </pc:sldMkLst>
        <pc:spChg chg="mod">
          <ac:chgData name=" " userId="dbe6e047-ee63-4c46-ae35-7d8bbbb2bfe5" providerId="ADAL" clId="{DBD22F30-C67F-C346-8126-A69CC18532A1}" dt="2022-01-05T20:14:15.584" v="4"/>
          <ac:spMkLst>
            <pc:docMk/>
            <pc:sldMk cId="3755334141" sldId="330"/>
            <ac:spMk id="2" creationId="{00000000-0000-0000-0000-000000000000}"/>
          </ac:spMkLst>
        </pc:spChg>
      </pc:sldChg>
      <pc:sldChg chg="addSp delSp modSp mod setBg modAnim setClrOvrMap">
        <pc:chgData name=" " userId="dbe6e047-ee63-4c46-ae35-7d8bbbb2bfe5" providerId="ADAL" clId="{DBD22F30-C67F-C346-8126-A69CC18532A1}" dt="2022-02-04T14:19:04.322" v="128" actId="26606"/>
        <pc:sldMkLst>
          <pc:docMk/>
          <pc:sldMk cId="2479101656" sldId="331"/>
        </pc:sldMkLst>
        <pc:spChg chg="mod ord">
          <ac:chgData name=" " userId="dbe6e047-ee63-4c46-ae35-7d8bbbb2bfe5" providerId="ADAL" clId="{DBD22F30-C67F-C346-8126-A69CC18532A1}" dt="2022-02-04T14:19:04.322" v="128" actId="26606"/>
          <ac:spMkLst>
            <pc:docMk/>
            <pc:sldMk cId="2479101656" sldId="331"/>
            <ac:spMk id="4" creationId="{F3C8C209-97B7-8F4C-A0F4-F6D163949DD2}"/>
          </ac:spMkLst>
        </pc:spChg>
        <pc:spChg chg="add del">
          <ac:chgData name=" " userId="dbe6e047-ee63-4c46-ae35-7d8bbbb2bfe5" providerId="ADAL" clId="{DBD22F30-C67F-C346-8126-A69CC18532A1}" dt="2022-02-04T14:13:47.514" v="76" actId="22"/>
          <ac:spMkLst>
            <pc:docMk/>
            <pc:sldMk cId="2479101656" sldId="331"/>
            <ac:spMk id="5" creationId="{711955CC-CE19-E54B-B79C-7248D6342AE7}"/>
          </ac:spMkLst>
        </pc:spChg>
        <pc:spChg chg="del">
          <ac:chgData name=" " userId="dbe6e047-ee63-4c46-ae35-7d8bbbb2bfe5" providerId="ADAL" clId="{DBD22F30-C67F-C346-8126-A69CC18532A1}" dt="2022-02-04T14:14:21.949" v="86" actId="478"/>
          <ac:spMkLst>
            <pc:docMk/>
            <pc:sldMk cId="2479101656" sldId="331"/>
            <ac:spMk id="6" creationId="{00000000-0000-0000-0000-000000000000}"/>
          </ac:spMkLst>
        </pc:spChg>
        <pc:spChg chg="add del">
          <ac:chgData name=" " userId="dbe6e047-ee63-4c46-ae35-7d8bbbb2bfe5" providerId="ADAL" clId="{DBD22F30-C67F-C346-8126-A69CC18532A1}" dt="2022-02-04T14:13:52.825" v="78" actId="22"/>
          <ac:spMkLst>
            <pc:docMk/>
            <pc:sldMk cId="2479101656" sldId="331"/>
            <ac:spMk id="7" creationId="{0478B615-80AC-D642-8037-B4A7F389CA34}"/>
          </ac:spMkLst>
        </pc:spChg>
        <pc:spChg chg="add del">
          <ac:chgData name=" " userId="dbe6e047-ee63-4c46-ae35-7d8bbbb2bfe5" providerId="ADAL" clId="{DBD22F30-C67F-C346-8126-A69CC18532A1}" dt="2022-02-04T14:14:01.152" v="80" actId="22"/>
          <ac:spMkLst>
            <pc:docMk/>
            <pc:sldMk cId="2479101656" sldId="331"/>
            <ac:spMk id="9" creationId="{6030E007-72EE-7A49-814E-C5266E1F1615}"/>
          </ac:spMkLst>
        </pc:spChg>
        <pc:spChg chg="add del">
          <ac:chgData name=" " userId="dbe6e047-ee63-4c46-ae35-7d8bbbb2bfe5" providerId="ADAL" clId="{DBD22F30-C67F-C346-8126-A69CC18532A1}" dt="2022-02-04T14:15:58.708" v="92" actId="26606"/>
          <ac:spMkLst>
            <pc:docMk/>
            <pc:sldMk cId="2479101656" sldId="331"/>
            <ac:spMk id="15" creationId="{2B566528-1B12-4246-9431-5C2D7D081168}"/>
          </ac:spMkLst>
        </pc:spChg>
        <pc:spChg chg="add del">
          <ac:chgData name=" " userId="dbe6e047-ee63-4c46-ae35-7d8bbbb2bfe5" providerId="ADAL" clId="{DBD22F30-C67F-C346-8126-A69CC18532A1}" dt="2022-02-04T14:18:39.472" v="109" actId="26606"/>
          <ac:spMkLst>
            <pc:docMk/>
            <pc:sldMk cId="2479101656" sldId="331"/>
            <ac:spMk id="16" creationId="{B0792D4F-247E-46FE-85FC-881DEFA41D94}"/>
          </ac:spMkLst>
        </pc:spChg>
        <pc:spChg chg="add del">
          <ac:chgData name=" " userId="dbe6e047-ee63-4c46-ae35-7d8bbbb2bfe5" providerId="ADAL" clId="{DBD22F30-C67F-C346-8126-A69CC18532A1}" dt="2022-02-04T14:18:39.472" v="109" actId="26606"/>
          <ac:spMkLst>
            <pc:docMk/>
            <pc:sldMk cId="2479101656" sldId="331"/>
            <ac:spMk id="18" creationId="{FA3CD3A3-D3C1-4567-BEC0-3A50E9A3A630}"/>
          </ac:spMkLst>
        </pc:spChg>
        <pc:spChg chg="add del">
          <ac:chgData name=" " userId="dbe6e047-ee63-4c46-ae35-7d8bbbb2bfe5" providerId="ADAL" clId="{DBD22F30-C67F-C346-8126-A69CC18532A1}" dt="2022-02-04T14:18:42.587" v="111" actId="26606"/>
          <ac:spMkLst>
            <pc:docMk/>
            <pc:sldMk cId="2479101656" sldId="331"/>
            <ac:spMk id="22" creationId="{4038CB10-1F5C-4D54-9DF7-12586DE5B007}"/>
          </ac:spMkLst>
        </pc:spChg>
        <pc:spChg chg="add del">
          <ac:chgData name=" " userId="dbe6e047-ee63-4c46-ae35-7d8bbbb2bfe5" providerId="ADAL" clId="{DBD22F30-C67F-C346-8126-A69CC18532A1}" dt="2022-02-04T14:18:42.587" v="111" actId="26606"/>
          <ac:spMkLst>
            <pc:docMk/>
            <pc:sldMk cId="2479101656" sldId="331"/>
            <ac:spMk id="23" creationId="{36D30126-6314-4A93-B27E-5C66CF781924}"/>
          </ac:spMkLst>
        </pc:spChg>
        <pc:spChg chg="add del">
          <ac:chgData name=" " userId="dbe6e047-ee63-4c46-ae35-7d8bbbb2bfe5" providerId="ADAL" clId="{DBD22F30-C67F-C346-8126-A69CC18532A1}" dt="2022-02-04T14:18:42.587" v="111" actId="26606"/>
          <ac:spMkLst>
            <pc:docMk/>
            <pc:sldMk cId="2479101656" sldId="331"/>
            <ac:spMk id="24" creationId="{73ED6512-6858-4552-B699-9A97FE9A4EA2}"/>
          </ac:spMkLst>
        </pc:spChg>
        <pc:spChg chg="add del">
          <ac:chgData name=" " userId="dbe6e047-ee63-4c46-ae35-7d8bbbb2bfe5" providerId="ADAL" clId="{DBD22F30-C67F-C346-8126-A69CC18532A1}" dt="2022-02-04T14:16:28.018" v="94" actId="26606"/>
          <ac:spMkLst>
            <pc:docMk/>
            <pc:sldMk cId="2479101656" sldId="331"/>
            <ac:spMk id="25" creationId="{B0792D4F-247E-46FE-85FC-881DEFA41D94}"/>
          </ac:spMkLst>
        </pc:spChg>
        <pc:spChg chg="add del">
          <ac:chgData name=" " userId="dbe6e047-ee63-4c46-ae35-7d8bbbb2bfe5" providerId="ADAL" clId="{DBD22F30-C67F-C346-8126-A69CC18532A1}" dt="2022-02-04T14:16:28.018" v="94" actId="26606"/>
          <ac:spMkLst>
            <pc:docMk/>
            <pc:sldMk cId="2479101656" sldId="331"/>
            <ac:spMk id="26" creationId="{FA3CD3A3-D3C1-4567-BEC0-3A50E9A3A630}"/>
          </ac:spMkLst>
        </pc:spChg>
        <pc:spChg chg="add del">
          <ac:chgData name=" " userId="dbe6e047-ee63-4c46-ae35-7d8bbbb2bfe5" providerId="ADAL" clId="{DBD22F30-C67F-C346-8126-A69CC18532A1}" dt="2022-02-04T14:18:43.819" v="113" actId="26606"/>
          <ac:spMkLst>
            <pc:docMk/>
            <pc:sldMk cId="2479101656" sldId="331"/>
            <ac:spMk id="28" creationId="{2B566528-1B12-4246-9431-5C2D7D081168}"/>
          </ac:spMkLst>
        </pc:spChg>
        <pc:spChg chg="add del">
          <ac:chgData name=" " userId="dbe6e047-ee63-4c46-ae35-7d8bbbb2bfe5" providerId="ADAL" clId="{DBD22F30-C67F-C346-8126-A69CC18532A1}" dt="2022-02-04T14:18:46.388" v="115" actId="26606"/>
          <ac:spMkLst>
            <pc:docMk/>
            <pc:sldMk cId="2479101656" sldId="331"/>
            <ac:spMk id="35" creationId="{4038CB10-1F5C-4D54-9DF7-12586DE5B007}"/>
          </ac:spMkLst>
        </pc:spChg>
        <pc:spChg chg="add del">
          <ac:chgData name=" " userId="dbe6e047-ee63-4c46-ae35-7d8bbbb2bfe5" providerId="ADAL" clId="{DBD22F30-C67F-C346-8126-A69CC18532A1}" dt="2022-02-04T14:18:46.388" v="115" actId="26606"/>
          <ac:spMkLst>
            <pc:docMk/>
            <pc:sldMk cId="2479101656" sldId="331"/>
            <ac:spMk id="36" creationId="{36D30126-6314-4A93-B27E-5C66CF781924}"/>
          </ac:spMkLst>
        </pc:spChg>
        <pc:spChg chg="add del">
          <ac:chgData name=" " userId="dbe6e047-ee63-4c46-ae35-7d8bbbb2bfe5" providerId="ADAL" clId="{DBD22F30-C67F-C346-8126-A69CC18532A1}" dt="2022-02-04T14:18:46.388" v="115" actId="26606"/>
          <ac:spMkLst>
            <pc:docMk/>
            <pc:sldMk cId="2479101656" sldId="331"/>
            <ac:spMk id="37" creationId="{73ED6512-6858-4552-B699-9A97FE9A4EA2}"/>
          </ac:spMkLst>
        </pc:spChg>
        <pc:spChg chg="add del">
          <ac:chgData name=" " userId="dbe6e047-ee63-4c46-ae35-7d8bbbb2bfe5" providerId="ADAL" clId="{DBD22F30-C67F-C346-8126-A69CC18532A1}" dt="2022-02-04T14:18:53.520" v="117" actId="26606"/>
          <ac:spMkLst>
            <pc:docMk/>
            <pc:sldMk cId="2479101656" sldId="331"/>
            <ac:spMk id="39" creationId="{81AEB8A9-B768-4E30-BA55-D919E6687343}"/>
          </ac:spMkLst>
        </pc:spChg>
        <pc:spChg chg="add del">
          <ac:chgData name=" " userId="dbe6e047-ee63-4c46-ae35-7d8bbbb2bfe5" providerId="ADAL" clId="{DBD22F30-C67F-C346-8126-A69CC18532A1}" dt="2022-02-04T14:18:56.489" v="119" actId="26606"/>
          <ac:spMkLst>
            <pc:docMk/>
            <pc:sldMk cId="2479101656" sldId="331"/>
            <ac:spMk id="41" creationId="{577D1452-F0B7-431E-9A24-D3F7103D8510}"/>
          </ac:spMkLst>
        </pc:spChg>
        <pc:spChg chg="add del">
          <ac:chgData name=" " userId="dbe6e047-ee63-4c46-ae35-7d8bbbb2bfe5" providerId="ADAL" clId="{DBD22F30-C67F-C346-8126-A69CC18532A1}" dt="2022-02-04T14:18:56.489" v="119" actId="26606"/>
          <ac:spMkLst>
            <pc:docMk/>
            <pc:sldMk cId="2479101656" sldId="331"/>
            <ac:spMk id="42" creationId="{A660F4F9-5DF5-4F15-BE6A-CD8648BB1148}"/>
          </ac:spMkLst>
        </pc:spChg>
        <pc:spChg chg="add del">
          <ac:chgData name=" " userId="dbe6e047-ee63-4c46-ae35-7d8bbbb2bfe5" providerId="ADAL" clId="{DBD22F30-C67F-C346-8126-A69CC18532A1}" dt="2022-02-04T14:18:59.070" v="121" actId="26606"/>
          <ac:spMkLst>
            <pc:docMk/>
            <pc:sldMk cId="2479101656" sldId="331"/>
            <ac:spMk id="44" creationId="{A5271697-90F1-4A23-8EF2-0179F2EAFACB}"/>
          </ac:spMkLst>
        </pc:spChg>
        <pc:spChg chg="add del">
          <ac:chgData name=" " userId="dbe6e047-ee63-4c46-ae35-7d8bbbb2bfe5" providerId="ADAL" clId="{DBD22F30-C67F-C346-8126-A69CC18532A1}" dt="2022-02-04T14:18:59.070" v="121" actId="26606"/>
          <ac:spMkLst>
            <pc:docMk/>
            <pc:sldMk cId="2479101656" sldId="331"/>
            <ac:spMk id="45" creationId="{1C574E90-1949-4924-B663-AEA13DB7910B}"/>
          </ac:spMkLst>
        </pc:spChg>
        <pc:spChg chg="add del">
          <ac:chgData name=" " userId="dbe6e047-ee63-4c46-ae35-7d8bbbb2bfe5" providerId="ADAL" clId="{DBD22F30-C67F-C346-8126-A69CC18532A1}" dt="2022-02-04T14:18:59.070" v="121" actId="26606"/>
          <ac:spMkLst>
            <pc:docMk/>
            <pc:sldMk cId="2479101656" sldId="331"/>
            <ac:spMk id="46" creationId="{3CD1EA40-7116-4FCB-9369-70F29FAA91EC}"/>
          </ac:spMkLst>
        </pc:spChg>
        <pc:spChg chg="add del">
          <ac:chgData name=" " userId="dbe6e047-ee63-4c46-ae35-7d8bbbb2bfe5" providerId="ADAL" clId="{DBD22F30-C67F-C346-8126-A69CC18532A1}" dt="2022-02-04T14:18:59.070" v="121" actId="26606"/>
          <ac:spMkLst>
            <pc:docMk/>
            <pc:sldMk cId="2479101656" sldId="331"/>
            <ac:spMk id="47" creationId="{D9F5512A-48E1-4C07-B75E-3CCC517B6804}"/>
          </ac:spMkLst>
        </pc:spChg>
        <pc:spChg chg="add del">
          <ac:chgData name=" " userId="dbe6e047-ee63-4c46-ae35-7d8bbbb2bfe5" providerId="ADAL" clId="{DBD22F30-C67F-C346-8126-A69CC18532A1}" dt="2022-02-04T14:19:00.937" v="123" actId="26606"/>
          <ac:spMkLst>
            <pc:docMk/>
            <pc:sldMk cId="2479101656" sldId="331"/>
            <ac:spMk id="64" creationId="{81AEB8A9-B768-4E30-BA55-D919E6687343}"/>
          </ac:spMkLst>
        </pc:spChg>
        <pc:spChg chg="add del">
          <ac:chgData name=" " userId="dbe6e047-ee63-4c46-ae35-7d8bbbb2bfe5" providerId="ADAL" clId="{DBD22F30-C67F-C346-8126-A69CC18532A1}" dt="2022-02-04T14:19:03.572" v="125" actId="26606"/>
          <ac:spMkLst>
            <pc:docMk/>
            <pc:sldMk cId="2479101656" sldId="331"/>
            <ac:spMk id="66" creationId="{4038CB10-1F5C-4D54-9DF7-12586DE5B007}"/>
          </ac:spMkLst>
        </pc:spChg>
        <pc:spChg chg="add del">
          <ac:chgData name=" " userId="dbe6e047-ee63-4c46-ae35-7d8bbbb2bfe5" providerId="ADAL" clId="{DBD22F30-C67F-C346-8126-A69CC18532A1}" dt="2022-02-04T14:19:03.572" v="125" actId="26606"/>
          <ac:spMkLst>
            <pc:docMk/>
            <pc:sldMk cId="2479101656" sldId="331"/>
            <ac:spMk id="67" creationId="{36D30126-6314-4A93-B27E-5C66CF781924}"/>
          </ac:spMkLst>
        </pc:spChg>
        <pc:spChg chg="add del">
          <ac:chgData name=" " userId="dbe6e047-ee63-4c46-ae35-7d8bbbb2bfe5" providerId="ADAL" clId="{DBD22F30-C67F-C346-8126-A69CC18532A1}" dt="2022-02-04T14:19:03.572" v="125" actId="26606"/>
          <ac:spMkLst>
            <pc:docMk/>
            <pc:sldMk cId="2479101656" sldId="331"/>
            <ac:spMk id="68" creationId="{73ED6512-6858-4552-B699-9A97FE9A4EA2}"/>
          </ac:spMkLst>
        </pc:spChg>
        <pc:spChg chg="add del">
          <ac:chgData name=" " userId="dbe6e047-ee63-4c46-ae35-7d8bbbb2bfe5" providerId="ADAL" clId="{DBD22F30-C67F-C346-8126-A69CC18532A1}" dt="2022-02-04T14:19:04.320" v="127" actId="26606"/>
          <ac:spMkLst>
            <pc:docMk/>
            <pc:sldMk cId="2479101656" sldId="331"/>
            <ac:spMk id="70" creationId="{2B566528-1B12-4246-9431-5C2D7D081168}"/>
          </ac:spMkLst>
        </pc:spChg>
        <pc:spChg chg="add">
          <ac:chgData name=" " userId="dbe6e047-ee63-4c46-ae35-7d8bbbb2bfe5" providerId="ADAL" clId="{DBD22F30-C67F-C346-8126-A69CC18532A1}" dt="2022-02-04T14:19:04.322" v="128" actId="26606"/>
          <ac:spMkLst>
            <pc:docMk/>
            <pc:sldMk cId="2479101656" sldId="331"/>
            <ac:spMk id="77" creationId="{81AEB8A9-B768-4E30-BA55-D919E6687343}"/>
          </ac:spMkLst>
        </pc:spChg>
        <pc:grpChg chg="add del">
          <ac:chgData name=" " userId="dbe6e047-ee63-4c46-ae35-7d8bbbb2bfe5" providerId="ADAL" clId="{DBD22F30-C67F-C346-8126-A69CC18532A1}" dt="2022-02-04T14:15:58.708" v="92" actId="26606"/>
          <ac:grpSpMkLst>
            <pc:docMk/>
            <pc:sldMk cId="2479101656" sldId="331"/>
            <ac:grpSpMk id="17" creationId="{828A5161-06F1-46CF-8AD7-844680A59E13}"/>
          </ac:grpSpMkLst>
        </pc:grpChg>
        <pc:grpChg chg="add del">
          <ac:chgData name=" " userId="dbe6e047-ee63-4c46-ae35-7d8bbbb2bfe5" providerId="ADAL" clId="{DBD22F30-C67F-C346-8126-A69CC18532A1}" dt="2022-02-04T14:15:58.708" v="92" actId="26606"/>
          <ac:grpSpMkLst>
            <pc:docMk/>
            <pc:sldMk cId="2479101656" sldId="331"/>
            <ac:grpSpMk id="21" creationId="{5995D10D-E9C9-47DB-AE7E-801FEF38F5C9}"/>
          </ac:grpSpMkLst>
        </pc:grpChg>
        <pc:grpChg chg="add del">
          <ac:chgData name=" " userId="dbe6e047-ee63-4c46-ae35-7d8bbbb2bfe5" providerId="ADAL" clId="{DBD22F30-C67F-C346-8126-A69CC18532A1}" dt="2022-02-04T14:18:43.819" v="113" actId="26606"/>
          <ac:grpSpMkLst>
            <pc:docMk/>
            <pc:sldMk cId="2479101656" sldId="331"/>
            <ac:grpSpMk id="29" creationId="{828A5161-06F1-46CF-8AD7-844680A59E13}"/>
          </ac:grpSpMkLst>
        </pc:grpChg>
        <pc:grpChg chg="add del">
          <ac:chgData name=" " userId="dbe6e047-ee63-4c46-ae35-7d8bbbb2bfe5" providerId="ADAL" clId="{DBD22F30-C67F-C346-8126-A69CC18532A1}" dt="2022-02-04T14:18:43.819" v="113" actId="26606"/>
          <ac:grpSpMkLst>
            <pc:docMk/>
            <pc:sldMk cId="2479101656" sldId="331"/>
            <ac:grpSpMk id="31" creationId="{5995D10D-E9C9-47DB-AE7E-801FEF38F5C9}"/>
          </ac:grpSpMkLst>
        </pc:grpChg>
        <pc:grpChg chg="add del">
          <ac:chgData name=" " userId="dbe6e047-ee63-4c46-ae35-7d8bbbb2bfe5" providerId="ADAL" clId="{DBD22F30-C67F-C346-8126-A69CC18532A1}" dt="2022-02-04T14:18:59.070" v="121" actId="26606"/>
          <ac:grpSpMkLst>
            <pc:docMk/>
            <pc:sldMk cId="2479101656" sldId="331"/>
            <ac:grpSpMk id="48" creationId="{9CF1CD8B-D430-49E7-8630-84152C414EAC}"/>
          </ac:grpSpMkLst>
        </pc:grpChg>
        <pc:grpChg chg="add del">
          <ac:chgData name=" " userId="dbe6e047-ee63-4c46-ae35-7d8bbbb2bfe5" providerId="ADAL" clId="{DBD22F30-C67F-C346-8126-A69CC18532A1}" dt="2022-02-04T14:19:04.320" v="127" actId="26606"/>
          <ac:grpSpMkLst>
            <pc:docMk/>
            <pc:sldMk cId="2479101656" sldId="331"/>
            <ac:grpSpMk id="71" creationId="{828A5161-06F1-46CF-8AD7-844680A59E13}"/>
          </ac:grpSpMkLst>
        </pc:grpChg>
        <pc:grpChg chg="add del">
          <ac:chgData name=" " userId="dbe6e047-ee63-4c46-ae35-7d8bbbb2bfe5" providerId="ADAL" clId="{DBD22F30-C67F-C346-8126-A69CC18532A1}" dt="2022-02-04T14:19:04.320" v="127" actId="26606"/>
          <ac:grpSpMkLst>
            <pc:docMk/>
            <pc:sldMk cId="2479101656" sldId="331"/>
            <ac:grpSpMk id="73" creationId="{5995D10D-E9C9-47DB-AE7E-801FEF38F5C9}"/>
          </ac:grpSpMkLst>
        </pc:grpChg>
        <pc:picChg chg="add mod">
          <ac:chgData name=" " userId="dbe6e047-ee63-4c46-ae35-7d8bbbb2bfe5" providerId="ADAL" clId="{DBD22F30-C67F-C346-8126-A69CC18532A1}" dt="2022-02-04T14:16:28.917" v="95"/>
          <ac:picMkLst>
            <pc:docMk/>
            <pc:sldMk cId="2479101656" sldId="331"/>
            <ac:picMk id="10" creationId="{FE2A284F-5EE6-F341-AD6D-A0456144BCAE}"/>
          </ac:picMkLst>
        </pc:picChg>
        <pc:picChg chg="add mod">
          <ac:chgData name=" " userId="dbe6e047-ee63-4c46-ae35-7d8bbbb2bfe5" providerId="ADAL" clId="{DBD22F30-C67F-C346-8126-A69CC18532A1}" dt="2022-02-04T14:19:04.322" v="128" actId="26606"/>
          <ac:picMkLst>
            <pc:docMk/>
            <pc:sldMk cId="2479101656" sldId="331"/>
            <ac:picMk id="11" creationId="{17ABCE4A-91B4-A14D-836C-9BA84B206580}"/>
          </ac:picMkLst>
        </pc:picChg>
        <pc:cxnChg chg="add del">
          <ac:chgData name=" " userId="dbe6e047-ee63-4c46-ae35-7d8bbbb2bfe5" providerId="ADAL" clId="{DBD22F30-C67F-C346-8126-A69CC18532A1}" dt="2022-02-04T14:18:39.472" v="109" actId="26606"/>
          <ac:cxnSpMkLst>
            <pc:docMk/>
            <pc:sldMk cId="2479101656" sldId="331"/>
            <ac:cxnSpMk id="20" creationId="{B56D13EF-D431-4D0F-BFFC-1B5A686FF9BD}"/>
          </ac:cxnSpMkLst>
        </pc:cxnChg>
        <pc:cxnChg chg="add del">
          <ac:chgData name=" " userId="dbe6e047-ee63-4c46-ae35-7d8bbbb2bfe5" providerId="ADAL" clId="{DBD22F30-C67F-C346-8126-A69CC18532A1}" dt="2022-02-04T14:16:28.018" v="94" actId="26606"/>
          <ac:cxnSpMkLst>
            <pc:docMk/>
            <pc:sldMk cId="2479101656" sldId="331"/>
            <ac:cxnSpMk id="27" creationId="{B56D13EF-D431-4D0F-BFFC-1B5A686FF9BD}"/>
          </ac:cxnSpMkLst>
        </pc:cxnChg>
      </pc:sldChg>
      <pc:sldChg chg="addSp delSp modSp add mod">
        <pc:chgData name=" " userId="dbe6e047-ee63-4c46-ae35-7d8bbbb2bfe5" providerId="ADAL" clId="{DBD22F30-C67F-C346-8126-A69CC18532A1}" dt="2022-01-19T21:12:08.655" v="70" actId="255"/>
        <pc:sldMkLst>
          <pc:docMk/>
          <pc:sldMk cId="2781537470" sldId="332"/>
        </pc:sldMkLst>
        <pc:spChg chg="mod">
          <ac:chgData name=" " userId="dbe6e047-ee63-4c46-ae35-7d8bbbb2bfe5" providerId="ADAL" clId="{DBD22F30-C67F-C346-8126-A69CC18532A1}" dt="2022-01-19T21:11:37.191" v="61" actId="20577"/>
          <ac:spMkLst>
            <pc:docMk/>
            <pc:sldMk cId="2781537470" sldId="332"/>
            <ac:spMk id="2" creationId="{00000000-0000-0000-0000-000000000000}"/>
          </ac:spMkLst>
        </pc:spChg>
        <pc:spChg chg="add del">
          <ac:chgData name=" " userId="dbe6e047-ee63-4c46-ae35-7d8bbbb2bfe5" providerId="ADAL" clId="{DBD22F30-C67F-C346-8126-A69CC18532A1}" dt="2022-01-19T21:09:52.205" v="18"/>
          <ac:spMkLst>
            <pc:docMk/>
            <pc:sldMk cId="2781537470" sldId="332"/>
            <ac:spMk id="4" creationId="{EDCBEEA1-7368-594E-B070-26842603BFDE}"/>
          </ac:spMkLst>
        </pc:spChg>
        <pc:spChg chg="add del">
          <ac:chgData name=" " userId="dbe6e047-ee63-4c46-ae35-7d8bbbb2bfe5" providerId="ADAL" clId="{DBD22F30-C67F-C346-8126-A69CC18532A1}" dt="2022-01-19T21:09:52.205" v="18"/>
          <ac:spMkLst>
            <pc:docMk/>
            <pc:sldMk cId="2781537470" sldId="332"/>
            <ac:spMk id="5" creationId="{E2D402E6-F07D-4549-9E4F-E8AE7A966728}"/>
          </ac:spMkLst>
        </pc:spChg>
        <pc:spChg chg="mod">
          <ac:chgData name=" " userId="dbe6e047-ee63-4c46-ae35-7d8bbbb2bfe5" providerId="ADAL" clId="{DBD22F30-C67F-C346-8126-A69CC18532A1}" dt="2022-01-19T21:11:47.237" v="63" actId="1076"/>
          <ac:spMkLst>
            <pc:docMk/>
            <pc:sldMk cId="2781537470" sldId="332"/>
            <ac:spMk id="6" creationId="{40AB4B33-085E-D046-822F-CB6251F02EBA}"/>
          </ac:spMkLst>
        </pc:spChg>
        <pc:spChg chg="add mod">
          <ac:chgData name=" " userId="dbe6e047-ee63-4c46-ae35-7d8bbbb2bfe5" providerId="ADAL" clId="{DBD22F30-C67F-C346-8126-A69CC18532A1}" dt="2022-01-19T21:12:08.655" v="70" actId="255"/>
          <ac:spMkLst>
            <pc:docMk/>
            <pc:sldMk cId="2781537470" sldId="332"/>
            <ac:spMk id="7" creationId="{5917B471-853F-7B4C-A23D-F3C113349181}"/>
          </ac:spMkLst>
        </pc:spChg>
      </pc:sldChg>
      <pc:sldChg chg="addSp delSp modSp add mod setBg modAnim setClrOvrMap">
        <pc:chgData name=" " userId="dbe6e047-ee63-4c46-ae35-7d8bbbb2bfe5" providerId="ADAL" clId="{DBD22F30-C67F-C346-8126-A69CC18532A1}" dt="2022-02-04T14:16:57.607" v="101" actId="26606"/>
        <pc:sldMkLst>
          <pc:docMk/>
          <pc:sldMk cId="1865076116" sldId="333"/>
        </pc:sldMkLst>
        <pc:spChg chg="mod ord">
          <ac:chgData name=" " userId="dbe6e047-ee63-4c46-ae35-7d8bbbb2bfe5" providerId="ADAL" clId="{DBD22F30-C67F-C346-8126-A69CC18532A1}" dt="2022-02-04T14:16:57.607" v="101" actId="26606"/>
          <ac:spMkLst>
            <pc:docMk/>
            <pc:sldMk cId="1865076116" sldId="333"/>
            <ac:spMk id="4" creationId="{F3C8C209-97B7-8F4C-A0F4-F6D163949DD2}"/>
          </ac:spMkLst>
        </pc:spChg>
        <pc:spChg chg="del">
          <ac:chgData name=" " userId="dbe6e047-ee63-4c46-ae35-7d8bbbb2bfe5" providerId="ADAL" clId="{DBD22F30-C67F-C346-8126-A69CC18532A1}" dt="2022-02-04T14:16:36.520" v="97" actId="478"/>
          <ac:spMkLst>
            <pc:docMk/>
            <pc:sldMk cId="1865076116" sldId="333"/>
            <ac:spMk id="6" creationId="{00000000-0000-0000-0000-000000000000}"/>
          </ac:spMkLst>
        </pc:spChg>
        <pc:spChg chg="add">
          <ac:chgData name=" " userId="dbe6e047-ee63-4c46-ae35-7d8bbbb2bfe5" providerId="ADAL" clId="{DBD22F30-C67F-C346-8126-A69CC18532A1}" dt="2022-02-04T14:16:57.607" v="101" actId="26606"/>
          <ac:spMkLst>
            <pc:docMk/>
            <pc:sldMk cId="1865076116" sldId="333"/>
            <ac:spMk id="9" creationId="{B0792D4F-247E-46FE-85FC-881DEFA41D94}"/>
          </ac:spMkLst>
        </pc:spChg>
        <pc:spChg chg="add">
          <ac:chgData name=" " userId="dbe6e047-ee63-4c46-ae35-7d8bbbb2bfe5" providerId="ADAL" clId="{DBD22F30-C67F-C346-8126-A69CC18532A1}" dt="2022-02-04T14:16:57.607" v="101" actId="26606"/>
          <ac:spMkLst>
            <pc:docMk/>
            <pc:sldMk cId="1865076116" sldId="333"/>
            <ac:spMk id="11" creationId="{FA3CD3A3-D3C1-4567-BEC0-3A50E9A3A630}"/>
          </ac:spMkLst>
        </pc:spChg>
        <pc:picChg chg="add mod">
          <ac:chgData name=" " userId="dbe6e047-ee63-4c46-ae35-7d8bbbb2bfe5" providerId="ADAL" clId="{DBD22F30-C67F-C346-8126-A69CC18532A1}" dt="2022-02-04T14:16:57.607" v="101" actId="26606"/>
          <ac:picMkLst>
            <pc:docMk/>
            <pc:sldMk cId="1865076116" sldId="333"/>
            <ac:picMk id="2" creationId="{2ACB8C61-1D00-BA4B-87EB-E561932AFACC}"/>
          </ac:picMkLst>
        </pc:picChg>
        <pc:cxnChg chg="add">
          <ac:chgData name=" " userId="dbe6e047-ee63-4c46-ae35-7d8bbbb2bfe5" providerId="ADAL" clId="{DBD22F30-C67F-C346-8126-A69CC18532A1}" dt="2022-02-04T14:16:57.607" v="101" actId="26606"/>
          <ac:cxnSpMkLst>
            <pc:docMk/>
            <pc:sldMk cId="1865076116" sldId="333"/>
            <ac:cxnSpMk id="13" creationId="{B56D13EF-D431-4D0F-BFFC-1B5A686FF9BD}"/>
          </ac:cxnSpMkLst>
        </pc:cxnChg>
      </pc:sldChg>
      <pc:sldChg chg="add del">
        <pc:chgData name=" " userId="dbe6e047-ee63-4c46-ae35-7d8bbbb2bfe5" providerId="ADAL" clId="{DBD22F30-C67F-C346-8126-A69CC18532A1}" dt="2022-01-19T21:08:54.129" v="10"/>
        <pc:sldMkLst>
          <pc:docMk/>
          <pc:sldMk cId="3760226426" sldId="33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B1A07-F18E-41BE-95F5-1B9BC58AF744}" type="datetimeFigureOut">
              <a:rPr lang="en-GB" smtClean="0"/>
              <a:pPr/>
              <a:t>08/05/2023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38E3D-771E-4672-A11D-8D2C32B32D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973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D4287-04A9-4C73-9D55-232C8596F91F}" type="datetimeFigureOut">
              <a:rPr lang="en-GB" smtClean="0"/>
              <a:pPr/>
              <a:t>08/05/2023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B5415-19B2-4E24-9144-8E58C47607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1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5415-19B2-4E24-9144-8E58C47607A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29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51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615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44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868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66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09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6860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513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89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60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16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588034"/>
            <a:ext cx="12200164" cy="278130"/>
            <a:chOff x="0" y="6588034"/>
            <a:chExt cx="12200164" cy="27813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604907"/>
              <a:ext cx="12192000" cy="2530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9514" y="6588034"/>
              <a:ext cx="1390650" cy="27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76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bit.ly/3Mt6u6r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.co/Pes73ZeCwB" TargetMode="Externa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uhJrEcrCzQ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x6e0DbB3a0?feature=oembe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2RVkZJn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Uar1Ksg97c?feature=oembed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bscenter.uzh.ch/de/news_events/events/2021-06-23_disappearing_middle_class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richmedia.lse.ac.uk/economichistory/20211206_benMoll.mp3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dRhHkotRP4?feature=oembed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X7wd" TargetMode="External"/><Relationship Id="rId2" Type="http://schemas.openxmlformats.org/officeDocument/2006/relationships/hyperlink" Target="https://bit.ly/3wpngxZ" TargetMode="Externa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MlscNn-hKM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212915" y="3338232"/>
            <a:ext cx="1110615" cy="137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ES"/>
            </a:defPPr>
            <a:lvl1pPr marL="0" algn="l" defTabSz="914400" rtl="0" eaLnBrk="1" latinLnBrk="0" hangingPunct="1">
              <a:defRPr sz="600" b="0" i="0" kern="1200">
                <a:solidFill>
                  <a:srgbClr val="F2F2F2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68">
              <a:spcBef>
                <a:spcPts val="109"/>
              </a:spcBef>
            </a:pPr>
            <a:r>
              <a:rPr lang="el-GR" spc="-10"/>
              <a:t>Π. </a:t>
            </a:r>
            <a:r>
              <a:rPr lang="el-GR" spc="-15"/>
              <a:t>Κωνσταντ</a:t>
            </a:r>
            <a:r>
              <a:rPr lang="en-GB" spc="-15"/>
              <a:t>í</a:t>
            </a:r>
            <a:r>
              <a:rPr lang="el-GR" spc="-15"/>
              <a:t>νου (</a:t>
            </a:r>
            <a:r>
              <a:rPr lang="en-GB" spc="-15"/>
              <a:t>A</a:t>
            </a:r>
            <a:r>
              <a:rPr lang="el-GR" spc="-15"/>
              <a:t>ΕΟΣ </a:t>
            </a:r>
            <a:r>
              <a:rPr lang="el-GR" spc="-35"/>
              <a:t>–</a:t>
            </a:r>
            <a:r>
              <a:rPr lang="el-GR" spc="-75"/>
              <a:t> </a:t>
            </a:r>
            <a:r>
              <a:rPr lang="el-GR" spc="-5"/>
              <a:t>ΟΠΑ)</a:t>
            </a:r>
            <a:endParaRPr spc="-1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09B65-B630-D54D-B858-F60B1E77FE1E}"/>
              </a:ext>
            </a:extLst>
          </p:cNvPr>
          <p:cNvSpPr txBox="1"/>
          <p:nvPr/>
        </p:nvSpPr>
        <p:spPr>
          <a:xfrm>
            <a:off x="2622960" y="1012971"/>
            <a:ext cx="6946084" cy="4361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74" spc="20" dirty="0">
                <a:cs typeface="Arial"/>
              </a:rPr>
              <a:t>Οικονομικό Πανεπιστήμιο Αθηνών</a:t>
            </a:r>
          </a:p>
          <a:p>
            <a:pPr algn="ctr"/>
            <a:endParaRPr lang="el-GR" sz="2774" spc="20" dirty="0">
              <a:cs typeface="Arial"/>
            </a:endParaRPr>
          </a:p>
          <a:p>
            <a:pPr algn="ctr"/>
            <a:r>
              <a:rPr lang="el-GR" sz="2774" spc="20" dirty="0">
                <a:cs typeface="Arial"/>
              </a:rPr>
              <a:t>Τμήμα ΔΕΟΣ</a:t>
            </a:r>
          </a:p>
          <a:p>
            <a:endParaRPr lang="en-ES" sz="2774" dirty="0"/>
          </a:p>
          <a:p>
            <a:pPr algn="ctr"/>
            <a:r>
              <a:rPr lang="el-GR" sz="2774" b="1" spc="-30" dirty="0"/>
              <a:t>Θέματα </a:t>
            </a:r>
            <a:r>
              <a:rPr lang="el-GR" sz="2774" b="1" spc="-20" dirty="0"/>
              <a:t>Διεθνούς</a:t>
            </a:r>
            <a:r>
              <a:rPr lang="el-GR" sz="2774" b="1" spc="-139" dirty="0"/>
              <a:t> </a:t>
            </a:r>
            <a:r>
              <a:rPr lang="el-GR" sz="2774" b="1" spc="-10" dirty="0" err="1"/>
              <a:t>Οικονο</a:t>
            </a:r>
            <a:r>
              <a:rPr lang="el-GR" sz="2774" b="1" spc="-10" dirty="0"/>
              <a:t>µ</a:t>
            </a:r>
            <a:r>
              <a:rPr lang="en-GB" sz="2774" b="1" spc="-10" dirty="0" err="1"/>
              <a:t>í</a:t>
            </a:r>
            <a:r>
              <a:rPr lang="el-GR" sz="2774" b="1" spc="-10" dirty="0"/>
              <a:t>ας</a:t>
            </a:r>
            <a:endParaRPr lang="es-ES" sz="2774" b="1" spc="-10" dirty="0"/>
          </a:p>
          <a:p>
            <a:pPr algn="ctr"/>
            <a:endParaRPr lang="es-ES" sz="2774" spc="-10" dirty="0">
              <a:solidFill>
                <a:srgbClr val="CC0000"/>
              </a:solidFill>
            </a:endParaRPr>
          </a:p>
          <a:p>
            <a:pPr algn="ctr"/>
            <a:r>
              <a:rPr lang="en-GB" sz="2774" spc="-10" dirty="0">
                <a:solidFill>
                  <a:srgbClr val="CC0000"/>
                </a:solidFill>
              </a:rPr>
              <a:t>ECONOMIC INEQUALITY</a:t>
            </a:r>
          </a:p>
          <a:p>
            <a:pPr algn="ctr"/>
            <a:endParaRPr lang="en-GB" sz="2774" spc="-10" dirty="0">
              <a:solidFill>
                <a:srgbClr val="CC0000"/>
              </a:solidFill>
            </a:endParaRPr>
          </a:p>
          <a:p>
            <a:pPr algn="ctr"/>
            <a:endParaRPr lang="el-GR" sz="2774" spc="20" dirty="0">
              <a:cs typeface="Arial"/>
            </a:endParaRPr>
          </a:p>
          <a:p>
            <a:pPr algn="ctr"/>
            <a:r>
              <a:rPr lang="el-GR" sz="2774" spc="20" dirty="0">
                <a:cs typeface="Arial"/>
              </a:rPr>
              <a:t>Ευγενία </a:t>
            </a:r>
            <a:r>
              <a:rPr lang="el-GR" sz="2774" spc="20" dirty="0" err="1">
                <a:cs typeface="Arial"/>
              </a:rPr>
              <a:t>Βέλλα</a:t>
            </a:r>
            <a:endParaRPr lang="es-ES" sz="2774" spc="2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5769264"/>
      </p:ext>
    </p:ext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3320" y="2721429"/>
            <a:ext cx="10515600" cy="997869"/>
          </a:xfrm>
        </p:spPr>
        <p:txBody>
          <a:bodyPr/>
          <a:lstStyle/>
          <a:p>
            <a:pPr algn="ctr"/>
            <a:r>
              <a:rPr lang="en-GB" dirty="0">
                <a:latin typeface="+mn-lt"/>
              </a:rPr>
              <a:t>B. Trends in inequality</a:t>
            </a:r>
          </a:p>
        </p:txBody>
      </p:sp>
    </p:spTree>
    <p:extLst>
      <p:ext uri="{BB962C8B-B14F-4D97-AF65-F5344CB8AC3E}">
        <p14:creationId xmlns:p14="http://schemas.microsoft.com/office/powerpoint/2010/main" val="3080656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651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Inequality within countries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5600" y="3899871"/>
            <a:ext cx="3686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Market income</a:t>
            </a:r>
            <a:r>
              <a:rPr lang="en-US" sz="2000" dirty="0">
                <a:solidFill>
                  <a:srgbClr val="00B050"/>
                </a:solidFill>
              </a:rPr>
              <a:t>: Income from wages, businesses, investments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Disposable income</a:t>
            </a:r>
            <a:r>
              <a:rPr lang="en-US" sz="2000" dirty="0">
                <a:solidFill>
                  <a:srgbClr val="FF0000"/>
                </a:solidFill>
              </a:rPr>
              <a:t>: Market income minus taxes and transfers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600" y="1713033"/>
            <a:ext cx="3686094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5229C"/>
                </a:solidFill>
              </a:rPr>
              <a:t>Wealth</a:t>
            </a:r>
            <a:r>
              <a:rPr lang="en-US" sz="2400" dirty="0"/>
              <a:t> is much more unequally distributed than </a:t>
            </a:r>
            <a:r>
              <a:rPr lang="en-US" sz="2400" b="1" dirty="0">
                <a:solidFill>
                  <a:srgbClr val="00B050"/>
                </a:solidFill>
              </a:rPr>
              <a:t>market income</a:t>
            </a:r>
            <a:r>
              <a:rPr lang="en-US" sz="2400" dirty="0"/>
              <a:t>, which is more unequally distributed than </a:t>
            </a:r>
            <a:r>
              <a:rPr lang="en-US" sz="2400" dirty="0">
                <a:solidFill>
                  <a:srgbClr val="FF0000"/>
                </a:solidFill>
              </a:rPr>
              <a:t>disposable income</a:t>
            </a:r>
            <a:r>
              <a:rPr lang="en-US" sz="2400" dirty="0"/>
              <a:t>. </a:t>
            </a:r>
          </a:p>
        </p:txBody>
      </p:sp>
      <p:pic>
        <p:nvPicPr>
          <p:cNvPr id="7" name="Picture 6" descr="figure-19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245837"/>
            <a:ext cx="6810021" cy="4000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3F18C-F7A7-0D18-4D30-F232831B500C}"/>
              </a:ext>
            </a:extLst>
          </p:cNvPr>
          <p:cNvSpPr txBox="1"/>
          <p:nvPr/>
        </p:nvSpPr>
        <p:spPr>
          <a:xfrm>
            <a:off x="5091383" y="1357803"/>
            <a:ext cx="6290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The Gini index measures the extent to which the distribution of income (or, in some cases, consumption expenditure) among individuals or households within an economy deviates from a perfectly equal distribution. A Gini index of 0 represents perfect equality, while an index of 100 implies perfect inequality.</a:t>
            </a:r>
          </a:p>
        </p:txBody>
      </p:sp>
    </p:spTree>
    <p:extLst>
      <p:ext uri="{BB962C8B-B14F-4D97-AF65-F5344CB8AC3E}">
        <p14:creationId xmlns:p14="http://schemas.microsoft.com/office/powerpoint/2010/main" val="520835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651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Trends in inequality across countries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6422" y="5466716"/>
            <a:ext cx="10107419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There are common trends: a </a:t>
            </a:r>
            <a:r>
              <a:rPr lang="en-US" sz="2800" b="1" dirty="0"/>
              <a:t>fall in inequality over 1920-1980</a:t>
            </a:r>
            <a:r>
              <a:rPr lang="en-US" sz="2800" dirty="0"/>
              <a:t>, but countries </a:t>
            </a:r>
            <a:r>
              <a:rPr lang="en-US" sz="2800" b="1" dirty="0"/>
              <a:t>differ greatly after 1980</a:t>
            </a:r>
            <a:r>
              <a:rPr lang="en-US" sz="2800" dirty="0"/>
              <a:t>.</a:t>
            </a:r>
          </a:p>
        </p:txBody>
      </p:sp>
      <p:pic>
        <p:nvPicPr>
          <p:cNvPr id="7" name="Picture 6" descr="figure-19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5" y="1363993"/>
            <a:ext cx="5526347" cy="3828336"/>
          </a:xfrm>
          <a:prstGeom prst="rect">
            <a:avLst/>
          </a:prstGeom>
        </p:spPr>
      </p:pic>
      <p:pic>
        <p:nvPicPr>
          <p:cNvPr id="8" name="Picture 7" descr="figure-19-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91284"/>
            <a:ext cx="5667535" cy="379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77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651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Global inequality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3381" y="5690982"/>
            <a:ext cx="6551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Blue line = Gini coefficient for the entire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Red line = if everyone in the country earns the average income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414" y="1362960"/>
            <a:ext cx="3314700" cy="504753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Since 1980, </a:t>
            </a:r>
            <a:r>
              <a:rPr lang="en-US" sz="2400" b="1" dirty="0"/>
              <a:t>between-country</a:t>
            </a:r>
            <a:r>
              <a:rPr lang="en-US" sz="2400" dirty="0"/>
              <a:t> inequality fell rapidly, but </a:t>
            </a:r>
            <a:r>
              <a:rPr lang="en-US" sz="2400" b="1" dirty="0"/>
              <a:t>within-country</a:t>
            </a:r>
            <a:r>
              <a:rPr lang="en-US" sz="2400" dirty="0"/>
              <a:t> inequality increased.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The net result is that global inequality has started to decline.</a:t>
            </a:r>
          </a:p>
          <a:p>
            <a:pPr marL="457200" indent="-457200">
              <a:buFont typeface="Arial"/>
              <a:buChar char="•"/>
            </a:pPr>
            <a:endParaRPr lang="en-US" sz="2400" b="1" dirty="0"/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But check this:</a:t>
            </a:r>
          </a:p>
          <a:p>
            <a:r>
              <a:rPr lang="en-GB" sz="2400" dirty="0">
                <a:hlinkClick r:id="rId2"/>
              </a:rPr>
              <a:t>https://bit.ly/3Mt6u6r</a:t>
            </a:r>
            <a:endParaRPr lang="en-GB" sz="2400" dirty="0"/>
          </a:p>
          <a:p>
            <a:pPr marL="457200" indent="-457200">
              <a:buFont typeface="Arial"/>
              <a:buChar char="•"/>
            </a:pPr>
            <a:endParaRPr lang="en-GB" sz="2400" dirty="0"/>
          </a:p>
        </p:txBody>
      </p:sp>
      <p:pic>
        <p:nvPicPr>
          <p:cNvPr id="7" name="Picture 6" descr="figure-19-05-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622" y="1362960"/>
            <a:ext cx="7137400" cy="41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47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651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Within-country inequality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3762" y="5170605"/>
            <a:ext cx="11177848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Increasing inequality within most countries is associated with the </a:t>
            </a:r>
            <a:r>
              <a:rPr lang="en-US" sz="2400" b="1" dirty="0"/>
              <a:t>changing distribution of jobs</a:t>
            </a:r>
            <a:r>
              <a:rPr lang="en-US" sz="2400" dirty="0"/>
              <a:t>. Low-paying and high-paying jobs are increasing in number, while </a:t>
            </a:r>
            <a:r>
              <a:rPr lang="en-US" sz="2400" b="1" dirty="0"/>
              <a:t>middle-income jobs are becoming scarcer (polarization)</a:t>
            </a:r>
            <a:r>
              <a:rPr lang="en-US" sz="2400" dirty="0"/>
              <a:t>. </a:t>
            </a:r>
          </a:p>
        </p:txBody>
      </p:sp>
      <p:pic>
        <p:nvPicPr>
          <p:cNvPr id="7" name="Picture 6" descr="figure-19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62" y="1492186"/>
            <a:ext cx="10441864" cy="329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42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300E09E-511C-6C23-3BF9-331104BFD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Income Inequality, Greece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43373-F929-9F71-7A57-CC5B13F78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1480"/>
            <a:ext cx="6134318" cy="61343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59F84B-6BE2-AED4-3352-DFE81CD11293}"/>
              </a:ext>
            </a:extLst>
          </p:cNvPr>
          <p:cNvSpPr txBox="1"/>
          <p:nvPr/>
        </p:nvSpPr>
        <p:spPr>
          <a:xfrm>
            <a:off x="609885" y="5458111"/>
            <a:ext cx="3968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Press Release: </a:t>
            </a:r>
            <a:r>
              <a:rPr lang="en-GB" dirty="0">
                <a:hlinkClick r:id="rId3"/>
              </a:rPr>
              <a:t>https://t.co/Pes73ZeCwB</a:t>
            </a:r>
            <a:r>
              <a:rPr lang="en-GB" dirty="0"/>
              <a:t> 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754862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9C081-A321-25F9-DC0D-8B4B7322B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9A70E-33CA-D812-DEED-275B4AF0A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94D71130-ECB1-DE93-28D1-D848CCD6F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052497"/>
            <a:ext cx="7214616" cy="47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93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49642" y="2738604"/>
            <a:ext cx="6892716" cy="872791"/>
          </a:xfrm>
        </p:spPr>
        <p:txBody>
          <a:bodyPr>
            <a:noAutofit/>
          </a:bodyPr>
          <a:lstStyle/>
          <a:p>
            <a:r>
              <a:rPr lang="en-GB" dirty="0">
                <a:latin typeface="+mn-lt"/>
              </a:rPr>
              <a:t>C. Types of inequality</a:t>
            </a:r>
          </a:p>
        </p:txBody>
      </p:sp>
    </p:spTree>
    <p:extLst>
      <p:ext uri="{BB962C8B-B14F-4D97-AF65-F5344CB8AC3E}">
        <p14:creationId xmlns:p14="http://schemas.microsoft.com/office/powerpoint/2010/main" val="3080656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016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Categorical (group) inequality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100" y="2604593"/>
            <a:ext cx="356144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Other cases: </a:t>
            </a:r>
            <a:r>
              <a:rPr lang="en-US" sz="2400" b="1" dirty="0"/>
              <a:t>Country of citizenship or ethnic groups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Generally, we refer here to </a:t>
            </a:r>
            <a:r>
              <a:rPr lang="en-US" sz="2400" dirty="0">
                <a:highlight>
                  <a:srgbClr val="FFFF00"/>
                </a:highlight>
              </a:rPr>
              <a:t>economic differences among people who are treated as different categories, usually based on ‘accidents of birth’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100" y="1368003"/>
            <a:ext cx="11359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/>
              <a:t>Example</a:t>
            </a:r>
            <a:r>
              <a:rPr lang="en-US" sz="2800" i="1" dirty="0"/>
              <a:t>: Income disparities between </a:t>
            </a:r>
            <a:r>
              <a:rPr lang="en-US" sz="2800" i="1" dirty="0">
                <a:solidFill>
                  <a:srgbClr val="25229C"/>
                </a:solidFill>
              </a:rPr>
              <a:t>men</a:t>
            </a:r>
            <a:r>
              <a:rPr lang="en-US" sz="2800" i="1" dirty="0"/>
              <a:t> and </a:t>
            </a:r>
            <a:r>
              <a:rPr lang="en-US" sz="2800" i="1" dirty="0">
                <a:solidFill>
                  <a:srgbClr val="FF0000"/>
                </a:solidFill>
              </a:rPr>
              <a:t>women</a:t>
            </a:r>
            <a:r>
              <a:rPr lang="en-US" sz="2800" i="1" dirty="0"/>
              <a:t> with the same level of education</a:t>
            </a:r>
          </a:p>
        </p:txBody>
      </p:sp>
      <p:pic>
        <p:nvPicPr>
          <p:cNvPr id="7" name="Picture 6" descr="figure-19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0" y="2471099"/>
            <a:ext cx="7142982" cy="37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23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22179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Relation to cross-sectional inequality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9956" y="5296629"/>
            <a:ext cx="11086616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Income inequality tends to be positively correlated with intergenerational inequality.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F0A82-7AB9-E041-BF95-EB802E20D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10" y="1295945"/>
            <a:ext cx="6854083" cy="37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6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homas Piketty: The long-run economics of wealth inequality">
            <a:hlinkClick r:id="" action="ppaction://media"/>
            <a:extLst>
              <a:ext uri="{FF2B5EF4-FFF2-40B4-BE49-F238E27FC236}">
                <a16:creationId xmlns:a16="http://schemas.microsoft.com/office/drawing/2014/main" id="{21C96B4C-E3D2-FC4E-8083-60ACD629F0A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56118" y="583826"/>
            <a:ext cx="7923213" cy="4476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259" y="5414526"/>
            <a:ext cx="11053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Thomas Piketty, Professor at the Paris School of Economics, is author of the book </a:t>
            </a:r>
            <a:r>
              <a:rPr lang="en-GB" sz="2000" i="1" dirty="0"/>
              <a:t>Capital in the Twenty-First Century</a:t>
            </a:r>
            <a:r>
              <a:rPr lang="en-GB" sz="2000" dirty="0"/>
              <a:t>. In this video, he examines economic inequality from the French Revolution to today and explains why careful study of the facts is essential.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181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10749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Inherited/Intergenerational inequality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825" y="1133117"/>
            <a:ext cx="114723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The extent to which differences in parental generations are passed on to the next generation through inheriting parents’ wealth and/or genetic makeup, and through parental influence on growth.</a:t>
            </a:r>
          </a:p>
        </p:txBody>
      </p:sp>
      <p:pic>
        <p:nvPicPr>
          <p:cNvPr id="7" name="Picture 6" descr="figure-19-10.jpg"/>
          <p:cNvPicPr>
            <a:picLocks noChangeAspect="1"/>
          </p:cNvPicPr>
          <p:nvPr/>
        </p:nvPicPr>
        <p:blipFill>
          <a:blip r:embed="rId2"/>
          <a:srcRect r="-232" b="1089"/>
          <a:stretch>
            <a:fillRect/>
          </a:stretch>
        </p:blipFill>
        <p:spPr>
          <a:xfrm>
            <a:off x="1065087" y="2710105"/>
            <a:ext cx="6743700" cy="3627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870772-F5B2-8A4F-0648-B6F7FF455BA3}"/>
              </a:ext>
            </a:extLst>
          </p:cNvPr>
          <p:cNvSpPr txBox="1"/>
          <p:nvPr/>
        </p:nvSpPr>
        <p:spPr>
          <a:xfrm>
            <a:off x="8602846" y="3210411"/>
            <a:ext cx="2779176" cy="20313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Societies with </a:t>
            </a:r>
            <a:r>
              <a:rPr lang="en-US" b="1" dirty="0"/>
              <a:t>strong culture of fairness</a:t>
            </a:r>
            <a:r>
              <a:rPr lang="en-US" dirty="0"/>
              <a:t> (e.g., Denmark) tend to have </a:t>
            </a:r>
            <a:r>
              <a:rPr lang="en-US" b="1" dirty="0"/>
              <a:t>policies</a:t>
            </a:r>
            <a:r>
              <a:rPr lang="en-US" dirty="0"/>
              <a:t> that reduce cross-sectional inequality and promote intergenerational mobility.</a:t>
            </a:r>
          </a:p>
        </p:txBody>
      </p:sp>
    </p:spTree>
    <p:extLst>
      <p:ext uri="{BB962C8B-B14F-4D97-AF65-F5344CB8AC3E}">
        <p14:creationId xmlns:p14="http://schemas.microsoft.com/office/powerpoint/2010/main" val="2945077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04519" y="2408213"/>
            <a:ext cx="7582962" cy="979738"/>
          </a:xfrm>
        </p:spPr>
        <p:txBody>
          <a:bodyPr>
            <a:noAutofit/>
          </a:bodyPr>
          <a:lstStyle/>
          <a:p>
            <a:r>
              <a:rPr lang="en-GB" dirty="0">
                <a:latin typeface="+mn-lt"/>
              </a:rPr>
              <a:t>D. Evaluating inequality</a:t>
            </a:r>
          </a:p>
        </p:txBody>
      </p:sp>
    </p:spTree>
    <p:extLst>
      <p:ext uri="{BB962C8B-B14F-4D97-AF65-F5344CB8AC3E}">
        <p14:creationId xmlns:p14="http://schemas.microsoft.com/office/powerpoint/2010/main" val="3080656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-19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966" y="1602905"/>
            <a:ext cx="7197271" cy="4410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651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When is inequality unfair?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455" y="1522284"/>
            <a:ext cx="3756316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Opinions about whether inequality is ‘unfair’ depends largely on </a:t>
            </a:r>
            <a:r>
              <a:rPr lang="en-US" sz="2400" b="1" dirty="0"/>
              <a:t>individual beliefs about how distributions came about</a:t>
            </a:r>
            <a:r>
              <a:rPr lang="en-US" sz="2400" dirty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Many people think </a:t>
            </a:r>
            <a:r>
              <a:rPr lang="en-US" sz="2400" b="1" dirty="0"/>
              <a:t>categorical inequality </a:t>
            </a:r>
            <a:r>
              <a:rPr lang="en-US" sz="2400" dirty="0"/>
              <a:t>is ‘unfair’ and should be addressed, but not </a:t>
            </a:r>
            <a:r>
              <a:rPr lang="en-US" sz="2400" b="1" dirty="0"/>
              <a:t>inequality based on hard work or taking risks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399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04519" y="2408213"/>
            <a:ext cx="7969782" cy="979738"/>
          </a:xfrm>
        </p:spPr>
        <p:txBody>
          <a:bodyPr>
            <a:noAutofit/>
          </a:bodyPr>
          <a:lstStyle/>
          <a:p>
            <a:r>
              <a:rPr lang="en-GB" dirty="0">
                <a:latin typeface="+mn-lt"/>
              </a:rPr>
              <a:t>E. Explaining inequality</a:t>
            </a:r>
          </a:p>
        </p:txBody>
      </p:sp>
    </p:spTree>
    <p:extLst>
      <p:ext uri="{BB962C8B-B14F-4D97-AF65-F5344CB8AC3E}">
        <p14:creationId xmlns:p14="http://schemas.microsoft.com/office/powerpoint/2010/main" val="3554459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651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Economic inequality: 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500" y="4523105"/>
            <a:ext cx="11064522" cy="153888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/>
              <a:t>An individual’s income depends on: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1) </a:t>
            </a:r>
            <a:r>
              <a:rPr lang="en-US" sz="2800" b="1" dirty="0"/>
              <a:t>Endowments</a:t>
            </a:r>
            <a:r>
              <a:rPr lang="en-US" sz="2800" dirty="0"/>
              <a:t> (e.g., wealth, physical assets, human capital)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2) </a:t>
            </a:r>
            <a:r>
              <a:rPr lang="en-US" sz="2800" b="1" dirty="0"/>
              <a:t>Technology</a:t>
            </a:r>
            <a:r>
              <a:rPr lang="en-US" sz="2800" dirty="0"/>
              <a:t> and </a:t>
            </a:r>
            <a:r>
              <a:rPr lang="en-US" sz="2800" b="1" dirty="0"/>
              <a:t>institutions</a:t>
            </a:r>
            <a:r>
              <a:rPr lang="en-US" sz="2800" dirty="0"/>
              <a:t> affect the value of particular endowments.</a:t>
            </a:r>
          </a:p>
        </p:txBody>
      </p:sp>
      <p:pic>
        <p:nvPicPr>
          <p:cNvPr id="5" name="Picture 4" descr="figure-19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21" y="1173521"/>
            <a:ext cx="5825218" cy="31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96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651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Economic inequality: 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127" y="4556535"/>
            <a:ext cx="11177848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Economic inequality can also influence institutions and policies in future periods </a:t>
            </a:r>
            <a:r>
              <a:rPr lang="en-US" sz="2800" dirty="0"/>
              <a:t>(e.g., political advantages for the rich), </a:t>
            </a:r>
            <a:r>
              <a:rPr lang="en-US" sz="2800" b="1" dirty="0"/>
              <a:t>as well as technology</a:t>
            </a:r>
            <a:r>
              <a:rPr lang="en-US" sz="2800" dirty="0"/>
              <a:t> (e.g., automation due to minimum wage introduction).</a:t>
            </a:r>
          </a:p>
        </p:txBody>
      </p:sp>
      <p:pic>
        <p:nvPicPr>
          <p:cNvPr id="5" name="Picture 4" descr="figure-19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05" y="1266801"/>
            <a:ext cx="10782692" cy="28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0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22" y="1619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Economic inequality: 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6683" y="4656468"/>
            <a:ext cx="11340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Differences in endowments affect the </a:t>
            </a:r>
            <a:r>
              <a:rPr lang="en-US" sz="2800" b="1" dirty="0"/>
              <a:t>balance of power</a:t>
            </a:r>
            <a:r>
              <a:rPr lang="en-US" sz="2800" dirty="0"/>
              <a:t>: </a:t>
            </a:r>
          </a:p>
          <a:p>
            <a:r>
              <a:rPr lang="en-US" sz="2800" dirty="0"/>
              <a:t>In </a:t>
            </a:r>
            <a:r>
              <a:rPr lang="en-US" sz="2800" b="1" dirty="0"/>
              <a:t>principal-agent </a:t>
            </a:r>
            <a:r>
              <a:rPr lang="en-US" sz="2800" dirty="0"/>
              <a:t>relationships, the principal can exercise power over agents, but not vice versa. They also determine the ability to become the principal or the agent (e.g., ability to borrow/lend).</a:t>
            </a:r>
          </a:p>
        </p:txBody>
      </p:sp>
      <p:pic>
        <p:nvPicPr>
          <p:cNvPr id="7" name="Picture 6" descr="figure-19-19-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28" y="1232198"/>
            <a:ext cx="7944787" cy="328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71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22" y="1619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Economic inequality: 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983" y="1002209"/>
            <a:ext cx="1081373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Previous figure</a:t>
            </a:r>
            <a:r>
              <a:rPr lang="en-US" sz="2800" dirty="0"/>
              <a:t>:</a:t>
            </a:r>
          </a:p>
          <a:p>
            <a:endParaRPr lang="en-US" sz="28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/>
              <a:t>Starting at the upper left, </a:t>
            </a:r>
            <a:r>
              <a:rPr lang="en-US" sz="2800" b="1" dirty="0"/>
              <a:t>wealthy individuals </a:t>
            </a:r>
            <a:r>
              <a:rPr lang="en-US" sz="2800" dirty="0"/>
              <a:t>can use their wealth to purchase the capital goods to become </a:t>
            </a:r>
            <a:r>
              <a:rPr lang="en-US" sz="2800" b="1" dirty="0">
                <a:solidFill>
                  <a:srgbClr val="FF0000"/>
                </a:solidFill>
              </a:rPr>
              <a:t>employers</a:t>
            </a:r>
            <a:r>
              <a:rPr lang="en-US" sz="2800" b="1" dirty="0"/>
              <a:t> </a:t>
            </a:r>
            <a:r>
              <a:rPr lang="en-US" sz="2800" dirty="0"/>
              <a:t>and they can also </a:t>
            </a:r>
            <a:r>
              <a:rPr lang="en-US" sz="2800" b="1" dirty="0">
                <a:solidFill>
                  <a:srgbClr val="FF0000"/>
                </a:solidFill>
              </a:rPr>
              <a:t>lend to others</a:t>
            </a:r>
            <a:r>
              <a:rPr lang="en-US" sz="2800" dirty="0"/>
              <a:t>. 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/>
              <a:t>Among the </a:t>
            </a:r>
            <a:r>
              <a:rPr lang="en-US" sz="2800" b="1" dirty="0"/>
              <a:t>less wealthy (“prospective borrowers”)</a:t>
            </a:r>
            <a:r>
              <a:rPr lang="en-US" sz="2800" dirty="0"/>
              <a:t>, there will be some successful </a:t>
            </a:r>
            <a:r>
              <a:rPr lang="en-US" sz="2800" b="1" dirty="0">
                <a:solidFill>
                  <a:srgbClr val="00B050"/>
                </a:solidFill>
              </a:rPr>
              <a:t>borrowers</a:t>
            </a:r>
            <a:r>
              <a:rPr lang="en-US" sz="2800" dirty="0"/>
              <a:t> who can as a result also become </a:t>
            </a:r>
            <a:r>
              <a:rPr lang="en-US" sz="2800" b="1" dirty="0">
                <a:solidFill>
                  <a:srgbClr val="FF0000"/>
                </a:solidFill>
              </a:rPr>
              <a:t>employers</a:t>
            </a:r>
            <a:r>
              <a:rPr lang="en-US" sz="2800" dirty="0"/>
              <a:t>. 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8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rgbClr val="7030A0"/>
                </a:solidFill>
              </a:rPr>
              <a:t>Those with even less wealth cannot borrow </a:t>
            </a:r>
            <a:r>
              <a:rPr lang="en-US" sz="2800" dirty="0"/>
              <a:t>and must seek work. Employers then hire </a:t>
            </a:r>
            <a:r>
              <a:rPr lang="en-US" sz="2800" b="1" dirty="0">
                <a:solidFill>
                  <a:srgbClr val="00B050"/>
                </a:solidFill>
              </a:rPr>
              <a:t>employees</a:t>
            </a:r>
            <a:r>
              <a:rPr lang="en-US" sz="2800" dirty="0"/>
              <a:t> from among the less wealthy, with some remaining </a:t>
            </a:r>
            <a:r>
              <a:rPr lang="en-US" sz="2800" b="1" dirty="0">
                <a:solidFill>
                  <a:srgbClr val="7030A0"/>
                </a:solidFill>
              </a:rPr>
              <a:t>unemployed.</a:t>
            </a:r>
          </a:p>
        </p:txBody>
      </p:sp>
    </p:spTree>
    <p:extLst>
      <p:ext uri="{BB962C8B-B14F-4D97-AF65-F5344CB8AC3E}">
        <p14:creationId xmlns:p14="http://schemas.microsoft.com/office/powerpoint/2010/main" val="2092570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22" y="1619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Economic inequality: 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983" y="1002209"/>
            <a:ext cx="10813739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Next, we will apply the </a:t>
            </a:r>
            <a:r>
              <a:rPr lang="en-US" sz="2800" b="1" dirty="0" err="1"/>
              <a:t>labour</a:t>
            </a:r>
            <a:r>
              <a:rPr lang="en-US" sz="2800" b="1" dirty="0"/>
              <a:t> market model </a:t>
            </a:r>
            <a:r>
              <a:rPr lang="en-US" sz="2800" dirty="0"/>
              <a:t>to look at the inequality effect of: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an increase in the educational level of the workforce (worker productivity rise)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a reduction in discrimination against a segment of the workforce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automation of production reducing the demand for some skills and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increasing others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94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22" y="1619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Example #1: Worker productivity rises</a:t>
            </a:r>
            <a:endParaRPr lang="en-GB" sz="48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130" y="1361438"/>
            <a:ext cx="10813739" cy="486287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b="1" dirty="0"/>
              <a:t>The average product of </a:t>
            </a:r>
            <a:r>
              <a:rPr lang="en-US" sz="2800" b="1" dirty="0" err="1"/>
              <a:t>labour</a:t>
            </a:r>
            <a:r>
              <a:rPr lang="en-US" sz="2800" b="1" dirty="0"/>
              <a:t> rises if the entire workforce is better educated </a:t>
            </a:r>
            <a:r>
              <a:rPr lang="en-US" sz="2800" dirty="0"/>
              <a:t>(e.g., increase in the compulsory schooling age).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/>
              <a:t>At the pre-existing real wage, the result of </a:t>
            </a:r>
            <a:r>
              <a:rPr lang="en-US" sz="2800" b="1" dirty="0"/>
              <a:t>higher productivity </a:t>
            </a:r>
            <a:r>
              <a:rPr lang="en-US" sz="2800" dirty="0"/>
              <a:t>will be a </a:t>
            </a:r>
            <a:r>
              <a:rPr lang="en-US" sz="2800" b="1" dirty="0"/>
              <a:t>higher profit </a:t>
            </a:r>
            <a:r>
              <a:rPr lang="en-US" sz="2800" dirty="0"/>
              <a:t>for the firms. This </a:t>
            </a:r>
            <a:r>
              <a:rPr lang="en-US" sz="2800" b="1" dirty="0"/>
              <a:t>shifts the price-setting curve upwards</a:t>
            </a:r>
            <a:r>
              <a:rPr lang="en-US" sz="2800" dirty="0"/>
              <a:t>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/>
              <a:t>With higher profits, </a:t>
            </a:r>
            <a:r>
              <a:rPr lang="en-US" sz="2800" b="1" dirty="0"/>
              <a:t>new firms enter </a:t>
            </a:r>
            <a:r>
              <a:rPr lang="en-US" sz="2800" dirty="0"/>
              <a:t>and </a:t>
            </a:r>
            <a:r>
              <a:rPr lang="en-US" sz="2800" b="1" dirty="0"/>
              <a:t>existing firms hire additional workers</a:t>
            </a:r>
            <a:r>
              <a:rPr lang="en-US" sz="2800" dirty="0"/>
              <a:t>, which </a:t>
            </a:r>
            <a:r>
              <a:rPr lang="en-US" sz="2800" b="1" dirty="0"/>
              <a:t>reduces the unemployment rate</a:t>
            </a:r>
            <a:r>
              <a:rPr lang="en-US" sz="2800" dirty="0"/>
              <a:t>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/>
              <a:t>Lower unemployment, in turn, makes it easier for a dismissed worker to find a new job. It therefore </a:t>
            </a:r>
            <a:r>
              <a:rPr lang="en-US" sz="2800" b="1" dirty="0"/>
              <a:t>increases the workers’ reservation position, raising the wage </a:t>
            </a:r>
            <a:r>
              <a:rPr lang="en-US" sz="2800" dirty="0"/>
              <a:t>-&gt; </a:t>
            </a:r>
            <a:r>
              <a:rPr lang="en-US" sz="2800" b="1" dirty="0"/>
              <a:t>Inequality falls.</a:t>
            </a:r>
          </a:p>
        </p:txBody>
      </p:sp>
    </p:spTree>
    <p:extLst>
      <p:ext uri="{BB962C8B-B14F-4D97-AF65-F5344CB8AC3E}">
        <p14:creationId xmlns:p14="http://schemas.microsoft.com/office/powerpoint/2010/main" val="122441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Interview with Thomas Piketty</a:t>
            </a:r>
          </a:p>
        </p:txBody>
      </p:sp>
      <p:pic>
        <p:nvPicPr>
          <p:cNvPr id="4" name="Online Media 3" descr="Thomas Piketty (Paris School of Economics), interviewed by Emmanuel Comte (HEC MW Fellow 2014-2015)">
            <a:hlinkClick r:id="" action="ppaction://media"/>
            <a:extLst>
              <a:ext uri="{FF2B5EF4-FFF2-40B4-BE49-F238E27FC236}">
                <a16:creationId xmlns:a16="http://schemas.microsoft.com/office/drawing/2014/main" id="{154893EC-9A0C-2C4B-8AA1-59670FADF2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66136" y="1648648"/>
            <a:ext cx="7859727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7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651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Example #1: Worker productivity rises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08122" y="4153229"/>
            <a:ext cx="2718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-&gt; </a:t>
            </a:r>
            <a:r>
              <a:rPr lang="en-US" sz="2400" b="1" dirty="0">
                <a:highlight>
                  <a:srgbClr val="FFFF00"/>
                </a:highlight>
              </a:rPr>
              <a:t>Inequality falls.</a:t>
            </a:r>
          </a:p>
        </p:txBody>
      </p:sp>
      <p:pic>
        <p:nvPicPr>
          <p:cNvPr id="8" name="Picture 7" descr="figure-19-20-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75" y="1474548"/>
            <a:ext cx="7846619" cy="47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76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65125"/>
            <a:ext cx="10881078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Example #2: Labour market segmentation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6422" y="1434784"/>
            <a:ext cx="4452837" cy="48320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Primary </a:t>
            </a:r>
            <a:r>
              <a:rPr lang="en-US" sz="2400" dirty="0" err="1">
                <a:solidFill>
                  <a:srgbClr val="FF0000"/>
                </a:solidFill>
              </a:rPr>
              <a:t>labour</a:t>
            </a:r>
            <a:r>
              <a:rPr lang="en-US" sz="2400" dirty="0">
                <a:solidFill>
                  <a:srgbClr val="FF0000"/>
                </a:solidFill>
              </a:rPr>
              <a:t> market: </a:t>
            </a:r>
            <a:r>
              <a:rPr lang="en-US" sz="2400" dirty="0"/>
              <a:t>‘Good’ jobs, with high wages, job security, and trade unions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Secondary </a:t>
            </a:r>
            <a:r>
              <a:rPr lang="en-US" sz="2400" dirty="0" err="1">
                <a:solidFill>
                  <a:srgbClr val="FF0000"/>
                </a:solidFill>
              </a:rPr>
              <a:t>labour</a:t>
            </a:r>
            <a:r>
              <a:rPr lang="en-US" sz="2400" dirty="0">
                <a:solidFill>
                  <a:srgbClr val="FF0000"/>
                </a:solidFill>
              </a:rPr>
              <a:t> market (‘gig economy’): </a:t>
            </a:r>
            <a:r>
              <a:rPr lang="en-US" sz="2400" dirty="0"/>
              <a:t>short-term contracts, limited wages and job security.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Eliminating segmentation does not alter the share of the output going to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workers as a whole, but aligns wages, reducing inequality.</a:t>
            </a:r>
          </a:p>
        </p:txBody>
      </p:sp>
      <p:pic>
        <p:nvPicPr>
          <p:cNvPr id="5" name="Picture 4" descr="figure-19-21-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647" y="1081583"/>
            <a:ext cx="5004798" cy="5493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B9A957-1E1B-516F-8CF5-0454C08AFF8A}"/>
              </a:ext>
            </a:extLst>
          </p:cNvPr>
          <p:cNvSpPr txBox="1"/>
          <p:nvPr/>
        </p:nvSpPr>
        <p:spPr>
          <a:xfrm>
            <a:off x="10226539" y="4327401"/>
            <a:ext cx="152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-&gt; </a:t>
            </a:r>
            <a:r>
              <a:rPr lang="en-US" sz="2400" b="1" dirty="0">
                <a:highlight>
                  <a:srgbClr val="FFFF00"/>
                </a:highlight>
              </a:rPr>
              <a:t>Inequality falls.</a:t>
            </a:r>
          </a:p>
        </p:txBody>
      </p:sp>
    </p:spTree>
    <p:extLst>
      <p:ext uri="{BB962C8B-B14F-4D97-AF65-F5344CB8AC3E}">
        <p14:creationId xmlns:p14="http://schemas.microsoft.com/office/powerpoint/2010/main" val="734972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-19-22-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443" y="1150915"/>
            <a:ext cx="5355944" cy="5374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651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Example #3: Automation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995" y="1442280"/>
            <a:ext cx="4076950" cy="44627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i="1" dirty="0"/>
              <a:t>New technology increases demand for some skills and reduces demand for others.</a:t>
            </a:r>
          </a:p>
          <a:p>
            <a:pPr>
              <a:spcAft>
                <a:spcPts val="600"/>
              </a:spcAft>
            </a:pPr>
            <a:r>
              <a:rPr lang="en-US" sz="2400" u="sng" dirty="0"/>
              <a:t>In the </a:t>
            </a:r>
            <a:r>
              <a:rPr lang="en-US" sz="2400" b="1" u="sng" dirty="0"/>
              <a:t>short run</a:t>
            </a:r>
            <a:r>
              <a:rPr lang="en-US" sz="2400" dirty="0"/>
              <a:t>: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Machines replace </a:t>
            </a:r>
            <a:r>
              <a:rPr lang="en-US" sz="2400" dirty="0">
                <a:solidFill>
                  <a:srgbClr val="FF0000"/>
                </a:solidFill>
              </a:rPr>
              <a:t>routine </a:t>
            </a:r>
            <a:r>
              <a:rPr lang="en-US" sz="2400" dirty="0" err="1">
                <a:solidFill>
                  <a:srgbClr val="FF0000"/>
                </a:solidFill>
              </a:rPr>
              <a:t>labour</a:t>
            </a:r>
            <a:r>
              <a:rPr lang="en-US" sz="2400" dirty="0"/>
              <a:t>, increasing unemployment.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Workers whose skills are complementary </a:t>
            </a:r>
            <a:r>
              <a:rPr lang="en-US" sz="2400" dirty="0"/>
              <a:t>earn higher wages, </a:t>
            </a:r>
            <a:r>
              <a:rPr lang="en-US" sz="2400" b="1" dirty="0">
                <a:highlight>
                  <a:srgbClr val="FFFF00"/>
                </a:highlight>
              </a:rPr>
              <a:t>increasing inequality</a:t>
            </a:r>
            <a:r>
              <a:rPr lang="en-US" sz="24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5A5D7-9821-FF40-81EF-386204F9D0C4}"/>
              </a:ext>
            </a:extLst>
          </p:cNvPr>
          <p:cNvSpPr txBox="1"/>
          <p:nvPr/>
        </p:nvSpPr>
        <p:spPr>
          <a:xfrm>
            <a:off x="9775515" y="2218341"/>
            <a:ext cx="18620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solid</a:t>
            </a:r>
          </a:p>
          <a:p>
            <a:r>
              <a:rPr lang="en-GB" dirty="0"/>
              <a:t>blue Lorenz curve depicts the distribution of income between 5 and 95 workers before the introduction of the robots, when they all receive the same wage</a:t>
            </a:r>
          </a:p>
        </p:txBody>
      </p:sp>
    </p:spTree>
    <p:extLst>
      <p:ext uri="{BB962C8B-B14F-4D97-AF65-F5344CB8AC3E}">
        <p14:creationId xmlns:p14="http://schemas.microsoft.com/office/powerpoint/2010/main" val="856504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3016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Example #3: Automation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595" y="1378987"/>
            <a:ext cx="11001254" cy="49398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u="sng" dirty="0"/>
              <a:t>In the </a:t>
            </a:r>
            <a:r>
              <a:rPr lang="en-US" sz="2800" b="1" u="sng" dirty="0"/>
              <a:t>long run</a:t>
            </a:r>
            <a:r>
              <a:rPr lang="en-US" sz="2800" dirty="0"/>
              <a:t>, there are 2 opposing effects on wages and employment: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1. Higher unemployment reduces workers’ reservation option, </a:t>
            </a:r>
            <a:r>
              <a:rPr lang="en-US" sz="2800" b="1" dirty="0"/>
              <a:t>lowering the wage</a:t>
            </a:r>
            <a:r>
              <a:rPr lang="en-US" sz="2800" dirty="0"/>
              <a:t> that firms need to set.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2. But an increase in productivity </a:t>
            </a:r>
            <a:r>
              <a:rPr lang="en-US" sz="2800" b="1" dirty="0"/>
              <a:t>increases profits</a:t>
            </a:r>
            <a:r>
              <a:rPr lang="en-US" sz="2800" dirty="0"/>
              <a:t>, which motivates and finances </a:t>
            </a:r>
            <a:r>
              <a:rPr lang="en-US" sz="2800" b="1" dirty="0"/>
              <a:t>capital expansion</a:t>
            </a:r>
            <a:r>
              <a:rPr lang="en-US" sz="2800" dirty="0"/>
              <a:t>, which in turn creates new jobs and reduces unemployment, </a:t>
            </a:r>
            <a:r>
              <a:rPr lang="en-US" sz="2800" b="1" dirty="0"/>
              <a:t>increasing the wage</a:t>
            </a:r>
            <a:r>
              <a:rPr lang="en-US" sz="2800" dirty="0"/>
              <a:t>.</a:t>
            </a:r>
          </a:p>
          <a:p>
            <a:pPr>
              <a:spcAft>
                <a:spcPts val="600"/>
              </a:spcAft>
            </a:pPr>
            <a:endParaRPr lang="en-US" sz="2800" dirty="0"/>
          </a:p>
          <a:p>
            <a:pPr>
              <a:spcAft>
                <a:spcPts val="600"/>
              </a:spcAft>
            </a:pPr>
            <a:r>
              <a:rPr lang="en-US" sz="2800" b="1" dirty="0"/>
              <a:t>Policies</a:t>
            </a:r>
            <a:r>
              <a:rPr lang="en-US" sz="2800" dirty="0"/>
              <a:t> can help the transition process: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dirty="0"/>
              <a:t>Opportunities for displaced workers to upgrade their skills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/>
              <a:t>Job opportunities and higher wages in non-routine sectors</a:t>
            </a:r>
          </a:p>
        </p:txBody>
      </p:sp>
    </p:spTree>
    <p:extLst>
      <p:ext uri="{BB962C8B-B14F-4D97-AF65-F5344CB8AC3E}">
        <p14:creationId xmlns:p14="http://schemas.microsoft.com/office/powerpoint/2010/main" val="2893697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5400" dirty="0"/>
              <a:t>Example #3: Automation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Illustration of a robot sitting on a scale while workers move to the other side">
            <a:extLst>
              <a:ext uri="{FF2B5EF4-FFF2-40B4-BE49-F238E27FC236}">
                <a16:creationId xmlns:a16="http://schemas.microsoft.com/office/drawing/2014/main" id="{D5D7EE17-A035-7F4C-B558-89ED904E2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8668" y="1930496"/>
            <a:ext cx="7894659" cy="44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382999-AF9E-5440-ABFF-CE01DC9C353E}"/>
              </a:ext>
            </a:extLst>
          </p:cNvPr>
          <p:cNvSpPr txBox="1"/>
          <p:nvPr/>
        </p:nvSpPr>
        <p:spPr>
          <a:xfrm>
            <a:off x="593035" y="1223778"/>
            <a:ext cx="112784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Sectoral reallocation? Automatable and non-automatable sectors</a:t>
            </a:r>
            <a:endParaRPr lang="en-US" sz="3200" dirty="0">
              <a:solidFill>
                <a:srgbClr val="0070C0"/>
              </a:solidFill>
            </a:endParaRPr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961368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14570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l-GR" sz="5000" dirty="0"/>
              <a:t>Πώς η αυτοματοποίηση μεταμορφώνει την Κίνα (</a:t>
            </a:r>
            <a:r>
              <a:rPr lang="en-US" sz="5000" dirty="0"/>
              <a:t>video)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0DAB8-C5FB-DA4A-814C-A2517042AE16}"/>
              </a:ext>
            </a:extLst>
          </p:cNvPr>
          <p:cNvSpPr txBox="1"/>
          <p:nvPr/>
        </p:nvSpPr>
        <p:spPr>
          <a:xfrm>
            <a:off x="3213847" y="2541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B4B33-085E-D046-822F-CB6251F02EBA}"/>
              </a:ext>
            </a:extLst>
          </p:cNvPr>
          <p:cNvSpPr txBox="1"/>
          <p:nvPr/>
        </p:nvSpPr>
        <p:spPr>
          <a:xfrm>
            <a:off x="3540092" y="2967335"/>
            <a:ext cx="4370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hlinkClick r:id="rId2"/>
              </a:rPr>
              <a:t>https://bit.ly/2RVkZJn</a:t>
            </a:r>
            <a:endParaRPr lang="en-ES" sz="2400" dirty="0"/>
          </a:p>
        </p:txBody>
      </p:sp>
    </p:spTree>
    <p:extLst>
      <p:ext uri="{BB962C8B-B14F-4D97-AF65-F5344CB8AC3E}">
        <p14:creationId xmlns:p14="http://schemas.microsoft.com/office/powerpoint/2010/main" val="1177502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3400" dirty="0"/>
              <a:t>Α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υτομ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το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οίηση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&amp; </a:t>
            </a:r>
            <a:r>
              <a:rPr lang="el-GR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συρρίκνωση της μεσαίας τάξης 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(video)</a:t>
            </a:r>
          </a:p>
        </p:txBody>
      </p:sp>
      <p:pic>
        <p:nvPicPr>
          <p:cNvPr id="4" name="Online Media 3" descr="Nir Jaimovich: Disappearing middle class (summary)">
            <a:hlinkClick r:id="" action="ppaction://media"/>
            <a:extLst>
              <a:ext uri="{FF2B5EF4-FFF2-40B4-BE49-F238E27FC236}">
                <a16:creationId xmlns:a16="http://schemas.microsoft.com/office/drawing/2014/main" id="{E332798C-A8E0-C041-84D0-0C6E0250F4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66134" y="1656973"/>
            <a:ext cx="7859727" cy="444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70DAB8-C5FB-DA4A-814C-A2517042AE16}"/>
              </a:ext>
            </a:extLst>
          </p:cNvPr>
          <p:cNvSpPr txBox="1"/>
          <p:nvPr/>
        </p:nvSpPr>
        <p:spPr>
          <a:xfrm>
            <a:off x="3213847" y="2541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4966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3400" dirty="0"/>
              <a:t>Α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υτομ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το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οίηση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&amp; </a:t>
            </a:r>
            <a:r>
              <a:rPr lang="el-GR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συρρίκνωση της μεσαίας τάξης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0DAB8-C5FB-DA4A-814C-A2517042AE16}"/>
              </a:ext>
            </a:extLst>
          </p:cNvPr>
          <p:cNvSpPr txBox="1"/>
          <p:nvPr/>
        </p:nvSpPr>
        <p:spPr>
          <a:xfrm>
            <a:off x="3213847" y="2541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B4B33-085E-D046-822F-CB6251F02EBA}"/>
              </a:ext>
            </a:extLst>
          </p:cNvPr>
          <p:cNvSpPr txBox="1"/>
          <p:nvPr/>
        </p:nvSpPr>
        <p:spPr>
          <a:xfrm>
            <a:off x="3398578" y="2879467"/>
            <a:ext cx="4370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E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6ECBA-2BBF-AC42-8249-86131C1EC627}"/>
              </a:ext>
            </a:extLst>
          </p:cNvPr>
          <p:cNvSpPr txBox="1"/>
          <p:nvPr/>
        </p:nvSpPr>
        <p:spPr>
          <a:xfrm>
            <a:off x="1258007" y="4749288"/>
            <a:ext cx="967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/>
              </a:rPr>
              <a:t>https://www.ubscenter.uzh.ch/de/news_events/events/2021-06-23_disappearing_middle_class.html</a:t>
            </a:r>
            <a:endParaRPr lang="en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926EA-97E9-7C43-8F60-AF1046D1843C}"/>
              </a:ext>
            </a:extLst>
          </p:cNvPr>
          <p:cNvSpPr txBox="1"/>
          <p:nvPr/>
        </p:nvSpPr>
        <p:spPr>
          <a:xfrm>
            <a:off x="942002" y="1515585"/>
            <a:ext cx="103079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400" dirty="0"/>
              <a:t>In the last 4 decades, many industrialized economies have experienced the phenomenon of </a:t>
            </a:r>
            <a:r>
              <a:rPr lang="en-GB" sz="2400" b="1" dirty="0"/>
              <a:t>"job polarization”,</a:t>
            </a:r>
            <a:r>
              <a:rPr lang="en-GB" sz="2400" dirty="0"/>
              <a:t> where the fraction of the population working in middle-waged jobs has dropped.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400" dirty="0"/>
              <a:t>This process has been linked to </a:t>
            </a:r>
            <a:r>
              <a:rPr lang="en-GB" sz="2400" b="1" dirty="0"/>
              <a:t>automation</a:t>
            </a:r>
            <a:r>
              <a:rPr lang="en-GB" sz="2400" dirty="0"/>
              <a:t>, which replaces specific tasks of human </a:t>
            </a:r>
            <a:r>
              <a:rPr lang="en-GB" sz="2400" dirty="0" err="1"/>
              <a:t>labor</a:t>
            </a:r>
            <a:r>
              <a:rPr lang="en-GB" sz="2400" dirty="0"/>
              <a:t>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400" b="1" dirty="0"/>
              <a:t>What happens to people who possess skills that are being replaced? And what options do governments have for coping with such changes? </a:t>
            </a:r>
            <a:endParaRPr lang="en-ES" sz="2400" b="1" dirty="0"/>
          </a:p>
        </p:txBody>
      </p:sp>
    </p:spTree>
    <p:extLst>
      <p:ext uri="{BB962C8B-B14F-4D97-AF65-F5344CB8AC3E}">
        <p14:creationId xmlns:p14="http://schemas.microsoft.com/office/powerpoint/2010/main" val="1101612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14570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Automation &amp; inequality </a:t>
            </a:r>
            <a:r>
              <a:rPr lang="el-GR" sz="5000" dirty="0"/>
              <a:t>(</a:t>
            </a:r>
            <a:r>
              <a:rPr lang="en-US" sz="5000" dirty="0"/>
              <a:t>podcast)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0DAB8-C5FB-DA4A-814C-A2517042AE16}"/>
              </a:ext>
            </a:extLst>
          </p:cNvPr>
          <p:cNvSpPr txBox="1"/>
          <p:nvPr/>
        </p:nvSpPr>
        <p:spPr>
          <a:xfrm>
            <a:off x="3213847" y="2541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B4B33-085E-D046-822F-CB6251F02EBA}"/>
              </a:ext>
            </a:extLst>
          </p:cNvPr>
          <p:cNvSpPr txBox="1"/>
          <p:nvPr/>
        </p:nvSpPr>
        <p:spPr>
          <a:xfrm>
            <a:off x="1101192" y="3685561"/>
            <a:ext cx="902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hlinkClick r:id="rId2"/>
              </a:rPr>
              <a:t>https://richmedia.lse.ac.uk/economichistory/20211206_benMoll.mp3</a:t>
            </a:r>
            <a:endParaRPr lang="en-GB" sz="2400" dirty="0"/>
          </a:p>
          <a:p>
            <a:pPr algn="ctr"/>
            <a:endParaRPr lang="en-E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17B471-853F-7B4C-A23D-F3C113349181}"/>
              </a:ext>
            </a:extLst>
          </p:cNvPr>
          <p:cNvSpPr txBox="1"/>
          <p:nvPr/>
        </p:nvSpPr>
        <p:spPr>
          <a:xfrm>
            <a:off x="1101192" y="2085123"/>
            <a:ext cx="10013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Prof. Ben Moll (LSE) explains how tech leads to higher inequality through income &amp; wealth differences, and discusses the impact of financial asset ownership on wealth inequality across developed &amp; developing countries. </a:t>
            </a:r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781537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4" y="354462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Explaining trends in income inequality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7239" t="33251" r="41368" b="26223"/>
          <a:stretch/>
        </p:blipFill>
        <p:spPr>
          <a:xfrm>
            <a:off x="1301672" y="1290102"/>
            <a:ext cx="9544127" cy="52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11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15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8C209-97B7-8F4C-A0F4-F6D163949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640082"/>
            <a:ext cx="6848715" cy="2484884"/>
          </a:xfrm>
        </p:spPr>
        <p:txBody>
          <a:bodyPr anchor="ctr">
            <a:normAutofit/>
          </a:bodyPr>
          <a:lstStyle/>
          <a:p>
            <a:endParaRPr lang="en-GB" sz="2000"/>
          </a:p>
          <a:p>
            <a:pPr marL="0" indent="0">
              <a:buNone/>
            </a:pPr>
            <a:endParaRPr lang="en-ES" sz="2000"/>
          </a:p>
        </p:txBody>
      </p:sp>
      <p:pic>
        <p:nvPicPr>
          <p:cNvPr id="11" name="Online Media 10" descr="Amir Sufi on how income inequality is holding back the US economy">
            <a:hlinkClick r:id="" action="ppaction://media"/>
            <a:extLst>
              <a:ext uri="{FF2B5EF4-FFF2-40B4-BE49-F238E27FC236}">
                <a16:creationId xmlns:a16="http://schemas.microsoft.com/office/drawing/2014/main" id="{17ABCE4A-91B4-A14D-836C-9BA84B2065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99818" y="1384218"/>
            <a:ext cx="6882870" cy="3888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263930-7813-75C6-6585-9F0DA480C679}"/>
              </a:ext>
            </a:extLst>
          </p:cNvPr>
          <p:cNvSpPr txBox="1"/>
          <p:nvPr/>
        </p:nvSpPr>
        <p:spPr>
          <a:xfrm>
            <a:off x="390326" y="816642"/>
            <a:ext cx="3403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400" i="1" dirty="0"/>
              <a:t>Income inequality keeps the economy from functioning at its full capacity..</a:t>
            </a:r>
          </a:p>
        </p:txBody>
      </p:sp>
    </p:spTree>
    <p:extLst>
      <p:ext uri="{BB962C8B-B14F-4D97-AF65-F5344CB8AC3E}">
        <p14:creationId xmlns:p14="http://schemas.microsoft.com/office/powerpoint/2010/main" val="24791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04519" y="2408213"/>
            <a:ext cx="7969782" cy="979738"/>
          </a:xfrm>
        </p:spPr>
        <p:txBody>
          <a:bodyPr>
            <a:noAutofit/>
          </a:bodyPr>
          <a:lstStyle/>
          <a:p>
            <a:r>
              <a:rPr lang="en-GB" dirty="0">
                <a:latin typeface="+mn-lt"/>
              </a:rPr>
              <a:t>F. Addressing inequality</a:t>
            </a:r>
          </a:p>
        </p:txBody>
      </p:sp>
    </p:spTree>
    <p:extLst>
      <p:ext uri="{BB962C8B-B14F-4D97-AF65-F5344CB8AC3E}">
        <p14:creationId xmlns:p14="http://schemas.microsoft.com/office/powerpoint/2010/main" val="2905491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559178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Addressing unfair inequality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8412" y="1494819"/>
            <a:ext cx="10996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Government policies can influence economic inequality by: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b="1" dirty="0">
                <a:solidFill>
                  <a:srgbClr val="25229C"/>
                </a:solidFill>
              </a:rPr>
              <a:t>Redistribution</a:t>
            </a:r>
            <a:r>
              <a:rPr lang="en-US" sz="3200" dirty="0">
                <a:solidFill>
                  <a:srgbClr val="25229C"/>
                </a:solidFill>
              </a:rPr>
              <a:t> </a:t>
            </a:r>
            <a:r>
              <a:rPr lang="en-GB" sz="3200" b="1" dirty="0">
                <a:solidFill>
                  <a:srgbClr val="25229C"/>
                </a:solidFill>
              </a:rPr>
              <a:t>(welfare state):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Taxes and transfers </a:t>
            </a:r>
            <a:r>
              <a:rPr lang="en-US" sz="3200" dirty="0"/>
              <a:t>to reduce differences in disposable income, and </a:t>
            </a:r>
            <a:r>
              <a:rPr lang="en-US" sz="3200" dirty="0">
                <a:solidFill>
                  <a:srgbClr val="FF0000"/>
                </a:solidFill>
              </a:rPr>
              <a:t>expenditure on public services</a:t>
            </a:r>
            <a:r>
              <a:rPr lang="en-US" sz="3200" dirty="0"/>
              <a:t>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800" b="1" dirty="0"/>
              <a:t>Progressive</a:t>
            </a:r>
            <a:r>
              <a:rPr lang="en-GB" sz="2800" dirty="0"/>
              <a:t> policies directly reduce inequality.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800" b="1" dirty="0"/>
              <a:t>Regressive</a:t>
            </a:r>
            <a:r>
              <a:rPr lang="en-GB" sz="2800" dirty="0"/>
              <a:t> policies directly increase inequality.</a:t>
            </a:r>
            <a:endParaRPr lang="en-US" sz="28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b="1" dirty="0" err="1">
                <a:solidFill>
                  <a:srgbClr val="25229C"/>
                </a:solidFill>
              </a:rPr>
              <a:t>Predistribution</a:t>
            </a:r>
            <a:r>
              <a:rPr lang="en-US" sz="3200" b="1" dirty="0">
                <a:solidFill>
                  <a:srgbClr val="25229C"/>
                </a:solidFill>
              </a:rPr>
              <a:t>:</a:t>
            </a:r>
            <a:r>
              <a:rPr lang="en-US" sz="3200" dirty="0"/>
              <a:t> Greater equality of endowments (see examples on the next slide)</a:t>
            </a:r>
          </a:p>
        </p:txBody>
      </p:sp>
    </p:spTree>
    <p:extLst>
      <p:ext uri="{BB962C8B-B14F-4D97-AF65-F5344CB8AC3E}">
        <p14:creationId xmlns:p14="http://schemas.microsoft.com/office/powerpoint/2010/main" val="4237735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22" y="559178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 err="1">
                <a:latin typeface="+mn-lt"/>
              </a:rPr>
              <a:t>Predistribution</a:t>
            </a:r>
            <a:r>
              <a:rPr lang="en-GB" sz="4800" dirty="0">
                <a:latin typeface="+mn-lt"/>
              </a:rPr>
              <a:t> policies: Examples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4" y="1439591"/>
            <a:ext cx="11834062" cy="503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34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3578" y="514431"/>
            <a:ext cx="8269940" cy="669902"/>
          </a:xfrm>
        </p:spPr>
        <p:txBody>
          <a:bodyPr>
            <a:noAutofit/>
          </a:bodyPr>
          <a:lstStyle/>
          <a:p>
            <a:pPr algn="ctr"/>
            <a:r>
              <a:rPr lang="en-GB" sz="4800" dirty="0"/>
              <a:t>EXTRAS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52F4A9-AA41-0403-9F56-A0D9580369E1}"/>
              </a:ext>
            </a:extLst>
          </p:cNvPr>
          <p:cNvSpPr txBox="1"/>
          <p:nvPr/>
        </p:nvSpPr>
        <p:spPr>
          <a:xfrm>
            <a:off x="5214257" y="2155371"/>
            <a:ext cx="233333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/>
              </a:rPr>
              <a:t>https://bit.ly/3Nq1Vu2</a:t>
            </a:r>
          </a:p>
          <a:p>
            <a:endParaRPr lang="en-GB" dirty="0">
              <a:hlinkClick r:id="rId2"/>
            </a:endParaRPr>
          </a:p>
          <a:p>
            <a:r>
              <a:rPr lang="en-GB" dirty="0">
                <a:hlinkClick r:id="rId2"/>
              </a:rPr>
              <a:t>https://bit.ly/3wpngxZ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https://bit.ly/3a1X7wd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https://bit.ly/3a1X7wd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432742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70625" y="554772"/>
            <a:ext cx="2650750" cy="669902"/>
          </a:xfrm>
        </p:spPr>
        <p:txBody>
          <a:bodyPr>
            <a:noAutofit/>
          </a:bodyPr>
          <a:lstStyle/>
          <a:p>
            <a:r>
              <a:rPr lang="en-GB" sz="4800" dirty="0">
                <a:latin typeface="+mn-lt"/>
              </a:rPr>
              <a:t>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577" y="1521186"/>
            <a:ext cx="1083084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b="1" dirty="0"/>
              <a:t>Technology</a:t>
            </a:r>
            <a:r>
              <a:rPr lang="en-US" sz="3200" dirty="0"/>
              <a:t> and </a:t>
            </a:r>
            <a:r>
              <a:rPr lang="en-US" sz="3200" b="1" dirty="0"/>
              <a:t>institutions</a:t>
            </a:r>
            <a:r>
              <a:rPr lang="en-US" sz="3200" dirty="0"/>
              <a:t> influence inequality directly and indirectly (via differences in endowments).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b="1" dirty="0"/>
              <a:t>Various types of inequality: </a:t>
            </a:r>
            <a:r>
              <a:rPr lang="en-US" sz="3200" dirty="0"/>
              <a:t>between countries, group inequality, inherited inequality.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b="1" dirty="0"/>
              <a:t>Policy</a:t>
            </a:r>
            <a:r>
              <a:rPr lang="en-US" sz="3200" dirty="0"/>
              <a:t> can reduce inequalities by affecting technology, institutions and the distribution of endowments.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b="1" dirty="0"/>
              <a:t>How equal should society be? </a:t>
            </a:r>
            <a:r>
              <a:rPr lang="en-US" sz="3200" dirty="0"/>
              <a:t>Depends on beliefs about inequality and preferences for fairness.</a:t>
            </a:r>
          </a:p>
        </p:txBody>
      </p:sp>
    </p:spTree>
    <p:extLst>
      <p:ext uri="{BB962C8B-B14F-4D97-AF65-F5344CB8AC3E}">
        <p14:creationId xmlns:p14="http://schemas.microsoft.com/office/powerpoint/2010/main" val="4162583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90694" y="541325"/>
            <a:ext cx="4548187" cy="669902"/>
          </a:xfrm>
        </p:spPr>
        <p:txBody>
          <a:bodyPr>
            <a:noAutofit/>
          </a:bodyPr>
          <a:lstStyle/>
          <a:p>
            <a:r>
              <a:rPr lang="en-GB" sz="4800" dirty="0">
                <a:latin typeface="+mn-lt"/>
              </a:rPr>
              <a:t>Readings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577" y="1920115"/>
            <a:ext cx="1083084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200" dirty="0"/>
              <a:t>E-book Chapter available on e-class (“Inequality” folder)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8445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" name="Online Media 1" descr="Investigating inequality">
            <a:hlinkClick r:id="" action="ppaction://media"/>
            <a:extLst>
              <a:ext uri="{FF2B5EF4-FFF2-40B4-BE49-F238E27FC236}">
                <a16:creationId xmlns:a16="http://schemas.microsoft.com/office/drawing/2014/main" id="{2ACB8C61-1D00-BA4B-87EB-E561932AFA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4484" y="320040"/>
            <a:ext cx="7619984" cy="43052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8C209-97B7-8F4C-A0F4-F6D163949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10912"/>
            <a:ext cx="6976872" cy="13441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17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ES" sz="17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82033-271D-328F-CB05-17C20173E7F3}"/>
              </a:ext>
            </a:extLst>
          </p:cNvPr>
          <p:cNvSpPr txBox="1"/>
          <p:nvPr/>
        </p:nvSpPr>
        <p:spPr>
          <a:xfrm>
            <a:off x="4141216" y="5429303"/>
            <a:ext cx="4476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400" dirty="0">
                <a:solidFill>
                  <a:schemeClr val="bg1"/>
                </a:solidFill>
              </a:rPr>
              <a:t>Migration and Inequality in the UK</a:t>
            </a:r>
          </a:p>
        </p:txBody>
      </p:sp>
    </p:spTree>
    <p:extLst>
      <p:ext uri="{BB962C8B-B14F-4D97-AF65-F5344CB8AC3E}">
        <p14:creationId xmlns:p14="http://schemas.microsoft.com/office/powerpoint/2010/main" val="1865076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462" y="1848584"/>
            <a:ext cx="10515600" cy="4476016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GB" sz="4000" dirty="0"/>
              <a:t>Introduction</a:t>
            </a:r>
          </a:p>
          <a:p>
            <a:pPr marL="514350" indent="-514350">
              <a:buAutoNum type="alphaUcPeriod"/>
            </a:pPr>
            <a:r>
              <a:rPr lang="en-GB" sz="4000" dirty="0"/>
              <a:t>Trends in inequality</a:t>
            </a:r>
          </a:p>
          <a:p>
            <a:pPr marL="514350" indent="-514350">
              <a:buAutoNum type="alphaUcPeriod"/>
            </a:pPr>
            <a:r>
              <a:rPr lang="en-GB" sz="4000" dirty="0"/>
              <a:t>Types of inequality</a:t>
            </a:r>
          </a:p>
          <a:p>
            <a:pPr marL="514350" indent="-514350">
              <a:buAutoNum type="alphaUcPeriod"/>
            </a:pPr>
            <a:r>
              <a:rPr lang="en-GB" sz="4000" dirty="0"/>
              <a:t>Evaluating inequality</a:t>
            </a:r>
          </a:p>
          <a:p>
            <a:pPr marL="514350" indent="-514350">
              <a:buAutoNum type="alphaUcPeriod"/>
            </a:pPr>
            <a:r>
              <a:rPr lang="en-GB" sz="4000" dirty="0"/>
              <a:t>Explaining inequality</a:t>
            </a:r>
          </a:p>
          <a:p>
            <a:pPr marL="514350" indent="-514350">
              <a:buAutoNum type="alphaUcPeriod"/>
            </a:pPr>
            <a:r>
              <a:rPr lang="en-GB" sz="4000" dirty="0"/>
              <a:t>Addressing inequality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475" y="788737"/>
            <a:ext cx="2580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OUTLINE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14716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64995" y="2299370"/>
            <a:ext cx="4862011" cy="1071359"/>
          </a:xfrm>
        </p:spPr>
        <p:txBody>
          <a:bodyPr>
            <a:noAutofit/>
          </a:bodyPr>
          <a:lstStyle/>
          <a:p>
            <a:r>
              <a:rPr lang="en-GB" dirty="0">
                <a:latin typeface="+mn-lt"/>
              </a:rPr>
              <a:t>A. Introduction</a:t>
            </a:r>
          </a:p>
        </p:txBody>
      </p:sp>
    </p:spTree>
    <p:extLst>
      <p:ext uri="{BB962C8B-B14F-4D97-AF65-F5344CB8AC3E}">
        <p14:creationId xmlns:p14="http://schemas.microsoft.com/office/powerpoint/2010/main" val="1042263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The Context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1015" y="1811724"/>
            <a:ext cx="1013278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The asymmetry between parties can result in unequal outcomes.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b="1" dirty="0"/>
              <a:t>Why do these asymmetries (inequalities) occur?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b="1" dirty="0"/>
              <a:t>How can we reduce inequality?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b="1" dirty="0"/>
              <a:t>How much equality should a society have? </a:t>
            </a:r>
          </a:p>
        </p:txBody>
      </p:sp>
    </p:spTree>
    <p:extLst>
      <p:ext uri="{BB962C8B-B14F-4D97-AF65-F5344CB8AC3E}">
        <p14:creationId xmlns:p14="http://schemas.microsoft.com/office/powerpoint/2010/main" val="44257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4" y="709839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latin typeface="+mn-lt"/>
              </a:rPr>
              <a:t>This </a:t>
            </a:r>
            <a:r>
              <a:rPr lang="es-ES" sz="4800" dirty="0" err="1">
                <a:latin typeface="+mn-lt"/>
              </a:rPr>
              <a:t>Lecture</a:t>
            </a:r>
            <a:r>
              <a:rPr lang="en-GB" sz="4800" dirty="0">
                <a:latin typeface="+mn-lt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600" y="2182586"/>
            <a:ext cx="1090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/>
              <a:t>Trends in economic inequality within and between countries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Types and sources of inequality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When and how inequality should be addressed</a:t>
            </a:r>
          </a:p>
        </p:txBody>
      </p:sp>
    </p:spTree>
    <p:extLst>
      <p:ext uri="{BB962C8B-B14F-4D97-AF65-F5344CB8AC3E}">
        <p14:creationId xmlns:p14="http://schemas.microsoft.com/office/powerpoint/2010/main" val="33395243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17&quot;&gt;&lt;/object&gt;&lt;object type=&quot;2&quot; unique_id=&quot;10018&quot;&gt;&lt;object type=&quot;3&quot; unique_id=&quot;10025&quot;&gt;&lt;property id=&quot;20148&quot; value=&quot;5&quot;/&gt;&lt;property id=&quot;20300&quot; value=&quot;Slide 1 - &amp;quot;Unit 6&amp;quot;&quot;/&gt;&lt;property id=&quot;20307&quot; value=&quot;256&quot;/&gt;&lt;/object&gt;&lt;object type=&quot;3&quot; unique_id=&quot;10026&quot;&gt;&lt;property id=&quot;20148&quot; value=&quot;5&quot;/&gt;&lt;property id=&quot;20300&quot; value=&quot;Slide 3 - &amp;quot;The Unit in Context&amp;quot;&quot;/&gt;&lt;property id=&quot;20307&quot; value=&quot;257&quot;/&gt;&lt;/object&gt;&lt;object type=&quot;3&quot; unique_id=&quot;10055&quot;&gt;&lt;property id=&quot;20148&quot; value=&quot;5&quot;/&gt;&lt;property id=&quot;20300&quot; value=&quot;Slide 4 - &amp;quot;This Unit &amp;quot;&quot;/&gt;&lt;property id=&quot;20307&quot; value=&quot;258&quot;/&gt;&lt;/object&gt;&lt;object type=&quot;3&quot; unique_id=&quot;10151&quot;&gt;&lt;property id=&quot;20148&quot; value=&quot;5&quot;/&gt;&lt;property id=&quot;20300&quot; value=&quot;Slide 6 - &amp;quot;Firms and Wage Contracts&amp;quot;&quot;/&gt;&lt;property id=&quot;20307&quot; value=&quot;259&quot;/&gt;&lt;/object&gt;&lt;object type=&quot;3&quot; unique_id=&quot;10218&quot;&gt;&lt;property id=&quot;20148&quot; value=&quot;5&quot;/&gt;&lt;property id=&quot;20300&quot; value=&quot;Slide 7 - &amp;quot;Firms and Wage Contracts&amp;quot;&quot;/&gt;&lt;property id=&quot;20307&quot; value=&quot;260&quot;/&gt;&lt;/object&gt;&lt;object type=&quot;3&quot; unique_id=&quot;19938&quot;&gt;&lt;property id=&quot;20148&quot; value=&quot;5&quot;/&gt;&lt;property id=&quot;20300&quot; value=&quot;Slide 8&quot;/&gt;&lt;property id=&quot;20307&quot; value=&quot;261&quot;/&gt;&lt;/object&gt;&lt;object type=&quot;3&quot; unique_id=&quot;20019&quot;&gt;&lt;property id=&quot;20148&quot; value=&quot;5&quot;/&gt;&lt;property id=&quot;20300&quot; value=&quot;Slide 2 - &amp;quot;A. Introduction&amp;quot;&quot;/&gt;&lt;property id=&quot;20307&quot; value=&quot;262&quot;/&gt;&lt;/object&gt;&lt;object type=&quot;3&quot; unique_id=&quot;20065&quot;&gt;&lt;property id=&quot;20148&quot; value=&quot;5&quot;/&gt;&lt;property id=&quot;20300&quot; value=&quot;Slide 5 - &amp;quot;B. Labour Contracts and Employment Rents&amp;quot;&quot;/&gt;&lt;property id=&quot;20307&quot; value=&quot;263&quot;/&gt;&lt;/object&gt;&lt;object type=&quot;3&quot; unique_id=&quot;20066&quot;&gt;&lt;property id=&quot;20148&quot; value=&quot;5&quot;/&gt;&lt;property id=&quot;20300&quot; value=&quot;Slide 9 - &amp;quot;C. Labour Discipline Model&amp;quot;&quot;/&gt;&lt;property id=&quot;20307&quot; value=&quot;264&quot;/&gt;&lt;/object&gt;&lt;object type=&quot;3&quot; unique_id=&quot;20144&quot;&gt;&lt;property id=&quot;20148&quot; value=&quot;5&quot;/&gt;&lt;property id=&quot;20300&quot; value=&quot;Slide 14 - &amp;quot;D. The Wage Curve&amp;quot;&quot;/&gt;&lt;property id=&quot;20307&quot; value=&quot;265&quot;/&gt;&lt;/object&gt;&lt;object type=&quot;3&quot; unique_id=&quot;20145&quot;&gt;&lt;property id=&quot;20148&quot; value=&quot;5&quot;/&gt;&lt;property id=&quot;20300&quot; value=&quot;Slide 18 - &amp;quot;E. Fairness and Reciprocity&amp;quot;&quot;/&gt;&lt;property id=&quot;20307&quot; value=&quot;266&quot;/&gt;&lt;/object&gt;&lt;object type=&quot;3&quot; unique_id=&quot;20185&quot;&gt;&lt;property id=&quot;20148&quot; value=&quot;5&quot;/&gt;&lt;property id=&quot;20300&quot; value=&quot;Slide 19 - &amp;quot;G. Looking Forward&amp;quot;&quot;/&gt;&lt;property id=&quot;20307&quot; value=&quot;267&quot;/&gt;&lt;/object&gt;&lt;object type=&quot;3&quot; unique_id=&quot;20228&quot;&gt;&lt;property id=&quot;20148&quot; value=&quot;5&quot;/&gt;&lt;property id=&quot;20300&quot; value=&quot;Slide 20 - &amp;quot;Firms and their Customers&amp;quot;&quot;/&gt;&lt;property id=&quot;20307&quot; value=&quot;268&quot;/&gt;&lt;/object&gt;&lt;object type=&quot;3&quot; unique_id=&quot;20567&quot;&gt;&lt;property id=&quot;20148&quot; value=&quot;5&quot;/&gt;&lt;property id=&quot;20300&quot; value=&quot;Slide 10&quot;/&gt;&lt;property id=&quot;20307&quot; value=&quot;269&quot;/&gt;&lt;/object&gt;&lt;object type=&quot;3&quot; unique_id=&quot;20696&quot;&gt;&lt;property id=&quot;20148&quot; value=&quot;5&quot;/&gt;&lt;property id=&quot;20300&quot; value=&quot;Slide 12&quot;/&gt;&lt;property id=&quot;20307&quot; value=&quot;270&quot;/&gt;&lt;/object&gt;&lt;object type=&quot;3&quot; unique_id=&quot;20782&quot;&gt;&lt;property id=&quot;20148&quot; value=&quot;5&quot;/&gt;&lt;property id=&quot;20300&quot; value=&quot;Slide 13&quot;/&gt;&lt;property id=&quot;20307&quot; value=&quot;271&quot;/&gt;&lt;/object&gt;&lt;object type=&quot;3&quot; unique_id=&quot;20963&quot;&gt;&lt;property id=&quot;20148&quot; value=&quot;5&quot;/&gt;&lt;property id=&quot;20300&quot; value=&quot;Slide 11&quot;/&gt;&lt;property id=&quot;20307&quot; value=&quot;272&quot;/&gt;&lt;/object&gt;&lt;object type=&quot;3&quot; unique_id=&quot;21116&quot;&gt;&lt;property id=&quot;20148&quot; value=&quot;5&quot;/&gt;&lt;property id=&quot;20300&quot; value=&quot;Slide 16&quot;/&gt;&lt;property id=&quot;20307&quot; value=&quot;273&quot;/&gt;&lt;/object&gt;&lt;object type=&quot;3&quot; unique_id=&quot;21217&quot;&gt;&lt;property id=&quot;20148&quot; value=&quot;5&quot;/&gt;&lt;property id=&quot;20300&quot; value=&quot;Slide 15&quot;/&gt;&lt;property id=&quot;20307&quot; value=&quot;274&quot;/&gt;&lt;/object&gt;&lt;object type=&quot;3&quot; unique_id=&quot;21428&quot;&gt;&lt;property id=&quot;20148&quot; value=&quot;5&quot;/&gt;&lt;property id=&quot;20300&quot; value=&quot;Slide 17&quot;/&gt;&lt;property id=&quot;20307&quot; value=&quot;27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5A50"/>
      </a:accent1>
      <a:accent2>
        <a:srgbClr val="FFECD0"/>
      </a:accent2>
      <a:accent3>
        <a:srgbClr val="EBEBEB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2243</TotalTime>
  <Words>1603</Words>
  <Application>Microsoft Macintosh PowerPoint</Application>
  <PresentationFormat>Widescreen</PresentationFormat>
  <Paragraphs>162</Paragraphs>
  <Slides>45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Courier New</vt:lpstr>
      <vt:lpstr>Tw Cen MT</vt:lpstr>
      <vt:lpstr>Wingdings</vt:lpstr>
      <vt:lpstr>Office Theme</vt:lpstr>
      <vt:lpstr>PowerPoint Presentation</vt:lpstr>
      <vt:lpstr>PowerPoint Presentation</vt:lpstr>
      <vt:lpstr>Interview with Thomas Piketty</vt:lpstr>
      <vt:lpstr>PowerPoint Presentation</vt:lpstr>
      <vt:lpstr>PowerPoint Presentation</vt:lpstr>
      <vt:lpstr>PowerPoint Presentation</vt:lpstr>
      <vt:lpstr>A. Introduction</vt:lpstr>
      <vt:lpstr>The Context</vt:lpstr>
      <vt:lpstr>This Lecture </vt:lpstr>
      <vt:lpstr>B. Trends in inequality</vt:lpstr>
      <vt:lpstr>Inequality within countries</vt:lpstr>
      <vt:lpstr>Trends in inequality across countries</vt:lpstr>
      <vt:lpstr>Global inequality</vt:lpstr>
      <vt:lpstr>Within-country inequality</vt:lpstr>
      <vt:lpstr>Income Inequality, Greece 2020</vt:lpstr>
      <vt:lpstr>PowerPoint Presentation</vt:lpstr>
      <vt:lpstr>C. Types of inequality</vt:lpstr>
      <vt:lpstr>Categorical (group) inequality</vt:lpstr>
      <vt:lpstr>Relation to cross-sectional inequality</vt:lpstr>
      <vt:lpstr>Inherited/Intergenerational inequality</vt:lpstr>
      <vt:lpstr>D. Evaluating inequality</vt:lpstr>
      <vt:lpstr>When is inequality unfair?</vt:lpstr>
      <vt:lpstr>E. Explaining inequality</vt:lpstr>
      <vt:lpstr>Economic inequality: Sources</vt:lpstr>
      <vt:lpstr>Economic inequality: Sources</vt:lpstr>
      <vt:lpstr>Economic inequality: Sources</vt:lpstr>
      <vt:lpstr>Economic inequality: Sources</vt:lpstr>
      <vt:lpstr>Economic inequality: Sources</vt:lpstr>
      <vt:lpstr>Example #1: Worker productivity rises</vt:lpstr>
      <vt:lpstr>Example #1: Worker productivity rises</vt:lpstr>
      <vt:lpstr>Example #2: Labour market segmentation</vt:lpstr>
      <vt:lpstr>Example #3: Automation</vt:lpstr>
      <vt:lpstr>Example #3: Automation</vt:lpstr>
      <vt:lpstr>Example #3: Automation</vt:lpstr>
      <vt:lpstr>Πώς η αυτοματοποίηση μεταμορφώνει την Κίνα (video)</vt:lpstr>
      <vt:lpstr>Αυτοματοποίηση &amp; συρρίκνωση της μεσαίας τάξης (video)</vt:lpstr>
      <vt:lpstr>Αυτοματοποίηση &amp; συρρίκνωση της μεσαίας τάξης</vt:lpstr>
      <vt:lpstr>Automation &amp; inequality (podcast)</vt:lpstr>
      <vt:lpstr>Explaining trends in income inequality</vt:lpstr>
      <vt:lpstr>F. Addressing inequality</vt:lpstr>
      <vt:lpstr>Addressing unfair inequality</vt:lpstr>
      <vt:lpstr>Predistribution policies: Examples</vt:lpstr>
      <vt:lpstr>EXTRAS</vt:lpstr>
      <vt:lpstr>Summary</vt:lpstr>
      <vt:lpstr>Readings</vt:lpstr>
    </vt:vector>
  </TitlesOfParts>
  <Company>University of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</dc:title>
  <dc:creator>AJ Lait</dc:creator>
  <cp:lastModifiedBy>Eugenia Vella</cp:lastModifiedBy>
  <cp:revision>363</cp:revision>
  <dcterms:created xsi:type="dcterms:W3CDTF">2017-10-21T15:56:18Z</dcterms:created>
  <dcterms:modified xsi:type="dcterms:W3CDTF">2023-05-08T19:29:01Z</dcterms:modified>
</cp:coreProperties>
</file>