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375" r:id="rId3"/>
    <p:sldId id="259" r:id="rId4"/>
    <p:sldId id="257" r:id="rId5"/>
    <p:sldId id="261" r:id="rId6"/>
    <p:sldId id="262" r:id="rId7"/>
    <p:sldId id="374" r:id="rId8"/>
    <p:sldId id="383" r:id="rId9"/>
    <p:sldId id="384" r:id="rId10"/>
    <p:sldId id="385" r:id="rId11"/>
    <p:sldId id="386" r:id="rId12"/>
    <p:sldId id="387" r:id="rId13"/>
    <p:sldId id="388" r:id="rId14"/>
    <p:sldId id="354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 autoAdjust="0"/>
    <p:restoredTop sz="99309" autoAdjust="0"/>
  </p:normalViewPr>
  <p:slideViewPr>
    <p:cSldViewPr>
      <p:cViewPr varScale="1">
        <p:scale>
          <a:sx n="53" d="100"/>
          <a:sy n="53" d="100"/>
        </p:scale>
        <p:origin x="-1354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Οικονομική Ιστορία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206578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14:</a:t>
            </a:r>
            <a:r>
              <a:rPr lang="en-US" sz="2800" dirty="0" smtClean="0"/>
              <a:t> </a:t>
            </a:r>
            <a:r>
              <a:rPr lang="el-GR" sz="2800" dirty="0" smtClean="0"/>
              <a:t>Μερικά Διδάγματα της Παγκόσμιας Οικονομικής Ιστορίας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Ιωάννα-Σαπφώ Πεπελάση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Οικονομικής Επιστήμης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Διδάγματα </a:t>
            </a:r>
            <a:r>
              <a:rPr lang="el-GR" dirty="0" smtClean="0"/>
              <a:t>(4 από 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endParaRPr lang="el-GR" dirty="0" smtClean="0"/>
          </a:p>
          <a:p>
            <a:r>
              <a:rPr lang="el-GR" sz="3400" dirty="0" smtClean="0"/>
              <a:t>Η βιομηχανική επανάσταση είναι μία σύνθετη υπόθεση που αφορά όλη την οικονομία. </a:t>
            </a:r>
          </a:p>
          <a:p>
            <a:r>
              <a:rPr lang="el-GR" sz="3400" dirty="0" smtClean="0"/>
              <a:t>Αν </a:t>
            </a:r>
            <a:r>
              <a:rPr lang="el-GR" sz="3400" dirty="0" smtClean="0"/>
              <a:t>και υπάρχουν </a:t>
            </a:r>
            <a:r>
              <a:rPr lang="el-GR" sz="3400" dirty="0" err="1" smtClean="0"/>
              <a:t>stylized</a:t>
            </a:r>
            <a:r>
              <a:rPr lang="el-GR" sz="3400" dirty="0" smtClean="0"/>
              <a:t> </a:t>
            </a:r>
            <a:r>
              <a:rPr lang="el-GR" sz="3400" dirty="0" err="1" smtClean="0"/>
              <a:t>facts</a:t>
            </a:r>
            <a:r>
              <a:rPr lang="el-GR" sz="3400" dirty="0" smtClean="0"/>
              <a:t> για την βιομηχανική επανάσταση, υπάρχουν και μεγάλες διαφορές και ανάμεσα στις εθνικές εμπειρίες εκβιομηχάνισης και ανάμεσα στις διαφορετικές εποχές. </a:t>
            </a:r>
            <a:endParaRPr lang="el-GR" sz="3400" dirty="0" smtClean="0"/>
          </a:p>
          <a:p>
            <a:r>
              <a:rPr lang="el-GR" sz="3400" dirty="0" smtClean="0"/>
              <a:t>Καθώς </a:t>
            </a:r>
            <a:r>
              <a:rPr lang="el-GR" sz="3400" dirty="0" smtClean="0"/>
              <a:t>προχωράμε στον χρόνο, οι βιομηχανικές επαναστάσεις αλλάζουν μορφή και περιεχόμενο. </a:t>
            </a:r>
          </a:p>
          <a:p>
            <a:r>
              <a:rPr lang="el-GR" sz="3400" dirty="0" smtClean="0"/>
              <a:t>Η </a:t>
            </a:r>
            <a:r>
              <a:rPr lang="el-GR" sz="3400" dirty="0" smtClean="0"/>
              <a:t>σημασία των θεσμών και της κουλτούρας στην βιομηχανική επανάσταση/ οικονομική ανάπτυξη. Τα οικονομικά δρώμενα εντάσσονται σε ένα ευρύτερο σύνολο: την πολιτική οικονομία. </a:t>
            </a:r>
            <a:endParaRPr lang="el-GR" sz="3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Διδάγματα (5 από 6)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Η οικονομία της αγοράς και το κράτος έχουν σχέση </a:t>
            </a:r>
            <a:r>
              <a:rPr lang="el-GR" dirty="0" err="1" smtClean="0"/>
              <a:t>άλληλο</a:t>
            </a:r>
            <a:r>
              <a:rPr lang="el-GR" dirty="0" smtClean="0"/>
              <a:t>-εξάρτησης. </a:t>
            </a:r>
          </a:p>
          <a:p>
            <a:r>
              <a:rPr lang="el-GR" dirty="0" smtClean="0"/>
              <a:t>Η </a:t>
            </a:r>
            <a:r>
              <a:rPr lang="el-GR" dirty="0" smtClean="0"/>
              <a:t>άνοδος του σύγχρονου κράτους συνδέεται με </a:t>
            </a:r>
            <a:r>
              <a:rPr lang="el-GR" dirty="0" smtClean="0"/>
              <a:t>τη </a:t>
            </a:r>
            <a:r>
              <a:rPr lang="el-GR" dirty="0" smtClean="0"/>
              <a:t>Β</a:t>
            </a:r>
            <a:r>
              <a:rPr lang="el-GR" dirty="0" smtClean="0"/>
              <a:t>ιομηχανική </a:t>
            </a:r>
            <a:r>
              <a:rPr lang="el-GR" dirty="0" smtClean="0"/>
              <a:t>Ε</a:t>
            </a:r>
            <a:r>
              <a:rPr lang="el-GR" dirty="0" smtClean="0"/>
              <a:t>πανάσταση </a:t>
            </a:r>
            <a:r>
              <a:rPr lang="el-GR" dirty="0" smtClean="0"/>
              <a:t>και την οικονομική ανάπτυξη.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Διδάγματα (6 από 6)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Οι </a:t>
            </a:r>
            <a:r>
              <a:rPr lang="el-GR" dirty="0" smtClean="0"/>
              <a:t>θεσμοί εξελίσσονται, ο καπιταλισμός εξελίσσεται. </a:t>
            </a:r>
          </a:p>
          <a:p>
            <a:r>
              <a:rPr lang="el-GR" dirty="0" smtClean="0"/>
              <a:t>Ο </a:t>
            </a:r>
            <a:r>
              <a:rPr lang="el-GR" dirty="0" smtClean="0"/>
              <a:t>οικονομικός κύκλος είναι αναπόσπαστο κομμάτι του σύγχρονου καπιταλισμού και ότι η αγορά δεν λειτουργεί πάντα ορθολογικά ( </a:t>
            </a:r>
            <a:r>
              <a:rPr lang="el-GR" dirty="0" err="1" smtClean="0"/>
              <a:t>εξ’ου</a:t>
            </a:r>
            <a:r>
              <a:rPr lang="el-GR" dirty="0" smtClean="0"/>
              <a:t> και οι </a:t>
            </a:r>
            <a:r>
              <a:rPr lang="el-GR" dirty="0" err="1" smtClean="0"/>
              <a:t>χρηματο</a:t>
            </a:r>
            <a:r>
              <a:rPr lang="el-GR" dirty="0" smtClean="0"/>
              <a:t>-οικονομικές φούσκες/κρίσεις) </a:t>
            </a:r>
          </a:p>
          <a:p>
            <a:r>
              <a:rPr lang="el-GR" dirty="0" smtClean="0"/>
              <a:t>Η </a:t>
            </a:r>
            <a:r>
              <a:rPr lang="el-GR" dirty="0" smtClean="0"/>
              <a:t>οικονομική πολιτική εξελίσσεται στη διάρκεια του χρόνου- επηρεάζεται από τα οικονομικά γεγονότα και ταυτόχρονα τα επηρεάζει.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14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14: </a:t>
            </a:r>
            <a:r>
              <a:rPr lang="el-GR" dirty="0" smtClean="0"/>
              <a:t>Μερικά Διδάγματα της Παγκόσμιας Οικονομικής Ιστορίας </a:t>
            </a:r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pPr algn="l">
              <a:buNone/>
            </a:pPr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Άντληση </a:t>
            </a:r>
            <a:r>
              <a:rPr lang="el-GR" dirty="0" smtClean="0"/>
              <a:t>διδαγμάτων </a:t>
            </a:r>
            <a:r>
              <a:rPr lang="el-GR" dirty="0" smtClean="0"/>
              <a:t>από την </a:t>
            </a:r>
            <a:r>
              <a:rPr lang="el-GR" smtClean="0"/>
              <a:t>οικονομική ιστορία για </a:t>
            </a:r>
            <a:r>
              <a:rPr lang="el-GR" dirty="0" smtClean="0"/>
              <a:t>τη σύγχρονη εποχή.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Διδάγματα (Οικονομικής) Ιστορίας.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Διδάγματα (Οικονομικής) Ιστορίας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14: </a:t>
            </a:r>
            <a:r>
              <a:rPr lang="el-GR" dirty="0" smtClean="0"/>
              <a:t>Μερικά Διδάγματα της Παγκόσμιας Οικονομικής Ιστορίας </a:t>
            </a:r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Διδάγματα (1 από 6)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l-GR" dirty="0" smtClean="0"/>
          </a:p>
          <a:p>
            <a:r>
              <a:rPr lang="el-GR" b="1" dirty="0" smtClean="0"/>
              <a:t>Η ιστορία δεν επαναλαμβάνεται αλλά διδάσκει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Η οικονομία </a:t>
            </a:r>
            <a:r>
              <a:rPr lang="el-GR" dirty="0" smtClean="0"/>
              <a:t>της αγοράς δεν υπήρξε ο αποκλειστικός θεσμός στην οργάνωση της οικονομίας στη μακρά διάρκεια και ότι η γέννηση και η εξέλιξη του υπήρξε ένα οικονομικό-πολιτικό φαινόμενο. </a:t>
            </a:r>
          </a:p>
          <a:p>
            <a:r>
              <a:rPr lang="el-GR" dirty="0" smtClean="0"/>
              <a:t>Η </a:t>
            </a:r>
            <a:r>
              <a:rPr lang="el-GR" dirty="0" smtClean="0"/>
              <a:t>ιστορία μας </a:t>
            </a:r>
            <a:r>
              <a:rPr lang="el-GR" dirty="0" smtClean="0"/>
              <a:t>διδάσκει  </a:t>
            </a:r>
            <a:r>
              <a:rPr lang="el-GR" dirty="0" smtClean="0"/>
              <a:t>το πως οι άνθρωποι και οι κοινωνίες συμπεριφέρθηκαν σε φάσεις ανατροπών και αλλαγών, κάτι πολύ χρήσιμο σήμερα. </a:t>
            </a:r>
            <a:endParaRPr lang="el-GR" dirty="0" smtClean="0"/>
          </a:p>
          <a:p>
            <a:r>
              <a:rPr lang="el-GR" dirty="0" smtClean="0"/>
              <a:t>Η εξέλιξη και η πρόοδος </a:t>
            </a:r>
            <a:r>
              <a:rPr lang="el-GR" dirty="0" smtClean="0"/>
              <a:t>δεν είναι μια ευθύγραμμη </a:t>
            </a:r>
            <a:r>
              <a:rPr lang="el-GR" dirty="0" smtClean="0"/>
              <a:t>υπόθεση αλλά υπάρχουν </a:t>
            </a:r>
            <a:r>
              <a:rPr lang="el-GR" dirty="0" smtClean="0"/>
              <a:t>και παλινδρομήσεις.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Διδάγματα (2 από 6)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μετάβαση από </a:t>
            </a:r>
            <a:r>
              <a:rPr lang="el-GR" dirty="0" smtClean="0"/>
              <a:t>τη </a:t>
            </a:r>
            <a:r>
              <a:rPr lang="el-GR" dirty="0" smtClean="0"/>
              <a:t>μία εποχή στην άλλη είναι συνήθως σταδιακή και το παλιό εν μέρει συνεχίζει να υπάρχει αλλά σε εξασθενισμένη μορφή. </a:t>
            </a:r>
            <a:endParaRPr lang="el-GR" dirty="0" smtClean="0"/>
          </a:p>
          <a:p>
            <a:r>
              <a:rPr lang="el-GR" dirty="0" smtClean="0"/>
              <a:t>Υπάρχουν </a:t>
            </a:r>
            <a:r>
              <a:rPr lang="el-GR" dirty="0" smtClean="0"/>
              <a:t>δηλαδή κάποιες συνέχειες </a:t>
            </a:r>
            <a:r>
              <a:rPr lang="el-GR" dirty="0" smtClean="0"/>
              <a:t>και σταθερές στη </a:t>
            </a:r>
            <a:r>
              <a:rPr lang="el-GR" dirty="0" smtClean="0"/>
              <a:t>μακρά διάρκεια.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Διδάγματα (3 από 6)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</a:t>
            </a:r>
            <a:r>
              <a:rPr lang="el-GR" dirty="0" smtClean="0"/>
              <a:t>πρωτοπορία της Ευρώπης στην παγκοσμιοποίηση και εκβιομηχάνιση δεν ήταν τυχαία. </a:t>
            </a:r>
          </a:p>
          <a:p>
            <a:r>
              <a:rPr lang="el-GR" dirty="0" smtClean="0"/>
              <a:t> </a:t>
            </a:r>
            <a:r>
              <a:rPr lang="el-GR" dirty="0" smtClean="0"/>
              <a:t>H Παγκοσμιοποίηση και η οικονομική ανάπτυξη δεν είναι ταυτόσημα αλλά συνδέονται και το ένα επιτείνει το άλλο, αλλά ιστορικά όχι πάντα. </a:t>
            </a:r>
          </a:p>
          <a:p>
            <a:r>
              <a:rPr lang="el-GR" dirty="0" smtClean="0"/>
              <a:t>Η </a:t>
            </a:r>
            <a:r>
              <a:rPr lang="el-GR" dirty="0" smtClean="0"/>
              <a:t>Παγκοσμιοποίηση δεν είναι μία συνεχής διαδικασία. </a:t>
            </a:r>
            <a:endParaRPr lang="el-GR" dirty="0" smtClean="0"/>
          </a:p>
          <a:p>
            <a:r>
              <a:rPr lang="el-GR" dirty="0" smtClean="0"/>
              <a:t>Υπάρχουν </a:t>
            </a:r>
            <a:r>
              <a:rPr lang="el-GR" dirty="0" smtClean="0"/>
              <a:t>διαλείμματα από-παγκοσμιοποίησης.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544</Words>
  <Application>Microsoft Office PowerPoint</Application>
  <PresentationFormat>Προβολή στην οθόνη (4:3)</PresentationFormat>
  <Paragraphs>65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Template_CC_BY_NC_ND_0</vt:lpstr>
      <vt:lpstr>Γενική Οικονομική Ιστορία</vt:lpstr>
      <vt:lpstr>Χρηματοδότηση</vt:lpstr>
      <vt:lpstr>Άδειες Χρήσης</vt:lpstr>
      <vt:lpstr>Σκοποί ενότητας</vt:lpstr>
      <vt:lpstr>Περιεχόμενα ενότητας</vt:lpstr>
      <vt:lpstr>Διδάγματα (Οικονομικής) Ιστορίας</vt:lpstr>
      <vt:lpstr>Διδάγματα (1 από 6) </vt:lpstr>
      <vt:lpstr>Διδάγματα (2 από 6) </vt:lpstr>
      <vt:lpstr>Διδάγματα (3 από 6) </vt:lpstr>
      <vt:lpstr>Διδάγματα (4 από 6)</vt:lpstr>
      <vt:lpstr>Διδάγματα (5 από 6) </vt:lpstr>
      <vt:lpstr>Διδάγματα (6 από 6) </vt:lpstr>
      <vt:lpstr>Τέλος Ενότητας #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2015-09-05T20:07:05Z</dcterms:created>
  <dcterms:modified xsi:type="dcterms:W3CDTF">2015-10-03T18:02:34Z</dcterms:modified>
</cp:coreProperties>
</file>