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D3CD-7553-4B79-8001-AB70325ACA2E}" type="datetimeFigureOut">
              <a:rPr lang="en-US" smtClean="0"/>
              <a:t>19-Jan-17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D31-B6C6-4A81-AC52-4CE1FE34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9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D3CD-7553-4B79-8001-AB70325ACA2E}" type="datetimeFigureOut">
              <a:rPr lang="en-US" smtClean="0"/>
              <a:t>19-Jan-17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D31-B6C6-4A81-AC52-4CE1FE34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D3CD-7553-4B79-8001-AB70325ACA2E}" type="datetimeFigureOut">
              <a:rPr lang="en-US" smtClean="0"/>
              <a:t>19-Jan-17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D31-B6C6-4A81-AC52-4CE1FE34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D3CD-7553-4B79-8001-AB70325ACA2E}" type="datetimeFigureOut">
              <a:rPr lang="en-US" smtClean="0"/>
              <a:t>19-Jan-17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D31-B6C6-4A81-AC52-4CE1FE34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3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D3CD-7553-4B79-8001-AB70325ACA2E}" type="datetimeFigureOut">
              <a:rPr lang="en-US" smtClean="0"/>
              <a:t>19-Jan-17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D31-B6C6-4A81-AC52-4CE1FE34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5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D3CD-7553-4B79-8001-AB70325ACA2E}" type="datetimeFigureOut">
              <a:rPr lang="en-US" smtClean="0"/>
              <a:t>19-Jan-17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D31-B6C6-4A81-AC52-4CE1FE34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3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D3CD-7553-4B79-8001-AB70325ACA2E}" type="datetimeFigureOut">
              <a:rPr lang="en-US" smtClean="0"/>
              <a:t>19-Jan-17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D31-B6C6-4A81-AC52-4CE1FE34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2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D3CD-7553-4B79-8001-AB70325ACA2E}" type="datetimeFigureOut">
              <a:rPr lang="en-US" smtClean="0"/>
              <a:t>19-Jan-17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D31-B6C6-4A81-AC52-4CE1FE34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D3CD-7553-4B79-8001-AB70325ACA2E}" type="datetimeFigureOut">
              <a:rPr lang="en-US" smtClean="0"/>
              <a:t>19-Jan-17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D31-B6C6-4A81-AC52-4CE1FE34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D3CD-7553-4B79-8001-AB70325ACA2E}" type="datetimeFigureOut">
              <a:rPr lang="en-US" smtClean="0"/>
              <a:t>19-Jan-17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D31-B6C6-4A81-AC52-4CE1FE34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5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D3CD-7553-4B79-8001-AB70325ACA2E}" type="datetimeFigureOut">
              <a:rPr lang="en-US" smtClean="0"/>
              <a:t>19-Jan-17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6D31-B6C6-4A81-AC52-4CE1FE34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7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9D3CD-7553-4B79-8001-AB70325ACA2E}" type="datetimeFigureOut">
              <a:rPr lang="en-US" smtClean="0"/>
              <a:t>19-Jan-17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26D31-B6C6-4A81-AC52-4CE1FE34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3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8" y="1595181"/>
            <a:ext cx="8583223" cy="366763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5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9" y="1143000"/>
            <a:ext cx="8878539" cy="56491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0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1" y="1600200"/>
            <a:ext cx="7071817" cy="4525963"/>
          </a:xfr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78" y="914400"/>
            <a:ext cx="6939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2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75327"/>
            <a:ext cx="7623617" cy="5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9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4" y="990600"/>
            <a:ext cx="7216578" cy="543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0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33534"/>
            <a:ext cx="6512609" cy="592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8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127" y="990600"/>
            <a:ext cx="588363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85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Milestones</vt:lpstr>
      <vt:lpstr>Milestones</vt:lpstr>
      <vt:lpstr>Milestones</vt:lpstr>
      <vt:lpstr>Milestones</vt:lpstr>
      <vt:lpstr>Milestones</vt:lpstr>
      <vt:lpstr>Milestones</vt:lpstr>
      <vt:lpstr>Milestones</vt:lpstr>
      <vt:lpstr>Milestones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Milestones</dc:title>
  <dc:creator>S</dc:creator>
  <cp:lastModifiedBy>S</cp:lastModifiedBy>
  <cp:revision>1</cp:revision>
  <dcterms:created xsi:type="dcterms:W3CDTF">2017-01-19T00:09:29Z</dcterms:created>
  <dcterms:modified xsi:type="dcterms:W3CDTF">2017-01-19T00:17:45Z</dcterms:modified>
</cp:coreProperties>
</file>