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78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6E1B4D-372E-4183-95B8-F0E2B4344F96}" v="39" dt="2026-06-06T04:17:11.7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eodore Krintas" userId="e9177ccc-7a9a-4c6a-9c49-4f1f3501f8ed" providerId="ADAL" clId="{CFCFA45F-2D8F-4E80-90A6-050750300DEB}"/>
    <pc:docChg chg="undo custSel modSld">
      <pc:chgData name="Theodore Krintas" userId="e9177ccc-7a9a-4c6a-9c49-4f1f3501f8ed" providerId="ADAL" clId="{CFCFA45F-2D8F-4E80-90A6-050750300DEB}" dt="2026-06-06T04:17:22.982" v="508" actId="478"/>
      <pc:docMkLst>
        <pc:docMk/>
      </pc:docMkLst>
      <pc:sldChg chg="addSp delSp modSp mod">
        <pc:chgData name="Theodore Krintas" userId="e9177ccc-7a9a-4c6a-9c49-4f1f3501f8ed" providerId="ADAL" clId="{CFCFA45F-2D8F-4E80-90A6-050750300DEB}" dt="2026-06-06T03:51:44.866" v="4" actId="255"/>
        <pc:sldMkLst>
          <pc:docMk/>
          <pc:sldMk cId="0" sldId="256"/>
        </pc:sldMkLst>
        <pc:spChg chg="mod">
          <ac:chgData name="Theodore Krintas" userId="e9177ccc-7a9a-4c6a-9c49-4f1f3501f8ed" providerId="ADAL" clId="{CFCFA45F-2D8F-4E80-90A6-050750300DEB}" dt="2026-06-06T03:51:44.866" v="4" actId="255"/>
          <ac:spMkLst>
            <pc:docMk/>
            <pc:sldMk cId="0" sldId="256"/>
            <ac:spMk id="11" creationId="{00000000-0000-0000-0000-000000000000}"/>
          </ac:spMkLst>
        </pc:spChg>
        <pc:picChg chg="del">
          <ac:chgData name="Theodore Krintas" userId="e9177ccc-7a9a-4c6a-9c49-4f1f3501f8ed" providerId="ADAL" clId="{CFCFA45F-2D8F-4E80-90A6-050750300DEB}" dt="2026-06-06T03:49:15.259" v="0" actId="478"/>
          <ac:picMkLst>
            <pc:docMk/>
            <pc:sldMk cId="0" sldId="256"/>
            <ac:picMk id="15" creationId="{00000000-0000-0000-0000-000000000000}"/>
          </ac:picMkLst>
        </pc:picChg>
        <pc:picChg chg="add mod">
          <ac:chgData name="Theodore Krintas" userId="e9177ccc-7a9a-4c6a-9c49-4f1f3501f8ed" providerId="ADAL" clId="{CFCFA45F-2D8F-4E80-90A6-050750300DEB}" dt="2026-06-06T03:51:20.858" v="1"/>
          <ac:picMkLst>
            <pc:docMk/>
            <pc:sldMk cId="0" sldId="256"/>
            <ac:picMk id="16" creationId="{32D23873-9EA6-58AF-7DE6-411BDB6AAD79}"/>
          </ac:picMkLst>
        </pc:picChg>
      </pc:sldChg>
      <pc:sldChg chg="addSp delSp modSp mod">
        <pc:chgData name="Theodore Krintas" userId="e9177ccc-7a9a-4c6a-9c49-4f1f3501f8ed" providerId="ADAL" clId="{CFCFA45F-2D8F-4E80-90A6-050750300DEB}" dt="2026-06-06T04:17:22.982" v="508" actId="478"/>
        <pc:sldMkLst>
          <pc:docMk/>
          <pc:sldMk cId="0" sldId="257"/>
        </pc:sldMkLst>
        <pc:spChg chg="del">
          <ac:chgData name="Theodore Krintas" userId="e9177ccc-7a9a-4c6a-9c49-4f1f3501f8ed" providerId="ADAL" clId="{CFCFA45F-2D8F-4E80-90A6-050750300DEB}" dt="2026-06-06T03:51:58.339" v="5" actId="478"/>
          <ac:spMkLst>
            <pc:docMk/>
            <pc:sldMk cId="0" sldId="257"/>
            <ac:spMk id="5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3:52:07.824" v="6" actId="478"/>
          <ac:spMkLst>
            <pc:docMk/>
            <pc:sldMk cId="0" sldId="257"/>
            <ac:spMk id="6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17:22.982" v="508" actId="478"/>
          <ac:spMkLst>
            <pc:docMk/>
            <pc:sldMk cId="0" sldId="257"/>
            <ac:spMk id="43" creationId="{00000000-0000-0000-0000-000000000000}"/>
          </ac:spMkLst>
        </pc:spChg>
        <pc:spChg chg="add mod">
          <ac:chgData name="Theodore Krintas" userId="e9177ccc-7a9a-4c6a-9c49-4f1f3501f8ed" providerId="ADAL" clId="{CFCFA45F-2D8F-4E80-90A6-050750300DEB}" dt="2026-06-06T04:17:14.962" v="507" actId="20577"/>
          <ac:spMkLst>
            <pc:docMk/>
            <pc:sldMk cId="0" sldId="257"/>
            <ac:spMk id="46" creationId="{6B0E9965-F463-AA99-F210-AFE6C3B53A38}"/>
          </ac:spMkLst>
        </pc:spChg>
        <pc:picChg chg="del">
          <ac:chgData name="Theodore Krintas" userId="e9177ccc-7a9a-4c6a-9c49-4f1f3501f8ed" providerId="ADAL" clId="{CFCFA45F-2D8F-4E80-90A6-050750300DEB}" dt="2026-06-06T03:52:14.361" v="8" actId="478"/>
          <ac:picMkLst>
            <pc:docMk/>
            <pc:sldMk cId="0" sldId="257"/>
            <ac:picMk id="41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3:52:12.037" v="7" actId="478"/>
          <ac:picMkLst>
            <pc:docMk/>
            <pc:sldMk cId="0" sldId="257"/>
            <ac:picMk id="42" creationId="{00000000-0000-0000-0000-000000000000}"/>
          </ac:picMkLst>
        </pc:picChg>
        <pc:picChg chg="add mod">
          <ac:chgData name="Theodore Krintas" userId="e9177ccc-7a9a-4c6a-9c49-4f1f3501f8ed" providerId="ADAL" clId="{CFCFA45F-2D8F-4E80-90A6-050750300DEB}" dt="2026-06-06T03:52:38.235" v="9"/>
          <ac:picMkLst>
            <pc:docMk/>
            <pc:sldMk cId="0" sldId="257"/>
            <ac:picMk id="44" creationId="{9201E6A0-3964-A520-70C1-449A61EFE1BF}"/>
          </ac:picMkLst>
        </pc:picChg>
        <pc:picChg chg="add mod">
          <ac:chgData name="Theodore Krintas" userId="e9177ccc-7a9a-4c6a-9c49-4f1f3501f8ed" providerId="ADAL" clId="{CFCFA45F-2D8F-4E80-90A6-050750300DEB}" dt="2026-06-06T03:52:38.235" v="9"/>
          <ac:picMkLst>
            <pc:docMk/>
            <pc:sldMk cId="0" sldId="257"/>
            <ac:picMk id="45" creationId="{8F1A2CCF-699C-8032-C63C-43491B1CD584}"/>
          </ac:picMkLst>
        </pc:picChg>
      </pc:sldChg>
      <pc:sldChg chg="addSp delSp modSp mod">
        <pc:chgData name="Theodore Krintas" userId="e9177ccc-7a9a-4c6a-9c49-4f1f3501f8ed" providerId="ADAL" clId="{CFCFA45F-2D8F-4E80-90A6-050750300DEB}" dt="2026-06-06T03:53:01.365" v="11"/>
        <pc:sldMkLst>
          <pc:docMk/>
          <pc:sldMk cId="0" sldId="258"/>
        </pc:sldMkLst>
        <pc:picChg chg="del">
          <ac:chgData name="Theodore Krintas" userId="e9177ccc-7a9a-4c6a-9c49-4f1f3501f8ed" providerId="ADAL" clId="{CFCFA45F-2D8F-4E80-90A6-050750300DEB}" dt="2026-06-06T03:52:57.877" v="10" actId="478"/>
          <ac:picMkLst>
            <pc:docMk/>
            <pc:sldMk cId="0" sldId="258"/>
            <ac:picMk id="15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3:52:57.877" v="10" actId="478"/>
          <ac:picMkLst>
            <pc:docMk/>
            <pc:sldMk cId="0" sldId="258"/>
            <ac:picMk id="16" creationId="{00000000-0000-0000-0000-000000000000}"/>
          </ac:picMkLst>
        </pc:picChg>
        <pc:picChg chg="add mod">
          <ac:chgData name="Theodore Krintas" userId="e9177ccc-7a9a-4c6a-9c49-4f1f3501f8ed" providerId="ADAL" clId="{CFCFA45F-2D8F-4E80-90A6-050750300DEB}" dt="2026-06-06T03:53:01.365" v="11"/>
          <ac:picMkLst>
            <pc:docMk/>
            <pc:sldMk cId="0" sldId="258"/>
            <ac:picMk id="17" creationId="{79AAFD2E-BA4C-111C-BA74-5BB4BDFDAA44}"/>
          </ac:picMkLst>
        </pc:picChg>
        <pc:picChg chg="add mod">
          <ac:chgData name="Theodore Krintas" userId="e9177ccc-7a9a-4c6a-9c49-4f1f3501f8ed" providerId="ADAL" clId="{CFCFA45F-2D8F-4E80-90A6-050750300DEB}" dt="2026-06-06T03:53:01.365" v="11"/>
          <ac:picMkLst>
            <pc:docMk/>
            <pc:sldMk cId="0" sldId="258"/>
            <ac:picMk id="18" creationId="{22D863EE-2FD8-520E-DBC5-851905930941}"/>
          </ac:picMkLst>
        </pc:picChg>
      </pc:sldChg>
      <pc:sldChg chg="addSp delSp modSp mod">
        <pc:chgData name="Theodore Krintas" userId="e9177ccc-7a9a-4c6a-9c49-4f1f3501f8ed" providerId="ADAL" clId="{CFCFA45F-2D8F-4E80-90A6-050750300DEB}" dt="2026-06-06T04:17:04.991" v="505" actId="478"/>
        <pc:sldMkLst>
          <pc:docMk/>
          <pc:sldMk cId="0" sldId="259"/>
        </pc:sldMkLst>
        <pc:spChg chg="del">
          <ac:chgData name="Theodore Krintas" userId="e9177ccc-7a9a-4c6a-9c49-4f1f3501f8ed" providerId="ADAL" clId="{CFCFA45F-2D8F-4E80-90A6-050750300DEB}" dt="2026-06-06T03:53:11.159" v="12" actId="478"/>
          <ac:spMkLst>
            <pc:docMk/>
            <pc:sldMk cId="0" sldId="259"/>
            <ac:spMk id="5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3:53:30.576" v="15" actId="478"/>
          <ac:spMkLst>
            <pc:docMk/>
            <pc:sldMk cId="0" sldId="259"/>
            <ac:spMk id="6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17:04.991" v="505" actId="478"/>
          <ac:spMkLst>
            <pc:docMk/>
            <pc:sldMk cId="0" sldId="259"/>
            <ac:spMk id="28" creationId="{00000000-0000-0000-0000-000000000000}"/>
          </ac:spMkLst>
        </pc:spChg>
        <pc:spChg chg="add mod">
          <ac:chgData name="Theodore Krintas" userId="e9177ccc-7a9a-4c6a-9c49-4f1f3501f8ed" providerId="ADAL" clId="{CFCFA45F-2D8F-4E80-90A6-050750300DEB}" dt="2026-06-06T04:16:57.943" v="504" actId="20577"/>
          <ac:spMkLst>
            <pc:docMk/>
            <pc:sldMk cId="0" sldId="259"/>
            <ac:spMk id="31" creationId="{7EE99F29-7D32-6791-000A-86A4AAF48D16}"/>
          </ac:spMkLst>
        </pc:spChg>
        <pc:picChg chg="del">
          <ac:chgData name="Theodore Krintas" userId="e9177ccc-7a9a-4c6a-9c49-4f1f3501f8ed" providerId="ADAL" clId="{CFCFA45F-2D8F-4E80-90A6-050750300DEB}" dt="2026-06-06T03:53:17.650" v="13" actId="478"/>
          <ac:picMkLst>
            <pc:docMk/>
            <pc:sldMk cId="0" sldId="259"/>
            <ac:picMk id="26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3:53:17.650" v="13" actId="478"/>
          <ac:picMkLst>
            <pc:docMk/>
            <pc:sldMk cId="0" sldId="259"/>
            <ac:picMk id="27" creationId="{00000000-0000-0000-0000-000000000000}"/>
          </ac:picMkLst>
        </pc:picChg>
        <pc:picChg chg="add mod">
          <ac:chgData name="Theodore Krintas" userId="e9177ccc-7a9a-4c6a-9c49-4f1f3501f8ed" providerId="ADAL" clId="{CFCFA45F-2D8F-4E80-90A6-050750300DEB}" dt="2026-06-06T03:53:19.767" v="14"/>
          <ac:picMkLst>
            <pc:docMk/>
            <pc:sldMk cId="0" sldId="259"/>
            <ac:picMk id="29" creationId="{80C1ED08-FC20-5707-5AB9-432BB9C4C018}"/>
          </ac:picMkLst>
        </pc:picChg>
        <pc:picChg chg="add mod">
          <ac:chgData name="Theodore Krintas" userId="e9177ccc-7a9a-4c6a-9c49-4f1f3501f8ed" providerId="ADAL" clId="{CFCFA45F-2D8F-4E80-90A6-050750300DEB}" dt="2026-06-06T03:53:19.767" v="14"/>
          <ac:picMkLst>
            <pc:docMk/>
            <pc:sldMk cId="0" sldId="259"/>
            <ac:picMk id="30" creationId="{352FFCC1-911C-285C-87DB-A2B4E3031B86}"/>
          </ac:picMkLst>
        </pc:picChg>
      </pc:sldChg>
      <pc:sldChg chg="addSp delSp modSp mod">
        <pc:chgData name="Theodore Krintas" userId="e9177ccc-7a9a-4c6a-9c49-4f1f3501f8ed" providerId="ADAL" clId="{CFCFA45F-2D8F-4E80-90A6-050750300DEB}" dt="2026-06-06T04:16:49.262" v="502" actId="478"/>
        <pc:sldMkLst>
          <pc:docMk/>
          <pc:sldMk cId="0" sldId="260"/>
        </pc:sldMkLst>
        <pc:spChg chg="del">
          <ac:chgData name="Theodore Krintas" userId="e9177ccc-7a9a-4c6a-9c49-4f1f3501f8ed" providerId="ADAL" clId="{CFCFA45F-2D8F-4E80-90A6-050750300DEB}" dt="2026-06-06T03:53:46.774" v="17" actId="478"/>
          <ac:spMkLst>
            <pc:docMk/>
            <pc:sldMk cId="0" sldId="260"/>
            <ac:spMk id="5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3:53:43.502" v="16" actId="478"/>
          <ac:spMkLst>
            <pc:docMk/>
            <pc:sldMk cId="0" sldId="260"/>
            <ac:spMk id="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3:59.387" v="46" actId="1035"/>
          <ac:spMkLst>
            <pc:docMk/>
            <pc:sldMk cId="0" sldId="260"/>
            <ac:spMk id="24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3:59.387" v="46" actId="1035"/>
          <ac:spMkLst>
            <pc:docMk/>
            <pc:sldMk cId="0" sldId="260"/>
            <ac:spMk id="25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3:59.387" v="46" actId="1035"/>
          <ac:spMkLst>
            <pc:docMk/>
            <pc:sldMk cId="0" sldId="260"/>
            <ac:spMk id="26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16:49.262" v="502" actId="478"/>
          <ac:spMkLst>
            <pc:docMk/>
            <pc:sldMk cId="0" sldId="260"/>
            <ac:spMk id="29" creationId="{00000000-0000-0000-0000-000000000000}"/>
          </ac:spMkLst>
        </pc:spChg>
        <pc:spChg chg="add mod">
          <ac:chgData name="Theodore Krintas" userId="e9177ccc-7a9a-4c6a-9c49-4f1f3501f8ed" providerId="ADAL" clId="{CFCFA45F-2D8F-4E80-90A6-050750300DEB}" dt="2026-06-06T04:16:44.692" v="501" actId="20577"/>
          <ac:spMkLst>
            <pc:docMk/>
            <pc:sldMk cId="0" sldId="260"/>
            <ac:spMk id="32" creationId="{762A65FF-EDEA-7D94-660B-393DAAE00950}"/>
          </ac:spMkLst>
        </pc:spChg>
        <pc:picChg chg="del">
          <ac:chgData name="Theodore Krintas" userId="e9177ccc-7a9a-4c6a-9c49-4f1f3501f8ed" providerId="ADAL" clId="{CFCFA45F-2D8F-4E80-90A6-050750300DEB}" dt="2026-06-06T03:53:43.502" v="16" actId="478"/>
          <ac:picMkLst>
            <pc:docMk/>
            <pc:sldMk cId="0" sldId="260"/>
            <ac:picMk id="27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3:53:43.502" v="16" actId="478"/>
          <ac:picMkLst>
            <pc:docMk/>
            <pc:sldMk cId="0" sldId="260"/>
            <ac:picMk id="28" creationId="{00000000-0000-0000-0000-000000000000}"/>
          </ac:picMkLst>
        </pc:picChg>
        <pc:picChg chg="add mod">
          <ac:chgData name="Theodore Krintas" userId="e9177ccc-7a9a-4c6a-9c49-4f1f3501f8ed" providerId="ADAL" clId="{CFCFA45F-2D8F-4E80-90A6-050750300DEB}" dt="2026-06-06T03:54:03.777" v="47"/>
          <ac:picMkLst>
            <pc:docMk/>
            <pc:sldMk cId="0" sldId="260"/>
            <ac:picMk id="30" creationId="{C07E0CB3-8458-6EF2-69CC-EC9636F999C6}"/>
          </ac:picMkLst>
        </pc:picChg>
        <pc:picChg chg="add mod">
          <ac:chgData name="Theodore Krintas" userId="e9177ccc-7a9a-4c6a-9c49-4f1f3501f8ed" providerId="ADAL" clId="{CFCFA45F-2D8F-4E80-90A6-050750300DEB}" dt="2026-06-06T03:54:03.777" v="47"/>
          <ac:picMkLst>
            <pc:docMk/>
            <pc:sldMk cId="0" sldId="260"/>
            <ac:picMk id="31" creationId="{35985B84-EF38-3D5E-2FB3-F7962E1ECDDA}"/>
          </ac:picMkLst>
        </pc:picChg>
      </pc:sldChg>
      <pc:sldChg chg="addSp delSp modSp mod">
        <pc:chgData name="Theodore Krintas" userId="e9177ccc-7a9a-4c6a-9c49-4f1f3501f8ed" providerId="ADAL" clId="{CFCFA45F-2D8F-4E80-90A6-050750300DEB}" dt="2026-06-06T04:16:37.734" v="499" actId="478"/>
        <pc:sldMkLst>
          <pc:docMk/>
          <pc:sldMk cId="0" sldId="261"/>
        </pc:sldMkLst>
        <pc:spChg chg="del">
          <ac:chgData name="Theodore Krintas" userId="e9177ccc-7a9a-4c6a-9c49-4f1f3501f8ed" providerId="ADAL" clId="{CFCFA45F-2D8F-4E80-90A6-050750300DEB}" dt="2026-06-06T03:54:15.192" v="48" actId="478"/>
          <ac:spMkLst>
            <pc:docMk/>
            <pc:sldMk cId="0" sldId="261"/>
            <ac:spMk id="5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3:54:17.314" v="49" actId="478"/>
          <ac:spMkLst>
            <pc:docMk/>
            <pc:sldMk cId="0" sldId="261"/>
            <ac:spMk id="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5:24.595" v="69" actId="14100"/>
          <ac:spMkLst>
            <pc:docMk/>
            <pc:sldMk cId="0" sldId="261"/>
            <ac:spMk id="15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5:24.595" v="69" actId="14100"/>
          <ac:spMkLst>
            <pc:docMk/>
            <pc:sldMk cId="0" sldId="261"/>
            <ac:spMk id="1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5:41.533" v="97" actId="1035"/>
          <ac:spMkLst>
            <pc:docMk/>
            <pc:sldMk cId="0" sldId="261"/>
            <ac:spMk id="17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5:41.533" v="97" actId="1035"/>
          <ac:spMkLst>
            <pc:docMk/>
            <pc:sldMk cId="0" sldId="261"/>
            <ac:spMk id="18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5:24.595" v="69" actId="14100"/>
          <ac:spMkLst>
            <pc:docMk/>
            <pc:sldMk cId="0" sldId="261"/>
            <ac:spMk id="19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5:24.595" v="69" actId="14100"/>
          <ac:spMkLst>
            <pc:docMk/>
            <pc:sldMk cId="0" sldId="261"/>
            <ac:spMk id="20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5:41.533" v="97" actId="1035"/>
          <ac:spMkLst>
            <pc:docMk/>
            <pc:sldMk cId="0" sldId="261"/>
            <ac:spMk id="21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5:41.533" v="97" actId="1035"/>
          <ac:spMkLst>
            <pc:docMk/>
            <pc:sldMk cId="0" sldId="261"/>
            <ac:spMk id="22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5:24.595" v="69" actId="14100"/>
          <ac:spMkLst>
            <pc:docMk/>
            <pc:sldMk cId="0" sldId="261"/>
            <ac:spMk id="23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5:24.595" v="69" actId="14100"/>
          <ac:spMkLst>
            <pc:docMk/>
            <pc:sldMk cId="0" sldId="261"/>
            <ac:spMk id="24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5:41.533" v="97" actId="1035"/>
          <ac:spMkLst>
            <pc:docMk/>
            <pc:sldMk cId="0" sldId="261"/>
            <ac:spMk id="25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5:41.533" v="97" actId="1035"/>
          <ac:spMkLst>
            <pc:docMk/>
            <pc:sldMk cId="0" sldId="261"/>
            <ac:spMk id="26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16:37.734" v="499" actId="478"/>
          <ac:spMkLst>
            <pc:docMk/>
            <pc:sldMk cId="0" sldId="261"/>
            <ac:spMk id="29" creationId="{00000000-0000-0000-0000-000000000000}"/>
          </ac:spMkLst>
        </pc:spChg>
        <pc:spChg chg="add mod">
          <ac:chgData name="Theodore Krintas" userId="e9177ccc-7a9a-4c6a-9c49-4f1f3501f8ed" providerId="ADAL" clId="{CFCFA45F-2D8F-4E80-90A6-050750300DEB}" dt="2026-06-06T04:16:33.576" v="498" actId="20577"/>
          <ac:spMkLst>
            <pc:docMk/>
            <pc:sldMk cId="0" sldId="261"/>
            <ac:spMk id="34" creationId="{ABD5DA52-D754-95B1-621E-CAED12D55133}"/>
          </ac:spMkLst>
        </pc:spChg>
        <pc:picChg chg="del">
          <ac:chgData name="Theodore Krintas" userId="e9177ccc-7a9a-4c6a-9c49-4f1f3501f8ed" providerId="ADAL" clId="{CFCFA45F-2D8F-4E80-90A6-050750300DEB}" dt="2026-06-06T03:54:19.265" v="50" actId="478"/>
          <ac:picMkLst>
            <pc:docMk/>
            <pc:sldMk cId="0" sldId="261"/>
            <ac:picMk id="27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3:54:20.907" v="51" actId="478"/>
          <ac:picMkLst>
            <pc:docMk/>
            <pc:sldMk cId="0" sldId="261"/>
            <ac:picMk id="28" creationId="{00000000-0000-0000-0000-000000000000}"/>
          </ac:picMkLst>
        </pc:picChg>
        <pc:picChg chg="add mod">
          <ac:chgData name="Theodore Krintas" userId="e9177ccc-7a9a-4c6a-9c49-4f1f3501f8ed" providerId="ADAL" clId="{CFCFA45F-2D8F-4E80-90A6-050750300DEB}" dt="2026-06-06T03:54:57.188" v="53"/>
          <ac:picMkLst>
            <pc:docMk/>
            <pc:sldMk cId="0" sldId="261"/>
            <ac:picMk id="30" creationId="{67187542-17E9-A8C0-9FA7-47A88FDB8BB0}"/>
          </ac:picMkLst>
        </pc:picChg>
        <pc:picChg chg="add mod">
          <ac:chgData name="Theodore Krintas" userId="e9177ccc-7a9a-4c6a-9c49-4f1f3501f8ed" providerId="ADAL" clId="{CFCFA45F-2D8F-4E80-90A6-050750300DEB}" dt="2026-06-06T03:54:57.188" v="53"/>
          <ac:picMkLst>
            <pc:docMk/>
            <pc:sldMk cId="0" sldId="261"/>
            <ac:picMk id="31" creationId="{D6E467D0-2986-4A43-8986-CA50F6E9FC64}"/>
          </ac:picMkLst>
        </pc:picChg>
        <pc:picChg chg="add mod">
          <ac:chgData name="Theodore Krintas" userId="e9177ccc-7a9a-4c6a-9c49-4f1f3501f8ed" providerId="ADAL" clId="{CFCFA45F-2D8F-4E80-90A6-050750300DEB}" dt="2026-06-06T03:55:49.954" v="98"/>
          <ac:picMkLst>
            <pc:docMk/>
            <pc:sldMk cId="0" sldId="261"/>
            <ac:picMk id="32" creationId="{5BA3B80A-A2C2-ED48-042C-DD098E1BA626}"/>
          </ac:picMkLst>
        </pc:picChg>
        <pc:picChg chg="add mod">
          <ac:chgData name="Theodore Krintas" userId="e9177ccc-7a9a-4c6a-9c49-4f1f3501f8ed" providerId="ADAL" clId="{CFCFA45F-2D8F-4E80-90A6-050750300DEB}" dt="2026-06-06T03:55:49.954" v="98"/>
          <ac:picMkLst>
            <pc:docMk/>
            <pc:sldMk cId="0" sldId="261"/>
            <ac:picMk id="33" creationId="{05F12D73-4E91-2AB4-D4CF-C66BE3B4C981}"/>
          </ac:picMkLst>
        </pc:picChg>
      </pc:sldChg>
      <pc:sldChg chg="addSp delSp modSp mod">
        <pc:chgData name="Theodore Krintas" userId="e9177ccc-7a9a-4c6a-9c49-4f1f3501f8ed" providerId="ADAL" clId="{CFCFA45F-2D8F-4E80-90A6-050750300DEB}" dt="2026-06-06T04:16:24.094" v="496" actId="478"/>
        <pc:sldMkLst>
          <pc:docMk/>
          <pc:sldMk cId="0" sldId="262"/>
        </pc:sldMkLst>
        <pc:spChg chg="del">
          <ac:chgData name="Theodore Krintas" userId="e9177ccc-7a9a-4c6a-9c49-4f1f3501f8ed" providerId="ADAL" clId="{CFCFA45F-2D8F-4E80-90A6-050750300DEB}" dt="2026-06-06T03:56:08.393" v="100" actId="478"/>
          <ac:spMkLst>
            <pc:docMk/>
            <pc:sldMk cId="0" sldId="262"/>
            <ac:spMk id="5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3:56:11.650" v="101" actId="478"/>
          <ac:spMkLst>
            <pc:docMk/>
            <pc:sldMk cId="0" sldId="262"/>
            <ac:spMk id="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6:55.562" v="156" actId="1035"/>
          <ac:spMkLst>
            <pc:docMk/>
            <pc:sldMk cId="0" sldId="262"/>
            <ac:spMk id="13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6:55.562" v="156" actId="1035"/>
          <ac:spMkLst>
            <pc:docMk/>
            <pc:sldMk cId="0" sldId="262"/>
            <ac:spMk id="14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6:55.562" v="156" actId="1035"/>
          <ac:spMkLst>
            <pc:docMk/>
            <pc:sldMk cId="0" sldId="262"/>
            <ac:spMk id="15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6:55.562" v="156" actId="1035"/>
          <ac:spMkLst>
            <pc:docMk/>
            <pc:sldMk cId="0" sldId="262"/>
            <ac:spMk id="16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16:24.094" v="496" actId="478"/>
          <ac:spMkLst>
            <pc:docMk/>
            <pc:sldMk cId="0" sldId="262"/>
            <ac:spMk id="19" creationId="{00000000-0000-0000-0000-000000000000}"/>
          </ac:spMkLst>
        </pc:spChg>
        <pc:spChg chg="add mod">
          <ac:chgData name="Theodore Krintas" userId="e9177ccc-7a9a-4c6a-9c49-4f1f3501f8ed" providerId="ADAL" clId="{CFCFA45F-2D8F-4E80-90A6-050750300DEB}" dt="2026-06-06T04:16:19.391" v="495" actId="20577"/>
          <ac:spMkLst>
            <pc:docMk/>
            <pc:sldMk cId="0" sldId="262"/>
            <ac:spMk id="22" creationId="{677EACFC-F004-A809-DC0B-5D248838DDA4}"/>
          </ac:spMkLst>
        </pc:spChg>
        <pc:picChg chg="mod">
          <ac:chgData name="Theodore Krintas" userId="e9177ccc-7a9a-4c6a-9c49-4f1f3501f8ed" providerId="ADAL" clId="{CFCFA45F-2D8F-4E80-90A6-050750300DEB}" dt="2026-06-06T03:56:23.874" v="102" actId="14100"/>
          <ac:picMkLst>
            <pc:docMk/>
            <pc:sldMk cId="0" sldId="262"/>
            <ac:picMk id="9" creationId="{00000000-0000-0000-0000-000000000000}"/>
          </ac:picMkLst>
        </pc:picChg>
        <pc:picChg chg="mod">
          <ac:chgData name="Theodore Krintas" userId="e9177ccc-7a9a-4c6a-9c49-4f1f3501f8ed" providerId="ADAL" clId="{CFCFA45F-2D8F-4E80-90A6-050750300DEB}" dt="2026-06-06T03:56:23.874" v="102" actId="14100"/>
          <ac:picMkLst>
            <pc:docMk/>
            <pc:sldMk cId="0" sldId="262"/>
            <ac:picMk id="12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3:56:01.241" v="99" actId="478"/>
          <ac:picMkLst>
            <pc:docMk/>
            <pc:sldMk cId="0" sldId="262"/>
            <ac:picMk id="17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3:56:01.241" v="99" actId="478"/>
          <ac:picMkLst>
            <pc:docMk/>
            <pc:sldMk cId="0" sldId="262"/>
            <ac:picMk id="18" creationId="{00000000-0000-0000-0000-000000000000}"/>
          </ac:picMkLst>
        </pc:picChg>
        <pc:picChg chg="add mod">
          <ac:chgData name="Theodore Krintas" userId="e9177ccc-7a9a-4c6a-9c49-4f1f3501f8ed" providerId="ADAL" clId="{CFCFA45F-2D8F-4E80-90A6-050750300DEB}" dt="2026-06-06T03:57:00.130" v="157"/>
          <ac:picMkLst>
            <pc:docMk/>
            <pc:sldMk cId="0" sldId="262"/>
            <ac:picMk id="20" creationId="{142A1E47-6032-C7C6-5730-55C1073033FE}"/>
          </ac:picMkLst>
        </pc:picChg>
        <pc:picChg chg="add mod">
          <ac:chgData name="Theodore Krintas" userId="e9177ccc-7a9a-4c6a-9c49-4f1f3501f8ed" providerId="ADAL" clId="{CFCFA45F-2D8F-4E80-90A6-050750300DEB}" dt="2026-06-06T03:57:00.130" v="157"/>
          <ac:picMkLst>
            <pc:docMk/>
            <pc:sldMk cId="0" sldId="262"/>
            <ac:picMk id="21" creationId="{DA99AA4B-A7E1-709E-6125-7286ABA19E51}"/>
          </ac:picMkLst>
        </pc:picChg>
      </pc:sldChg>
      <pc:sldChg chg="addSp delSp modSp mod">
        <pc:chgData name="Theodore Krintas" userId="e9177ccc-7a9a-4c6a-9c49-4f1f3501f8ed" providerId="ADAL" clId="{CFCFA45F-2D8F-4E80-90A6-050750300DEB}" dt="2026-06-06T04:16:10.142" v="493" actId="478"/>
        <pc:sldMkLst>
          <pc:docMk/>
          <pc:sldMk cId="0" sldId="263"/>
        </pc:sldMkLst>
        <pc:spChg chg="del">
          <ac:chgData name="Theodore Krintas" userId="e9177ccc-7a9a-4c6a-9c49-4f1f3501f8ed" providerId="ADAL" clId="{CFCFA45F-2D8F-4E80-90A6-050750300DEB}" dt="2026-06-06T03:57:09.878" v="158" actId="478"/>
          <ac:spMkLst>
            <pc:docMk/>
            <pc:sldMk cId="0" sldId="263"/>
            <ac:spMk id="5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3:57:14.088" v="159" actId="478"/>
          <ac:spMkLst>
            <pc:docMk/>
            <pc:sldMk cId="0" sldId="263"/>
            <ac:spMk id="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8:37.898" v="172" actId="14100"/>
          <ac:spMkLst>
            <pc:docMk/>
            <pc:sldMk cId="0" sldId="263"/>
            <ac:spMk id="10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8:37.898" v="172" actId="14100"/>
          <ac:spMkLst>
            <pc:docMk/>
            <pc:sldMk cId="0" sldId="263"/>
            <ac:spMk id="11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9:08.805" v="186" actId="1035"/>
          <ac:spMkLst>
            <pc:docMk/>
            <pc:sldMk cId="0" sldId="263"/>
            <ac:spMk id="12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9:08.805" v="186" actId="1035"/>
          <ac:spMkLst>
            <pc:docMk/>
            <pc:sldMk cId="0" sldId="263"/>
            <ac:spMk id="13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8:37.898" v="172" actId="14100"/>
          <ac:spMkLst>
            <pc:docMk/>
            <pc:sldMk cId="0" sldId="263"/>
            <ac:spMk id="14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8:37.898" v="172" actId="14100"/>
          <ac:spMkLst>
            <pc:docMk/>
            <pc:sldMk cId="0" sldId="263"/>
            <ac:spMk id="15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9:08.805" v="186" actId="1035"/>
          <ac:spMkLst>
            <pc:docMk/>
            <pc:sldMk cId="0" sldId="263"/>
            <ac:spMk id="1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9:08.805" v="186" actId="1035"/>
          <ac:spMkLst>
            <pc:docMk/>
            <pc:sldMk cId="0" sldId="263"/>
            <ac:spMk id="17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9:53.017" v="226" actId="1035"/>
          <ac:spMkLst>
            <pc:docMk/>
            <pc:sldMk cId="0" sldId="263"/>
            <ac:spMk id="18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9:53.017" v="226" actId="1035"/>
          <ac:spMkLst>
            <pc:docMk/>
            <pc:sldMk cId="0" sldId="263"/>
            <ac:spMk id="19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9:53.017" v="226" actId="1035"/>
          <ac:spMkLst>
            <pc:docMk/>
            <pc:sldMk cId="0" sldId="263"/>
            <ac:spMk id="20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9:53.017" v="226" actId="1035"/>
          <ac:spMkLst>
            <pc:docMk/>
            <pc:sldMk cId="0" sldId="263"/>
            <ac:spMk id="21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9:53.017" v="226" actId="1035"/>
          <ac:spMkLst>
            <pc:docMk/>
            <pc:sldMk cId="0" sldId="263"/>
            <ac:spMk id="22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9:53.017" v="226" actId="1035"/>
          <ac:spMkLst>
            <pc:docMk/>
            <pc:sldMk cId="0" sldId="263"/>
            <ac:spMk id="23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9:53.017" v="226" actId="1035"/>
          <ac:spMkLst>
            <pc:docMk/>
            <pc:sldMk cId="0" sldId="263"/>
            <ac:spMk id="24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3:59:53.017" v="226" actId="1035"/>
          <ac:spMkLst>
            <pc:docMk/>
            <pc:sldMk cId="0" sldId="263"/>
            <ac:spMk id="25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0:08.483" v="243" actId="1035"/>
          <ac:spMkLst>
            <pc:docMk/>
            <pc:sldMk cId="0" sldId="263"/>
            <ac:spMk id="2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0:08.483" v="243" actId="1035"/>
          <ac:spMkLst>
            <pc:docMk/>
            <pc:sldMk cId="0" sldId="263"/>
            <ac:spMk id="27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0:08.483" v="243" actId="1035"/>
          <ac:spMkLst>
            <pc:docMk/>
            <pc:sldMk cId="0" sldId="263"/>
            <ac:spMk id="28" creationId="{00000000-0000-0000-0000-000000000000}"/>
          </ac:spMkLst>
        </pc:spChg>
        <pc:spChg chg="del mod">
          <ac:chgData name="Theodore Krintas" userId="e9177ccc-7a9a-4c6a-9c49-4f1f3501f8ed" providerId="ADAL" clId="{CFCFA45F-2D8F-4E80-90A6-050750300DEB}" dt="2026-06-06T04:16:10.142" v="493" actId="478"/>
          <ac:spMkLst>
            <pc:docMk/>
            <pc:sldMk cId="0" sldId="263"/>
            <ac:spMk id="31" creationId="{00000000-0000-0000-0000-000000000000}"/>
          </ac:spMkLst>
        </pc:spChg>
        <pc:spChg chg="add mod">
          <ac:chgData name="Theodore Krintas" userId="e9177ccc-7a9a-4c6a-9c49-4f1f3501f8ed" providerId="ADAL" clId="{CFCFA45F-2D8F-4E80-90A6-050750300DEB}" dt="2026-06-06T04:16:05.009" v="492" actId="20577"/>
          <ac:spMkLst>
            <pc:docMk/>
            <pc:sldMk cId="0" sldId="263"/>
            <ac:spMk id="34" creationId="{E161B9E8-52EB-0909-F1DA-4E12179EE086}"/>
          </ac:spMkLst>
        </pc:spChg>
        <pc:picChg chg="del">
          <ac:chgData name="Theodore Krintas" userId="e9177ccc-7a9a-4c6a-9c49-4f1f3501f8ed" providerId="ADAL" clId="{CFCFA45F-2D8F-4E80-90A6-050750300DEB}" dt="2026-06-06T03:57:18.851" v="160" actId="478"/>
          <ac:picMkLst>
            <pc:docMk/>
            <pc:sldMk cId="0" sldId="263"/>
            <ac:picMk id="29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3:57:18.851" v="160" actId="478"/>
          <ac:picMkLst>
            <pc:docMk/>
            <pc:sldMk cId="0" sldId="263"/>
            <ac:picMk id="30" creationId="{00000000-0000-0000-0000-000000000000}"/>
          </ac:picMkLst>
        </pc:picChg>
        <pc:picChg chg="add mod">
          <ac:chgData name="Theodore Krintas" userId="e9177ccc-7a9a-4c6a-9c49-4f1f3501f8ed" providerId="ADAL" clId="{CFCFA45F-2D8F-4E80-90A6-050750300DEB}" dt="2026-06-06T04:02:17.720" v="245"/>
          <ac:picMkLst>
            <pc:docMk/>
            <pc:sldMk cId="0" sldId="263"/>
            <ac:picMk id="32" creationId="{F3C118AB-01FF-0BB6-3165-FCEA84175A40}"/>
          </ac:picMkLst>
        </pc:picChg>
        <pc:picChg chg="add mod">
          <ac:chgData name="Theodore Krintas" userId="e9177ccc-7a9a-4c6a-9c49-4f1f3501f8ed" providerId="ADAL" clId="{CFCFA45F-2D8F-4E80-90A6-050750300DEB}" dt="2026-06-06T04:02:17.720" v="245"/>
          <ac:picMkLst>
            <pc:docMk/>
            <pc:sldMk cId="0" sldId="263"/>
            <ac:picMk id="33" creationId="{12E42DC5-6DC4-4E1E-675B-96C6155E5BC1}"/>
          </ac:picMkLst>
        </pc:picChg>
      </pc:sldChg>
      <pc:sldChg chg="addSp delSp modSp mod">
        <pc:chgData name="Theodore Krintas" userId="e9177ccc-7a9a-4c6a-9c49-4f1f3501f8ed" providerId="ADAL" clId="{CFCFA45F-2D8F-4E80-90A6-050750300DEB}" dt="2026-06-06T04:03:48.135" v="251"/>
        <pc:sldMkLst>
          <pc:docMk/>
          <pc:sldMk cId="0" sldId="264"/>
        </pc:sldMkLst>
        <pc:spChg chg="mod">
          <ac:chgData name="Theodore Krintas" userId="e9177ccc-7a9a-4c6a-9c49-4f1f3501f8ed" providerId="ADAL" clId="{CFCFA45F-2D8F-4E80-90A6-050750300DEB}" dt="2026-06-06T04:03:34.615" v="250" actId="14100"/>
          <ac:spMkLst>
            <pc:docMk/>
            <pc:sldMk cId="0" sldId="264"/>
            <ac:spMk id="10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3:34.615" v="250" actId="14100"/>
          <ac:spMkLst>
            <pc:docMk/>
            <pc:sldMk cId="0" sldId="264"/>
            <ac:spMk id="11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3:34.615" v="250" actId="14100"/>
          <ac:spMkLst>
            <pc:docMk/>
            <pc:sldMk cId="0" sldId="264"/>
            <ac:spMk id="12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3:34.615" v="250" actId="14100"/>
          <ac:spMkLst>
            <pc:docMk/>
            <pc:sldMk cId="0" sldId="264"/>
            <ac:spMk id="13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3:34.615" v="250" actId="14100"/>
          <ac:spMkLst>
            <pc:docMk/>
            <pc:sldMk cId="0" sldId="264"/>
            <ac:spMk id="14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3:34.615" v="250" actId="14100"/>
          <ac:spMkLst>
            <pc:docMk/>
            <pc:sldMk cId="0" sldId="264"/>
            <ac:spMk id="15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3:34.615" v="250" actId="14100"/>
          <ac:spMkLst>
            <pc:docMk/>
            <pc:sldMk cId="0" sldId="264"/>
            <ac:spMk id="16" creationId="{00000000-0000-0000-0000-000000000000}"/>
          </ac:spMkLst>
        </pc:spChg>
        <pc:picChg chg="del">
          <ac:chgData name="Theodore Krintas" userId="e9177ccc-7a9a-4c6a-9c49-4f1f3501f8ed" providerId="ADAL" clId="{CFCFA45F-2D8F-4E80-90A6-050750300DEB}" dt="2026-06-06T04:02:41.748" v="246" actId="478"/>
          <ac:picMkLst>
            <pc:docMk/>
            <pc:sldMk cId="0" sldId="264"/>
            <ac:picMk id="18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4:02:43.505" v="247" actId="478"/>
          <ac:picMkLst>
            <pc:docMk/>
            <pc:sldMk cId="0" sldId="264"/>
            <ac:picMk id="19" creationId="{00000000-0000-0000-0000-000000000000}"/>
          </ac:picMkLst>
        </pc:picChg>
        <pc:picChg chg="add mod">
          <ac:chgData name="Theodore Krintas" userId="e9177ccc-7a9a-4c6a-9c49-4f1f3501f8ed" providerId="ADAL" clId="{CFCFA45F-2D8F-4E80-90A6-050750300DEB}" dt="2026-06-06T04:02:45.980" v="248"/>
          <ac:picMkLst>
            <pc:docMk/>
            <pc:sldMk cId="0" sldId="264"/>
            <ac:picMk id="20" creationId="{4C9D3D95-EF80-F140-5BBB-BF3537F555A0}"/>
          </ac:picMkLst>
        </pc:picChg>
        <pc:picChg chg="add mod">
          <ac:chgData name="Theodore Krintas" userId="e9177ccc-7a9a-4c6a-9c49-4f1f3501f8ed" providerId="ADAL" clId="{CFCFA45F-2D8F-4E80-90A6-050750300DEB}" dt="2026-06-06T04:02:45.980" v="248"/>
          <ac:picMkLst>
            <pc:docMk/>
            <pc:sldMk cId="0" sldId="264"/>
            <ac:picMk id="21" creationId="{E74C07D1-66A0-640E-0D55-B74038818A2E}"/>
          </ac:picMkLst>
        </pc:picChg>
        <pc:picChg chg="add mod">
          <ac:chgData name="Theodore Krintas" userId="e9177ccc-7a9a-4c6a-9c49-4f1f3501f8ed" providerId="ADAL" clId="{CFCFA45F-2D8F-4E80-90A6-050750300DEB}" dt="2026-06-06T04:03:48.135" v="251"/>
          <ac:picMkLst>
            <pc:docMk/>
            <pc:sldMk cId="0" sldId="264"/>
            <ac:picMk id="22" creationId="{557E1064-80E5-9CED-A8D1-B5EDCF1DE827}"/>
          </ac:picMkLst>
        </pc:picChg>
        <pc:picChg chg="add mod">
          <ac:chgData name="Theodore Krintas" userId="e9177ccc-7a9a-4c6a-9c49-4f1f3501f8ed" providerId="ADAL" clId="{CFCFA45F-2D8F-4E80-90A6-050750300DEB}" dt="2026-06-06T04:03:48.135" v="251"/>
          <ac:picMkLst>
            <pc:docMk/>
            <pc:sldMk cId="0" sldId="264"/>
            <ac:picMk id="23" creationId="{8D8F1452-A4AF-7637-E864-A2D90DD1EF11}"/>
          </ac:picMkLst>
        </pc:picChg>
      </pc:sldChg>
      <pc:sldChg chg="addSp delSp modSp mod">
        <pc:chgData name="Theodore Krintas" userId="e9177ccc-7a9a-4c6a-9c49-4f1f3501f8ed" providerId="ADAL" clId="{CFCFA45F-2D8F-4E80-90A6-050750300DEB}" dt="2026-06-06T04:15:49.172" v="490" actId="478"/>
        <pc:sldMkLst>
          <pc:docMk/>
          <pc:sldMk cId="0" sldId="265"/>
        </pc:sldMkLst>
        <pc:spChg chg="del">
          <ac:chgData name="Theodore Krintas" userId="e9177ccc-7a9a-4c6a-9c49-4f1f3501f8ed" providerId="ADAL" clId="{CFCFA45F-2D8F-4E80-90A6-050750300DEB}" dt="2026-06-06T04:03:59.525" v="252" actId="478"/>
          <ac:spMkLst>
            <pc:docMk/>
            <pc:sldMk cId="0" sldId="265"/>
            <ac:spMk id="5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04:03.607" v="253" actId="478"/>
          <ac:spMkLst>
            <pc:docMk/>
            <pc:sldMk cId="0" sldId="265"/>
            <ac:spMk id="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4:30.077" v="256" actId="14100"/>
          <ac:spMkLst>
            <pc:docMk/>
            <pc:sldMk cId="0" sldId="265"/>
            <ac:spMk id="1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4:30.077" v="256" actId="14100"/>
          <ac:spMkLst>
            <pc:docMk/>
            <pc:sldMk cId="0" sldId="265"/>
            <ac:spMk id="17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4:30.077" v="256" actId="14100"/>
          <ac:spMkLst>
            <pc:docMk/>
            <pc:sldMk cId="0" sldId="265"/>
            <ac:spMk id="20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4:30.077" v="256" actId="14100"/>
          <ac:spMkLst>
            <pc:docMk/>
            <pc:sldMk cId="0" sldId="265"/>
            <ac:spMk id="21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4:30.077" v="256" actId="14100"/>
          <ac:spMkLst>
            <pc:docMk/>
            <pc:sldMk cId="0" sldId="265"/>
            <ac:spMk id="24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4:30.077" v="256" actId="14100"/>
          <ac:spMkLst>
            <pc:docMk/>
            <pc:sldMk cId="0" sldId="265"/>
            <ac:spMk id="25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15:49.172" v="490" actId="478"/>
          <ac:spMkLst>
            <pc:docMk/>
            <pc:sldMk cId="0" sldId="265"/>
            <ac:spMk id="30" creationId="{00000000-0000-0000-0000-000000000000}"/>
          </ac:spMkLst>
        </pc:spChg>
        <pc:spChg chg="add mod">
          <ac:chgData name="Theodore Krintas" userId="e9177ccc-7a9a-4c6a-9c49-4f1f3501f8ed" providerId="ADAL" clId="{CFCFA45F-2D8F-4E80-90A6-050750300DEB}" dt="2026-06-06T04:15:44.027" v="489" actId="20577"/>
          <ac:spMkLst>
            <pc:docMk/>
            <pc:sldMk cId="0" sldId="265"/>
            <ac:spMk id="33" creationId="{540D6DE6-EADD-4BC5-D088-6099AA276B6D}"/>
          </ac:spMkLst>
        </pc:spChg>
        <pc:picChg chg="del mod">
          <ac:chgData name="Theodore Krintas" userId="e9177ccc-7a9a-4c6a-9c49-4f1f3501f8ed" providerId="ADAL" clId="{CFCFA45F-2D8F-4E80-90A6-050750300DEB}" dt="2026-06-06T04:04:16.204" v="255" actId="478"/>
          <ac:picMkLst>
            <pc:docMk/>
            <pc:sldMk cId="0" sldId="265"/>
            <ac:picMk id="9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4:04:31.865" v="257" actId="478"/>
          <ac:picMkLst>
            <pc:docMk/>
            <pc:sldMk cId="0" sldId="265"/>
            <ac:picMk id="28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4:04:33.468" v="258" actId="478"/>
          <ac:picMkLst>
            <pc:docMk/>
            <pc:sldMk cId="0" sldId="265"/>
            <ac:picMk id="29" creationId="{00000000-0000-0000-0000-000000000000}"/>
          </ac:picMkLst>
        </pc:picChg>
        <pc:picChg chg="add mod">
          <ac:chgData name="Theodore Krintas" userId="e9177ccc-7a9a-4c6a-9c49-4f1f3501f8ed" providerId="ADAL" clId="{CFCFA45F-2D8F-4E80-90A6-050750300DEB}" dt="2026-06-06T04:04:35.497" v="259"/>
          <ac:picMkLst>
            <pc:docMk/>
            <pc:sldMk cId="0" sldId="265"/>
            <ac:picMk id="31" creationId="{8ED08506-1995-9A79-9764-ED758F0FE97F}"/>
          </ac:picMkLst>
        </pc:picChg>
        <pc:picChg chg="add mod">
          <ac:chgData name="Theodore Krintas" userId="e9177ccc-7a9a-4c6a-9c49-4f1f3501f8ed" providerId="ADAL" clId="{CFCFA45F-2D8F-4E80-90A6-050750300DEB}" dt="2026-06-06T04:04:35.497" v="259"/>
          <ac:picMkLst>
            <pc:docMk/>
            <pc:sldMk cId="0" sldId="265"/>
            <ac:picMk id="32" creationId="{8458CAF8-9B55-D931-11B3-42094DDB304F}"/>
          </ac:picMkLst>
        </pc:picChg>
      </pc:sldChg>
      <pc:sldChg chg="addSp delSp modSp mod">
        <pc:chgData name="Theodore Krintas" userId="e9177ccc-7a9a-4c6a-9c49-4f1f3501f8ed" providerId="ADAL" clId="{CFCFA45F-2D8F-4E80-90A6-050750300DEB}" dt="2026-06-06T04:15:30.150" v="486" actId="478"/>
        <pc:sldMkLst>
          <pc:docMk/>
          <pc:sldMk cId="0" sldId="266"/>
        </pc:sldMkLst>
        <pc:spChg chg="del">
          <ac:chgData name="Theodore Krintas" userId="e9177ccc-7a9a-4c6a-9c49-4f1f3501f8ed" providerId="ADAL" clId="{CFCFA45F-2D8F-4E80-90A6-050750300DEB}" dt="2026-06-06T04:04:43.019" v="260" actId="478"/>
          <ac:spMkLst>
            <pc:docMk/>
            <pc:sldMk cId="0" sldId="266"/>
            <ac:spMk id="5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04:46.129" v="261" actId="478"/>
          <ac:spMkLst>
            <pc:docMk/>
            <pc:sldMk cId="0" sldId="266"/>
            <ac:spMk id="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5:08.260" v="266" actId="14100"/>
          <ac:spMkLst>
            <pc:docMk/>
            <pc:sldMk cId="0" sldId="266"/>
            <ac:spMk id="9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5:08.260" v="266" actId="14100"/>
          <ac:spMkLst>
            <pc:docMk/>
            <pc:sldMk cId="0" sldId="266"/>
            <ac:spMk id="10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5:08.260" v="266" actId="14100"/>
          <ac:spMkLst>
            <pc:docMk/>
            <pc:sldMk cId="0" sldId="266"/>
            <ac:spMk id="13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5:08.260" v="266" actId="14100"/>
          <ac:spMkLst>
            <pc:docMk/>
            <pc:sldMk cId="0" sldId="266"/>
            <ac:spMk id="14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5:08.260" v="266" actId="14100"/>
          <ac:spMkLst>
            <pc:docMk/>
            <pc:sldMk cId="0" sldId="266"/>
            <ac:spMk id="17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5:08.260" v="266" actId="14100"/>
          <ac:spMkLst>
            <pc:docMk/>
            <pc:sldMk cId="0" sldId="266"/>
            <ac:spMk id="18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5:08.260" v="266" actId="14100"/>
          <ac:spMkLst>
            <pc:docMk/>
            <pc:sldMk cId="0" sldId="266"/>
            <ac:spMk id="21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5:08.260" v="266" actId="14100"/>
          <ac:spMkLst>
            <pc:docMk/>
            <pc:sldMk cId="0" sldId="266"/>
            <ac:spMk id="22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15:30.150" v="486" actId="478"/>
          <ac:spMkLst>
            <pc:docMk/>
            <pc:sldMk cId="0" sldId="266"/>
            <ac:spMk id="27" creationId="{00000000-0000-0000-0000-000000000000}"/>
          </ac:spMkLst>
        </pc:spChg>
        <pc:spChg chg="add mod">
          <ac:chgData name="Theodore Krintas" userId="e9177ccc-7a9a-4c6a-9c49-4f1f3501f8ed" providerId="ADAL" clId="{CFCFA45F-2D8F-4E80-90A6-050750300DEB}" dt="2026-06-06T04:15:25.389" v="485" actId="20577"/>
          <ac:spMkLst>
            <pc:docMk/>
            <pc:sldMk cId="0" sldId="266"/>
            <ac:spMk id="30" creationId="{6F8479DC-3F24-5A2A-63DE-5DA49CC8F0F5}"/>
          </ac:spMkLst>
        </pc:spChg>
        <pc:picChg chg="del">
          <ac:chgData name="Theodore Krintas" userId="e9177ccc-7a9a-4c6a-9c49-4f1f3501f8ed" providerId="ADAL" clId="{CFCFA45F-2D8F-4E80-90A6-050750300DEB}" dt="2026-06-06T04:04:49.065" v="262" actId="478"/>
          <ac:picMkLst>
            <pc:docMk/>
            <pc:sldMk cId="0" sldId="266"/>
            <ac:picMk id="25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4:04:50.657" v="263" actId="478"/>
          <ac:picMkLst>
            <pc:docMk/>
            <pc:sldMk cId="0" sldId="266"/>
            <ac:picMk id="26" creationId="{00000000-0000-0000-0000-000000000000}"/>
          </ac:picMkLst>
        </pc:picChg>
        <pc:picChg chg="add mod">
          <ac:chgData name="Theodore Krintas" userId="e9177ccc-7a9a-4c6a-9c49-4f1f3501f8ed" providerId="ADAL" clId="{CFCFA45F-2D8F-4E80-90A6-050750300DEB}" dt="2026-06-06T04:05:11.180" v="267"/>
          <ac:picMkLst>
            <pc:docMk/>
            <pc:sldMk cId="0" sldId="266"/>
            <ac:picMk id="28" creationId="{7933ABBF-4346-EF08-3069-60DD91538DE8}"/>
          </ac:picMkLst>
        </pc:picChg>
        <pc:picChg chg="add mod">
          <ac:chgData name="Theodore Krintas" userId="e9177ccc-7a9a-4c6a-9c49-4f1f3501f8ed" providerId="ADAL" clId="{CFCFA45F-2D8F-4E80-90A6-050750300DEB}" dt="2026-06-06T04:05:11.180" v="267"/>
          <ac:picMkLst>
            <pc:docMk/>
            <pc:sldMk cId="0" sldId="266"/>
            <ac:picMk id="29" creationId="{1312C307-2997-B494-1AA7-D5E23E02C6B5}"/>
          </ac:picMkLst>
        </pc:picChg>
      </pc:sldChg>
      <pc:sldChg chg="addSp delSp modSp mod">
        <pc:chgData name="Theodore Krintas" userId="e9177ccc-7a9a-4c6a-9c49-4f1f3501f8ed" providerId="ADAL" clId="{CFCFA45F-2D8F-4E80-90A6-050750300DEB}" dt="2026-06-06T04:15:15.318" v="482" actId="478"/>
        <pc:sldMkLst>
          <pc:docMk/>
          <pc:sldMk cId="0" sldId="267"/>
        </pc:sldMkLst>
        <pc:spChg chg="del">
          <ac:chgData name="Theodore Krintas" userId="e9177ccc-7a9a-4c6a-9c49-4f1f3501f8ed" providerId="ADAL" clId="{CFCFA45F-2D8F-4E80-90A6-050750300DEB}" dt="2026-06-06T04:05:18.832" v="268" actId="478"/>
          <ac:spMkLst>
            <pc:docMk/>
            <pc:sldMk cId="0" sldId="267"/>
            <ac:spMk id="5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05:21.408" v="269" actId="478"/>
          <ac:spMkLst>
            <pc:docMk/>
            <pc:sldMk cId="0" sldId="267"/>
            <ac:spMk id="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5:55.780" v="288" actId="14100"/>
          <ac:spMkLst>
            <pc:docMk/>
            <pc:sldMk cId="0" sldId="267"/>
            <ac:spMk id="27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5:55.780" v="288" actId="14100"/>
          <ac:spMkLst>
            <pc:docMk/>
            <pc:sldMk cId="0" sldId="267"/>
            <ac:spMk id="28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5:55.780" v="288" actId="14100"/>
          <ac:spMkLst>
            <pc:docMk/>
            <pc:sldMk cId="0" sldId="267"/>
            <ac:spMk id="29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15:15.318" v="482" actId="478"/>
          <ac:spMkLst>
            <pc:docMk/>
            <pc:sldMk cId="0" sldId="267"/>
            <ac:spMk id="32" creationId="{00000000-0000-0000-0000-000000000000}"/>
          </ac:spMkLst>
        </pc:spChg>
        <pc:spChg chg="add mod">
          <ac:chgData name="Theodore Krintas" userId="e9177ccc-7a9a-4c6a-9c49-4f1f3501f8ed" providerId="ADAL" clId="{CFCFA45F-2D8F-4E80-90A6-050750300DEB}" dt="2026-06-06T04:15:09.590" v="481" actId="20577"/>
          <ac:spMkLst>
            <pc:docMk/>
            <pc:sldMk cId="0" sldId="267"/>
            <ac:spMk id="37" creationId="{74ADEB42-7082-81C6-0191-793B94C9AC88}"/>
          </ac:spMkLst>
        </pc:spChg>
        <pc:picChg chg="del">
          <ac:chgData name="Theodore Krintas" userId="e9177ccc-7a9a-4c6a-9c49-4f1f3501f8ed" providerId="ADAL" clId="{CFCFA45F-2D8F-4E80-90A6-050750300DEB}" dt="2026-06-06T04:05:22.958" v="270" actId="478"/>
          <ac:picMkLst>
            <pc:docMk/>
            <pc:sldMk cId="0" sldId="267"/>
            <ac:picMk id="9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4:05:32.328" v="271" actId="478"/>
          <ac:picMkLst>
            <pc:docMk/>
            <pc:sldMk cId="0" sldId="267"/>
            <ac:picMk id="30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4:05:32.328" v="271" actId="478"/>
          <ac:picMkLst>
            <pc:docMk/>
            <pc:sldMk cId="0" sldId="267"/>
            <ac:picMk id="31" creationId="{00000000-0000-0000-0000-000000000000}"/>
          </ac:picMkLst>
        </pc:picChg>
        <pc:picChg chg="add del mod">
          <ac:chgData name="Theodore Krintas" userId="e9177ccc-7a9a-4c6a-9c49-4f1f3501f8ed" providerId="ADAL" clId="{CFCFA45F-2D8F-4E80-90A6-050750300DEB}" dt="2026-06-06T04:06:04.190" v="290" actId="478"/>
          <ac:picMkLst>
            <pc:docMk/>
            <pc:sldMk cId="0" sldId="267"/>
            <ac:picMk id="33" creationId="{4BD7958A-FD5F-5971-CDB3-3A7CD44B61B7}"/>
          </ac:picMkLst>
        </pc:picChg>
        <pc:picChg chg="add del mod">
          <ac:chgData name="Theodore Krintas" userId="e9177ccc-7a9a-4c6a-9c49-4f1f3501f8ed" providerId="ADAL" clId="{CFCFA45F-2D8F-4E80-90A6-050750300DEB}" dt="2026-06-06T04:06:06.897" v="291" actId="478"/>
          <ac:picMkLst>
            <pc:docMk/>
            <pc:sldMk cId="0" sldId="267"/>
            <ac:picMk id="34" creationId="{87C6C1B9-8733-BD24-857A-8D6726D7F82B}"/>
          </ac:picMkLst>
        </pc:picChg>
        <pc:picChg chg="add mod">
          <ac:chgData name="Theodore Krintas" userId="e9177ccc-7a9a-4c6a-9c49-4f1f3501f8ed" providerId="ADAL" clId="{CFCFA45F-2D8F-4E80-90A6-050750300DEB}" dt="2026-06-06T04:06:12.594" v="292"/>
          <ac:picMkLst>
            <pc:docMk/>
            <pc:sldMk cId="0" sldId="267"/>
            <ac:picMk id="35" creationId="{C7297033-AADB-1A79-E6DB-4C7A1064486D}"/>
          </ac:picMkLst>
        </pc:picChg>
        <pc:picChg chg="add mod">
          <ac:chgData name="Theodore Krintas" userId="e9177ccc-7a9a-4c6a-9c49-4f1f3501f8ed" providerId="ADAL" clId="{CFCFA45F-2D8F-4E80-90A6-050750300DEB}" dt="2026-06-06T04:06:12.594" v="292"/>
          <ac:picMkLst>
            <pc:docMk/>
            <pc:sldMk cId="0" sldId="267"/>
            <ac:picMk id="36" creationId="{E353E8C9-79B4-6B30-60AB-B643449EB13A}"/>
          </ac:picMkLst>
        </pc:picChg>
      </pc:sldChg>
      <pc:sldChg chg="addSp delSp modSp mod">
        <pc:chgData name="Theodore Krintas" userId="e9177ccc-7a9a-4c6a-9c49-4f1f3501f8ed" providerId="ADAL" clId="{CFCFA45F-2D8F-4E80-90A6-050750300DEB}" dt="2026-06-06T04:15:02.420" v="478" actId="478"/>
        <pc:sldMkLst>
          <pc:docMk/>
          <pc:sldMk cId="0" sldId="268"/>
        </pc:sldMkLst>
        <pc:spChg chg="del">
          <ac:chgData name="Theodore Krintas" userId="e9177ccc-7a9a-4c6a-9c49-4f1f3501f8ed" providerId="ADAL" clId="{CFCFA45F-2D8F-4E80-90A6-050750300DEB}" dt="2026-06-06T04:06:22" v="293" actId="478"/>
          <ac:spMkLst>
            <pc:docMk/>
            <pc:sldMk cId="0" sldId="268"/>
            <ac:spMk id="5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06:24.328" v="294" actId="478"/>
          <ac:spMkLst>
            <pc:docMk/>
            <pc:sldMk cId="0" sldId="268"/>
            <ac:spMk id="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6:42.254" v="295" actId="14100"/>
          <ac:spMkLst>
            <pc:docMk/>
            <pc:sldMk cId="0" sldId="268"/>
            <ac:spMk id="9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6:42.254" v="295" actId="14100"/>
          <ac:spMkLst>
            <pc:docMk/>
            <pc:sldMk cId="0" sldId="268"/>
            <ac:spMk id="10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6:42.254" v="295" actId="14100"/>
          <ac:spMkLst>
            <pc:docMk/>
            <pc:sldMk cId="0" sldId="268"/>
            <ac:spMk id="13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6:42.254" v="295" actId="14100"/>
          <ac:spMkLst>
            <pc:docMk/>
            <pc:sldMk cId="0" sldId="268"/>
            <ac:spMk id="14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6:42.254" v="295" actId="14100"/>
          <ac:spMkLst>
            <pc:docMk/>
            <pc:sldMk cId="0" sldId="268"/>
            <ac:spMk id="17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6:42.254" v="295" actId="14100"/>
          <ac:spMkLst>
            <pc:docMk/>
            <pc:sldMk cId="0" sldId="268"/>
            <ac:spMk id="18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6:42.254" v="295" actId="14100"/>
          <ac:spMkLst>
            <pc:docMk/>
            <pc:sldMk cId="0" sldId="268"/>
            <ac:spMk id="21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6:42.254" v="295" actId="14100"/>
          <ac:spMkLst>
            <pc:docMk/>
            <pc:sldMk cId="0" sldId="268"/>
            <ac:spMk id="22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15:02.420" v="478" actId="478"/>
          <ac:spMkLst>
            <pc:docMk/>
            <pc:sldMk cId="0" sldId="268"/>
            <ac:spMk id="27" creationId="{00000000-0000-0000-0000-000000000000}"/>
          </ac:spMkLst>
        </pc:spChg>
        <pc:spChg chg="add mod">
          <ac:chgData name="Theodore Krintas" userId="e9177ccc-7a9a-4c6a-9c49-4f1f3501f8ed" providerId="ADAL" clId="{CFCFA45F-2D8F-4E80-90A6-050750300DEB}" dt="2026-06-06T04:14:54.741" v="477" actId="20577"/>
          <ac:spMkLst>
            <pc:docMk/>
            <pc:sldMk cId="0" sldId="268"/>
            <ac:spMk id="30" creationId="{68D80367-0071-9C4A-E549-4274780E2308}"/>
          </ac:spMkLst>
        </pc:spChg>
        <pc:picChg chg="del">
          <ac:chgData name="Theodore Krintas" userId="e9177ccc-7a9a-4c6a-9c49-4f1f3501f8ed" providerId="ADAL" clId="{CFCFA45F-2D8F-4E80-90A6-050750300DEB}" dt="2026-06-06T04:06:22" v="293" actId="478"/>
          <ac:picMkLst>
            <pc:docMk/>
            <pc:sldMk cId="0" sldId="268"/>
            <ac:picMk id="25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4:06:22" v="293" actId="478"/>
          <ac:picMkLst>
            <pc:docMk/>
            <pc:sldMk cId="0" sldId="268"/>
            <ac:picMk id="26" creationId="{00000000-0000-0000-0000-000000000000}"/>
          </ac:picMkLst>
        </pc:picChg>
        <pc:picChg chg="add mod">
          <ac:chgData name="Theodore Krintas" userId="e9177ccc-7a9a-4c6a-9c49-4f1f3501f8ed" providerId="ADAL" clId="{CFCFA45F-2D8F-4E80-90A6-050750300DEB}" dt="2026-06-06T04:06:46.357" v="296"/>
          <ac:picMkLst>
            <pc:docMk/>
            <pc:sldMk cId="0" sldId="268"/>
            <ac:picMk id="28" creationId="{68864742-8A06-C31E-2200-9332C496DAA1}"/>
          </ac:picMkLst>
        </pc:picChg>
        <pc:picChg chg="add mod">
          <ac:chgData name="Theodore Krintas" userId="e9177ccc-7a9a-4c6a-9c49-4f1f3501f8ed" providerId="ADAL" clId="{CFCFA45F-2D8F-4E80-90A6-050750300DEB}" dt="2026-06-06T04:06:46.357" v="296"/>
          <ac:picMkLst>
            <pc:docMk/>
            <pc:sldMk cId="0" sldId="268"/>
            <ac:picMk id="29" creationId="{E135F5E4-CE5A-C701-BA72-7C69D4036CE7}"/>
          </ac:picMkLst>
        </pc:picChg>
      </pc:sldChg>
      <pc:sldChg chg="addSp delSp modSp mod">
        <pc:chgData name="Theodore Krintas" userId="e9177ccc-7a9a-4c6a-9c49-4f1f3501f8ed" providerId="ADAL" clId="{CFCFA45F-2D8F-4E80-90A6-050750300DEB}" dt="2026-06-06T04:14:05.019" v="471" actId="478"/>
        <pc:sldMkLst>
          <pc:docMk/>
          <pc:sldMk cId="0" sldId="269"/>
        </pc:sldMkLst>
        <pc:spChg chg="del">
          <ac:chgData name="Theodore Krintas" userId="e9177ccc-7a9a-4c6a-9c49-4f1f3501f8ed" providerId="ADAL" clId="{CFCFA45F-2D8F-4E80-90A6-050750300DEB}" dt="2026-06-06T04:07:10.924" v="300" actId="478"/>
          <ac:spMkLst>
            <pc:docMk/>
            <pc:sldMk cId="0" sldId="269"/>
            <ac:spMk id="5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07:09.961" v="299" actId="478"/>
          <ac:spMkLst>
            <pc:docMk/>
            <pc:sldMk cId="0" sldId="269"/>
            <ac:spMk id="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7:24.016" v="301" actId="14100"/>
          <ac:spMkLst>
            <pc:docMk/>
            <pc:sldMk cId="0" sldId="269"/>
            <ac:spMk id="11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7:24.016" v="301" actId="14100"/>
          <ac:spMkLst>
            <pc:docMk/>
            <pc:sldMk cId="0" sldId="269"/>
            <ac:spMk id="12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7:24.016" v="301" actId="14100"/>
          <ac:spMkLst>
            <pc:docMk/>
            <pc:sldMk cId="0" sldId="269"/>
            <ac:spMk id="15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7:24.016" v="301" actId="14100"/>
          <ac:spMkLst>
            <pc:docMk/>
            <pc:sldMk cId="0" sldId="269"/>
            <ac:spMk id="1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7:24.016" v="301" actId="14100"/>
          <ac:spMkLst>
            <pc:docMk/>
            <pc:sldMk cId="0" sldId="269"/>
            <ac:spMk id="19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7:24.016" v="301" actId="14100"/>
          <ac:spMkLst>
            <pc:docMk/>
            <pc:sldMk cId="0" sldId="269"/>
            <ac:spMk id="20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7:24.016" v="301" actId="14100"/>
          <ac:spMkLst>
            <pc:docMk/>
            <pc:sldMk cId="0" sldId="269"/>
            <ac:spMk id="23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7:24.016" v="301" actId="14100"/>
          <ac:spMkLst>
            <pc:docMk/>
            <pc:sldMk cId="0" sldId="269"/>
            <ac:spMk id="24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14:05.019" v="471" actId="478"/>
          <ac:spMkLst>
            <pc:docMk/>
            <pc:sldMk cId="0" sldId="269"/>
            <ac:spMk id="29" creationId="{00000000-0000-0000-0000-000000000000}"/>
          </ac:spMkLst>
        </pc:spChg>
        <pc:spChg chg="add mod">
          <ac:chgData name="Theodore Krintas" userId="e9177ccc-7a9a-4c6a-9c49-4f1f3501f8ed" providerId="ADAL" clId="{CFCFA45F-2D8F-4E80-90A6-050750300DEB}" dt="2026-06-06T04:13:59.951" v="470" actId="20577"/>
          <ac:spMkLst>
            <pc:docMk/>
            <pc:sldMk cId="0" sldId="269"/>
            <ac:spMk id="32" creationId="{DB7581D4-D3FF-365E-C4CF-DF85380FAA9D}"/>
          </ac:spMkLst>
        </pc:spChg>
        <pc:picChg chg="del">
          <ac:chgData name="Theodore Krintas" userId="e9177ccc-7a9a-4c6a-9c49-4f1f3501f8ed" providerId="ADAL" clId="{CFCFA45F-2D8F-4E80-90A6-050750300DEB}" dt="2026-06-06T04:07:32.625" v="303" actId="478"/>
          <ac:picMkLst>
            <pc:docMk/>
            <pc:sldMk cId="0" sldId="269"/>
            <ac:picMk id="9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4:07:05.923" v="297" actId="478"/>
          <ac:picMkLst>
            <pc:docMk/>
            <pc:sldMk cId="0" sldId="269"/>
            <ac:picMk id="27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4:07:07.361" v="298" actId="478"/>
          <ac:picMkLst>
            <pc:docMk/>
            <pc:sldMk cId="0" sldId="269"/>
            <ac:picMk id="28" creationId="{00000000-0000-0000-0000-000000000000}"/>
          </ac:picMkLst>
        </pc:picChg>
        <pc:picChg chg="add mod">
          <ac:chgData name="Theodore Krintas" userId="e9177ccc-7a9a-4c6a-9c49-4f1f3501f8ed" providerId="ADAL" clId="{CFCFA45F-2D8F-4E80-90A6-050750300DEB}" dt="2026-06-06T04:07:26.378" v="302"/>
          <ac:picMkLst>
            <pc:docMk/>
            <pc:sldMk cId="0" sldId="269"/>
            <ac:picMk id="30" creationId="{E8ED2BB3-2C5F-0433-47C1-3F69B62E2870}"/>
          </ac:picMkLst>
        </pc:picChg>
        <pc:picChg chg="add mod">
          <ac:chgData name="Theodore Krintas" userId="e9177ccc-7a9a-4c6a-9c49-4f1f3501f8ed" providerId="ADAL" clId="{CFCFA45F-2D8F-4E80-90A6-050750300DEB}" dt="2026-06-06T04:07:26.378" v="302"/>
          <ac:picMkLst>
            <pc:docMk/>
            <pc:sldMk cId="0" sldId="269"/>
            <ac:picMk id="31" creationId="{F1040574-268A-CA86-D82C-1857F8056D80}"/>
          </ac:picMkLst>
        </pc:picChg>
      </pc:sldChg>
      <pc:sldChg chg="addSp delSp modSp mod">
        <pc:chgData name="Theodore Krintas" userId="e9177ccc-7a9a-4c6a-9c49-4f1f3501f8ed" providerId="ADAL" clId="{CFCFA45F-2D8F-4E80-90A6-050750300DEB}" dt="2026-06-06T04:14:11.931" v="472" actId="478"/>
        <pc:sldMkLst>
          <pc:docMk/>
          <pc:sldMk cId="0" sldId="270"/>
        </pc:sldMkLst>
        <pc:spChg chg="del">
          <ac:chgData name="Theodore Krintas" userId="e9177ccc-7a9a-4c6a-9c49-4f1f3501f8ed" providerId="ADAL" clId="{CFCFA45F-2D8F-4E80-90A6-050750300DEB}" dt="2026-06-06T04:07:45.931" v="306" actId="478"/>
          <ac:spMkLst>
            <pc:docMk/>
            <pc:sldMk cId="0" sldId="270"/>
            <ac:spMk id="5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07:48.204" v="307" actId="478"/>
          <ac:spMkLst>
            <pc:docMk/>
            <pc:sldMk cId="0" sldId="270"/>
            <ac:spMk id="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00.462" v="308" actId="14100"/>
          <ac:spMkLst>
            <pc:docMk/>
            <pc:sldMk cId="0" sldId="270"/>
            <ac:spMk id="9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00.462" v="308" actId="14100"/>
          <ac:spMkLst>
            <pc:docMk/>
            <pc:sldMk cId="0" sldId="270"/>
            <ac:spMk id="11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18.217" v="321" actId="1035"/>
          <ac:spMkLst>
            <pc:docMk/>
            <pc:sldMk cId="0" sldId="270"/>
            <ac:spMk id="12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00.462" v="308" actId="14100"/>
          <ac:spMkLst>
            <pc:docMk/>
            <pc:sldMk cId="0" sldId="270"/>
            <ac:spMk id="13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00.462" v="308" actId="14100"/>
          <ac:spMkLst>
            <pc:docMk/>
            <pc:sldMk cId="0" sldId="270"/>
            <ac:spMk id="14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00.462" v="308" actId="14100"/>
          <ac:spMkLst>
            <pc:docMk/>
            <pc:sldMk cId="0" sldId="270"/>
            <ac:spMk id="15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00.462" v="308" actId="14100"/>
          <ac:spMkLst>
            <pc:docMk/>
            <pc:sldMk cId="0" sldId="270"/>
            <ac:spMk id="1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00.462" v="308" actId="14100"/>
          <ac:spMkLst>
            <pc:docMk/>
            <pc:sldMk cId="0" sldId="270"/>
            <ac:spMk id="18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00.462" v="308" actId="14100"/>
          <ac:spMkLst>
            <pc:docMk/>
            <pc:sldMk cId="0" sldId="270"/>
            <ac:spMk id="20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00.462" v="308" actId="14100"/>
          <ac:spMkLst>
            <pc:docMk/>
            <pc:sldMk cId="0" sldId="270"/>
            <ac:spMk id="21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00.462" v="308" actId="14100"/>
          <ac:spMkLst>
            <pc:docMk/>
            <pc:sldMk cId="0" sldId="270"/>
            <ac:spMk id="23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14:11.931" v="472" actId="478"/>
          <ac:spMkLst>
            <pc:docMk/>
            <pc:sldMk cId="0" sldId="270"/>
            <ac:spMk id="27" creationId="{00000000-0000-0000-0000-000000000000}"/>
          </ac:spMkLst>
        </pc:spChg>
        <pc:spChg chg="add mod">
          <ac:chgData name="Theodore Krintas" userId="e9177ccc-7a9a-4c6a-9c49-4f1f3501f8ed" providerId="ADAL" clId="{CFCFA45F-2D8F-4E80-90A6-050750300DEB}" dt="2026-06-06T04:13:50.796" v="467" actId="20577"/>
          <ac:spMkLst>
            <pc:docMk/>
            <pc:sldMk cId="0" sldId="270"/>
            <ac:spMk id="30" creationId="{E645CDC5-8382-297D-9310-DE2E0CC14106}"/>
          </ac:spMkLst>
        </pc:spChg>
        <pc:picChg chg="add del">
          <ac:chgData name="Theodore Krintas" userId="e9177ccc-7a9a-4c6a-9c49-4f1f3501f8ed" providerId="ADAL" clId="{CFCFA45F-2D8F-4E80-90A6-050750300DEB}" dt="2026-06-06T04:08:31.431" v="324" actId="478"/>
          <ac:picMkLst>
            <pc:docMk/>
            <pc:sldMk cId="0" sldId="270"/>
            <ac:picMk id="7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4:07:39.733" v="304" actId="478"/>
          <ac:picMkLst>
            <pc:docMk/>
            <pc:sldMk cId="0" sldId="270"/>
            <ac:picMk id="25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4:07:41.151" v="305" actId="478"/>
          <ac:picMkLst>
            <pc:docMk/>
            <pc:sldMk cId="0" sldId="270"/>
            <ac:picMk id="26" creationId="{00000000-0000-0000-0000-000000000000}"/>
          </ac:picMkLst>
        </pc:picChg>
        <pc:picChg chg="add mod">
          <ac:chgData name="Theodore Krintas" userId="e9177ccc-7a9a-4c6a-9c49-4f1f3501f8ed" providerId="ADAL" clId="{CFCFA45F-2D8F-4E80-90A6-050750300DEB}" dt="2026-06-06T04:08:21.056" v="322"/>
          <ac:picMkLst>
            <pc:docMk/>
            <pc:sldMk cId="0" sldId="270"/>
            <ac:picMk id="28" creationId="{5618115A-B478-CA5D-3776-E1E69867A5B4}"/>
          </ac:picMkLst>
        </pc:picChg>
        <pc:picChg chg="add mod">
          <ac:chgData name="Theodore Krintas" userId="e9177ccc-7a9a-4c6a-9c49-4f1f3501f8ed" providerId="ADAL" clId="{CFCFA45F-2D8F-4E80-90A6-050750300DEB}" dt="2026-06-06T04:08:21.056" v="322"/>
          <ac:picMkLst>
            <pc:docMk/>
            <pc:sldMk cId="0" sldId="270"/>
            <ac:picMk id="29" creationId="{DAAF538E-4A46-0651-3F01-A0816DE392F2}"/>
          </ac:picMkLst>
        </pc:picChg>
      </pc:sldChg>
      <pc:sldChg chg="addSp delSp modSp mod">
        <pc:chgData name="Theodore Krintas" userId="e9177ccc-7a9a-4c6a-9c49-4f1f3501f8ed" providerId="ADAL" clId="{CFCFA45F-2D8F-4E80-90A6-050750300DEB}" dt="2026-06-06T04:14:20.478" v="473" actId="478"/>
        <pc:sldMkLst>
          <pc:docMk/>
          <pc:sldMk cId="0" sldId="271"/>
        </pc:sldMkLst>
        <pc:spChg chg="del">
          <ac:chgData name="Theodore Krintas" userId="e9177ccc-7a9a-4c6a-9c49-4f1f3501f8ed" providerId="ADAL" clId="{CFCFA45F-2D8F-4E80-90A6-050750300DEB}" dt="2026-06-06T04:08:43.125" v="326" actId="478"/>
          <ac:spMkLst>
            <pc:docMk/>
            <pc:sldMk cId="0" sldId="271"/>
            <ac:spMk id="5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08:45.839" v="327" actId="478"/>
          <ac:spMkLst>
            <pc:docMk/>
            <pc:sldMk cId="0" sldId="271"/>
            <ac:spMk id="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58.974" v="329" actId="14100"/>
          <ac:spMkLst>
            <pc:docMk/>
            <pc:sldMk cId="0" sldId="271"/>
            <ac:spMk id="11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58.974" v="329" actId="14100"/>
          <ac:spMkLst>
            <pc:docMk/>
            <pc:sldMk cId="0" sldId="271"/>
            <ac:spMk id="13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58.974" v="329" actId="14100"/>
          <ac:spMkLst>
            <pc:docMk/>
            <pc:sldMk cId="0" sldId="271"/>
            <ac:spMk id="14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58.974" v="329" actId="14100"/>
          <ac:spMkLst>
            <pc:docMk/>
            <pc:sldMk cId="0" sldId="271"/>
            <ac:spMk id="17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58.974" v="329" actId="14100"/>
          <ac:spMkLst>
            <pc:docMk/>
            <pc:sldMk cId="0" sldId="271"/>
            <ac:spMk id="18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58.974" v="329" actId="14100"/>
          <ac:spMkLst>
            <pc:docMk/>
            <pc:sldMk cId="0" sldId="271"/>
            <ac:spMk id="19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58.974" v="329" actId="14100"/>
          <ac:spMkLst>
            <pc:docMk/>
            <pc:sldMk cId="0" sldId="271"/>
            <ac:spMk id="20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58.974" v="329" actId="14100"/>
          <ac:spMkLst>
            <pc:docMk/>
            <pc:sldMk cId="0" sldId="271"/>
            <ac:spMk id="21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58.974" v="329" actId="14100"/>
          <ac:spMkLst>
            <pc:docMk/>
            <pc:sldMk cId="0" sldId="271"/>
            <ac:spMk id="25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8:58.974" v="329" actId="14100"/>
          <ac:spMkLst>
            <pc:docMk/>
            <pc:sldMk cId="0" sldId="271"/>
            <ac:spMk id="26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14:20.478" v="473" actId="478"/>
          <ac:spMkLst>
            <pc:docMk/>
            <pc:sldMk cId="0" sldId="271"/>
            <ac:spMk id="29" creationId="{00000000-0000-0000-0000-000000000000}"/>
          </ac:spMkLst>
        </pc:spChg>
        <pc:spChg chg="add mod">
          <ac:chgData name="Theodore Krintas" userId="e9177ccc-7a9a-4c6a-9c49-4f1f3501f8ed" providerId="ADAL" clId="{CFCFA45F-2D8F-4E80-90A6-050750300DEB}" dt="2026-06-06T04:13:42.294" v="464" actId="20577"/>
          <ac:spMkLst>
            <pc:docMk/>
            <pc:sldMk cId="0" sldId="271"/>
            <ac:spMk id="32" creationId="{9CE36C1A-16AD-77F5-AC6A-2099E2677F11}"/>
          </ac:spMkLst>
        </pc:spChg>
        <pc:picChg chg="del">
          <ac:chgData name="Theodore Krintas" userId="e9177ccc-7a9a-4c6a-9c49-4f1f3501f8ed" providerId="ADAL" clId="{CFCFA45F-2D8F-4E80-90A6-050750300DEB}" dt="2026-06-06T04:08:47.160" v="328" actId="478"/>
          <ac:picMkLst>
            <pc:docMk/>
            <pc:sldMk cId="0" sldId="271"/>
            <ac:picMk id="9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4:08:40.498" v="325" actId="478"/>
          <ac:picMkLst>
            <pc:docMk/>
            <pc:sldMk cId="0" sldId="271"/>
            <ac:picMk id="27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4:08:40.498" v="325" actId="478"/>
          <ac:picMkLst>
            <pc:docMk/>
            <pc:sldMk cId="0" sldId="271"/>
            <ac:picMk id="28" creationId="{00000000-0000-0000-0000-000000000000}"/>
          </ac:picMkLst>
        </pc:picChg>
        <pc:picChg chg="add mod">
          <ac:chgData name="Theodore Krintas" userId="e9177ccc-7a9a-4c6a-9c49-4f1f3501f8ed" providerId="ADAL" clId="{CFCFA45F-2D8F-4E80-90A6-050750300DEB}" dt="2026-06-06T04:09:01.017" v="330"/>
          <ac:picMkLst>
            <pc:docMk/>
            <pc:sldMk cId="0" sldId="271"/>
            <ac:picMk id="30" creationId="{DCDA4A86-9198-F43D-B050-13828C6DCAA3}"/>
          </ac:picMkLst>
        </pc:picChg>
        <pc:picChg chg="add mod">
          <ac:chgData name="Theodore Krintas" userId="e9177ccc-7a9a-4c6a-9c49-4f1f3501f8ed" providerId="ADAL" clId="{CFCFA45F-2D8F-4E80-90A6-050750300DEB}" dt="2026-06-06T04:09:01.017" v="330"/>
          <ac:picMkLst>
            <pc:docMk/>
            <pc:sldMk cId="0" sldId="271"/>
            <ac:picMk id="31" creationId="{09411D13-933E-B895-6294-C4D419145813}"/>
          </ac:picMkLst>
        </pc:picChg>
      </pc:sldChg>
      <pc:sldChg chg="addSp delSp modSp mod">
        <pc:chgData name="Theodore Krintas" userId="e9177ccc-7a9a-4c6a-9c49-4f1f3501f8ed" providerId="ADAL" clId="{CFCFA45F-2D8F-4E80-90A6-050750300DEB}" dt="2026-06-06T04:14:26.485" v="474" actId="478"/>
        <pc:sldMkLst>
          <pc:docMk/>
          <pc:sldMk cId="0" sldId="272"/>
        </pc:sldMkLst>
        <pc:spChg chg="del">
          <ac:chgData name="Theodore Krintas" userId="e9177ccc-7a9a-4c6a-9c49-4f1f3501f8ed" providerId="ADAL" clId="{CFCFA45F-2D8F-4E80-90A6-050750300DEB}" dt="2026-06-06T04:09:07.084" v="331" actId="478"/>
          <ac:spMkLst>
            <pc:docMk/>
            <pc:sldMk cId="0" sldId="272"/>
            <ac:spMk id="5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09:10.164" v="332" actId="478"/>
          <ac:spMkLst>
            <pc:docMk/>
            <pc:sldMk cId="0" sldId="272"/>
            <ac:spMk id="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9:31.130" v="345" actId="14100"/>
          <ac:spMkLst>
            <pc:docMk/>
            <pc:sldMk cId="0" sldId="272"/>
            <ac:spMk id="9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9:31.130" v="345" actId="14100"/>
          <ac:spMkLst>
            <pc:docMk/>
            <pc:sldMk cId="0" sldId="272"/>
            <ac:spMk id="10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9:31.130" v="345" actId="14100"/>
          <ac:spMkLst>
            <pc:docMk/>
            <pc:sldMk cId="0" sldId="272"/>
            <ac:spMk id="11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9:31.130" v="345" actId="14100"/>
          <ac:spMkLst>
            <pc:docMk/>
            <pc:sldMk cId="0" sldId="272"/>
            <ac:spMk id="12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9:31.130" v="345" actId="14100"/>
          <ac:spMkLst>
            <pc:docMk/>
            <pc:sldMk cId="0" sldId="272"/>
            <ac:spMk id="1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9:31.130" v="345" actId="14100"/>
          <ac:spMkLst>
            <pc:docMk/>
            <pc:sldMk cId="0" sldId="272"/>
            <ac:spMk id="17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9:31.130" v="345" actId="14100"/>
          <ac:spMkLst>
            <pc:docMk/>
            <pc:sldMk cId="0" sldId="272"/>
            <ac:spMk id="18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9:31.130" v="345" actId="14100"/>
          <ac:spMkLst>
            <pc:docMk/>
            <pc:sldMk cId="0" sldId="272"/>
            <ac:spMk id="19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9:42.107" v="358" actId="1035"/>
          <ac:spMkLst>
            <pc:docMk/>
            <pc:sldMk cId="0" sldId="272"/>
            <ac:spMk id="20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9:31.130" v="345" actId="14100"/>
          <ac:spMkLst>
            <pc:docMk/>
            <pc:sldMk cId="0" sldId="272"/>
            <ac:spMk id="22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09:31.130" v="345" actId="14100"/>
          <ac:spMkLst>
            <pc:docMk/>
            <pc:sldMk cId="0" sldId="272"/>
            <ac:spMk id="24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14:26.485" v="474" actId="478"/>
          <ac:spMkLst>
            <pc:docMk/>
            <pc:sldMk cId="0" sldId="272"/>
            <ac:spMk id="27" creationId="{00000000-0000-0000-0000-000000000000}"/>
          </ac:spMkLst>
        </pc:spChg>
        <pc:spChg chg="add mod">
          <ac:chgData name="Theodore Krintas" userId="e9177ccc-7a9a-4c6a-9c49-4f1f3501f8ed" providerId="ADAL" clId="{CFCFA45F-2D8F-4E80-90A6-050750300DEB}" dt="2026-06-06T04:13:29.893" v="461" actId="20577"/>
          <ac:spMkLst>
            <pc:docMk/>
            <pc:sldMk cId="0" sldId="272"/>
            <ac:spMk id="30" creationId="{FEF6D6DD-50FE-E5AA-0BDE-5689C20F24FA}"/>
          </ac:spMkLst>
        </pc:spChg>
        <pc:picChg chg="del">
          <ac:chgData name="Theodore Krintas" userId="e9177ccc-7a9a-4c6a-9c49-4f1f3501f8ed" providerId="ADAL" clId="{CFCFA45F-2D8F-4E80-90A6-050750300DEB}" dt="2026-06-06T04:09:14.364" v="333" actId="478"/>
          <ac:picMkLst>
            <pc:docMk/>
            <pc:sldMk cId="0" sldId="272"/>
            <ac:picMk id="25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4:09:14.364" v="333" actId="478"/>
          <ac:picMkLst>
            <pc:docMk/>
            <pc:sldMk cId="0" sldId="272"/>
            <ac:picMk id="26" creationId="{00000000-0000-0000-0000-000000000000}"/>
          </ac:picMkLst>
        </pc:picChg>
        <pc:picChg chg="add mod">
          <ac:chgData name="Theodore Krintas" userId="e9177ccc-7a9a-4c6a-9c49-4f1f3501f8ed" providerId="ADAL" clId="{CFCFA45F-2D8F-4E80-90A6-050750300DEB}" dt="2026-06-06T04:09:45.839" v="359"/>
          <ac:picMkLst>
            <pc:docMk/>
            <pc:sldMk cId="0" sldId="272"/>
            <ac:picMk id="28" creationId="{C995B2F2-3218-C0DD-95EC-66CE1F2E53D3}"/>
          </ac:picMkLst>
        </pc:picChg>
        <pc:picChg chg="add mod">
          <ac:chgData name="Theodore Krintas" userId="e9177ccc-7a9a-4c6a-9c49-4f1f3501f8ed" providerId="ADAL" clId="{CFCFA45F-2D8F-4E80-90A6-050750300DEB}" dt="2026-06-06T04:09:45.839" v="359"/>
          <ac:picMkLst>
            <pc:docMk/>
            <pc:sldMk cId="0" sldId="272"/>
            <ac:picMk id="29" creationId="{CCD9E3BC-C30C-0E87-CF3A-01799AA9E5F7}"/>
          </ac:picMkLst>
        </pc:picChg>
      </pc:sldChg>
      <pc:sldChg chg="addSp delSp modSp mod">
        <pc:chgData name="Theodore Krintas" userId="e9177ccc-7a9a-4c6a-9c49-4f1f3501f8ed" providerId="ADAL" clId="{CFCFA45F-2D8F-4E80-90A6-050750300DEB}" dt="2026-06-06T04:13:20.948" v="458" actId="478"/>
        <pc:sldMkLst>
          <pc:docMk/>
          <pc:sldMk cId="0" sldId="273"/>
        </pc:sldMkLst>
        <pc:spChg chg="del">
          <ac:chgData name="Theodore Krintas" userId="e9177ccc-7a9a-4c6a-9c49-4f1f3501f8ed" providerId="ADAL" clId="{CFCFA45F-2D8F-4E80-90A6-050750300DEB}" dt="2026-06-06T04:09:57.980" v="360" actId="478"/>
          <ac:spMkLst>
            <pc:docMk/>
            <pc:sldMk cId="0" sldId="273"/>
            <ac:spMk id="5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10:00.429" v="361" actId="478"/>
          <ac:spMkLst>
            <pc:docMk/>
            <pc:sldMk cId="0" sldId="273"/>
            <ac:spMk id="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10:20.325" v="380" actId="1035"/>
          <ac:spMkLst>
            <pc:docMk/>
            <pc:sldMk cId="0" sldId="273"/>
            <ac:spMk id="12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10:31.538" v="400" actId="1038"/>
          <ac:spMkLst>
            <pc:docMk/>
            <pc:sldMk cId="0" sldId="273"/>
            <ac:spMk id="13" creationId="{00000000-0000-0000-0000-000000000000}"/>
          </ac:spMkLst>
        </pc:spChg>
        <pc:spChg chg="del">
          <ac:chgData name="Theodore Krintas" userId="e9177ccc-7a9a-4c6a-9c49-4f1f3501f8ed" providerId="ADAL" clId="{CFCFA45F-2D8F-4E80-90A6-050750300DEB}" dt="2026-06-06T04:13:20.948" v="458" actId="478"/>
          <ac:spMkLst>
            <pc:docMk/>
            <pc:sldMk cId="0" sldId="273"/>
            <ac:spMk id="29" creationId="{00000000-0000-0000-0000-000000000000}"/>
          </ac:spMkLst>
        </pc:spChg>
        <pc:spChg chg="add mod">
          <ac:chgData name="Theodore Krintas" userId="e9177ccc-7a9a-4c6a-9c49-4f1f3501f8ed" providerId="ADAL" clId="{CFCFA45F-2D8F-4E80-90A6-050750300DEB}" dt="2026-06-06T04:13:16.073" v="457" actId="1036"/>
          <ac:spMkLst>
            <pc:docMk/>
            <pc:sldMk cId="0" sldId="273"/>
            <ac:spMk id="32" creationId="{C2D4BD3E-3D51-4DB0-A944-41DE5045EA94}"/>
          </ac:spMkLst>
        </pc:spChg>
        <pc:picChg chg="mod">
          <ac:chgData name="Theodore Krintas" userId="e9177ccc-7a9a-4c6a-9c49-4f1f3501f8ed" providerId="ADAL" clId="{CFCFA45F-2D8F-4E80-90A6-050750300DEB}" dt="2026-06-06T04:10:20.325" v="380" actId="1035"/>
          <ac:picMkLst>
            <pc:docMk/>
            <pc:sldMk cId="0" sldId="273"/>
            <ac:picMk id="14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4:10:03.509" v="362" actId="478"/>
          <ac:picMkLst>
            <pc:docMk/>
            <pc:sldMk cId="0" sldId="273"/>
            <ac:picMk id="27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4:10:05.009" v="363" actId="478"/>
          <ac:picMkLst>
            <pc:docMk/>
            <pc:sldMk cId="0" sldId="273"/>
            <ac:picMk id="28" creationId="{00000000-0000-0000-0000-000000000000}"/>
          </ac:picMkLst>
        </pc:picChg>
        <pc:picChg chg="add mod">
          <ac:chgData name="Theodore Krintas" userId="e9177ccc-7a9a-4c6a-9c49-4f1f3501f8ed" providerId="ADAL" clId="{CFCFA45F-2D8F-4E80-90A6-050750300DEB}" dt="2026-06-06T04:10:37.757" v="401"/>
          <ac:picMkLst>
            <pc:docMk/>
            <pc:sldMk cId="0" sldId="273"/>
            <ac:picMk id="30" creationId="{7D3528F8-1310-D55A-FE69-478B558E14F1}"/>
          </ac:picMkLst>
        </pc:picChg>
        <pc:picChg chg="add mod">
          <ac:chgData name="Theodore Krintas" userId="e9177ccc-7a9a-4c6a-9c49-4f1f3501f8ed" providerId="ADAL" clId="{CFCFA45F-2D8F-4E80-90A6-050750300DEB}" dt="2026-06-06T04:10:37.757" v="401"/>
          <ac:picMkLst>
            <pc:docMk/>
            <pc:sldMk cId="0" sldId="273"/>
            <ac:picMk id="31" creationId="{381AE486-025F-0EA3-259A-62090404DE53}"/>
          </ac:picMkLst>
        </pc:picChg>
      </pc:sldChg>
      <pc:sldChg chg="addSp delSp modSp mod">
        <pc:chgData name="Theodore Krintas" userId="e9177ccc-7a9a-4c6a-9c49-4f1f3501f8ed" providerId="ADAL" clId="{CFCFA45F-2D8F-4E80-90A6-050750300DEB}" dt="2026-06-06T04:12:51.542" v="441" actId="1076"/>
        <pc:sldMkLst>
          <pc:docMk/>
          <pc:sldMk cId="0" sldId="274"/>
        </pc:sldMkLst>
        <pc:spChg chg="mod">
          <ac:chgData name="Theodore Krintas" userId="e9177ccc-7a9a-4c6a-9c49-4f1f3501f8ed" providerId="ADAL" clId="{CFCFA45F-2D8F-4E80-90A6-050750300DEB}" dt="2026-06-06T04:10:53.042" v="403" actId="20577"/>
          <ac:spMkLst>
            <pc:docMk/>
            <pc:sldMk cId="0" sldId="274"/>
            <ac:spMk id="3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11:20.433" v="432" actId="1036"/>
          <ac:spMkLst>
            <pc:docMk/>
            <pc:sldMk cId="0" sldId="274"/>
            <ac:spMk id="6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11:26.267" v="434" actId="1036"/>
          <ac:spMkLst>
            <pc:docMk/>
            <pc:sldMk cId="0" sldId="274"/>
            <ac:spMk id="7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11:26.267" v="434" actId="1036"/>
          <ac:spMkLst>
            <pc:docMk/>
            <pc:sldMk cId="0" sldId="274"/>
            <ac:spMk id="8" creationId="{00000000-0000-0000-0000-000000000000}"/>
          </ac:spMkLst>
        </pc:spChg>
        <pc:spChg chg="mod">
          <ac:chgData name="Theodore Krintas" userId="e9177ccc-7a9a-4c6a-9c49-4f1f3501f8ed" providerId="ADAL" clId="{CFCFA45F-2D8F-4E80-90A6-050750300DEB}" dt="2026-06-06T04:12:51.542" v="441" actId="1076"/>
          <ac:spMkLst>
            <pc:docMk/>
            <pc:sldMk cId="0" sldId="274"/>
            <ac:spMk id="11" creationId="{00000000-0000-0000-0000-000000000000}"/>
          </ac:spMkLst>
        </pc:spChg>
        <pc:picChg chg="del">
          <ac:chgData name="Theodore Krintas" userId="e9177ccc-7a9a-4c6a-9c49-4f1f3501f8ed" providerId="ADAL" clId="{CFCFA45F-2D8F-4E80-90A6-050750300DEB}" dt="2026-06-06T04:10:59.685" v="405" actId="478"/>
          <ac:picMkLst>
            <pc:docMk/>
            <pc:sldMk cId="0" sldId="274"/>
            <ac:picMk id="9" creationId="{00000000-0000-0000-0000-000000000000}"/>
          </ac:picMkLst>
        </pc:picChg>
        <pc:picChg chg="del">
          <ac:chgData name="Theodore Krintas" userId="e9177ccc-7a9a-4c6a-9c49-4f1f3501f8ed" providerId="ADAL" clId="{CFCFA45F-2D8F-4E80-90A6-050750300DEB}" dt="2026-06-06T04:10:58.238" v="404" actId="478"/>
          <ac:picMkLst>
            <pc:docMk/>
            <pc:sldMk cId="0" sldId="274"/>
            <ac:picMk id="10" creationId="{00000000-0000-0000-0000-000000000000}"/>
          </ac:picMkLst>
        </pc:picChg>
        <pc:picChg chg="add mod">
          <ac:chgData name="Theodore Krintas" userId="e9177ccc-7a9a-4c6a-9c49-4f1f3501f8ed" providerId="ADAL" clId="{CFCFA45F-2D8F-4E80-90A6-050750300DEB}" dt="2026-06-06T04:11:30.348" v="435"/>
          <ac:picMkLst>
            <pc:docMk/>
            <pc:sldMk cId="0" sldId="274"/>
            <ac:picMk id="12" creationId="{20BB4661-2FCF-9E6C-9BE9-7BBCF06295CA}"/>
          </ac:picMkLst>
        </pc:picChg>
        <pc:picChg chg="add mod">
          <ac:chgData name="Theodore Krintas" userId="e9177ccc-7a9a-4c6a-9c49-4f1f3501f8ed" providerId="ADAL" clId="{CFCFA45F-2D8F-4E80-90A6-050750300DEB}" dt="2026-06-06T04:11:30.348" v="435"/>
          <ac:picMkLst>
            <pc:docMk/>
            <pc:sldMk cId="0" sldId="274"/>
            <ac:picMk id="13" creationId="{2AB15B1D-9D9B-B148-AF76-5AA8D122C5F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6684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3.pn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6858000" y="0"/>
            <a:ext cx="2286000" cy="5143500"/>
          </a:xfrm>
          <a:prstGeom prst="rect">
            <a:avLst/>
          </a:prstGeom>
          <a:solidFill>
            <a:srgbClr val="243558"/>
          </a:solidFill>
          <a:ln w="12700">
            <a:solidFill>
              <a:srgbClr val="24355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748272" y="0"/>
            <a:ext cx="128016" cy="514350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502920"/>
            <a:ext cx="3840480" cy="347472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50292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MSc International Shipping, Finance &amp; Management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57200" y="1097280"/>
            <a:ext cx="60350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Data Gathering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60350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C8943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&amp; Analysis</a:t>
            </a:r>
            <a:endParaRPr lang="en-US" sz="5200" dirty="0"/>
          </a:p>
        </p:txBody>
      </p:sp>
      <p:sp>
        <p:nvSpPr>
          <p:cNvPr id="9" name="Text 7"/>
          <p:cNvSpPr/>
          <p:nvPr/>
        </p:nvSpPr>
        <p:spPr>
          <a:xfrm>
            <a:off x="457200" y="2633472"/>
            <a:ext cx="6035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"Garbage in, garbage out…"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3063240"/>
            <a:ext cx="365760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7200" y="3200400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Theodore N. Krintas</a:t>
            </a: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CIIA, Ph.D.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7200" y="3520440"/>
            <a:ext cx="6035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Athens University of Economics and Business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57200" y="3840480"/>
            <a:ext cx="6035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 5 of 8  ·  May – July 2026</a:t>
            </a:r>
            <a:endParaRPr lang="en-US" sz="1100" dirty="0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5160" y="1097280"/>
            <a:ext cx="1920240" cy="4754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2D23873-9EA6-58AF-7DE6-411BDB6AAD7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7606489" y="1842516"/>
            <a:ext cx="789021" cy="6583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Bloomberg: Getting Started — University &amp; Apps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400800" y="109728"/>
            <a:ext cx="2606040" cy="246888"/>
          </a:xfrm>
          <a:prstGeom prst="rect">
            <a:avLst/>
          </a:prstGeom>
          <a:solidFill>
            <a:srgbClr val="243558"/>
          </a:solidFill>
          <a:ln w="12700">
            <a:solidFill>
              <a:srgbClr val="24355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0" y="109728"/>
            <a:ext cx="2606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Bloomberg Terminal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256032" y="987552"/>
            <a:ext cx="4160520" cy="274320"/>
          </a:xfrm>
          <a:prstGeom prst="rect">
            <a:avLst/>
          </a:prstGeom>
          <a:solidFill>
            <a:srgbClr val="1A2B4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320040" y="987552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Bloomberg University  &lt;BU GO&gt;</a:t>
            </a:r>
            <a:endParaRPr lang="en-US" sz="10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56032" y="1280160"/>
            <a:ext cx="4160520" cy="2057400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709160" y="987552"/>
            <a:ext cx="4178808" cy="274320"/>
          </a:xfrm>
          <a:prstGeom prst="rect">
            <a:avLst/>
          </a:prstGeom>
          <a:solidFill>
            <a:srgbClr val="1A2B4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4773168" y="987552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Portal  &lt;APPS GO&gt;</a:t>
            </a:r>
            <a:endParaRPr lang="en-US" sz="1000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709160" y="1280160"/>
            <a:ext cx="4178808" cy="2057400"/>
          </a:xfrm>
          <a:prstGeom prst="rect">
            <a:avLst/>
          </a:prstGeom>
        </p:spPr>
      </p:pic>
      <p:sp>
        <p:nvSpPr>
          <p:cNvPr id="16" name="Shape 11"/>
          <p:cNvSpPr/>
          <p:nvPr/>
        </p:nvSpPr>
        <p:spPr>
          <a:xfrm>
            <a:off x="256032" y="3493008"/>
            <a:ext cx="2816352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2"/>
          <p:cNvSpPr/>
          <p:nvPr/>
        </p:nvSpPr>
        <p:spPr>
          <a:xfrm>
            <a:off x="256032" y="3493008"/>
            <a:ext cx="64008" cy="91440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3"/>
          <p:cNvSpPr/>
          <p:nvPr/>
        </p:nvSpPr>
        <p:spPr>
          <a:xfrm>
            <a:off x="438912" y="3547872"/>
            <a:ext cx="2505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Bloomberg University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438912" y="3822192"/>
            <a:ext cx="250545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videos, seminars, and certifications. Essential for mastering functions and data sources on the Terminal.</a:t>
            </a:r>
            <a:endParaRPr lang="en-US" sz="980" dirty="0"/>
          </a:p>
        </p:txBody>
      </p:sp>
      <p:sp>
        <p:nvSpPr>
          <p:cNvPr id="20" name="Shape 15"/>
          <p:cNvSpPr/>
          <p:nvPr/>
        </p:nvSpPr>
        <p:spPr>
          <a:xfrm>
            <a:off x="3218688" y="3493008"/>
            <a:ext cx="2816352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3218688" y="3493008"/>
            <a:ext cx="64008" cy="91440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7"/>
          <p:cNvSpPr/>
          <p:nvPr/>
        </p:nvSpPr>
        <p:spPr>
          <a:xfrm>
            <a:off x="3401568" y="3547872"/>
            <a:ext cx="2505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Portal</a:t>
            </a:r>
            <a:endParaRPr lang="en-US" sz="1100" dirty="0"/>
          </a:p>
        </p:txBody>
      </p:sp>
      <p:sp>
        <p:nvSpPr>
          <p:cNvPr id="23" name="Text 18"/>
          <p:cNvSpPr/>
          <p:nvPr/>
        </p:nvSpPr>
        <p:spPr>
          <a:xfrm>
            <a:off x="3401568" y="3822192"/>
            <a:ext cx="250545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Third-party apps (e.g. HOLT Analyzer, Credit Suisse valuation tools) extend Terminal capability — some with additional fees.</a:t>
            </a:r>
            <a:endParaRPr lang="en-US" sz="980" dirty="0"/>
          </a:p>
        </p:txBody>
      </p:sp>
      <p:sp>
        <p:nvSpPr>
          <p:cNvPr id="24" name="Shape 19"/>
          <p:cNvSpPr/>
          <p:nvPr/>
        </p:nvSpPr>
        <p:spPr>
          <a:xfrm>
            <a:off x="6181344" y="3493008"/>
            <a:ext cx="2816352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Shape 20"/>
          <p:cNvSpPr/>
          <p:nvPr/>
        </p:nvSpPr>
        <p:spPr>
          <a:xfrm>
            <a:off x="6181344" y="3493008"/>
            <a:ext cx="64008" cy="91440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1"/>
          <p:cNvSpPr/>
          <p:nvPr/>
        </p:nvSpPr>
        <p:spPr>
          <a:xfrm>
            <a:off x="6364224" y="3547872"/>
            <a:ext cx="2505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Command Language</a:t>
            </a:r>
            <a:endParaRPr lang="en-US" sz="1100" dirty="0"/>
          </a:p>
        </p:txBody>
      </p:sp>
      <p:sp>
        <p:nvSpPr>
          <p:cNvPr id="27" name="Text 22"/>
          <p:cNvSpPr/>
          <p:nvPr/>
        </p:nvSpPr>
        <p:spPr>
          <a:xfrm>
            <a:off x="6364224" y="3822192"/>
            <a:ext cx="250545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8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Bloomberg functions accessed via tickers + mnemonics (e.g. AAPL US &lt;Equity&gt; FA &lt;GO&gt;). Learning the language is key.</a:t>
            </a:r>
            <a:endParaRPr lang="en-US" sz="980" dirty="0"/>
          </a:p>
        </p:txBody>
      </p:sp>
      <p:pic>
        <p:nvPicPr>
          <p:cNvPr id="31" name="Image 0" descr="preencoded.png">
            <a:extLst>
              <a:ext uri="{FF2B5EF4-FFF2-40B4-BE49-F238E27FC236}">
                <a16:creationId xmlns:a16="http://schemas.microsoft.com/office/drawing/2014/main" id="{8ED08506-1995-9A79-9764-ED758F0FE9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458CAF8-9B55-D931-11B3-42094DDB304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3" name="Text 7">
            <a:extLst>
              <a:ext uri="{FF2B5EF4-FFF2-40B4-BE49-F238E27FC236}">
                <a16:creationId xmlns:a16="http://schemas.microsoft.com/office/drawing/2014/main" id="{540D6DE6-EADD-4BC5-D088-6099AA276B6D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37160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Bloomberg: World Equity Indices Screen  &lt;WEI GO&gt;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11480" y="713232"/>
            <a:ext cx="832104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818120" y="109728"/>
            <a:ext cx="1097280" cy="347472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56032" y="914400"/>
            <a:ext cx="8631936" cy="256032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56032" y="3611880"/>
            <a:ext cx="2057400" cy="868680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6"/>
          <p:cNvSpPr/>
          <p:nvPr/>
        </p:nvSpPr>
        <p:spPr>
          <a:xfrm>
            <a:off x="256032" y="3611880"/>
            <a:ext cx="64008" cy="86868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420624" y="3657600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Prices</a:t>
            </a:r>
            <a:endParaRPr lang="en-US" sz="1050" dirty="0"/>
          </a:p>
        </p:txBody>
      </p:sp>
      <p:sp>
        <p:nvSpPr>
          <p:cNvPr id="12" name="Text 8"/>
          <p:cNvSpPr/>
          <p:nvPr/>
        </p:nvSpPr>
        <p:spPr>
          <a:xfrm>
            <a:off x="420624" y="3931920"/>
            <a:ext cx="17830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index levels with net change, % change, and AVAT (average volume at time) — all in one screen.</a:t>
            </a:r>
            <a:endParaRPr lang="en-US" sz="900" dirty="0"/>
          </a:p>
        </p:txBody>
      </p:sp>
      <p:sp>
        <p:nvSpPr>
          <p:cNvPr id="13" name="Shape 9"/>
          <p:cNvSpPr/>
          <p:nvPr/>
        </p:nvSpPr>
        <p:spPr>
          <a:xfrm>
            <a:off x="2468880" y="3611880"/>
            <a:ext cx="2057400" cy="868680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2468880" y="3611880"/>
            <a:ext cx="64008" cy="86868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2633472" y="3657600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Multi-Region View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2633472" y="3931920"/>
            <a:ext cx="17830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Americas, EMEA, and Asia/Pacific indices on one page — instant global market pulse.</a:t>
            </a:r>
            <a:endParaRPr lang="en-US" sz="900" dirty="0"/>
          </a:p>
        </p:txBody>
      </p:sp>
      <p:sp>
        <p:nvSpPr>
          <p:cNvPr id="17" name="Shape 13"/>
          <p:cNvSpPr/>
          <p:nvPr/>
        </p:nvSpPr>
        <p:spPr>
          <a:xfrm>
            <a:off x="4681728" y="3611880"/>
            <a:ext cx="2057400" cy="868680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4681728" y="3611880"/>
            <a:ext cx="64008" cy="868680"/>
          </a:xfrm>
          <a:prstGeom prst="rect">
            <a:avLst/>
          </a:prstGeom>
          <a:solidFill>
            <a:srgbClr val="E8B86D"/>
          </a:solidFill>
          <a:ln w="12700">
            <a:solidFill>
              <a:srgbClr val="E8B86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4846320" y="3657600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YTD Performance</a:t>
            </a:r>
            <a:endParaRPr lang="en-US" sz="1050" dirty="0"/>
          </a:p>
        </p:txBody>
      </p:sp>
      <p:sp>
        <p:nvSpPr>
          <p:cNvPr id="20" name="Text 16"/>
          <p:cNvSpPr/>
          <p:nvPr/>
        </p:nvSpPr>
        <p:spPr>
          <a:xfrm>
            <a:off x="4846320" y="3931920"/>
            <a:ext cx="17830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Year-to-date return in local currency and EUR — critical for cross-border portfolio comparison.</a:t>
            </a:r>
            <a:endParaRPr lang="en-US" sz="900" dirty="0"/>
          </a:p>
        </p:txBody>
      </p:sp>
      <p:sp>
        <p:nvSpPr>
          <p:cNvPr id="21" name="Shape 17"/>
          <p:cNvSpPr/>
          <p:nvPr/>
        </p:nvSpPr>
        <p:spPr>
          <a:xfrm>
            <a:off x="6894576" y="3611880"/>
            <a:ext cx="2057400" cy="868680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8"/>
          <p:cNvSpPr/>
          <p:nvPr/>
        </p:nvSpPr>
        <p:spPr>
          <a:xfrm>
            <a:off x="6894576" y="3611880"/>
            <a:ext cx="64008" cy="868680"/>
          </a:xfrm>
          <a:prstGeom prst="rect">
            <a:avLst/>
          </a:prstGeom>
          <a:solidFill>
            <a:srgbClr val="E8B86D"/>
          </a:solidFill>
          <a:ln w="12700">
            <a:solidFill>
              <a:srgbClr val="E8B86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9"/>
          <p:cNvSpPr/>
          <p:nvPr/>
        </p:nvSpPr>
        <p:spPr>
          <a:xfrm>
            <a:off x="7059168" y="3657600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Movers &amp; Volatility</a:t>
            </a:r>
            <a:endParaRPr lang="en-US" sz="1050" dirty="0"/>
          </a:p>
        </p:txBody>
      </p:sp>
      <p:sp>
        <p:nvSpPr>
          <p:cNvPr id="24" name="Text 20"/>
          <p:cNvSpPr/>
          <p:nvPr/>
        </p:nvSpPr>
        <p:spPr>
          <a:xfrm>
            <a:off x="7059168" y="3931920"/>
            <a:ext cx="17830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Toggle to Movers, Volatility, Ratios, Futures — each view restructures the data for different use cases.</a:t>
            </a:r>
            <a:endParaRPr lang="en-US" sz="900" dirty="0"/>
          </a:p>
        </p:txBody>
      </p:sp>
      <p:pic>
        <p:nvPicPr>
          <p:cNvPr id="28" name="Image 0" descr="preencoded.png">
            <a:extLst>
              <a:ext uri="{FF2B5EF4-FFF2-40B4-BE49-F238E27FC236}">
                <a16:creationId xmlns:a16="http://schemas.microsoft.com/office/drawing/2014/main" id="{7933ABBF-4346-EF08-3069-60DD91538D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312C307-2997-B494-1AA7-D5E23E02C6B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0" name="Text 7">
            <a:extLst>
              <a:ext uri="{FF2B5EF4-FFF2-40B4-BE49-F238E27FC236}">
                <a16:creationId xmlns:a16="http://schemas.microsoft.com/office/drawing/2014/main" id="{6F8479DC-3F24-5A2A-63DE-5DA49CC8F0F5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Bloomberg: Intraday Market Map &amp; Sector Analysis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400800" y="109728"/>
            <a:ext cx="2606040" cy="246888"/>
          </a:xfrm>
          <a:prstGeom prst="rect">
            <a:avLst/>
          </a:prstGeom>
          <a:solidFill>
            <a:srgbClr val="243558"/>
          </a:solidFill>
          <a:ln w="12700">
            <a:solidFill>
              <a:srgbClr val="24355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0" y="109728"/>
            <a:ext cx="2606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Bloomberg  &lt;IMAP GO&gt;</a:t>
            </a:r>
            <a:endParaRPr lang="en-US" sz="8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56032" y="1005840"/>
            <a:ext cx="5852160" cy="301752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6263640" y="1005840"/>
            <a:ext cx="2633472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6263640" y="1005840"/>
            <a:ext cx="64008" cy="694944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6446520" y="1060704"/>
            <a:ext cx="2331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GICS Sector Breakdown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6446520" y="1316736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 pie chart of index (e.g. INDU) by GICS sector — segment size = market cap weight, colour = direction.</a:t>
            </a:r>
            <a:endParaRPr lang="en-US" sz="900" dirty="0"/>
          </a:p>
        </p:txBody>
      </p:sp>
      <p:sp>
        <p:nvSpPr>
          <p:cNvPr id="15" name="Shape 11"/>
          <p:cNvSpPr/>
          <p:nvPr/>
        </p:nvSpPr>
        <p:spPr>
          <a:xfrm>
            <a:off x="6263640" y="1792224"/>
            <a:ext cx="2633472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6263640" y="1792224"/>
            <a:ext cx="64008" cy="69494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6446520" y="1847088"/>
            <a:ext cx="2331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Intraday % Return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6446520" y="210312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sector labelled with its daily % change — green = positive, red = negative — updated in real time.</a:t>
            </a:r>
            <a:endParaRPr lang="en-US" sz="900" dirty="0"/>
          </a:p>
        </p:txBody>
      </p:sp>
      <p:sp>
        <p:nvSpPr>
          <p:cNvPr id="19" name="Shape 15"/>
          <p:cNvSpPr/>
          <p:nvPr/>
        </p:nvSpPr>
        <p:spPr>
          <a:xfrm>
            <a:off x="6263640" y="2578608"/>
            <a:ext cx="2633472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6263640" y="2578608"/>
            <a:ext cx="64008" cy="694944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6446520" y="2633472"/>
            <a:ext cx="2331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Drill-Down</a:t>
            </a:r>
            <a:endParaRPr lang="en-US" sz="1050" dirty="0"/>
          </a:p>
        </p:txBody>
      </p:sp>
      <p:sp>
        <p:nvSpPr>
          <p:cNvPr id="22" name="Text 18"/>
          <p:cNvSpPr/>
          <p:nvPr/>
        </p:nvSpPr>
        <p:spPr>
          <a:xfrm>
            <a:off x="6446520" y="2889504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any sector to list constituent securities with individual returns and % of securities advancing.</a:t>
            </a:r>
            <a:endParaRPr lang="en-US" sz="900" dirty="0"/>
          </a:p>
        </p:txBody>
      </p:sp>
      <p:sp>
        <p:nvSpPr>
          <p:cNvPr id="23" name="Shape 19"/>
          <p:cNvSpPr/>
          <p:nvPr/>
        </p:nvSpPr>
        <p:spPr>
          <a:xfrm>
            <a:off x="6263640" y="3364992"/>
            <a:ext cx="2633472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0"/>
          <p:cNvSpPr/>
          <p:nvPr/>
        </p:nvSpPr>
        <p:spPr>
          <a:xfrm>
            <a:off x="6263640" y="3364992"/>
            <a:ext cx="64008" cy="69494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1"/>
          <p:cNvSpPr/>
          <p:nvPr/>
        </p:nvSpPr>
        <p:spPr>
          <a:xfrm>
            <a:off x="6446520" y="3419856"/>
            <a:ext cx="2331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Pie vs Table View</a:t>
            </a:r>
            <a:endParaRPr lang="en-US" sz="1050" dirty="0"/>
          </a:p>
        </p:txBody>
      </p:sp>
      <p:sp>
        <p:nvSpPr>
          <p:cNvPr id="26" name="Text 22"/>
          <p:cNvSpPr/>
          <p:nvPr/>
        </p:nvSpPr>
        <p:spPr>
          <a:xfrm>
            <a:off x="6446520" y="3675888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Toggle between visual pie (60) and tabular view (61) for different analytical preferences.</a:t>
            </a:r>
            <a:endParaRPr lang="en-US" sz="900" dirty="0"/>
          </a:p>
        </p:txBody>
      </p:sp>
      <p:sp>
        <p:nvSpPr>
          <p:cNvPr id="27" name="Shape 23"/>
          <p:cNvSpPr/>
          <p:nvPr/>
        </p:nvSpPr>
        <p:spPr>
          <a:xfrm>
            <a:off x="256032" y="4129174"/>
            <a:ext cx="8631936" cy="331792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4"/>
          <p:cNvSpPr/>
          <p:nvPr/>
        </p:nvSpPr>
        <p:spPr>
          <a:xfrm>
            <a:off x="256032" y="4129174"/>
            <a:ext cx="64008" cy="331792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5"/>
          <p:cNvSpPr/>
          <p:nvPr/>
        </p:nvSpPr>
        <p:spPr>
          <a:xfrm>
            <a:off x="475488" y="4129174"/>
            <a:ext cx="8229600" cy="33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Market Map is a wealth manager's intraday radar — immediately revealing where risk appetite is flowing and which sectors are leading or lagging, without reading a single headline.</a:t>
            </a:r>
            <a:endParaRPr lang="en-US" sz="1050" dirty="0"/>
          </a:p>
        </p:txBody>
      </p:sp>
      <p:pic>
        <p:nvPicPr>
          <p:cNvPr id="35" name="Image 0" descr="preencoded.png">
            <a:extLst>
              <a:ext uri="{FF2B5EF4-FFF2-40B4-BE49-F238E27FC236}">
                <a16:creationId xmlns:a16="http://schemas.microsoft.com/office/drawing/2014/main" id="{C7297033-AADB-1A79-E6DB-4C7A106448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353E8C9-79B4-6B30-60AB-B643449EB13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7" name="Text 7">
            <a:extLst>
              <a:ext uri="{FF2B5EF4-FFF2-40B4-BE49-F238E27FC236}">
                <a16:creationId xmlns:a16="http://schemas.microsoft.com/office/drawing/2014/main" id="{74ADEB42-7082-81C6-0191-793B94C9AC88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37160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Bloomberg: Price Charting &amp; Technical Analysis  &lt;GP GO&gt;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411480" y="713232"/>
            <a:ext cx="832104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818120" y="109728"/>
            <a:ext cx="1097280" cy="347472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56032" y="914400"/>
            <a:ext cx="8631936" cy="242316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56032" y="3456432"/>
            <a:ext cx="2057400" cy="854311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6"/>
          <p:cNvSpPr/>
          <p:nvPr/>
        </p:nvSpPr>
        <p:spPr>
          <a:xfrm>
            <a:off x="256032" y="3456432"/>
            <a:ext cx="64008" cy="854311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420624" y="3511296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Candlestick Charting</a:t>
            </a:r>
            <a:endParaRPr lang="en-US" sz="1000" dirty="0"/>
          </a:p>
        </p:txBody>
      </p:sp>
      <p:sp>
        <p:nvSpPr>
          <p:cNvPr id="12" name="Text 8"/>
          <p:cNvSpPr/>
          <p:nvPr/>
        </p:nvSpPr>
        <p:spPr>
          <a:xfrm>
            <a:off x="420624" y="3785616"/>
            <a:ext cx="1783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OHLC daily bars with customisable overlays — MACD, SMA, Bollinger Bands, trend lines.</a:t>
            </a:r>
            <a:endParaRPr lang="en-US" sz="900" dirty="0"/>
          </a:p>
        </p:txBody>
      </p:sp>
      <p:sp>
        <p:nvSpPr>
          <p:cNvPr id="13" name="Shape 9"/>
          <p:cNvSpPr/>
          <p:nvPr/>
        </p:nvSpPr>
        <p:spPr>
          <a:xfrm>
            <a:off x="2468880" y="3456432"/>
            <a:ext cx="2057400" cy="854311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2468880" y="3456432"/>
            <a:ext cx="64008" cy="854311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2633472" y="3511296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 Analysis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2633472" y="3785616"/>
            <a:ext cx="1783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 bars at bottom panel signal conviction behind price moves — key for confirmation.</a:t>
            </a:r>
            <a:endParaRPr lang="en-US" sz="900" dirty="0"/>
          </a:p>
        </p:txBody>
      </p:sp>
      <p:sp>
        <p:nvSpPr>
          <p:cNvPr id="17" name="Shape 13"/>
          <p:cNvSpPr/>
          <p:nvPr/>
        </p:nvSpPr>
        <p:spPr>
          <a:xfrm>
            <a:off x="4681728" y="3456432"/>
            <a:ext cx="2057400" cy="854311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4681728" y="3456432"/>
            <a:ext cx="64008" cy="854311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4846320" y="3511296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Range Flexibility</a:t>
            </a:r>
            <a:endParaRPr lang="en-US" sz="1000" dirty="0"/>
          </a:p>
        </p:txBody>
      </p:sp>
      <p:sp>
        <p:nvSpPr>
          <p:cNvPr id="20" name="Text 16"/>
          <p:cNvSpPr/>
          <p:nvPr/>
        </p:nvSpPr>
        <p:spPr>
          <a:xfrm>
            <a:off x="4846320" y="3785616"/>
            <a:ext cx="1783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1D, 3D, 1M, 6M, YTD, 1Y, 5Y, Max — zoom in or out instantly for short-term or long-term perspective.</a:t>
            </a:r>
            <a:endParaRPr lang="en-US" sz="900" dirty="0"/>
          </a:p>
        </p:txBody>
      </p:sp>
      <p:sp>
        <p:nvSpPr>
          <p:cNvPr id="21" name="Shape 17"/>
          <p:cNvSpPr/>
          <p:nvPr/>
        </p:nvSpPr>
        <p:spPr>
          <a:xfrm>
            <a:off x="6894576" y="3456432"/>
            <a:ext cx="2057400" cy="854311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8"/>
          <p:cNvSpPr/>
          <p:nvPr/>
        </p:nvSpPr>
        <p:spPr>
          <a:xfrm>
            <a:off x="6894576" y="3456432"/>
            <a:ext cx="64008" cy="854311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9"/>
          <p:cNvSpPr/>
          <p:nvPr/>
        </p:nvSpPr>
        <p:spPr>
          <a:xfrm>
            <a:off x="7059168" y="3511296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Annotations &amp; Studies</a:t>
            </a:r>
            <a:endParaRPr lang="en-US" sz="1000" dirty="0"/>
          </a:p>
        </p:txBody>
      </p:sp>
      <p:sp>
        <p:nvSpPr>
          <p:cNvPr id="24" name="Text 20"/>
          <p:cNvSpPr/>
          <p:nvPr/>
        </p:nvSpPr>
        <p:spPr>
          <a:xfrm>
            <a:off x="7059168" y="3785616"/>
            <a:ext cx="1783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Draw trend lines, mark events, add news overlays, and compare multiple securities on one chart.</a:t>
            </a:r>
            <a:endParaRPr lang="en-US" sz="900" dirty="0"/>
          </a:p>
        </p:txBody>
      </p:sp>
      <p:pic>
        <p:nvPicPr>
          <p:cNvPr id="28" name="Image 0" descr="preencoded.png">
            <a:extLst>
              <a:ext uri="{FF2B5EF4-FFF2-40B4-BE49-F238E27FC236}">
                <a16:creationId xmlns:a16="http://schemas.microsoft.com/office/drawing/2014/main" id="{68864742-8A06-C31E-2200-9332C496DA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135F5E4-CE5A-C701-BA72-7C69D4036CE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0" name="Text 7">
            <a:extLst>
              <a:ext uri="{FF2B5EF4-FFF2-40B4-BE49-F238E27FC236}">
                <a16:creationId xmlns:a16="http://schemas.microsoft.com/office/drawing/2014/main" id="{68D80367-0071-9C4A-E549-4274780E2308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Bloomberg: Financial Analysis &amp; Valuation  &lt;FA GO&gt;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400800" y="109728"/>
            <a:ext cx="2606040" cy="246888"/>
          </a:xfrm>
          <a:prstGeom prst="rect">
            <a:avLst/>
          </a:prstGeom>
          <a:solidFill>
            <a:srgbClr val="243558"/>
          </a:solidFill>
          <a:ln w="12700">
            <a:solidFill>
              <a:srgbClr val="24355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0" y="109728"/>
            <a:ext cx="2606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Bloomberg  &lt;FA GO&gt;</a:t>
            </a:r>
            <a:endParaRPr lang="en-US" sz="8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56032" y="1005840"/>
            <a:ext cx="8631936" cy="242316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256032" y="3547872"/>
            <a:ext cx="2057400" cy="958814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256032" y="3547872"/>
            <a:ext cx="64008" cy="958814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420624" y="3602736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Valuation Multiples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420624" y="3877056"/>
            <a:ext cx="1783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P/E, P/B, EV/Sales, EV/EBIT, EV/EBITDA, Dividend Yield — current + historical CY2012–present.</a:t>
            </a:r>
            <a:endParaRPr lang="en-US" sz="900" dirty="0"/>
          </a:p>
        </p:txBody>
      </p:sp>
      <p:sp>
        <p:nvSpPr>
          <p:cNvPr id="15" name="Shape 11"/>
          <p:cNvSpPr/>
          <p:nvPr/>
        </p:nvSpPr>
        <p:spPr>
          <a:xfrm>
            <a:off x="2468880" y="3547872"/>
            <a:ext cx="2057400" cy="958814"/>
          </a:xfrm>
          <a:prstGeom prst="rect">
            <a:avLst/>
          </a:prstGeom>
          <a:solidFill>
            <a:srgbClr val="F4F6F9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2468880" y="3547872"/>
            <a:ext cx="64008" cy="958814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2633472" y="3602736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Profitability Ratios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2633472" y="3877056"/>
            <a:ext cx="1783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Gross, Operating, Net margins; Return on Assets and Equity — longitudinal trend visible at a glance.</a:t>
            </a:r>
            <a:endParaRPr lang="en-US" sz="900" dirty="0"/>
          </a:p>
        </p:txBody>
      </p:sp>
      <p:sp>
        <p:nvSpPr>
          <p:cNvPr id="19" name="Shape 15"/>
          <p:cNvSpPr/>
          <p:nvPr/>
        </p:nvSpPr>
        <p:spPr>
          <a:xfrm>
            <a:off x="4681728" y="3547872"/>
            <a:ext cx="2057400" cy="958814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4681728" y="3547872"/>
            <a:ext cx="64008" cy="958814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4846320" y="3602736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Consensus Estimates</a:t>
            </a:r>
            <a:endParaRPr lang="en-US" sz="1050" dirty="0"/>
          </a:p>
        </p:txBody>
      </p:sp>
      <p:sp>
        <p:nvSpPr>
          <p:cNvPr id="22" name="Text 18"/>
          <p:cNvSpPr/>
          <p:nvPr/>
        </p:nvSpPr>
        <p:spPr>
          <a:xfrm>
            <a:off x="4846320" y="3877056"/>
            <a:ext cx="1783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Forward CY2016 and CY2017 estimates embedded alongside actuals — analyst expectations in context.</a:t>
            </a:r>
            <a:endParaRPr lang="en-US" sz="900" dirty="0"/>
          </a:p>
        </p:txBody>
      </p:sp>
      <p:sp>
        <p:nvSpPr>
          <p:cNvPr id="23" name="Shape 19"/>
          <p:cNvSpPr/>
          <p:nvPr/>
        </p:nvSpPr>
        <p:spPr>
          <a:xfrm>
            <a:off x="6894576" y="3547872"/>
            <a:ext cx="2057400" cy="958814"/>
          </a:xfrm>
          <a:prstGeom prst="rect">
            <a:avLst/>
          </a:prstGeom>
          <a:solidFill>
            <a:srgbClr val="F4F6F9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0"/>
          <p:cNvSpPr/>
          <p:nvPr/>
        </p:nvSpPr>
        <p:spPr>
          <a:xfrm>
            <a:off x="6894576" y="3547872"/>
            <a:ext cx="64008" cy="958814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1"/>
          <p:cNvSpPr/>
          <p:nvPr/>
        </p:nvSpPr>
        <p:spPr>
          <a:xfrm>
            <a:off x="7059168" y="3602736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Tabs Navigation</a:t>
            </a:r>
            <a:endParaRPr lang="en-US" sz="1050" dirty="0"/>
          </a:p>
        </p:txBody>
      </p:sp>
      <p:sp>
        <p:nvSpPr>
          <p:cNvPr id="26" name="Text 22"/>
          <p:cNvSpPr/>
          <p:nvPr/>
        </p:nvSpPr>
        <p:spPr>
          <a:xfrm>
            <a:off x="7059168" y="3877056"/>
            <a:ext cx="1783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Highlights → Valuation → Profitability → Leverage &amp; Liquidity → Market Data in one &lt;FA GO&gt; screen.</a:t>
            </a:r>
            <a:endParaRPr lang="en-US" sz="900" dirty="0"/>
          </a:p>
        </p:txBody>
      </p:sp>
      <p:pic>
        <p:nvPicPr>
          <p:cNvPr id="30" name="Image 0" descr="preencoded.png">
            <a:extLst>
              <a:ext uri="{FF2B5EF4-FFF2-40B4-BE49-F238E27FC236}">
                <a16:creationId xmlns:a16="http://schemas.microsoft.com/office/drawing/2014/main" id="{E8ED2BB3-2C5F-0433-47C1-3F69B62E28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1040574-268A-CA86-D82C-1857F8056D8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2" name="Text 7">
            <a:extLst>
              <a:ext uri="{FF2B5EF4-FFF2-40B4-BE49-F238E27FC236}">
                <a16:creationId xmlns:a16="http://schemas.microsoft.com/office/drawing/2014/main" id="{DB7581D4-D3FF-365E-C4CF-DF85380FAA9D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37160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Bloomberg: Earnings Estimates Graph  &lt;EEG GO&gt;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11480" y="713232"/>
            <a:ext cx="832104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818120" y="109728"/>
            <a:ext cx="1097280" cy="347472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56032" y="914400"/>
            <a:ext cx="8631936" cy="246888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56032" y="3520440"/>
            <a:ext cx="2057400" cy="816429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6"/>
          <p:cNvSpPr/>
          <p:nvPr/>
        </p:nvSpPr>
        <p:spPr>
          <a:xfrm>
            <a:off x="256032" y="3520440"/>
            <a:ext cx="64008" cy="816429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420624" y="3575304"/>
            <a:ext cx="1783080" cy="1632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Index EPS Trend</a:t>
            </a:r>
            <a:endParaRPr lang="en-US" sz="1000" dirty="0"/>
          </a:p>
        </p:txBody>
      </p:sp>
      <p:sp>
        <p:nvSpPr>
          <p:cNvPr id="12" name="Text 8"/>
          <p:cNvSpPr/>
          <p:nvPr/>
        </p:nvSpPr>
        <p:spPr>
          <a:xfrm>
            <a:off x="420624" y="3771253"/>
            <a:ext cx="1783080" cy="3794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Visualises aggregate earnings-per-share over time for any index — reveals earnings cycle vs. price divergence.</a:t>
            </a:r>
            <a:endParaRPr lang="en-US" sz="900" dirty="0"/>
          </a:p>
        </p:txBody>
      </p:sp>
      <p:sp>
        <p:nvSpPr>
          <p:cNvPr id="13" name="Shape 9"/>
          <p:cNvSpPr/>
          <p:nvPr/>
        </p:nvSpPr>
        <p:spPr>
          <a:xfrm>
            <a:off x="2468880" y="3520440"/>
            <a:ext cx="2057400" cy="816429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2468880" y="3520440"/>
            <a:ext cx="64008" cy="816429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2633472" y="3575304"/>
            <a:ext cx="1783080" cy="1632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Constituent EPS Ranking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2633472" y="3849624"/>
            <a:ext cx="1783080" cy="5598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30 Dow Jones constituents ranked by analyst EPS estimate — Goldman Sachs to Exxon, in one sorted list.</a:t>
            </a:r>
            <a:endParaRPr lang="en-US" sz="900" dirty="0"/>
          </a:p>
        </p:txBody>
      </p:sp>
      <p:sp>
        <p:nvSpPr>
          <p:cNvPr id="17" name="Shape 13"/>
          <p:cNvSpPr/>
          <p:nvPr/>
        </p:nvSpPr>
        <p:spPr>
          <a:xfrm>
            <a:off x="4681728" y="3520440"/>
            <a:ext cx="2057400" cy="816429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4681728" y="3520440"/>
            <a:ext cx="64008" cy="816429"/>
          </a:xfrm>
          <a:prstGeom prst="rect">
            <a:avLst/>
          </a:prstGeom>
          <a:solidFill>
            <a:srgbClr val="E8B86D"/>
          </a:solidFill>
          <a:ln w="12700">
            <a:solidFill>
              <a:srgbClr val="E8B86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4846320" y="3575304"/>
            <a:ext cx="1783080" cy="1632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Flavour Options</a:t>
            </a:r>
            <a:endParaRPr lang="en-US" sz="1000" dirty="0"/>
          </a:p>
        </p:txBody>
      </p:sp>
      <p:sp>
        <p:nvSpPr>
          <p:cNvPr id="20" name="Text 16"/>
          <p:cNvSpPr/>
          <p:nvPr/>
        </p:nvSpPr>
        <p:spPr>
          <a:xfrm>
            <a:off x="4846320" y="3849624"/>
            <a:ext cx="1783080" cy="5598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F12 = next 12 months forward, Annual, Custom period — adaptable to different investment horizons.</a:t>
            </a:r>
            <a:endParaRPr lang="en-US" sz="900" dirty="0"/>
          </a:p>
        </p:txBody>
      </p:sp>
      <p:sp>
        <p:nvSpPr>
          <p:cNvPr id="21" name="Shape 17"/>
          <p:cNvSpPr/>
          <p:nvPr/>
        </p:nvSpPr>
        <p:spPr>
          <a:xfrm>
            <a:off x="6894576" y="3520440"/>
            <a:ext cx="2057400" cy="816429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8"/>
          <p:cNvSpPr/>
          <p:nvPr/>
        </p:nvSpPr>
        <p:spPr>
          <a:xfrm>
            <a:off x="6894576" y="3520440"/>
            <a:ext cx="64008" cy="816429"/>
          </a:xfrm>
          <a:prstGeom prst="rect">
            <a:avLst/>
          </a:prstGeom>
          <a:solidFill>
            <a:srgbClr val="E8B86D"/>
          </a:solidFill>
          <a:ln w="12700">
            <a:solidFill>
              <a:srgbClr val="E8B86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9"/>
          <p:cNvSpPr/>
          <p:nvPr/>
        </p:nvSpPr>
        <p:spPr>
          <a:xfrm>
            <a:off x="7059168" y="3575304"/>
            <a:ext cx="1783080" cy="1632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 Benchmarking</a:t>
            </a:r>
            <a:endParaRPr lang="en-US" sz="1000" dirty="0"/>
          </a:p>
        </p:txBody>
      </p:sp>
      <p:sp>
        <p:nvSpPr>
          <p:cNvPr id="24" name="Text 20"/>
          <p:cNvSpPr/>
          <p:nvPr/>
        </p:nvSpPr>
        <p:spPr>
          <a:xfrm>
            <a:off x="7059168" y="3849624"/>
            <a:ext cx="1783080" cy="5598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individual company EPS to its sector or index aggregate — quickly identify under/outperformers.</a:t>
            </a:r>
            <a:endParaRPr lang="en-US" sz="900" dirty="0"/>
          </a:p>
        </p:txBody>
      </p:sp>
      <p:pic>
        <p:nvPicPr>
          <p:cNvPr id="28" name="Image 0" descr="preencoded.png">
            <a:extLst>
              <a:ext uri="{FF2B5EF4-FFF2-40B4-BE49-F238E27FC236}">
                <a16:creationId xmlns:a16="http://schemas.microsoft.com/office/drawing/2014/main" id="{5618115A-B478-CA5D-3776-E1E69867A5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AAF538E-4A46-0651-3F01-A0816DE392F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0" name="Text 7">
            <a:extLst>
              <a:ext uri="{FF2B5EF4-FFF2-40B4-BE49-F238E27FC236}">
                <a16:creationId xmlns:a16="http://schemas.microsoft.com/office/drawing/2014/main" id="{E645CDC5-8382-297D-9310-DE2E0CC14106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Bloomberg: Economic Calendar  &lt;ECAL GO&gt;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400800" y="109728"/>
            <a:ext cx="2606040" cy="246888"/>
          </a:xfrm>
          <a:prstGeom prst="rect">
            <a:avLst/>
          </a:prstGeom>
          <a:solidFill>
            <a:srgbClr val="243558"/>
          </a:solidFill>
          <a:ln w="12700">
            <a:solidFill>
              <a:srgbClr val="24355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0" y="109728"/>
            <a:ext cx="2606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Bloomberg  &lt;ECAL GO&gt;</a:t>
            </a:r>
            <a:endParaRPr lang="en-US" sz="8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56032" y="1005840"/>
            <a:ext cx="8631936" cy="242316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256032" y="3547872"/>
            <a:ext cx="2057400" cy="836676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256032" y="3547872"/>
            <a:ext cx="64008" cy="836676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420624" y="3602736"/>
            <a:ext cx="1783080" cy="1735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Event-by-Event Feed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420624" y="3877056"/>
            <a:ext cx="1783080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Date, time, indicator name, survey consensus, actual result, prior reading, and revision — all in one row.</a:t>
            </a:r>
            <a:endParaRPr lang="en-US" sz="900" dirty="0"/>
          </a:p>
        </p:txBody>
      </p:sp>
      <p:sp>
        <p:nvSpPr>
          <p:cNvPr id="15" name="Shape 11"/>
          <p:cNvSpPr/>
          <p:nvPr/>
        </p:nvSpPr>
        <p:spPr>
          <a:xfrm>
            <a:off x="2468880" y="3547872"/>
            <a:ext cx="2057400" cy="836676"/>
          </a:xfrm>
          <a:prstGeom prst="rect">
            <a:avLst/>
          </a:prstGeom>
          <a:solidFill>
            <a:srgbClr val="F4F6F9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2468880" y="3547872"/>
            <a:ext cx="64008" cy="836676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2633472" y="3602736"/>
            <a:ext cx="1783080" cy="1735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 vs. Actual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2633472" y="3877056"/>
            <a:ext cx="1783080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Instantly spot surprises — actual vs. consensus deviation drives short-term market price reactions.</a:t>
            </a:r>
            <a:endParaRPr lang="en-US" sz="900" dirty="0"/>
          </a:p>
        </p:txBody>
      </p:sp>
      <p:sp>
        <p:nvSpPr>
          <p:cNvPr id="19" name="Shape 15"/>
          <p:cNvSpPr/>
          <p:nvPr/>
        </p:nvSpPr>
        <p:spPr>
          <a:xfrm>
            <a:off x="4681728" y="3547872"/>
            <a:ext cx="2057400" cy="836676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4681728" y="3547872"/>
            <a:ext cx="64008" cy="836676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4846320" y="3602736"/>
            <a:ext cx="1783080" cy="1735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Country Filter</a:t>
            </a:r>
            <a:endParaRPr lang="en-US" sz="1050" dirty="0"/>
          </a:p>
        </p:txBody>
      </p:sp>
      <p:sp>
        <p:nvSpPr>
          <p:cNvPr id="22" name="Text 18"/>
          <p:cNvSpPr/>
          <p:nvPr/>
        </p:nvSpPr>
        <p:spPr>
          <a:xfrm>
            <a:off x="4846320" y="3877056"/>
            <a:ext cx="1783080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 by country (US, EU, UK, China) and event importance level to focus on market-moving releases.</a:t>
            </a:r>
            <a:endParaRPr lang="en-US" sz="900" dirty="0"/>
          </a:p>
        </p:txBody>
      </p:sp>
      <p:sp>
        <p:nvSpPr>
          <p:cNvPr id="23" name="Shape 19"/>
          <p:cNvSpPr/>
          <p:nvPr/>
        </p:nvSpPr>
        <p:spPr>
          <a:xfrm>
            <a:off x="6894576" y="3547872"/>
            <a:ext cx="2057400" cy="836676"/>
          </a:xfrm>
          <a:prstGeom prst="rect">
            <a:avLst/>
          </a:prstGeom>
          <a:solidFill>
            <a:srgbClr val="F4F6F9"/>
          </a:solidFill>
          <a:ln w="12700">
            <a:solidFill>
              <a:srgbClr val="E8ECF2"/>
            </a:solidFill>
            <a:prstDash val="solid"/>
          </a:ln>
          <a:effectLst>
            <a:outerShdw blurRad="63500" dist="254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0"/>
          <p:cNvSpPr/>
          <p:nvPr/>
        </p:nvSpPr>
        <p:spPr>
          <a:xfrm>
            <a:off x="6894576" y="3547872"/>
            <a:ext cx="64008" cy="836676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1"/>
          <p:cNvSpPr/>
          <p:nvPr/>
        </p:nvSpPr>
        <p:spPr>
          <a:xfrm>
            <a:off x="7059168" y="3602736"/>
            <a:ext cx="1783080" cy="1735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Forward Calendar</a:t>
            </a:r>
            <a:endParaRPr lang="en-US" sz="1050" dirty="0"/>
          </a:p>
        </p:txBody>
      </p:sp>
      <p:sp>
        <p:nvSpPr>
          <p:cNvPr id="26" name="Text 22"/>
          <p:cNvSpPr/>
          <p:nvPr/>
        </p:nvSpPr>
        <p:spPr>
          <a:xfrm>
            <a:off x="7059168" y="3877056"/>
            <a:ext cx="1783080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what's coming — scroll ahead by week to plan for upcoming data releases affecting client portfolios.</a:t>
            </a:r>
            <a:endParaRPr lang="en-US" sz="900" dirty="0"/>
          </a:p>
        </p:txBody>
      </p:sp>
      <p:pic>
        <p:nvPicPr>
          <p:cNvPr id="30" name="Image 0" descr="preencoded.png">
            <a:extLst>
              <a:ext uri="{FF2B5EF4-FFF2-40B4-BE49-F238E27FC236}">
                <a16:creationId xmlns:a16="http://schemas.microsoft.com/office/drawing/2014/main" id="{DCDA4A86-9198-F43D-B050-13828C6DC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9411D13-933E-B895-6294-C4D41914581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2" name="Text 7">
            <a:extLst>
              <a:ext uri="{FF2B5EF4-FFF2-40B4-BE49-F238E27FC236}">
                <a16:creationId xmlns:a16="http://schemas.microsoft.com/office/drawing/2014/main" id="{9CE36C1A-16AD-77F5-AC6A-2099E2677F11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37160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Bloomberg: Multi-Asset Professional Monitor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713232"/>
            <a:ext cx="832104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818120" y="109728"/>
            <a:ext cx="1097280" cy="347472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56032" y="914400"/>
            <a:ext cx="8631936" cy="292608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256032" y="3841791"/>
            <a:ext cx="2057400" cy="768088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6"/>
          <p:cNvSpPr/>
          <p:nvPr/>
        </p:nvSpPr>
        <p:spPr>
          <a:xfrm>
            <a:off x="256032" y="3841791"/>
            <a:ext cx="64008" cy="76808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/>
          <p:nvPr/>
        </p:nvSpPr>
        <p:spPr>
          <a:xfrm>
            <a:off x="420624" y="3878367"/>
            <a:ext cx="1783080" cy="2037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Monitor</a:t>
            </a:r>
            <a:endParaRPr lang="en-US" sz="1000" dirty="0"/>
          </a:p>
        </p:txBody>
      </p:sp>
      <p:sp>
        <p:nvSpPr>
          <p:cNvPr id="12" name="Text 8"/>
          <p:cNvSpPr/>
          <p:nvPr/>
        </p:nvSpPr>
        <p:spPr>
          <a:xfrm>
            <a:off x="420624" y="4134399"/>
            <a:ext cx="1783080" cy="4702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watchlist with live bid/ask, volume, sentiment, and RC Score — global and local stocks side by side.</a:t>
            </a:r>
            <a:endParaRPr lang="en-US" sz="900" dirty="0"/>
          </a:p>
        </p:txBody>
      </p:sp>
      <p:sp>
        <p:nvSpPr>
          <p:cNvPr id="13" name="Shape 9"/>
          <p:cNvSpPr/>
          <p:nvPr/>
        </p:nvSpPr>
        <p:spPr>
          <a:xfrm>
            <a:off x="2468880" y="3841791"/>
            <a:ext cx="2057400" cy="768088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2468880" y="3841791"/>
            <a:ext cx="64008" cy="76808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2633472" y="3878367"/>
            <a:ext cx="1783080" cy="2037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Delta (SPI)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2633472" y="4134399"/>
            <a:ext cx="1783080" cy="4702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sector contribution analysis — which industries are moving the index on the day.</a:t>
            </a:r>
            <a:endParaRPr lang="en-US" sz="900" dirty="0"/>
          </a:p>
        </p:txBody>
      </p:sp>
      <p:sp>
        <p:nvSpPr>
          <p:cNvPr id="17" name="Shape 13"/>
          <p:cNvSpPr/>
          <p:nvPr/>
        </p:nvSpPr>
        <p:spPr>
          <a:xfrm>
            <a:off x="4681728" y="3841791"/>
            <a:ext cx="2057400" cy="768088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4681728" y="3841791"/>
            <a:ext cx="64008" cy="768088"/>
          </a:xfrm>
          <a:prstGeom prst="rect">
            <a:avLst/>
          </a:prstGeom>
          <a:solidFill>
            <a:srgbClr val="E8B86D"/>
          </a:solidFill>
          <a:ln w="12700">
            <a:solidFill>
              <a:srgbClr val="E8B86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4846320" y="3878367"/>
            <a:ext cx="1783080" cy="2037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Greek Market View</a:t>
            </a:r>
            <a:endParaRPr lang="en-US" sz="1000" dirty="0"/>
          </a:p>
        </p:txBody>
      </p:sp>
      <p:sp>
        <p:nvSpPr>
          <p:cNvPr id="20" name="Text 16"/>
          <p:cNvSpPr/>
          <p:nvPr/>
        </p:nvSpPr>
        <p:spPr>
          <a:xfrm>
            <a:off x="4846320" y="4049496"/>
            <a:ext cx="1783080" cy="4702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 Index chart + Greek equities (OPAP, TITK, banks) — local market monitoring within the global platform.</a:t>
            </a:r>
            <a:endParaRPr lang="en-US" sz="900" dirty="0"/>
          </a:p>
        </p:txBody>
      </p:sp>
      <p:sp>
        <p:nvSpPr>
          <p:cNvPr id="21" name="Shape 17"/>
          <p:cNvSpPr/>
          <p:nvPr/>
        </p:nvSpPr>
        <p:spPr>
          <a:xfrm>
            <a:off x="6894576" y="3841791"/>
            <a:ext cx="2057400" cy="768088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8"/>
          <p:cNvSpPr/>
          <p:nvPr/>
        </p:nvSpPr>
        <p:spPr>
          <a:xfrm>
            <a:off x="6894576" y="3841791"/>
            <a:ext cx="64008" cy="768088"/>
          </a:xfrm>
          <a:prstGeom prst="rect">
            <a:avLst/>
          </a:prstGeom>
          <a:solidFill>
            <a:srgbClr val="E8B86D"/>
          </a:solidFill>
          <a:ln w="12700">
            <a:solidFill>
              <a:srgbClr val="E8B86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9"/>
          <p:cNvSpPr/>
          <p:nvPr/>
        </p:nvSpPr>
        <p:spPr>
          <a:xfrm>
            <a:off x="7059168" y="3878367"/>
            <a:ext cx="1783080" cy="2037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VIX Monitoring</a:t>
            </a:r>
            <a:endParaRPr lang="en-US" sz="1000" dirty="0"/>
          </a:p>
        </p:txBody>
      </p:sp>
      <p:sp>
        <p:nvSpPr>
          <p:cNvPr id="24" name="Text 20"/>
          <p:cNvSpPr/>
          <p:nvPr/>
        </p:nvSpPr>
        <p:spPr>
          <a:xfrm>
            <a:off x="7059168" y="4134399"/>
            <a:ext cx="1783080" cy="4702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Volatility index (VIX) intraday chart embedded in the workspace — risk-off signals visible at all times.</a:t>
            </a:r>
            <a:endParaRPr lang="en-US" sz="900" dirty="0"/>
          </a:p>
        </p:txBody>
      </p:sp>
      <p:pic>
        <p:nvPicPr>
          <p:cNvPr id="28" name="Image 0" descr="preencoded.png">
            <a:extLst>
              <a:ext uri="{FF2B5EF4-FFF2-40B4-BE49-F238E27FC236}">
                <a16:creationId xmlns:a16="http://schemas.microsoft.com/office/drawing/2014/main" id="{C995B2F2-3218-C0DD-95EC-66CE1F2E53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CD9E3BC-C30C-0E87-CF3A-01799AA9E5F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0" name="Text 7">
            <a:extLst>
              <a:ext uri="{FF2B5EF4-FFF2-40B4-BE49-F238E27FC236}">
                <a16:creationId xmlns:a16="http://schemas.microsoft.com/office/drawing/2014/main" id="{FEF6D6DD-50FE-E5AA-0BDE-5689C20F24FA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Players: Greek Financial Data Platforms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400800" y="109728"/>
            <a:ext cx="2606040" cy="246888"/>
          </a:xfrm>
          <a:prstGeom prst="rect">
            <a:avLst/>
          </a:prstGeom>
          <a:solidFill>
            <a:srgbClr val="243558"/>
          </a:solidFill>
          <a:ln w="12700">
            <a:solidFill>
              <a:srgbClr val="24355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0" y="109728"/>
            <a:ext cx="2606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Athens Stock Exchange ecosystem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56032" y="987552"/>
            <a:ext cx="5029200" cy="274320"/>
          </a:xfrm>
          <a:prstGeom prst="rect">
            <a:avLst/>
          </a:prstGeom>
          <a:solidFill>
            <a:srgbClr val="1A2B4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20040" y="987552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euro2day.gr — Greek Market News &amp; Data</a:t>
            </a:r>
            <a:endParaRPr lang="en-US" sz="100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56032" y="1280160"/>
            <a:ext cx="5029200" cy="1874520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256032" y="3162525"/>
            <a:ext cx="5029200" cy="274320"/>
          </a:xfrm>
          <a:prstGeom prst="rect">
            <a:avLst/>
          </a:prstGeom>
          <a:solidFill>
            <a:srgbClr val="1A2B4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326571" y="3162525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capital.gr — Financial News &amp; ASE Spreads</a:t>
            </a:r>
            <a:endParaRPr lang="en-US" sz="100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56032" y="3455133"/>
            <a:ext cx="5029200" cy="1207008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5532120" y="987552"/>
            <a:ext cx="3364992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5532120" y="987552"/>
            <a:ext cx="64008" cy="1627632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687568" y="1097280"/>
            <a:ext cx="2286000" cy="502920"/>
          </a:xfrm>
          <a:prstGeom prst="rect">
            <a:avLst/>
          </a:prstGeom>
        </p:spPr>
      </p:pic>
      <p:sp>
        <p:nvSpPr>
          <p:cNvPr id="18" name="Shape 13"/>
          <p:cNvSpPr/>
          <p:nvPr/>
        </p:nvSpPr>
        <p:spPr>
          <a:xfrm>
            <a:off x="5687568" y="1645920"/>
            <a:ext cx="3072384" cy="1828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4"/>
          <p:cNvSpPr/>
          <p:nvPr/>
        </p:nvSpPr>
        <p:spPr>
          <a:xfrm>
            <a:off x="5687568" y="1700784"/>
            <a:ext cx="30723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GlobalSoft (Profile)</a:t>
            </a:r>
            <a:endParaRPr lang="en-US" sz="1100" dirty="0"/>
          </a:p>
        </p:txBody>
      </p:sp>
      <p:sp>
        <p:nvSpPr>
          <p:cNvPr id="20" name="Text 15"/>
          <p:cNvSpPr/>
          <p:nvPr/>
        </p:nvSpPr>
        <p:spPr>
          <a:xfrm>
            <a:off x="5687568" y="1956816"/>
            <a:ext cx="30723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Greek equities and fixed income data provider — used by institutional players on the ASE. Feeds into Bloomberg, Reuters, and proprietary systems.</a:t>
            </a:r>
            <a:endParaRPr lang="en-US" sz="950" dirty="0"/>
          </a:p>
        </p:txBody>
      </p:sp>
      <p:sp>
        <p:nvSpPr>
          <p:cNvPr id="21" name="Shape 16"/>
          <p:cNvSpPr/>
          <p:nvPr/>
        </p:nvSpPr>
        <p:spPr>
          <a:xfrm>
            <a:off x="5532120" y="2816352"/>
            <a:ext cx="3364992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7"/>
          <p:cNvSpPr/>
          <p:nvPr/>
        </p:nvSpPr>
        <p:spPr>
          <a:xfrm>
            <a:off x="5532120" y="2816352"/>
            <a:ext cx="64008" cy="1627632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687568" y="2926080"/>
            <a:ext cx="2286000" cy="502920"/>
          </a:xfrm>
          <a:prstGeom prst="rect">
            <a:avLst/>
          </a:prstGeom>
        </p:spPr>
      </p:pic>
      <p:sp>
        <p:nvSpPr>
          <p:cNvPr id="24" name="Shape 18"/>
          <p:cNvSpPr/>
          <p:nvPr/>
        </p:nvSpPr>
        <p:spPr>
          <a:xfrm>
            <a:off x="5687568" y="3474720"/>
            <a:ext cx="3072384" cy="18288"/>
          </a:xfrm>
          <a:prstGeom prst="rect">
            <a:avLst/>
          </a:prstGeom>
          <a:solidFill>
            <a:srgbClr val="E8ECF2"/>
          </a:solidFill>
          <a:ln w="12700">
            <a:solidFill>
              <a:srgbClr val="E8EC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19"/>
          <p:cNvSpPr/>
          <p:nvPr/>
        </p:nvSpPr>
        <p:spPr>
          <a:xfrm>
            <a:off x="5687568" y="3529584"/>
            <a:ext cx="30723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Inforex S.A.</a:t>
            </a:r>
            <a:endParaRPr lang="en-US" sz="1100" dirty="0"/>
          </a:p>
        </p:txBody>
      </p:sp>
      <p:sp>
        <p:nvSpPr>
          <p:cNvPr id="26" name="Text 20"/>
          <p:cNvSpPr/>
          <p:nvPr/>
        </p:nvSpPr>
        <p:spPr>
          <a:xfrm>
            <a:off x="5687568" y="3785616"/>
            <a:ext cx="307238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Greek-market financial data aggregator providing real-time prices, corporate announcements, and historical data for the Athens Stock Exchange.</a:t>
            </a:r>
            <a:endParaRPr lang="en-US" sz="950" dirty="0"/>
          </a:p>
        </p:txBody>
      </p:sp>
      <p:pic>
        <p:nvPicPr>
          <p:cNvPr id="30" name="Image 0" descr="preencoded.png">
            <a:extLst>
              <a:ext uri="{FF2B5EF4-FFF2-40B4-BE49-F238E27FC236}">
                <a16:creationId xmlns:a16="http://schemas.microsoft.com/office/drawing/2014/main" id="{7D3528F8-1310-D55A-FE69-478B558E14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81AE486-025F-0EA3-259A-62090404DE5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2" name="Text 7">
            <a:extLst>
              <a:ext uri="{FF2B5EF4-FFF2-40B4-BE49-F238E27FC236}">
                <a16:creationId xmlns:a16="http://schemas.microsoft.com/office/drawing/2014/main" id="{C2D4BD3E-3D51-4DB0-A944-41DE5045EA94}"/>
              </a:ext>
            </a:extLst>
          </p:cNvPr>
          <p:cNvSpPr/>
          <p:nvPr/>
        </p:nvSpPr>
        <p:spPr>
          <a:xfrm>
            <a:off x="4572000" y="4734627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37160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 — Lecture 5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11480" y="713232"/>
            <a:ext cx="832104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886968"/>
            <a:ext cx="8229600" cy="3429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90500" indent="-1905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quality is the foundation of sound investment analysis — accuracy, timeliness, completeness, consistency, credibility, and context are the six pillars.</a:t>
            </a:r>
            <a:endParaRPr lang="en-US" sz="1100" dirty="0"/>
          </a:p>
          <a:p>
            <a:pPr marL="190500" indent="-1905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Thomson Reuters provides tiered access: free news and market data via reuters.com, professional research via the analyst portal, and institutional-grade historical data via Datastream.</a:t>
            </a:r>
            <a:endParaRPr lang="en-US" sz="1100" dirty="0"/>
          </a:p>
          <a:p>
            <a:pPr marL="190500" indent="-1905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Bloomberg Terminal is the standard professional tool: a single integrated environment covering live prices, charting, fundamentals, earnings, economics, and news via a command-based interface.</a:t>
            </a:r>
            <a:endParaRPr lang="en-US" sz="1100" dirty="0"/>
          </a:p>
          <a:p>
            <a:pPr marL="190500" indent="-1905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Bloomberg functions for wealth management: WEI (equity indices), IMAP (market map), GP (charts), FA (financial analysis), EEG (earnings estimates), ECAL (economic calendar).</a:t>
            </a:r>
            <a:endParaRPr lang="en-US" sz="1100" dirty="0"/>
          </a:p>
          <a:p>
            <a:pPr marL="190500" indent="-1905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Political and macro news are inseparable from market data — policy decisions, elections, and central bank actions reprice asset classes and must be tracked alongside quantitative data.</a:t>
            </a:r>
            <a:endParaRPr lang="en-US" sz="1100" dirty="0"/>
          </a:p>
          <a:p>
            <a:pPr marL="190500" indent="-1905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Greek platforms (euro2day.gr, capital.gr, GlobalSoft, Inforex) provide ASE-specific data, corporate announcements, and sovereign spread feeds not fully covered by global vendors.</a:t>
            </a:r>
            <a:endParaRPr lang="en-US" sz="1100" dirty="0"/>
          </a:p>
          <a:p>
            <a:pPr marL="190500" indent="-1905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professional data workflow: news → market data → company fundamentals → economic context → portfolio monitoring — each layer adds depth and reduces analytical blind spots.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274320" y="3989394"/>
            <a:ext cx="8595360" cy="324612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4029888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Lecture 5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2331720" y="4029888"/>
            <a:ext cx="6355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Construction &amp; Modern Portfolio Theory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200" b="1" dirty="0">
              <a:solidFill>
                <a:srgbClr val="C7783B"/>
              </a:solidFill>
            </a:endParaRPr>
          </a:p>
        </p:txBody>
      </p:sp>
      <p:pic>
        <p:nvPicPr>
          <p:cNvPr id="12" name="Image 0" descr="preencoded.png">
            <a:extLst>
              <a:ext uri="{FF2B5EF4-FFF2-40B4-BE49-F238E27FC236}">
                <a16:creationId xmlns:a16="http://schemas.microsoft.com/office/drawing/2014/main" id="{20BB4661-2FCF-9E6C-9BE9-7BBCF0629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AB15B1D-9D9B-B148-AF76-5AA8D122C5F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37160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Data Quality Matters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411480" y="713232"/>
            <a:ext cx="832104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56032" y="914400"/>
            <a:ext cx="8631936" cy="914400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256032" y="914400"/>
            <a:ext cx="64008" cy="91440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475488" y="9601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i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"Garbage in, garbage out"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75488" y="129844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analytical model, however sophisticated, can compensate for poor, incomplete, or biased input data. Investment decisions are only as good as the information on which they rest.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256032" y="1938528"/>
            <a:ext cx="4251960" cy="749808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56032" y="1938528"/>
            <a:ext cx="64008" cy="74980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74904" y="1938528"/>
            <a:ext cx="3840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804672" y="2011680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Accuracy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804672" y="2276856"/>
            <a:ext cx="3566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must correctly reflect the underlying reality — prices, volumes, financials, macro indicators.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700016" y="1938528"/>
            <a:ext cx="4251960" cy="749808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700016" y="1938528"/>
            <a:ext cx="64008" cy="74980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818888" y="1938528"/>
            <a:ext cx="3840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5248656" y="2011680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Timeliness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5248656" y="2276856"/>
            <a:ext cx="3566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Stale data is dangerous. Real-time and delayed feeds serve different decision types.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256032" y="2779776"/>
            <a:ext cx="4251960" cy="749808"/>
          </a:xfrm>
          <a:prstGeom prst="rect">
            <a:avLst/>
          </a:prstGeom>
          <a:solidFill>
            <a:srgbClr val="1C2E4A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256032" y="2779776"/>
            <a:ext cx="64008" cy="74980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374904" y="2779776"/>
            <a:ext cx="3840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804672" y="2852928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Completeness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804672" y="3118104"/>
            <a:ext cx="3566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 data points can skew analysis — survivorship bias, gaps in time series, incomplete disclosures.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4700016" y="2779776"/>
            <a:ext cx="4251960" cy="749808"/>
          </a:xfrm>
          <a:prstGeom prst="rect">
            <a:avLst/>
          </a:prstGeom>
          <a:solidFill>
            <a:srgbClr val="1C2E4A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4700016" y="2779776"/>
            <a:ext cx="64008" cy="74980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4818888" y="2779776"/>
            <a:ext cx="3840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5248656" y="2852928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Consistency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5248656" y="3118104"/>
            <a:ext cx="3566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Definitions must be comparable across sources, time periods, geographies, and currencies.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256032" y="3621024"/>
            <a:ext cx="4251960" cy="749808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256032" y="3621024"/>
            <a:ext cx="64008" cy="74980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374904" y="3621024"/>
            <a:ext cx="3840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804672" y="3694176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Credibility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804672" y="3959352"/>
            <a:ext cx="3566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your vendor: regulated, audited, primary vs. aggregated. Understand the chain of custody.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4700016" y="3621024"/>
            <a:ext cx="4251960" cy="749808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4700016" y="3621024"/>
            <a:ext cx="64008" cy="74980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4818888" y="3621024"/>
            <a:ext cx="3840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5248656" y="3694176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5248656" y="3959352"/>
            <a:ext cx="3566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Raw numbers need framing — sector, cycle, peer group, history. Data without context misleads.</a:t>
            </a:r>
            <a:endParaRPr lang="en-US" sz="950" dirty="0"/>
          </a:p>
        </p:txBody>
      </p:sp>
      <p:pic>
        <p:nvPicPr>
          <p:cNvPr id="44" name="Image 0" descr="preencoded.png">
            <a:extLst>
              <a:ext uri="{FF2B5EF4-FFF2-40B4-BE49-F238E27FC236}">
                <a16:creationId xmlns:a16="http://schemas.microsoft.com/office/drawing/2014/main" id="{9201E6A0-3964-A520-70C1-449A61EFE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8F1A2CCF-699C-8032-C63C-43491B1CD58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46" name="Text 7">
            <a:extLst>
              <a:ext uri="{FF2B5EF4-FFF2-40B4-BE49-F238E27FC236}">
                <a16:creationId xmlns:a16="http://schemas.microsoft.com/office/drawing/2014/main" id="{6B0E9965-F463-AA99-F210-AFE6C3B53A38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6858000" y="0"/>
            <a:ext cx="2286000" cy="5143500"/>
          </a:xfrm>
          <a:prstGeom prst="rect">
            <a:avLst/>
          </a:prstGeom>
          <a:solidFill>
            <a:srgbClr val="243558"/>
          </a:solidFill>
          <a:ln w="12700">
            <a:solidFill>
              <a:srgbClr val="24355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748272" y="0"/>
            <a:ext cx="128016" cy="514350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502920"/>
            <a:ext cx="3657600" cy="347472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502920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Platform  ·  Part 1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57200" y="1097280"/>
            <a:ext cx="60350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Thomson</a:t>
            </a:r>
            <a:endParaRPr lang="en-US" sz="54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60350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E87722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Reuters</a:t>
            </a:r>
            <a:endParaRPr lang="en-US" sz="5400" dirty="0"/>
          </a:p>
        </p:txBody>
      </p:sp>
      <p:sp>
        <p:nvSpPr>
          <p:cNvPr id="9" name="Shape 7"/>
          <p:cNvSpPr/>
          <p:nvPr/>
        </p:nvSpPr>
        <p:spPr>
          <a:xfrm>
            <a:off x="457200" y="2633472"/>
            <a:ext cx="3657600" cy="32004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27889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877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Global Market News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57200" y="3044952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Market Data &amp; FX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57200" y="3300984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Research &amp; Analysis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457200" y="3557016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Datastream</a:t>
            </a:r>
            <a:endParaRPr lang="en-US" sz="1150" dirty="0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49440" y="1371600"/>
            <a:ext cx="2011680" cy="731520"/>
          </a:xfrm>
          <a:prstGeom prst="rect">
            <a:avLst/>
          </a:prstGeom>
        </p:spPr>
      </p:pic>
      <p:pic>
        <p:nvPicPr>
          <p:cNvPr id="17" name="Image 0" descr="preencoded.png">
            <a:extLst>
              <a:ext uri="{FF2B5EF4-FFF2-40B4-BE49-F238E27FC236}">
                <a16:creationId xmlns:a16="http://schemas.microsoft.com/office/drawing/2014/main" id="{79AAFD2E-BA4C-111C-BA74-5BB4BDFDAA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2D863EE-2FD8-520E-DBC5-85190593094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Reuters: Global Market News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400800" y="109728"/>
            <a:ext cx="2606040" cy="246888"/>
          </a:xfrm>
          <a:prstGeom prst="rect">
            <a:avLst/>
          </a:prstGeom>
          <a:solidFill>
            <a:srgbClr val="243558"/>
          </a:solidFill>
          <a:ln w="12700">
            <a:solidFill>
              <a:srgbClr val="24355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0" y="109728"/>
            <a:ext cx="2606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reuters.com</a:t>
            </a:r>
            <a:endParaRPr lang="en-US" sz="85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56032" y="1005840"/>
            <a:ext cx="5486400" cy="352044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897880" y="1005840"/>
            <a:ext cx="2999232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5897880" y="1005840"/>
            <a:ext cx="64008" cy="786384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080760" y="1078992"/>
            <a:ext cx="26974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Breaking News Feed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6080760" y="1353312"/>
            <a:ext cx="2697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headlines across markets, geopolitics, and economics. Essential for intraday context.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5897880" y="1892808"/>
            <a:ext cx="2999232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5897880" y="1892808"/>
            <a:ext cx="64008" cy="786384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080760" y="1965960"/>
            <a:ext cx="26974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Market Data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6080760" y="2240280"/>
            <a:ext cx="2697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U.S./Europe/Asia sector summaries with % moves, embedded directly in the news stream.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5897880" y="2779776"/>
            <a:ext cx="2999232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5897880" y="2779776"/>
            <a:ext cx="64008" cy="78638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6080760" y="2852928"/>
            <a:ext cx="26974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Multi-Format Coverage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080760" y="3127248"/>
            <a:ext cx="2697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Articles, video, and data in one place — Reuters Video, BreakingViews opinion, and primary news.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5897880" y="3666744"/>
            <a:ext cx="2999232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5897880" y="3666744"/>
            <a:ext cx="64008" cy="78638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6080760" y="3739896"/>
            <a:ext cx="26974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Reach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6080760" y="4014216"/>
            <a:ext cx="2697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Americas, EMEA, and Asia Pacific — all covered via a single integrated platform.</a:t>
            </a:r>
            <a:endParaRPr lang="en-US" sz="950" dirty="0"/>
          </a:p>
        </p:txBody>
      </p:sp>
      <p:pic>
        <p:nvPicPr>
          <p:cNvPr id="29" name="Image 0" descr="preencoded.png">
            <a:extLst>
              <a:ext uri="{FF2B5EF4-FFF2-40B4-BE49-F238E27FC236}">
                <a16:creationId xmlns:a16="http://schemas.microsoft.com/office/drawing/2014/main" id="{80C1ED08-FC20-5707-5AB9-432BB9C4C0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52FFCC1-911C-285C-87DB-A2B4E3031B8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1" name="Text 7">
            <a:extLst>
              <a:ext uri="{FF2B5EF4-FFF2-40B4-BE49-F238E27FC236}">
                <a16:creationId xmlns:a16="http://schemas.microsoft.com/office/drawing/2014/main" id="{7EE99F29-7D32-6791-000A-86A4AAF48D16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37160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Reuters: Global Market Data — Equities &amp; FX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11480" y="713232"/>
            <a:ext cx="832104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6400800" y="109728"/>
            <a:ext cx="2606040" cy="246888"/>
          </a:xfrm>
          <a:prstGeom prst="rect">
            <a:avLst/>
          </a:prstGeom>
          <a:solidFill>
            <a:srgbClr val="243558"/>
          </a:solidFill>
          <a:ln w="12700">
            <a:solidFill>
              <a:srgbClr val="24355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0" y="109728"/>
            <a:ext cx="2606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reuters.com / markets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56032" y="914400"/>
            <a:ext cx="3200400" cy="274320"/>
          </a:xfrm>
          <a:prstGeom prst="rect">
            <a:avLst/>
          </a:prstGeom>
          <a:solidFill>
            <a:srgbClr val="243558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20040" y="914400"/>
            <a:ext cx="3072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E877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Market Data</a:t>
            </a:r>
            <a:endParaRPr lang="en-US" sz="100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56032" y="1207008"/>
            <a:ext cx="3977640" cy="2606040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4407408" y="914400"/>
            <a:ext cx="2103120" cy="274320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4462272" y="914400"/>
            <a:ext cx="19933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Stocks Screener</a:t>
            </a:r>
            <a:endParaRPr lang="en-US" sz="100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407408" y="1207008"/>
            <a:ext cx="2103120" cy="1261872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6693408" y="914400"/>
            <a:ext cx="2194560" cy="274320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2"/>
          <p:cNvSpPr/>
          <p:nvPr/>
        </p:nvSpPr>
        <p:spPr>
          <a:xfrm>
            <a:off x="6748272" y="914400"/>
            <a:ext cx="2084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FX Rate Overview</a:t>
            </a:r>
            <a:endParaRPr lang="en-US" sz="1000" dirty="0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693408" y="1207008"/>
            <a:ext cx="2194560" cy="1261872"/>
          </a:xfrm>
          <a:prstGeom prst="rect">
            <a:avLst/>
          </a:prstGeom>
        </p:spPr>
      </p:pic>
      <p:sp>
        <p:nvSpPr>
          <p:cNvPr id="18" name="Shape 13"/>
          <p:cNvSpPr/>
          <p:nvPr/>
        </p:nvSpPr>
        <p:spPr>
          <a:xfrm>
            <a:off x="4407408" y="2578608"/>
            <a:ext cx="2103120" cy="1234440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4"/>
          <p:cNvSpPr/>
          <p:nvPr/>
        </p:nvSpPr>
        <p:spPr>
          <a:xfrm>
            <a:off x="4407408" y="2578608"/>
            <a:ext cx="64008" cy="1234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5"/>
          <p:cNvSpPr/>
          <p:nvPr/>
        </p:nvSpPr>
        <p:spPr>
          <a:xfrm>
            <a:off x="4572000" y="2688336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Gainers/losers across NYSE, NASDAQ, FTSE, Nikkei in real time.</a:t>
            </a:r>
            <a:endParaRPr lang="en-US" sz="1000" dirty="0"/>
          </a:p>
        </p:txBody>
      </p:sp>
      <p:sp>
        <p:nvSpPr>
          <p:cNvPr id="21" name="Shape 16"/>
          <p:cNvSpPr/>
          <p:nvPr/>
        </p:nvSpPr>
        <p:spPr>
          <a:xfrm>
            <a:off x="6693408" y="2578608"/>
            <a:ext cx="2194560" cy="1234440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17"/>
          <p:cNvSpPr/>
          <p:nvPr/>
        </p:nvSpPr>
        <p:spPr>
          <a:xfrm>
            <a:off x="6693408" y="2578608"/>
            <a:ext cx="64008" cy="1234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8"/>
          <p:cNvSpPr/>
          <p:nvPr/>
        </p:nvSpPr>
        <p:spPr>
          <a:xfrm>
            <a:off x="6858000" y="2688336"/>
            <a:ext cx="1920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EUR/USD, GBP/USD, USD/JPY — 1-year normalised return chart.</a:t>
            </a:r>
            <a:endParaRPr lang="en-US" sz="1000" dirty="0"/>
          </a:p>
        </p:txBody>
      </p:sp>
      <p:sp>
        <p:nvSpPr>
          <p:cNvPr id="24" name="Shape 19"/>
          <p:cNvSpPr/>
          <p:nvPr/>
        </p:nvSpPr>
        <p:spPr>
          <a:xfrm>
            <a:off x="256032" y="3913639"/>
            <a:ext cx="8631936" cy="566928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0"/>
          <p:cNvSpPr/>
          <p:nvPr/>
        </p:nvSpPr>
        <p:spPr>
          <a:xfrm>
            <a:off x="256032" y="3913639"/>
            <a:ext cx="64008" cy="56692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1"/>
          <p:cNvSpPr/>
          <p:nvPr/>
        </p:nvSpPr>
        <p:spPr>
          <a:xfrm>
            <a:off x="475488" y="3913639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Reuters.com provides free, real-time global market data — equities, FX, and commodities — across Americas, EMEA, and Asia Pacific, with integrated charting and sector summaries.</a:t>
            </a:r>
            <a:endParaRPr lang="en-US" sz="1050" dirty="0"/>
          </a:p>
        </p:txBody>
      </p:sp>
      <p:pic>
        <p:nvPicPr>
          <p:cNvPr id="30" name="Image 0" descr="preencoded.png">
            <a:extLst>
              <a:ext uri="{FF2B5EF4-FFF2-40B4-BE49-F238E27FC236}">
                <a16:creationId xmlns:a16="http://schemas.microsoft.com/office/drawing/2014/main" id="{C07E0CB3-8458-6EF2-69CC-EC9636F999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5985B84-EF38-3D5E-2FB3-F7962E1ECDD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2" name="Text 7">
            <a:extLst>
              <a:ext uri="{FF2B5EF4-FFF2-40B4-BE49-F238E27FC236}">
                <a16:creationId xmlns:a16="http://schemas.microsoft.com/office/drawing/2014/main" id="{762A65FF-EDEA-7D94-660B-393DAAE00950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Reuters: Research Reports &amp; BreakingViews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400800" y="109728"/>
            <a:ext cx="2606040" cy="246888"/>
          </a:xfrm>
          <a:prstGeom prst="rect">
            <a:avLst/>
          </a:prstGeom>
          <a:solidFill>
            <a:srgbClr val="243558"/>
          </a:solidFill>
          <a:ln w="12700">
            <a:solidFill>
              <a:srgbClr val="24355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0" y="109728"/>
            <a:ext cx="2606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reuters.com / research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56032" y="987552"/>
            <a:ext cx="3200400" cy="274320"/>
          </a:xfrm>
          <a:prstGeom prst="rect">
            <a:avLst/>
          </a:prstGeom>
          <a:solidFill>
            <a:srgbClr val="1A2B4A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20040" y="987552"/>
            <a:ext cx="3072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E877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Analyst Research Portal</a:t>
            </a:r>
            <a:endParaRPr lang="en-US" sz="100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56032" y="1261872"/>
            <a:ext cx="5074920" cy="2331720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5577840" y="987552"/>
            <a:ext cx="3310128" cy="274320"/>
          </a:xfrm>
          <a:prstGeom prst="rect">
            <a:avLst/>
          </a:prstGeom>
          <a:solidFill>
            <a:srgbClr val="1A2B4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5632704" y="98755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BreakingViews Commentary</a:t>
            </a:r>
            <a:endParaRPr lang="en-US" sz="100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577840" y="1261872"/>
            <a:ext cx="3310128" cy="2331720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256032" y="3611886"/>
            <a:ext cx="2816352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256032" y="3611886"/>
            <a:ext cx="64008" cy="68580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420624" y="3579234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Multi-provider research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420624" y="3871842"/>
            <a:ext cx="2514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across Independent Firms, Brokerages, and Reuters Research in one unified portal.</a:t>
            </a:r>
            <a:endParaRPr lang="en-US" sz="950" dirty="0"/>
          </a:p>
        </p:txBody>
      </p:sp>
      <p:sp>
        <p:nvSpPr>
          <p:cNvPr id="19" name="Shape 15"/>
          <p:cNvSpPr/>
          <p:nvPr/>
        </p:nvSpPr>
        <p:spPr>
          <a:xfrm>
            <a:off x="3218688" y="3611886"/>
            <a:ext cx="2816352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3218688" y="3611886"/>
            <a:ext cx="64008" cy="685800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3383280" y="3579234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Report types &amp; pricing</a:t>
            </a:r>
            <a:endParaRPr lang="en-US" sz="1100" dirty="0"/>
          </a:p>
        </p:txBody>
      </p:sp>
      <p:sp>
        <p:nvSpPr>
          <p:cNvPr id="22" name="Text 18"/>
          <p:cNvSpPr/>
          <p:nvPr/>
        </p:nvSpPr>
        <p:spPr>
          <a:xfrm>
            <a:off x="3383280" y="3871842"/>
            <a:ext cx="2514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profiles, stock reports, trading reports — from free to paid tiers (e.g. $20–$25/report).</a:t>
            </a:r>
            <a:endParaRPr lang="en-US" sz="950" dirty="0"/>
          </a:p>
        </p:txBody>
      </p:sp>
      <p:sp>
        <p:nvSpPr>
          <p:cNvPr id="23" name="Shape 19"/>
          <p:cNvSpPr/>
          <p:nvPr/>
        </p:nvSpPr>
        <p:spPr>
          <a:xfrm>
            <a:off x="6181344" y="3611886"/>
            <a:ext cx="2816352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0"/>
          <p:cNvSpPr/>
          <p:nvPr/>
        </p:nvSpPr>
        <p:spPr>
          <a:xfrm>
            <a:off x="6181344" y="3611886"/>
            <a:ext cx="64008" cy="68580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1"/>
          <p:cNvSpPr/>
          <p:nvPr/>
        </p:nvSpPr>
        <p:spPr>
          <a:xfrm>
            <a:off x="6345936" y="3579234"/>
            <a:ext cx="2514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BreakingViews editorial</a:t>
            </a:r>
            <a:endParaRPr lang="en-US" sz="1100" dirty="0"/>
          </a:p>
        </p:txBody>
      </p:sp>
      <p:sp>
        <p:nvSpPr>
          <p:cNvPr id="26" name="Text 22"/>
          <p:cNvSpPr/>
          <p:nvPr/>
        </p:nvSpPr>
        <p:spPr>
          <a:xfrm>
            <a:off x="6345936" y="3871842"/>
            <a:ext cx="2514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Opinion-based analysis on M&amp;A, policy, and corporate events from Reuters' specialist commentary team.</a:t>
            </a:r>
            <a:endParaRPr lang="en-US" sz="950" dirty="0"/>
          </a:p>
        </p:txBody>
      </p:sp>
      <p:pic>
        <p:nvPicPr>
          <p:cNvPr id="32" name="Image 0" descr="preencoded.png">
            <a:extLst>
              <a:ext uri="{FF2B5EF4-FFF2-40B4-BE49-F238E27FC236}">
                <a16:creationId xmlns:a16="http://schemas.microsoft.com/office/drawing/2014/main" id="{5BA3B80A-A2C2-ED48-042C-DD098E1BA6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5F12D73-4E91-2AB4-D4CF-C66BE3B4C98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4" name="Text 7">
            <a:extLst>
              <a:ext uri="{FF2B5EF4-FFF2-40B4-BE49-F238E27FC236}">
                <a16:creationId xmlns:a16="http://schemas.microsoft.com/office/drawing/2014/main" id="{ABD5DA52-D754-95B1-621E-CAED12D55133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37160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Reuters: News Coverage — Politics, Policy &amp; Business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411480" y="713232"/>
            <a:ext cx="832104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56032" y="914400"/>
            <a:ext cx="2926080" cy="274320"/>
          </a:xfrm>
          <a:prstGeom prst="rect">
            <a:avLst/>
          </a:prstGeom>
          <a:solidFill>
            <a:srgbClr val="243558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20040" y="9144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E877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Politics News</a:t>
            </a:r>
            <a:endParaRPr lang="en-US" sz="10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56032" y="1207008"/>
            <a:ext cx="5349240" cy="2150146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806440" y="914400"/>
            <a:ext cx="3081528" cy="274320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5861304" y="91440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Headlines</a:t>
            </a:r>
            <a:endParaRPr lang="en-US" sz="10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806440" y="1207008"/>
            <a:ext cx="3081528" cy="2150146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256032" y="3435542"/>
            <a:ext cx="8631936" cy="1115568"/>
          </a:xfrm>
          <a:prstGeom prst="rect">
            <a:avLst/>
          </a:prstGeom>
          <a:solidFill>
            <a:srgbClr val="243558"/>
          </a:solidFill>
          <a:ln w="12700">
            <a:solidFill>
              <a:srgbClr val="2A3F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256032" y="3435542"/>
            <a:ext cx="64008" cy="1115568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1"/>
          <p:cNvSpPr/>
          <p:nvPr/>
        </p:nvSpPr>
        <p:spPr>
          <a:xfrm>
            <a:off x="475488" y="348126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Political &amp; Macro News Matters to Wealth Managers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475488" y="3773870"/>
            <a:ext cx="82296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52400" indent="-1524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decisions (Fed rates, election outcomes, trade legislation) directly reprice asset classes.</a:t>
            </a:r>
            <a:endParaRPr lang="en-US" sz="1050" dirty="0"/>
          </a:p>
          <a:p>
            <a:pPr marL="152400" indent="-1524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M&amp;A news and corporate events create event-driven investment opportunities and risk.</a:t>
            </a:r>
            <a:endParaRPr lang="en-US" sz="1050" dirty="0"/>
          </a:p>
          <a:p>
            <a:pPr marL="152400" indent="-1524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Cross-referencing political and business news reduces blind spots in fundamental analysis.</a:t>
            </a:r>
            <a:endParaRPr lang="en-US" sz="1050" dirty="0"/>
          </a:p>
        </p:txBody>
      </p:sp>
      <p:pic>
        <p:nvPicPr>
          <p:cNvPr id="20" name="Image 0" descr="preencoded.png">
            <a:extLst>
              <a:ext uri="{FF2B5EF4-FFF2-40B4-BE49-F238E27FC236}">
                <a16:creationId xmlns:a16="http://schemas.microsoft.com/office/drawing/2014/main" id="{142A1E47-6032-C7C6-5730-55C1073033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A99AA4B-A7E1-709E-6125-7286ABA19E5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22" name="Text 7">
            <a:extLst>
              <a:ext uri="{FF2B5EF4-FFF2-40B4-BE49-F238E27FC236}">
                <a16:creationId xmlns:a16="http://schemas.microsoft.com/office/drawing/2014/main" id="{677EACFC-F004-A809-DC0B-5D248838DDA4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365760" y="758952"/>
            <a:ext cx="841248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65760" y="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Thomson Reuters Datastream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400800" y="109728"/>
            <a:ext cx="2606040" cy="246888"/>
          </a:xfrm>
          <a:prstGeom prst="rect">
            <a:avLst/>
          </a:prstGeom>
          <a:solidFill>
            <a:srgbClr val="243558"/>
          </a:solidFill>
          <a:ln w="12700">
            <a:solidFill>
              <a:srgbClr val="24355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0" y="109728"/>
            <a:ext cx="2606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E8B8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Thomson Reuters</a:t>
            </a:r>
            <a:endParaRPr lang="en-US" sz="85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56032" y="1005840"/>
            <a:ext cx="5029200" cy="324612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532120" y="1005840"/>
            <a:ext cx="3364992" cy="599589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5532120" y="1005840"/>
            <a:ext cx="64008" cy="599589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5687568" y="987558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Financial &amp; Macro Data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5687568" y="1261878"/>
            <a:ext cx="3063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Covers equities, fixed income, derivatives, currencies, commodities, and economic indicators across 175+ countries.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5532120" y="1847088"/>
            <a:ext cx="3364992" cy="599589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5532120" y="1847088"/>
            <a:ext cx="64008" cy="599589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5687568" y="1828806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Historical Depth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5687568" y="2103126"/>
            <a:ext cx="3063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time series going back decades — essential for backtesting, regression analysis, and cycle research.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5532120" y="2577309"/>
            <a:ext cx="3364992" cy="599589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5532120" y="2577309"/>
            <a:ext cx="64008" cy="599589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5687568" y="2559027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 Integration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5687568" y="2833347"/>
            <a:ext cx="3063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Seamless pull of data directly into Excel for modelling, charting, and quantitative analysis via Datastream Add-In.</a:t>
            </a:r>
            <a:endParaRPr lang="en-US" sz="950" dirty="0"/>
          </a:p>
        </p:txBody>
      </p:sp>
      <p:sp>
        <p:nvSpPr>
          <p:cNvPr id="22" name="Shape 19"/>
          <p:cNvSpPr/>
          <p:nvPr/>
        </p:nvSpPr>
        <p:spPr>
          <a:xfrm>
            <a:off x="5532120" y="3261805"/>
            <a:ext cx="3364992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8ECF2"/>
            </a:solidFill>
            <a:prstDash val="solid"/>
          </a:ln>
          <a:effectLst>
            <a:outerShdw blurRad="762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Shape 20"/>
          <p:cNvSpPr/>
          <p:nvPr/>
        </p:nvSpPr>
        <p:spPr>
          <a:xfrm>
            <a:off x="5532120" y="3261805"/>
            <a:ext cx="64008" cy="749808"/>
          </a:xfrm>
          <a:prstGeom prst="rect">
            <a:avLst/>
          </a:prstGeom>
          <a:solidFill>
            <a:srgbClr val="E87722"/>
          </a:solidFill>
          <a:ln w="1270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5687568" y="3276178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Validation &amp; Audit Trail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5687568" y="3550498"/>
            <a:ext cx="3063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is quality-controlled and timestamped — critical for academic research, regulatory reporting, and CFA-grade analysis.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256032" y="4070390"/>
            <a:ext cx="8631936" cy="402336"/>
          </a:xfrm>
          <a:prstGeom prst="rect">
            <a:avLst/>
          </a:prstGeom>
          <a:solidFill>
            <a:srgbClr val="243558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4"/>
          <p:cNvSpPr/>
          <p:nvPr/>
        </p:nvSpPr>
        <p:spPr>
          <a:xfrm>
            <a:off x="256032" y="4070390"/>
            <a:ext cx="64008" cy="402336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475488" y="4070390"/>
            <a:ext cx="8229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Datastream is the standard professional-grade research database for quantitative analysis in academia and institutional wealth management — used across CFA research, peer-reviewed finance studies, and portfolio backtesting.</a:t>
            </a:r>
            <a:endParaRPr lang="en-US" sz="1050" dirty="0"/>
          </a:p>
        </p:txBody>
      </p:sp>
      <p:pic>
        <p:nvPicPr>
          <p:cNvPr id="32" name="Image 0" descr="preencoded.png">
            <a:extLst>
              <a:ext uri="{FF2B5EF4-FFF2-40B4-BE49-F238E27FC236}">
                <a16:creationId xmlns:a16="http://schemas.microsoft.com/office/drawing/2014/main" id="{F3C118AB-01FF-0BB6-3165-FCEA84175A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2E42DC5-6DC4-4E1E-675B-96C6155E5BC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  <p:sp>
        <p:nvSpPr>
          <p:cNvPr id="34" name="Text 7">
            <a:extLst>
              <a:ext uri="{FF2B5EF4-FFF2-40B4-BE49-F238E27FC236}">
                <a16:creationId xmlns:a16="http://schemas.microsoft.com/office/drawing/2014/main" id="{E161B9E8-52EB-0909-F1DA-4E12179EE086}"/>
              </a:ext>
            </a:extLst>
          </p:cNvPr>
          <p:cNvSpPr/>
          <p:nvPr/>
        </p:nvSpPr>
        <p:spPr>
          <a:xfrm>
            <a:off x="4572000" y="4649724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778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200" b="1" dirty="0">
              <a:solidFill>
                <a:srgbClr val="C7783B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11E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6858000" y="0"/>
            <a:ext cx="2286000" cy="51435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748272" y="0"/>
            <a:ext cx="128016" cy="5143500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57200" y="502920"/>
            <a:ext cx="3657600" cy="347472"/>
          </a:xfrm>
          <a:prstGeom prst="rect">
            <a:avLst/>
          </a:prstGeom>
          <a:solidFill>
            <a:srgbClr val="1A2B4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502920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Platform  ·  Part 2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57200" y="1097280"/>
            <a:ext cx="6035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0" b="1" dirty="0">
                <a:solidFill>
                  <a:srgbClr val="FFFFF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Bloomberg</a:t>
            </a:r>
            <a:endParaRPr lang="en-US" sz="58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6035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800" b="1" dirty="0">
                <a:solidFill>
                  <a:srgbClr val="C8943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Terminal</a:t>
            </a:r>
            <a:endParaRPr lang="en-US" sz="5800" dirty="0"/>
          </a:p>
        </p:txBody>
      </p:sp>
      <p:sp>
        <p:nvSpPr>
          <p:cNvPr id="9" name="Shape 7"/>
          <p:cNvSpPr/>
          <p:nvPr/>
        </p:nvSpPr>
        <p:spPr>
          <a:xfrm>
            <a:off x="457200" y="2697480"/>
            <a:ext cx="3657600" cy="32004"/>
          </a:xfrm>
          <a:prstGeom prst="rect">
            <a:avLst/>
          </a:prstGeom>
          <a:solidFill>
            <a:srgbClr val="C8943A"/>
          </a:solidFill>
          <a:ln w="12700">
            <a:solidFill>
              <a:srgbClr val="C894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57200" y="2834640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9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Equity Index Screens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7200" y="3108960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Intraday Market Map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7200" y="3383280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Price Charts &amp; Technicals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57200" y="3657600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Financial Analysis &amp; Fundamentals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7200" y="3931920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Earnings Estimates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57200" y="4206240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Economic Calendar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7200" y="4480560"/>
            <a:ext cx="4114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A9B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  Multi-Asset Monitor</a:t>
            </a:r>
            <a:endParaRPr lang="en-US" sz="1100" dirty="0"/>
          </a:p>
        </p:txBody>
      </p:sp>
      <p:pic>
        <p:nvPicPr>
          <p:cNvPr id="17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95160" y="2103120"/>
            <a:ext cx="1737360" cy="548640"/>
          </a:xfrm>
          <a:prstGeom prst="rect">
            <a:avLst/>
          </a:prstGeom>
        </p:spPr>
      </p:pic>
      <p:pic>
        <p:nvPicPr>
          <p:cNvPr id="22" name="Image 0" descr="preencoded.png">
            <a:extLst>
              <a:ext uri="{FF2B5EF4-FFF2-40B4-BE49-F238E27FC236}">
                <a16:creationId xmlns:a16="http://schemas.microsoft.com/office/drawing/2014/main" id="{557E1064-80E5-9CED-A8D1-B5EDCF1DE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4526280"/>
            <a:ext cx="2011680" cy="50292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D8F1452-A4AF-7637-E864-A2D90DD1EF1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859" t="20546" r="24509" b="33574"/>
          <a:stretch>
            <a:fillRect/>
          </a:stretch>
        </p:blipFill>
        <p:spPr>
          <a:xfrm>
            <a:off x="8312676" y="4526280"/>
            <a:ext cx="602724" cy="5029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1904</Words>
  <Application>Microsoft Office PowerPoint</Application>
  <PresentationFormat>On-screen Show (16:9)</PresentationFormat>
  <Paragraphs>221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Wealth Management – Lecture 4</dc:title>
  <dc:subject>PptxGenJS Presentation</dc:subject>
  <dc:creator>Theodore N. Krintas</dc:creator>
  <cp:lastModifiedBy>Theodore Krintas</cp:lastModifiedBy>
  <cp:revision>2</cp:revision>
  <dcterms:created xsi:type="dcterms:W3CDTF">2026-06-06T03:44:28Z</dcterms:created>
  <dcterms:modified xsi:type="dcterms:W3CDTF">2026-06-06T04:17:25Z</dcterms:modified>
</cp:coreProperties>
</file>