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947" r:id="rId4"/>
    <p:sldId id="1007" r:id="rId5"/>
    <p:sldId id="1008" r:id="rId6"/>
    <p:sldId id="1009" r:id="rId7"/>
    <p:sldId id="963" r:id="rId8"/>
    <p:sldId id="923" r:id="rId9"/>
    <p:sldId id="915" r:id="rId10"/>
    <p:sldId id="964" r:id="rId11"/>
    <p:sldId id="926" r:id="rId12"/>
    <p:sldId id="927" r:id="rId13"/>
    <p:sldId id="406" r:id="rId14"/>
    <p:sldId id="965" r:id="rId15"/>
    <p:sldId id="913" r:id="rId16"/>
    <p:sldId id="914" r:id="rId17"/>
    <p:sldId id="902" r:id="rId18"/>
    <p:sldId id="375" r:id="rId19"/>
    <p:sldId id="29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1DA8BB-6CED-5132-78BE-936A5837E8B8}" name="Gialakidi Penny" initials="GP" userId="S::penny.gialakidi@alpha.gr::cfc3a315-eb41-4b79-b8ca-0b9d353076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196"/>
    <p:restoredTop sz="94640"/>
  </p:normalViewPr>
  <p:slideViewPr>
    <p:cSldViewPr snapToGrid="0" snapToObjects="1">
      <p:cViewPr varScale="1">
        <p:scale>
          <a:sx n="110" d="100"/>
          <a:sy n="110" d="100"/>
        </p:scale>
        <p:origin x="184" y="47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ata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4" Type="http://schemas.openxmlformats.org/officeDocument/2006/relationships/image" Target="../media/image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 Id="rId5" Type="http://schemas.openxmlformats.org/officeDocument/2006/relationships/image" Target="../media/image15.sv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BFF5B8-B2DD-4061-946C-CBE6F59CD0D6}"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A42CC24E-5755-413D-976F-E5F5F943E149}">
      <dgm:prSet/>
      <dgm:spPr/>
      <dgm:t>
        <a:bodyPr/>
        <a:lstStyle/>
        <a:p>
          <a:r>
            <a:rPr lang="el-GR" dirty="0"/>
            <a:t> The nature of reactions</a:t>
          </a:r>
          <a:endParaRPr lang="en-US" dirty="0"/>
        </a:p>
      </dgm:t>
    </dgm:pt>
    <dgm:pt modelId="{7CF700C3-B088-4198-9D17-5F9150E62318}" type="parTrans" cxnId="{27BC8C71-7567-46D7-B560-4F588933C503}">
      <dgm:prSet/>
      <dgm:spPr/>
      <dgm:t>
        <a:bodyPr/>
        <a:lstStyle/>
        <a:p>
          <a:endParaRPr lang="en-US"/>
        </a:p>
      </dgm:t>
    </dgm:pt>
    <dgm:pt modelId="{B679052B-A9E6-4DC5-83D0-201F07A784F4}" type="sibTrans" cxnId="{27BC8C71-7567-46D7-B560-4F588933C503}">
      <dgm:prSet/>
      <dgm:spPr/>
      <dgm:t>
        <a:bodyPr/>
        <a:lstStyle/>
        <a:p>
          <a:endParaRPr lang="en-US"/>
        </a:p>
      </dgm:t>
    </dgm:pt>
    <dgm:pt modelId="{166869DF-7D0D-4CC8-A517-F51A3556CBEE}">
      <dgm:prSet/>
      <dgm:spPr/>
      <dgm:t>
        <a:bodyPr/>
        <a:lstStyle/>
        <a:p>
          <a:r>
            <a:rPr lang="el-GR" dirty="0"/>
            <a:t>Positive and negative reactions</a:t>
          </a:r>
          <a:endParaRPr lang="en-US" dirty="0"/>
        </a:p>
      </dgm:t>
    </dgm:pt>
    <dgm:pt modelId="{0065AC5C-D8B9-4BBB-90E5-CA6B9850D9D6}" type="parTrans" cxnId="{91538B13-2D8B-4C1D-B624-87F7B7B8FCE1}">
      <dgm:prSet/>
      <dgm:spPr/>
      <dgm:t>
        <a:bodyPr/>
        <a:lstStyle/>
        <a:p>
          <a:endParaRPr lang="en-US"/>
        </a:p>
      </dgm:t>
    </dgm:pt>
    <dgm:pt modelId="{1B94589C-E66C-4BB4-A6FA-932094784084}" type="sibTrans" cxnId="{91538B13-2D8B-4C1D-B624-87F7B7B8FCE1}">
      <dgm:prSet/>
      <dgm:spPr/>
      <dgm:t>
        <a:bodyPr/>
        <a:lstStyle/>
        <a:p>
          <a:endParaRPr lang="en-US"/>
        </a:p>
      </dgm:t>
    </dgm:pt>
    <dgm:pt modelId="{0080AC9F-3F15-4C4A-A39B-5F879CA2E2CF}">
      <dgm:prSet/>
      <dgm:spPr/>
      <dgm:t>
        <a:bodyPr/>
        <a:lstStyle/>
        <a:p>
          <a:r>
            <a:rPr lang="el-GR" dirty="0"/>
            <a:t>The Reasons Behind Reactions</a:t>
          </a:r>
          <a:endParaRPr lang="en-US" dirty="0"/>
        </a:p>
      </dgm:t>
    </dgm:pt>
    <dgm:pt modelId="{B8E652C1-F74E-4138-B000-AF1B166FB13C}" type="parTrans" cxnId="{75DDBBB8-D164-480A-B904-FCB9A8EEF42B}">
      <dgm:prSet/>
      <dgm:spPr/>
      <dgm:t>
        <a:bodyPr/>
        <a:lstStyle/>
        <a:p>
          <a:endParaRPr lang="en-US"/>
        </a:p>
      </dgm:t>
    </dgm:pt>
    <dgm:pt modelId="{F48B3A95-7977-44A3-A0F2-DFB00EA35C71}" type="sibTrans" cxnId="{75DDBBB8-D164-480A-B904-FCB9A8EEF42B}">
      <dgm:prSet/>
      <dgm:spPr/>
      <dgm:t>
        <a:bodyPr/>
        <a:lstStyle/>
        <a:p>
          <a:endParaRPr lang="en-US"/>
        </a:p>
      </dgm:t>
    </dgm:pt>
    <dgm:pt modelId="{DFA3D213-8F8E-40FE-A0F1-86FA43C19E2D}">
      <dgm:prSet/>
      <dgm:spPr/>
      <dgm:t>
        <a:bodyPr/>
        <a:lstStyle/>
        <a:p>
          <a:r>
            <a:rPr lang="el-GR" dirty="0"/>
            <a:t>Ways of coping </a:t>
          </a:r>
          <a:endParaRPr lang="en-US" dirty="0"/>
        </a:p>
      </dgm:t>
    </dgm:pt>
    <dgm:pt modelId="{876A5C3C-1E31-4F5C-9034-A521248E7C3A}" type="parTrans" cxnId="{90BB4C66-765E-4E43-90B9-C4DF7678AF0B}">
      <dgm:prSet/>
      <dgm:spPr/>
      <dgm:t>
        <a:bodyPr/>
        <a:lstStyle/>
        <a:p>
          <a:endParaRPr lang="en-US"/>
        </a:p>
      </dgm:t>
    </dgm:pt>
    <dgm:pt modelId="{07C12A8C-947A-4426-86EC-5239D151DECE}" type="sibTrans" cxnId="{90BB4C66-765E-4E43-90B9-C4DF7678AF0B}">
      <dgm:prSet/>
      <dgm:spPr/>
      <dgm:t>
        <a:bodyPr/>
        <a:lstStyle/>
        <a:p>
          <a:endParaRPr lang="en-US"/>
        </a:p>
      </dgm:t>
    </dgm:pt>
    <dgm:pt modelId="{5BB6828E-FF33-4386-8D53-4897FBC2236B}" type="pres">
      <dgm:prSet presAssocID="{40BFF5B8-B2DD-4061-946C-CBE6F59CD0D6}" presName="root" presStyleCnt="0">
        <dgm:presLayoutVars>
          <dgm:dir/>
          <dgm:resizeHandles val="exact"/>
        </dgm:presLayoutVars>
      </dgm:prSet>
      <dgm:spPr/>
    </dgm:pt>
    <dgm:pt modelId="{76171190-8E48-4BCD-B4A7-19311F26B243}" type="pres">
      <dgm:prSet presAssocID="{40BFF5B8-B2DD-4061-946C-CBE6F59CD0D6}" presName="container" presStyleCnt="0">
        <dgm:presLayoutVars>
          <dgm:dir/>
          <dgm:resizeHandles val="exact"/>
        </dgm:presLayoutVars>
      </dgm:prSet>
      <dgm:spPr/>
    </dgm:pt>
    <dgm:pt modelId="{2A37E47D-5FF4-464B-9673-95A665698452}" type="pres">
      <dgm:prSet presAssocID="{A42CC24E-5755-413D-976F-E5F5F943E149}" presName="compNode" presStyleCnt="0"/>
      <dgm:spPr/>
    </dgm:pt>
    <dgm:pt modelId="{35C55649-AAE4-43AD-84B0-B3F001FCE1F3}" type="pres">
      <dgm:prSet presAssocID="{A42CC24E-5755-413D-976F-E5F5F943E149}" presName="iconBgRect" presStyleLbl="bgShp" presStyleIdx="0" presStyleCnt="4"/>
      <dgm:spPr/>
    </dgm:pt>
    <dgm:pt modelId="{916A0552-1A84-43AB-B03C-C34D491E8FE3}" type="pres">
      <dgm:prSet presAssocID="{A42CC24E-5755-413D-976F-E5F5F943E149}"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ierarchy"/>
        </a:ext>
      </dgm:extLst>
    </dgm:pt>
    <dgm:pt modelId="{FDAF89DC-2643-4961-9CE1-69DDFB434787}" type="pres">
      <dgm:prSet presAssocID="{A42CC24E-5755-413D-976F-E5F5F943E149}" presName="spaceRect" presStyleCnt="0"/>
      <dgm:spPr/>
    </dgm:pt>
    <dgm:pt modelId="{48771FB9-595A-4FB2-A086-1376AB5C73D0}" type="pres">
      <dgm:prSet presAssocID="{A42CC24E-5755-413D-976F-E5F5F943E149}" presName="textRect" presStyleLbl="revTx" presStyleIdx="0" presStyleCnt="4">
        <dgm:presLayoutVars>
          <dgm:chMax val="1"/>
          <dgm:chPref val="1"/>
        </dgm:presLayoutVars>
      </dgm:prSet>
      <dgm:spPr/>
    </dgm:pt>
    <dgm:pt modelId="{C945389E-CE12-490F-B303-E33F77932D59}" type="pres">
      <dgm:prSet presAssocID="{B679052B-A9E6-4DC5-83D0-201F07A784F4}" presName="sibTrans" presStyleLbl="sibTrans2D1" presStyleIdx="0" presStyleCnt="0"/>
      <dgm:spPr/>
    </dgm:pt>
    <dgm:pt modelId="{6A2A2C33-2EEF-430A-A421-C26B23884912}" type="pres">
      <dgm:prSet presAssocID="{166869DF-7D0D-4CC8-A517-F51A3556CBEE}" presName="compNode" presStyleCnt="0"/>
      <dgm:spPr/>
    </dgm:pt>
    <dgm:pt modelId="{862AFB17-C46F-4013-B03F-DF188B5EC688}" type="pres">
      <dgm:prSet presAssocID="{166869DF-7D0D-4CC8-A517-F51A3556CBEE}" presName="iconBgRect" presStyleLbl="bgShp" presStyleIdx="1" presStyleCnt="4"/>
      <dgm:spPr/>
    </dgm:pt>
    <dgm:pt modelId="{FC5CBD31-7164-438E-AFDC-FF93BA63C39F}" type="pres">
      <dgm:prSet presAssocID="{166869DF-7D0D-4CC8-A517-F51A3556CBEE}"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AEA2E103-7F1D-46B2-9991-7BC237BBA53B}" type="pres">
      <dgm:prSet presAssocID="{166869DF-7D0D-4CC8-A517-F51A3556CBEE}" presName="spaceRect" presStyleCnt="0"/>
      <dgm:spPr/>
    </dgm:pt>
    <dgm:pt modelId="{4399BEB7-818F-4AE5-AE94-15D5AA0CED1A}" type="pres">
      <dgm:prSet presAssocID="{166869DF-7D0D-4CC8-A517-F51A3556CBEE}" presName="textRect" presStyleLbl="revTx" presStyleIdx="1" presStyleCnt="4">
        <dgm:presLayoutVars>
          <dgm:chMax val="1"/>
          <dgm:chPref val="1"/>
        </dgm:presLayoutVars>
      </dgm:prSet>
      <dgm:spPr/>
    </dgm:pt>
    <dgm:pt modelId="{F5F345D6-DF81-4C41-95AF-A52C17C064F9}" type="pres">
      <dgm:prSet presAssocID="{1B94589C-E66C-4BB4-A6FA-932094784084}" presName="sibTrans" presStyleLbl="sibTrans2D1" presStyleIdx="0" presStyleCnt="0"/>
      <dgm:spPr/>
    </dgm:pt>
    <dgm:pt modelId="{F68327ED-1608-4CFD-B273-84273222169B}" type="pres">
      <dgm:prSet presAssocID="{0080AC9F-3F15-4C4A-A39B-5F879CA2E2CF}" presName="compNode" presStyleCnt="0"/>
      <dgm:spPr/>
    </dgm:pt>
    <dgm:pt modelId="{C2859410-31BE-438A-9464-1F9ED137D972}" type="pres">
      <dgm:prSet presAssocID="{0080AC9F-3F15-4C4A-A39B-5F879CA2E2CF}" presName="iconBgRect" presStyleLbl="bgShp" presStyleIdx="2" presStyleCnt="4"/>
      <dgm:spPr/>
    </dgm:pt>
    <dgm:pt modelId="{FC97B531-9086-4296-B94D-6BB1F491D978}" type="pres">
      <dgm:prSet presAssocID="{0080AC9F-3F15-4C4A-A39B-5F879CA2E2C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Head with Gears"/>
        </a:ext>
      </dgm:extLst>
    </dgm:pt>
    <dgm:pt modelId="{CC7E9D53-BB11-49C9-B21E-0C25B76D7F22}" type="pres">
      <dgm:prSet presAssocID="{0080AC9F-3F15-4C4A-A39B-5F879CA2E2CF}" presName="spaceRect" presStyleCnt="0"/>
      <dgm:spPr/>
    </dgm:pt>
    <dgm:pt modelId="{73CAF87C-E015-478E-896B-6AB6F13BC0BB}" type="pres">
      <dgm:prSet presAssocID="{0080AC9F-3F15-4C4A-A39B-5F879CA2E2CF}" presName="textRect" presStyleLbl="revTx" presStyleIdx="2" presStyleCnt="4">
        <dgm:presLayoutVars>
          <dgm:chMax val="1"/>
          <dgm:chPref val="1"/>
        </dgm:presLayoutVars>
      </dgm:prSet>
      <dgm:spPr/>
    </dgm:pt>
    <dgm:pt modelId="{C36B12F6-C292-4E41-8CA2-3597EE400405}" type="pres">
      <dgm:prSet presAssocID="{F48B3A95-7977-44A3-A0F2-DFB00EA35C71}" presName="sibTrans" presStyleLbl="sibTrans2D1" presStyleIdx="0" presStyleCnt="0"/>
      <dgm:spPr/>
    </dgm:pt>
    <dgm:pt modelId="{76887C1C-DB4D-4EE3-8A64-9881995BA331}" type="pres">
      <dgm:prSet presAssocID="{DFA3D213-8F8E-40FE-A0F1-86FA43C19E2D}" presName="compNode" presStyleCnt="0"/>
      <dgm:spPr/>
    </dgm:pt>
    <dgm:pt modelId="{73655CD5-7BBA-4A20-95F2-BC1034202332}" type="pres">
      <dgm:prSet presAssocID="{DFA3D213-8F8E-40FE-A0F1-86FA43C19E2D}" presName="iconBgRect" presStyleLbl="bgShp" presStyleIdx="3" presStyleCnt="4"/>
      <dgm:spPr/>
    </dgm:pt>
    <dgm:pt modelId="{3128F21B-008E-4B9D-AD97-80757612C528}" type="pres">
      <dgm:prSet presAssocID="{DFA3D213-8F8E-40FE-A0F1-86FA43C19E2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ick"/>
        </a:ext>
      </dgm:extLst>
    </dgm:pt>
    <dgm:pt modelId="{8272019A-70FC-4CF4-B19E-7F03092BEA6D}" type="pres">
      <dgm:prSet presAssocID="{DFA3D213-8F8E-40FE-A0F1-86FA43C19E2D}" presName="spaceRect" presStyleCnt="0"/>
      <dgm:spPr/>
    </dgm:pt>
    <dgm:pt modelId="{3464A63D-546A-4EE3-B097-0D474F5250C0}" type="pres">
      <dgm:prSet presAssocID="{DFA3D213-8F8E-40FE-A0F1-86FA43C19E2D}" presName="textRect" presStyleLbl="revTx" presStyleIdx="3" presStyleCnt="4">
        <dgm:presLayoutVars>
          <dgm:chMax val="1"/>
          <dgm:chPref val="1"/>
        </dgm:presLayoutVars>
      </dgm:prSet>
      <dgm:spPr/>
    </dgm:pt>
  </dgm:ptLst>
  <dgm:cxnLst>
    <dgm:cxn modelId="{3B315712-C6D1-49EA-91CA-19D7738160B0}" type="presOf" srcId="{F48B3A95-7977-44A3-A0F2-DFB00EA35C71}" destId="{C36B12F6-C292-4E41-8CA2-3597EE400405}" srcOrd="0" destOrd="0" presId="urn:microsoft.com/office/officeart/2018/2/layout/IconCircleList"/>
    <dgm:cxn modelId="{D03D4113-5863-445C-99E3-12A5B424949E}" type="presOf" srcId="{0080AC9F-3F15-4C4A-A39B-5F879CA2E2CF}" destId="{73CAF87C-E015-478E-896B-6AB6F13BC0BB}" srcOrd="0" destOrd="0" presId="urn:microsoft.com/office/officeart/2018/2/layout/IconCircleList"/>
    <dgm:cxn modelId="{91538B13-2D8B-4C1D-B624-87F7B7B8FCE1}" srcId="{40BFF5B8-B2DD-4061-946C-CBE6F59CD0D6}" destId="{166869DF-7D0D-4CC8-A517-F51A3556CBEE}" srcOrd="1" destOrd="0" parTransId="{0065AC5C-D8B9-4BBB-90E5-CA6B9850D9D6}" sibTransId="{1B94589C-E66C-4BB4-A6FA-932094784084}"/>
    <dgm:cxn modelId="{8BBCA947-C918-408A-A60B-E4FCD508BB8E}" type="presOf" srcId="{B679052B-A9E6-4DC5-83D0-201F07A784F4}" destId="{C945389E-CE12-490F-B303-E33F77932D59}" srcOrd="0" destOrd="0" presId="urn:microsoft.com/office/officeart/2018/2/layout/IconCircleList"/>
    <dgm:cxn modelId="{4973DD51-77C3-4D52-8BFF-4E4FD4F2F00D}" type="presOf" srcId="{A42CC24E-5755-413D-976F-E5F5F943E149}" destId="{48771FB9-595A-4FB2-A086-1376AB5C73D0}" srcOrd="0" destOrd="0" presId="urn:microsoft.com/office/officeart/2018/2/layout/IconCircleList"/>
    <dgm:cxn modelId="{CBAC7961-1BFA-4B3D-959D-A7DD52AA87CE}" type="presOf" srcId="{1B94589C-E66C-4BB4-A6FA-932094784084}" destId="{F5F345D6-DF81-4C41-95AF-A52C17C064F9}" srcOrd="0" destOrd="0" presId="urn:microsoft.com/office/officeart/2018/2/layout/IconCircleList"/>
    <dgm:cxn modelId="{90BB4C66-765E-4E43-90B9-C4DF7678AF0B}" srcId="{40BFF5B8-B2DD-4061-946C-CBE6F59CD0D6}" destId="{DFA3D213-8F8E-40FE-A0F1-86FA43C19E2D}" srcOrd="3" destOrd="0" parTransId="{876A5C3C-1E31-4F5C-9034-A521248E7C3A}" sibTransId="{07C12A8C-947A-4426-86EC-5239D151DECE}"/>
    <dgm:cxn modelId="{27BC8C71-7567-46D7-B560-4F588933C503}" srcId="{40BFF5B8-B2DD-4061-946C-CBE6F59CD0D6}" destId="{A42CC24E-5755-413D-976F-E5F5F943E149}" srcOrd="0" destOrd="0" parTransId="{7CF700C3-B088-4198-9D17-5F9150E62318}" sibTransId="{B679052B-A9E6-4DC5-83D0-201F07A784F4}"/>
    <dgm:cxn modelId="{75DDBBB8-D164-480A-B904-FCB9A8EEF42B}" srcId="{40BFF5B8-B2DD-4061-946C-CBE6F59CD0D6}" destId="{0080AC9F-3F15-4C4A-A39B-5F879CA2E2CF}" srcOrd="2" destOrd="0" parTransId="{B8E652C1-F74E-4138-B000-AF1B166FB13C}" sibTransId="{F48B3A95-7977-44A3-A0F2-DFB00EA35C71}"/>
    <dgm:cxn modelId="{3CEDEEBD-C971-4298-B182-C3CE93D937B4}" type="presOf" srcId="{40BFF5B8-B2DD-4061-946C-CBE6F59CD0D6}" destId="{5BB6828E-FF33-4386-8D53-4897FBC2236B}" srcOrd="0" destOrd="0" presId="urn:microsoft.com/office/officeart/2018/2/layout/IconCircleList"/>
    <dgm:cxn modelId="{ECAE30DD-9A6B-4E56-ABC1-76228E766D17}" type="presOf" srcId="{166869DF-7D0D-4CC8-A517-F51A3556CBEE}" destId="{4399BEB7-818F-4AE5-AE94-15D5AA0CED1A}" srcOrd="0" destOrd="0" presId="urn:microsoft.com/office/officeart/2018/2/layout/IconCircleList"/>
    <dgm:cxn modelId="{C5201EEC-2E6F-4459-A51F-9BD91401C143}" type="presOf" srcId="{DFA3D213-8F8E-40FE-A0F1-86FA43C19E2D}" destId="{3464A63D-546A-4EE3-B097-0D474F5250C0}" srcOrd="0" destOrd="0" presId="urn:microsoft.com/office/officeart/2018/2/layout/IconCircleList"/>
    <dgm:cxn modelId="{FBB37439-5A9D-4DA3-BEF6-3C316A9DC206}" type="presParOf" srcId="{5BB6828E-FF33-4386-8D53-4897FBC2236B}" destId="{76171190-8E48-4BCD-B4A7-19311F26B243}" srcOrd="0" destOrd="0" presId="urn:microsoft.com/office/officeart/2018/2/layout/IconCircleList"/>
    <dgm:cxn modelId="{F8B7AF42-CE25-4245-AAB9-820A3C3B283B}" type="presParOf" srcId="{76171190-8E48-4BCD-B4A7-19311F26B243}" destId="{2A37E47D-5FF4-464B-9673-95A665698452}" srcOrd="0" destOrd="0" presId="urn:microsoft.com/office/officeart/2018/2/layout/IconCircleList"/>
    <dgm:cxn modelId="{143FFC52-834A-4A41-89B1-B94D9D37F8EB}" type="presParOf" srcId="{2A37E47D-5FF4-464B-9673-95A665698452}" destId="{35C55649-AAE4-43AD-84B0-B3F001FCE1F3}" srcOrd="0" destOrd="0" presId="urn:microsoft.com/office/officeart/2018/2/layout/IconCircleList"/>
    <dgm:cxn modelId="{92CF2FF7-6F74-4087-BE35-00CEF52EC76E}" type="presParOf" srcId="{2A37E47D-5FF4-464B-9673-95A665698452}" destId="{916A0552-1A84-43AB-B03C-C34D491E8FE3}" srcOrd="1" destOrd="0" presId="urn:microsoft.com/office/officeart/2018/2/layout/IconCircleList"/>
    <dgm:cxn modelId="{FEE1A279-A930-4BF8-8824-85B8E20E318E}" type="presParOf" srcId="{2A37E47D-5FF4-464B-9673-95A665698452}" destId="{FDAF89DC-2643-4961-9CE1-69DDFB434787}" srcOrd="2" destOrd="0" presId="urn:microsoft.com/office/officeart/2018/2/layout/IconCircleList"/>
    <dgm:cxn modelId="{1EFFC128-A9F8-4C7A-83C0-5B80C91834F1}" type="presParOf" srcId="{2A37E47D-5FF4-464B-9673-95A665698452}" destId="{48771FB9-595A-4FB2-A086-1376AB5C73D0}" srcOrd="3" destOrd="0" presId="urn:microsoft.com/office/officeart/2018/2/layout/IconCircleList"/>
    <dgm:cxn modelId="{EC1B71AE-A64C-4D7B-BCD6-7CDD6C5B889A}" type="presParOf" srcId="{76171190-8E48-4BCD-B4A7-19311F26B243}" destId="{C945389E-CE12-490F-B303-E33F77932D59}" srcOrd="1" destOrd="0" presId="urn:microsoft.com/office/officeart/2018/2/layout/IconCircleList"/>
    <dgm:cxn modelId="{6CAAD61B-6BF7-4433-945E-ACE597748A6D}" type="presParOf" srcId="{76171190-8E48-4BCD-B4A7-19311F26B243}" destId="{6A2A2C33-2EEF-430A-A421-C26B23884912}" srcOrd="2" destOrd="0" presId="urn:microsoft.com/office/officeart/2018/2/layout/IconCircleList"/>
    <dgm:cxn modelId="{114F26C2-4D21-4009-B8D6-38FEC7649077}" type="presParOf" srcId="{6A2A2C33-2EEF-430A-A421-C26B23884912}" destId="{862AFB17-C46F-4013-B03F-DF188B5EC688}" srcOrd="0" destOrd="0" presId="urn:microsoft.com/office/officeart/2018/2/layout/IconCircleList"/>
    <dgm:cxn modelId="{78ADC2CD-417E-4BEE-B200-EB0FF3DD5C89}" type="presParOf" srcId="{6A2A2C33-2EEF-430A-A421-C26B23884912}" destId="{FC5CBD31-7164-438E-AFDC-FF93BA63C39F}" srcOrd="1" destOrd="0" presId="urn:microsoft.com/office/officeart/2018/2/layout/IconCircleList"/>
    <dgm:cxn modelId="{5AD85B10-CACF-4D19-9AF5-AEC1429E9A53}" type="presParOf" srcId="{6A2A2C33-2EEF-430A-A421-C26B23884912}" destId="{AEA2E103-7F1D-46B2-9991-7BC237BBA53B}" srcOrd="2" destOrd="0" presId="urn:microsoft.com/office/officeart/2018/2/layout/IconCircleList"/>
    <dgm:cxn modelId="{5D384DE9-38FC-41BD-8C11-BFC0671667D5}" type="presParOf" srcId="{6A2A2C33-2EEF-430A-A421-C26B23884912}" destId="{4399BEB7-818F-4AE5-AE94-15D5AA0CED1A}" srcOrd="3" destOrd="0" presId="urn:microsoft.com/office/officeart/2018/2/layout/IconCircleList"/>
    <dgm:cxn modelId="{F0C89B38-D4F6-4F02-84EC-7C320A7DF091}" type="presParOf" srcId="{76171190-8E48-4BCD-B4A7-19311F26B243}" destId="{F5F345D6-DF81-4C41-95AF-A52C17C064F9}" srcOrd="3" destOrd="0" presId="urn:microsoft.com/office/officeart/2018/2/layout/IconCircleList"/>
    <dgm:cxn modelId="{6E3AB965-24EC-45EA-8E3C-E2E0EB6CFA23}" type="presParOf" srcId="{76171190-8E48-4BCD-B4A7-19311F26B243}" destId="{F68327ED-1608-4CFD-B273-84273222169B}" srcOrd="4" destOrd="0" presId="urn:microsoft.com/office/officeart/2018/2/layout/IconCircleList"/>
    <dgm:cxn modelId="{2178BFDB-0B8D-4D3D-9A35-3B8C4E9AE391}" type="presParOf" srcId="{F68327ED-1608-4CFD-B273-84273222169B}" destId="{C2859410-31BE-438A-9464-1F9ED137D972}" srcOrd="0" destOrd="0" presId="urn:microsoft.com/office/officeart/2018/2/layout/IconCircleList"/>
    <dgm:cxn modelId="{22684D0F-AC54-4416-96AF-0AA226E94D0D}" type="presParOf" srcId="{F68327ED-1608-4CFD-B273-84273222169B}" destId="{FC97B531-9086-4296-B94D-6BB1F491D978}" srcOrd="1" destOrd="0" presId="urn:microsoft.com/office/officeart/2018/2/layout/IconCircleList"/>
    <dgm:cxn modelId="{959E3ABA-349E-4678-9F75-B00B148BCD39}" type="presParOf" srcId="{F68327ED-1608-4CFD-B273-84273222169B}" destId="{CC7E9D53-BB11-49C9-B21E-0C25B76D7F22}" srcOrd="2" destOrd="0" presId="urn:microsoft.com/office/officeart/2018/2/layout/IconCircleList"/>
    <dgm:cxn modelId="{C6F4797E-5890-4551-8AFB-0C40B28A7778}" type="presParOf" srcId="{F68327ED-1608-4CFD-B273-84273222169B}" destId="{73CAF87C-E015-478E-896B-6AB6F13BC0BB}" srcOrd="3" destOrd="0" presId="urn:microsoft.com/office/officeart/2018/2/layout/IconCircleList"/>
    <dgm:cxn modelId="{42A25AE6-0C21-47CF-9529-8FEE4EEB18EE}" type="presParOf" srcId="{76171190-8E48-4BCD-B4A7-19311F26B243}" destId="{C36B12F6-C292-4E41-8CA2-3597EE400405}" srcOrd="5" destOrd="0" presId="urn:microsoft.com/office/officeart/2018/2/layout/IconCircleList"/>
    <dgm:cxn modelId="{8B13C29D-2E40-478D-8D02-D05098E069D2}" type="presParOf" srcId="{76171190-8E48-4BCD-B4A7-19311F26B243}" destId="{76887C1C-DB4D-4EE3-8A64-9881995BA331}" srcOrd="6" destOrd="0" presId="urn:microsoft.com/office/officeart/2018/2/layout/IconCircleList"/>
    <dgm:cxn modelId="{25FA1815-C4CE-495F-9478-43BC6FC8BAF1}" type="presParOf" srcId="{76887C1C-DB4D-4EE3-8A64-9881995BA331}" destId="{73655CD5-7BBA-4A20-95F2-BC1034202332}" srcOrd="0" destOrd="0" presId="urn:microsoft.com/office/officeart/2018/2/layout/IconCircleList"/>
    <dgm:cxn modelId="{B22C5A7C-B382-4BD9-B6ED-ACDB744C11B1}" type="presParOf" srcId="{76887C1C-DB4D-4EE3-8A64-9881995BA331}" destId="{3128F21B-008E-4B9D-AD97-80757612C528}" srcOrd="1" destOrd="0" presId="urn:microsoft.com/office/officeart/2018/2/layout/IconCircleList"/>
    <dgm:cxn modelId="{83C18C18-BA77-4C21-9BCC-54ED3901B5BA}" type="presParOf" srcId="{76887C1C-DB4D-4EE3-8A64-9881995BA331}" destId="{8272019A-70FC-4CF4-B19E-7F03092BEA6D}" srcOrd="2" destOrd="0" presId="urn:microsoft.com/office/officeart/2018/2/layout/IconCircleList"/>
    <dgm:cxn modelId="{F6DCC407-DA18-4800-9CDC-E4E61D1C3196}" type="presParOf" srcId="{76887C1C-DB4D-4EE3-8A64-9881995BA331}" destId="{3464A63D-546A-4EE3-B097-0D474F5250C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600393-0696-4201-8AD6-DE8C984F60DD}"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2656B870-97C8-4C90-A7DB-F4067B2F49ED}">
      <dgm:prSet/>
      <dgm:spPr/>
      <dgm:t>
        <a:bodyPr/>
        <a:lstStyle/>
        <a:p>
          <a:r>
            <a:rPr lang="en-GB" b="1"/>
            <a:t>Support for change</a:t>
          </a:r>
          <a:r>
            <a:rPr lang="en-GB"/>
            <a:t>: It is an active stance toward change where the employee does everything in their power to implement the change. They feel enthusiastic about the change and try to influence others to accept it, or share their knowledge and experience to make it succeed.</a:t>
          </a:r>
          <a:endParaRPr lang="en-US"/>
        </a:p>
      </dgm:t>
    </dgm:pt>
    <dgm:pt modelId="{53BB460C-CD7A-4FF3-949C-DFF481F8124A}" type="parTrans" cxnId="{E08B7BE9-A908-4E8D-8C7F-BD99094B426E}">
      <dgm:prSet/>
      <dgm:spPr/>
      <dgm:t>
        <a:bodyPr/>
        <a:lstStyle/>
        <a:p>
          <a:endParaRPr lang="en-US"/>
        </a:p>
      </dgm:t>
    </dgm:pt>
    <dgm:pt modelId="{0E03EE3B-7425-4650-AF0D-9FD66BB5D437}" type="sibTrans" cxnId="{E08B7BE9-A908-4E8D-8C7F-BD99094B426E}">
      <dgm:prSet/>
      <dgm:spPr/>
      <dgm:t>
        <a:bodyPr/>
        <a:lstStyle/>
        <a:p>
          <a:endParaRPr lang="en-US"/>
        </a:p>
      </dgm:t>
    </dgm:pt>
    <dgm:pt modelId="{F7347E40-DB2E-45BC-85A3-69C6C86140DD}">
      <dgm:prSet/>
      <dgm:spPr/>
      <dgm:t>
        <a:bodyPr/>
        <a:lstStyle/>
        <a:p>
          <a:r>
            <a:rPr lang="en-GB" b="1"/>
            <a:t>Acceptance of change</a:t>
          </a:r>
          <a:r>
            <a:rPr lang="en-GB"/>
            <a:t>: It is a passive acceptance of change where the employee agrees with the change and feels satisfied. They do what is asked of them regarding the change and passively support it.</a:t>
          </a:r>
          <a:endParaRPr lang="en-US"/>
        </a:p>
      </dgm:t>
    </dgm:pt>
    <dgm:pt modelId="{EB499CEE-1C85-49A8-9785-86188B0551E7}" type="parTrans" cxnId="{FF6C9C54-3F19-4F90-8950-8C41CA010480}">
      <dgm:prSet/>
      <dgm:spPr/>
      <dgm:t>
        <a:bodyPr/>
        <a:lstStyle/>
        <a:p>
          <a:endParaRPr lang="en-US"/>
        </a:p>
      </dgm:t>
    </dgm:pt>
    <dgm:pt modelId="{33CF3AD3-FD0C-4F35-AEA5-9710195B3220}" type="sibTrans" cxnId="{FF6C9C54-3F19-4F90-8950-8C41CA010480}">
      <dgm:prSet/>
      <dgm:spPr/>
      <dgm:t>
        <a:bodyPr/>
        <a:lstStyle/>
        <a:p>
          <a:endParaRPr lang="en-US"/>
        </a:p>
      </dgm:t>
    </dgm:pt>
    <dgm:pt modelId="{987D2AE5-AC79-46A4-B22D-0EBEB563F583}">
      <dgm:prSet/>
      <dgm:spPr/>
      <dgm:t>
        <a:bodyPr/>
        <a:lstStyle/>
        <a:p>
          <a:r>
            <a:rPr lang="en-GB" b="1"/>
            <a:t>Disengagement from change</a:t>
          </a:r>
          <a:r>
            <a:rPr lang="en-GB"/>
            <a:t>: It is a passive rejection of change. The person does not share information about the change, does not participate, and tries to avoid taking on anything related to it.</a:t>
          </a:r>
          <a:endParaRPr lang="en-US"/>
        </a:p>
      </dgm:t>
    </dgm:pt>
    <dgm:pt modelId="{D1643D1F-D65C-421A-9740-891BBAB7AEB1}" type="parTrans" cxnId="{DEEC3E6A-D119-4202-BC2C-2E6E0DF98F0F}">
      <dgm:prSet/>
      <dgm:spPr/>
      <dgm:t>
        <a:bodyPr/>
        <a:lstStyle/>
        <a:p>
          <a:endParaRPr lang="en-US"/>
        </a:p>
      </dgm:t>
    </dgm:pt>
    <dgm:pt modelId="{3ACC00AA-8CD9-4D55-9B2B-453A175D9BCB}" type="sibTrans" cxnId="{DEEC3E6A-D119-4202-BC2C-2E6E0DF98F0F}">
      <dgm:prSet/>
      <dgm:spPr/>
      <dgm:t>
        <a:bodyPr/>
        <a:lstStyle/>
        <a:p>
          <a:endParaRPr lang="en-US"/>
        </a:p>
      </dgm:t>
    </dgm:pt>
    <dgm:pt modelId="{BC6B2032-39CF-428B-83FF-02A605CC4233}">
      <dgm:prSet/>
      <dgm:spPr/>
      <dgm:t>
        <a:bodyPr/>
        <a:lstStyle/>
        <a:p>
          <a:r>
            <a:rPr lang="en-GB" b="1"/>
            <a:t>Resistance to change</a:t>
          </a:r>
          <a:r>
            <a:rPr lang="en-GB"/>
            <a:t>: It is an active stance against change. The employee openly criticizes the change and tries to prevent it. There is anger and anxiety about the change and the negative reaction is visible.</a:t>
          </a:r>
          <a:endParaRPr lang="en-US"/>
        </a:p>
      </dgm:t>
    </dgm:pt>
    <dgm:pt modelId="{924E70DC-17FC-4441-9AB4-A2FDE67046C2}" type="parTrans" cxnId="{F6F675C6-DECD-4D37-904D-C94E3B49DD25}">
      <dgm:prSet/>
      <dgm:spPr/>
      <dgm:t>
        <a:bodyPr/>
        <a:lstStyle/>
        <a:p>
          <a:endParaRPr lang="en-US"/>
        </a:p>
      </dgm:t>
    </dgm:pt>
    <dgm:pt modelId="{ED828B72-CC1F-4184-AC36-E68BB9287399}" type="sibTrans" cxnId="{F6F675C6-DECD-4D37-904D-C94E3B49DD25}">
      <dgm:prSet/>
      <dgm:spPr/>
      <dgm:t>
        <a:bodyPr/>
        <a:lstStyle/>
        <a:p>
          <a:endParaRPr lang="en-US"/>
        </a:p>
      </dgm:t>
    </dgm:pt>
    <dgm:pt modelId="{4FC5F48B-1E14-5D41-BDFD-27B2CBCFC178}" type="pres">
      <dgm:prSet presAssocID="{F8600393-0696-4201-8AD6-DE8C984F60DD}" presName="vert0" presStyleCnt="0">
        <dgm:presLayoutVars>
          <dgm:dir/>
          <dgm:animOne val="branch"/>
          <dgm:animLvl val="lvl"/>
        </dgm:presLayoutVars>
      </dgm:prSet>
      <dgm:spPr/>
    </dgm:pt>
    <dgm:pt modelId="{83ABFA30-5F51-C449-A475-3E4C021B2A75}" type="pres">
      <dgm:prSet presAssocID="{2656B870-97C8-4C90-A7DB-F4067B2F49ED}" presName="thickLine" presStyleLbl="alignNode1" presStyleIdx="0" presStyleCnt="4"/>
      <dgm:spPr/>
    </dgm:pt>
    <dgm:pt modelId="{3ED4B007-4C82-2D40-9F4D-7107C743F50A}" type="pres">
      <dgm:prSet presAssocID="{2656B870-97C8-4C90-A7DB-F4067B2F49ED}" presName="horz1" presStyleCnt="0"/>
      <dgm:spPr/>
    </dgm:pt>
    <dgm:pt modelId="{C3612017-84A3-7F49-AB26-9328683A09C7}" type="pres">
      <dgm:prSet presAssocID="{2656B870-97C8-4C90-A7DB-F4067B2F49ED}" presName="tx1" presStyleLbl="revTx" presStyleIdx="0" presStyleCnt="4"/>
      <dgm:spPr/>
    </dgm:pt>
    <dgm:pt modelId="{2BC715FF-3447-DC4C-AC79-68831078D82D}" type="pres">
      <dgm:prSet presAssocID="{2656B870-97C8-4C90-A7DB-F4067B2F49ED}" presName="vert1" presStyleCnt="0"/>
      <dgm:spPr/>
    </dgm:pt>
    <dgm:pt modelId="{5C154B59-080F-DC46-BF4D-CFD9835B1D97}" type="pres">
      <dgm:prSet presAssocID="{F7347E40-DB2E-45BC-85A3-69C6C86140DD}" presName="thickLine" presStyleLbl="alignNode1" presStyleIdx="1" presStyleCnt="4"/>
      <dgm:spPr/>
    </dgm:pt>
    <dgm:pt modelId="{D4655338-20EB-0343-BFD4-F1A8F18E4940}" type="pres">
      <dgm:prSet presAssocID="{F7347E40-DB2E-45BC-85A3-69C6C86140DD}" presName="horz1" presStyleCnt="0"/>
      <dgm:spPr/>
    </dgm:pt>
    <dgm:pt modelId="{7442F936-516B-294F-AF35-3CC5FED75237}" type="pres">
      <dgm:prSet presAssocID="{F7347E40-DB2E-45BC-85A3-69C6C86140DD}" presName="tx1" presStyleLbl="revTx" presStyleIdx="1" presStyleCnt="4"/>
      <dgm:spPr/>
    </dgm:pt>
    <dgm:pt modelId="{6BCB27C0-6419-9E41-AD26-299114A3768E}" type="pres">
      <dgm:prSet presAssocID="{F7347E40-DB2E-45BC-85A3-69C6C86140DD}" presName="vert1" presStyleCnt="0"/>
      <dgm:spPr/>
    </dgm:pt>
    <dgm:pt modelId="{09635A5B-71BC-B84E-99D3-AD17B47DADDE}" type="pres">
      <dgm:prSet presAssocID="{987D2AE5-AC79-46A4-B22D-0EBEB563F583}" presName="thickLine" presStyleLbl="alignNode1" presStyleIdx="2" presStyleCnt="4"/>
      <dgm:spPr/>
    </dgm:pt>
    <dgm:pt modelId="{10FF2335-48B7-874E-B7DE-3F5AE6C3CB6F}" type="pres">
      <dgm:prSet presAssocID="{987D2AE5-AC79-46A4-B22D-0EBEB563F583}" presName="horz1" presStyleCnt="0"/>
      <dgm:spPr/>
    </dgm:pt>
    <dgm:pt modelId="{81680325-84B5-6A49-9FF8-6CB99209B5CB}" type="pres">
      <dgm:prSet presAssocID="{987D2AE5-AC79-46A4-B22D-0EBEB563F583}" presName="tx1" presStyleLbl="revTx" presStyleIdx="2" presStyleCnt="4"/>
      <dgm:spPr/>
    </dgm:pt>
    <dgm:pt modelId="{8CFE1128-9C7F-5844-8F9D-24EE1E795457}" type="pres">
      <dgm:prSet presAssocID="{987D2AE5-AC79-46A4-B22D-0EBEB563F583}" presName="vert1" presStyleCnt="0"/>
      <dgm:spPr/>
    </dgm:pt>
    <dgm:pt modelId="{1A7A4606-3605-C240-A867-5405E299BFA6}" type="pres">
      <dgm:prSet presAssocID="{BC6B2032-39CF-428B-83FF-02A605CC4233}" presName="thickLine" presStyleLbl="alignNode1" presStyleIdx="3" presStyleCnt="4"/>
      <dgm:spPr/>
    </dgm:pt>
    <dgm:pt modelId="{79A7A007-F731-F340-B87B-27693FDD9C95}" type="pres">
      <dgm:prSet presAssocID="{BC6B2032-39CF-428B-83FF-02A605CC4233}" presName="horz1" presStyleCnt="0"/>
      <dgm:spPr/>
    </dgm:pt>
    <dgm:pt modelId="{534AB1FD-2820-5A44-A0C1-3E4AB028085E}" type="pres">
      <dgm:prSet presAssocID="{BC6B2032-39CF-428B-83FF-02A605CC4233}" presName="tx1" presStyleLbl="revTx" presStyleIdx="3" presStyleCnt="4"/>
      <dgm:spPr/>
    </dgm:pt>
    <dgm:pt modelId="{414A0C55-FD7E-D046-83CF-B310A9413DDE}" type="pres">
      <dgm:prSet presAssocID="{BC6B2032-39CF-428B-83FF-02A605CC4233}" presName="vert1" presStyleCnt="0"/>
      <dgm:spPr/>
    </dgm:pt>
  </dgm:ptLst>
  <dgm:cxnLst>
    <dgm:cxn modelId="{89026100-39FD-7949-87B8-1AFC244E2D75}" type="presOf" srcId="{F7347E40-DB2E-45BC-85A3-69C6C86140DD}" destId="{7442F936-516B-294F-AF35-3CC5FED75237}" srcOrd="0" destOrd="0" presId="urn:microsoft.com/office/officeart/2008/layout/LinedList"/>
    <dgm:cxn modelId="{FF6C9C54-3F19-4F90-8950-8C41CA010480}" srcId="{F8600393-0696-4201-8AD6-DE8C984F60DD}" destId="{F7347E40-DB2E-45BC-85A3-69C6C86140DD}" srcOrd="1" destOrd="0" parTransId="{EB499CEE-1C85-49A8-9785-86188B0551E7}" sibTransId="{33CF3AD3-FD0C-4F35-AEA5-9710195B3220}"/>
    <dgm:cxn modelId="{DEEC3E6A-D119-4202-BC2C-2E6E0DF98F0F}" srcId="{F8600393-0696-4201-8AD6-DE8C984F60DD}" destId="{987D2AE5-AC79-46A4-B22D-0EBEB563F583}" srcOrd="2" destOrd="0" parTransId="{D1643D1F-D65C-421A-9740-891BBAB7AEB1}" sibTransId="{3ACC00AA-8CD9-4D55-9B2B-453A175D9BCB}"/>
    <dgm:cxn modelId="{228CA66D-2DFD-D443-AAD8-98A3348D74AF}" type="presOf" srcId="{F8600393-0696-4201-8AD6-DE8C984F60DD}" destId="{4FC5F48B-1E14-5D41-BDFD-27B2CBCFC178}" srcOrd="0" destOrd="0" presId="urn:microsoft.com/office/officeart/2008/layout/LinedList"/>
    <dgm:cxn modelId="{AD9A077C-CDB1-AD4A-B887-775D088E4134}" type="presOf" srcId="{2656B870-97C8-4C90-A7DB-F4067B2F49ED}" destId="{C3612017-84A3-7F49-AB26-9328683A09C7}" srcOrd="0" destOrd="0" presId="urn:microsoft.com/office/officeart/2008/layout/LinedList"/>
    <dgm:cxn modelId="{342E82A1-6EA8-DC4C-96D1-4667E8200E7F}" type="presOf" srcId="{987D2AE5-AC79-46A4-B22D-0EBEB563F583}" destId="{81680325-84B5-6A49-9FF8-6CB99209B5CB}" srcOrd="0" destOrd="0" presId="urn:microsoft.com/office/officeart/2008/layout/LinedList"/>
    <dgm:cxn modelId="{F6F675C6-DECD-4D37-904D-C94E3B49DD25}" srcId="{F8600393-0696-4201-8AD6-DE8C984F60DD}" destId="{BC6B2032-39CF-428B-83FF-02A605CC4233}" srcOrd="3" destOrd="0" parTransId="{924E70DC-17FC-4441-9AB4-A2FDE67046C2}" sibTransId="{ED828B72-CC1F-4184-AC36-E68BB9287399}"/>
    <dgm:cxn modelId="{E08B7BE9-A908-4E8D-8C7F-BD99094B426E}" srcId="{F8600393-0696-4201-8AD6-DE8C984F60DD}" destId="{2656B870-97C8-4C90-A7DB-F4067B2F49ED}" srcOrd="0" destOrd="0" parTransId="{53BB460C-CD7A-4FF3-949C-DFF481F8124A}" sibTransId="{0E03EE3B-7425-4650-AF0D-9FD66BB5D437}"/>
    <dgm:cxn modelId="{248D11FE-ACE0-3544-A4B1-F76B88DF74B7}" type="presOf" srcId="{BC6B2032-39CF-428B-83FF-02A605CC4233}" destId="{534AB1FD-2820-5A44-A0C1-3E4AB028085E}" srcOrd="0" destOrd="0" presId="urn:microsoft.com/office/officeart/2008/layout/LinedList"/>
    <dgm:cxn modelId="{C5A0CA8B-FF87-8B4A-AB0F-39217F49069E}" type="presParOf" srcId="{4FC5F48B-1E14-5D41-BDFD-27B2CBCFC178}" destId="{83ABFA30-5F51-C449-A475-3E4C021B2A75}" srcOrd="0" destOrd="0" presId="urn:microsoft.com/office/officeart/2008/layout/LinedList"/>
    <dgm:cxn modelId="{484EAED6-AFC0-844A-BDDC-4D8733027A0D}" type="presParOf" srcId="{4FC5F48B-1E14-5D41-BDFD-27B2CBCFC178}" destId="{3ED4B007-4C82-2D40-9F4D-7107C743F50A}" srcOrd="1" destOrd="0" presId="urn:microsoft.com/office/officeart/2008/layout/LinedList"/>
    <dgm:cxn modelId="{353B7769-37C6-274B-92E6-D638E9F6F306}" type="presParOf" srcId="{3ED4B007-4C82-2D40-9F4D-7107C743F50A}" destId="{C3612017-84A3-7F49-AB26-9328683A09C7}" srcOrd="0" destOrd="0" presId="urn:microsoft.com/office/officeart/2008/layout/LinedList"/>
    <dgm:cxn modelId="{17463E77-CDA8-6249-9DF3-8545C1607AE2}" type="presParOf" srcId="{3ED4B007-4C82-2D40-9F4D-7107C743F50A}" destId="{2BC715FF-3447-DC4C-AC79-68831078D82D}" srcOrd="1" destOrd="0" presId="urn:microsoft.com/office/officeart/2008/layout/LinedList"/>
    <dgm:cxn modelId="{B589078D-5032-A74D-A3A8-3D0D41991240}" type="presParOf" srcId="{4FC5F48B-1E14-5D41-BDFD-27B2CBCFC178}" destId="{5C154B59-080F-DC46-BF4D-CFD9835B1D97}" srcOrd="2" destOrd="0" presId="urn:microsoft.com/office/officeart/2008/layout/LinedList"/>
    <dgm:cxn modelId="{461532E0-6D5F-1A49-8B53-D7D115208336}" type="presParOf" srcId="{4FC5F48B-1E14-5D41-BDFD-27B2CBCFC178}" destId="{D4655338-20EB-0343-BFD4-F1A8F18E4940}" srcOrd="3" destOrd="0" presId="urn:microsoft.com/office/officeart/2008/layout/LinedList"/>
    <dgm:cxn modelId="{C16CA6D8-606E-4146-A2AA-71EB28F5131B}" type="presParOf" srcId="{D4655338-20EB-0343-BFD4-F1A8F18E4940}" destId="{7442F936-516B-294F-AF35-3CC5FED75237}" srcOrd="0" destOrd="0" presId="urn:microsoft.com/office/officeart/2008/layout/LinedList"/>
    <dgm:cxn modelId="{A622A3AA-039C-DF4A-A53C-E755812A3663}" type="presParOf" srcId="{D4655338-20EB-0343-BFD4-F1A8F18E4940}" destId="{6BCB27C0-6419-9E41-AD26-299114A3768E}" srcOrd="1" destOrd="0" presId="urn:microsoft.com/office/officeart/2008/layout/LinedList"/>
    <dgm:cxn modelId="{C0670A66-55D6-634F-83F0-DFBB2450D895}" type="presParOf" srcId="{4FC5F48B-1E14-5D41-BDFD-27B2CBCFC178}" destId="{09635A5B-71BC-B84E-99D3-AD17B47DADDE}" srcOrd="4" destOrd="0" presId="urn:microsoft.com/office/officeart/2008/layout/LinedList"/>
    <dgm:cxn modelId="{CC7ADFE2-7869-8247-A82B-25B462529006}" type="presParOf" srcId="{4FC5F48B-1E14-5D41-BDFD-27B2CBCFC178}" destId="{10FF2335-48B7-874E-B7DE-3F5AE6C3CB6F}" srcOrd="5" destOrd="0" presId="urn:microsoft.com/office/officeart/2008/layout/LinedList"/>
    <dgm:cxn modelId="{AB48B217-A83E-374B-B84C-6C055F7A0C31}" type="presParOf" srcId="{10FF2335-48B7-874E-B7DE-3F5AE6C3CB6F}" destId="{81680325-84B5-6A49-9FF8-6CB99209B5CB}" srcOrd="0" destOrd="0" presId="urn:microsoft.com/office/officeart/2008/layout/LinedList"/>
    <dgm:cxn modelId="{F9B00A70-F2E4-FF4F-B21B-16234698A59B}" type="presParOf" srcId="{10FF2335-48B7-874E-B7DE-3F5AE6C3CB6F}" destId="{8CFE1128-9C7F-5844-8F9D-24EE1E795457}" srcOrd="1" destOrd="0" presId="urn:microsoft.com/office/officeart/2008/layout/LinedList"/>
    <dgm:cxn modelId="{28E67319-0AB3-BC43-BCE9-187BD108861B}" type="presParOf" srcId="{4FC5F48B-1E14-5D41-BDFD-27B2CBCFC178}" destId="{1A7A4606-3605-C240-A867-5405E299BFA6}" srcOrd="6" destOrd="0" presId="urn:microsoft.com/office/officeart/2008/layout/LinedList"/>
    <dgm:cxn modelId="{A34EFF6D-29F1-A74F-94E3-B278B7EAFB59}" type="presParOf" srcId="{4FC5F48B-1E14-5D41-BDFD-27B2CBCFC178}" destId="{79A7A007-F731-F340-B87B-27693FDD9C95}" srcOrd="7" destOrd="0" presId="urn:microsoft.com/office/officeart/2008/layout/LinedList"/>
    <dgm:cxn modelId="{D69C00C6-E389-0A44-B7BE-8E3EE1B576CC}" type="presParOf" srcId="{79A7A007-F731-F340-B87B-27693FDD9C95}" destId="{534AB1FD-2820-5A44-A0C1-3E4AB028085E}" srcOrd="0" destOrd="0" presId="urn:microsoft.com/office/officeart/2008/layout/LinedList"/>
    <dgm:cxn modelId="{FDCD5315-14B4-7F4C-8FE2-4A78A4E15B09}" type="presParOf" srcId="{79A7A007-F731-F340-B87B-27693FDD9C95}" destId="{414A0C55-FD7E-D046-83CF-B310A9413DD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70BCB4-B423-49AB-8EC6-3BBDD9922AD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4F1654D4-F0DC-49A3-84B3-5A67E85D9094}">
      <dgm:prSet/>
      <dgm:spPr/>
      <dgm:t>
        <a:bodyPr/>
        <a:lstStyle/>
        <a:p>
          <a:r>
            <a:rPr lang="el-GR" dirty="0"/>
            <a:t>Individual Differences</a:t>
          </a:r>
          <a:endParaRPr lang="en-US" dirty="0"/>
        </a:p>
      </dgm:t>
    </dgm:pt>
    <dgm:pt modelId="{EA277E67-CA2C-4E50-81E7-7264EEAB7234}" type="parTrans" cxnId="{90669AFB-440E-454C-9D54-BF02682D1C10}">
      <dgm:prSet/>
      <dgm:spPr/>
      <dgm:t>
        <a:bodyPr/>
        <a:lstStyle/>
        <a:p>
          <a:endParaRPr lang="en-US"/>
        </a:p>
      </dgm:t>
    </dgm:pt>
    <dgm:pt modelId="{52B0BFE8-9866-4FA0-838E-508CA8FF6229}" type="sibTrans" cxnId="{90669AFB-440E-454C-9D54-BF02682D1C10}">
      <dgm:prSet/>
      <dgm:spPr/>
      <dgm:t>
        <a:bodyPr/>
        <a:lstStyle/>
        <a:p>
          <a:endParaRPr lang="en-US"/>
        </a:p>
      </dgm:t>
    </dgm:pt>
    <dgm:pt modelId="{66E743AF-BFA2-402D-874A-AE1830729868}">
      <dgm:prSet/>
      <dgm:spPr/>
      <dgm:t>
        <a:bodyPr/>
        <a:lstStyle/>
        <a:p>
          <a:r>
            <a:rPr lang="en-US"/>
            <a:t>Context Variables</a:t>
          </a:r>
        </a:p>
      </dgm:t>
    </dgm:pt>
    <dgm:pt modelId="{8DB7158B-1284-4DF2-AF03-56119406B473}" type="parTrans" cxnId="{5AB6FD49-77F5-4658-B302-A291E03B711B}">
      <dgm:prSet/>
      <dgm:spPr/>
      <dgm:t>
        <a:bodyPr/>
        <a:lstStyle/>
        <a:p>
          <a:endParaRPr lang="en-US"/>
        </a:p>
      </dgm:t>
    </dgm:pt>
    <dgm:pt modelId="{7AF0B04E-4294-48F4-A137-F44F81ABC9D2}" type="sibTrans" cxnId="{5AB6FD49-77F5-4658-B302-A291E03B711B}">
      <dgm:prSet/>
      <dgm:spPr/>
      <dgm:t>
        <a:bodyPr/>
        <a:lstStyle/>
        <a:p>
          <a:endParaRPr lang="en-US"/>
        </a:p>
      </dgm:t>
    </dgm:pt>
    <dgm:pt modelId="{E45FD2C1-5C20-402F-A26C-63B291465DE5}">
      <dgm:prSet/>
      <dgm:spPr/>
      <dgm:t>
        <a:bodyPr/>
        <a:lstStyle/>
        <a:p>
          <a:r>
            <a:rPr lang="en-US"/>
            <a:t>The impact of change</a:t>
          </a:r>
        </a:p>
      </dgm:t>
    </dgm:pt>
    <dgm:pt modelId="{54B965D1-3B32-4B19-844F-F8A76626FF49}" type="parTrans" cxnId="{A121B95B-A4D2-4A7C-80D9-6A4EC3DFC075}">
      <dgm:prSet/>
      <dgm:spPr/>
      <dgm:t>
        <a:bodyPr/>
        <a:lstStyle/>
        <a:p>
          <a:endParaRPr lang="en-US"/>
        </a:p>
      </dgm:t>
    </dgm:pt>
    <dgm:pt modelId="{33F3C861-B80A-428B-9BF5-BBBCBAB8DEC6}" type="sibTrans" cxnId="{A121B95B-A4D2-4A7C-80D9-6A4EC3DFC075}">
      <dgm:prSet/>
      <dgm:spPr/>
      <dgm:t>
        <a:bodyPr/>
        <a:lstStyle/>
        <a:p>
          <a:endParaRPr lang="en-US"/>
        </a:p>
      </dgm:t>
    </dgm:pt>
    <dgm:pt modelId="{A95FC3F1-2029-4BF8-B3C2-2A3AE6FF0812}">
      <dgm:prSet/>
      <dgm:spPr/>
      <dgm:t>
        <a:bodyPr/>
        <a:lstStyle/>
        <a:p>
          <a:r>
            <a:rPr lang="en-US"/>
            <a:t>The process of change</a:t>
          </a:r>
        </a:p>
      </dgm:t>
    </dgm:pt>
    <dgm:pt modelId="{86F96CE3-05C5-415B-A67C-5D590484B482}" type="parTrans" cxnId="{E60D4AAC-436B-44D6-8BD3-F7D268ADC541}">
      <dgm:prSet/>
      <dgm:spPr/>
      <dgm:t>
        <a:bodyPr/>
        <a:lstStyle/>
        <a:p>
          <a:endParaRPr lang="en-US"/>
        </a:p>
      </dgm:t>
    </dgm:pt>
    <dgm:pt modelId="{9E27FFA2-1CD8-4638-8083-425DAD3F7592}" type="sibTrans" cxnId="{E60D4AAC-436B-44D6-8BD3-F7D268ADC541}">
      <dgm:prSet/>
      <dgm:spPr/>
      <dgm:t>
        <a:bodyPr/>
        <a:lstStyle/>
        <a:p>
          <a:endParaRPr lang="en-US"/>
        </a:p>
      </dgm:t>
    </dgm:pt>
    <dgm:pt modelId="{916BB4C2-388E-914A-9FC4-1A70213A6895}" type="pres">
      <dgm:prSet presAssocID="{7D70BCB4-B423-49AB-8EC6-3BBDD9922ADA}" presName="vert0" presStyleCnt="0">
        <dgm:presLayoutVars>
          <dgm:dir/>
          <dgm:animOne val="branch"/>
          <dgm:animLvl val="lvl"/>
        </dgm:presLayoutVars>
      </dgm:prSet>
      <dgm:spPr/>
    </dgm:pt>
    <dgm:pt modelId="{5A4E1901-0C9D-B742-8944-903B4D83AC47}" type="pres">
      <dgm:prSet presAssocID="{4F1654D4-F0DC-49A3-84B3-5A67E85D9094}" presName="thickLine" presStyleLbl="alignNode1" presStyleIdx="0" presStyleCnt="4"/>
      <dgm:spPr/>
    </dgm:pt>
    <dgm:pt modelId="{CB4D5D4D-AC81-674D-97D6-9016C497CF80}" type="pres">
      <dgm:prSet presAssocID="{4F1654D4-F0DC-49A3-84B3-5A67E85D9094}" presName="horz1" presStyleCnt="0"/>
      <dgm:spPr/>
    </dgm:pt>
    <dgm:pt modelId="{82DFDCC1-7F8E-844C-AC9F-DB1B6296CC1C}" type="pres">
      <dgm:prSet presAssocID="{4F1654D4-F0DC-49A3-84B3-5A67E85D9094}" presName="tx1" presStyleLbl="revTx" presStyleIdx="0" presStyleCnt="4"/>
      <dgm:spPr/>
    </dgm:pt>
    <dgm:pt modelId="{9F7DD01C-C46F-894C-8389-6E4A387DBBD6}" type="pres">
      <dgm:prSet presAssocID="{4F1654D4-F0DC-49A3-84B3-5A67E85D9094}" presName="vert1" presStyleCnt="0"/>
      <dgm:spPr/>
    </dgm:pt>
    <dgm:pt modelId="{1DC41278-F255-8B4A-92F4-C7E43C1A011F}" type="pres">
      <dgm:prSet presAssocID="{66E743AF-BFA2-402D-874A-AE1830729868}" presName="thickLine" presStyleLbl="alignNode1" presStyleIdx="1" presStyleCnt="4"/>
      <dgm:spPr/>
    </dgm:pt>
    <dgm:pt modelId="{B79ECB21-DF43-BB4E-83A1-1720AB66ABB6}" type="pres">
      <dgm:prSet presAssocID="{66E743AF-BFA2-402D-874A-AE1830729868}" presName="horz1" presStyleCnt="0"/>
      <dgm:spPr/>
    </dgm:pt>
    <dgm:pt modelId="{0710BC82-FB3D-354F-93CB-48CD22ED177F}" type="pres">
      <dgm:prSet presAssocID="{66E743AF-BFA2-402D-874A-AE1830729868}" presName="tx1" presStyleLbl="revTx" presStyleIdx="1" presStyleCnt="4"/>
      <dgm:spPr/>
    </dgm:pt>
    <dgm:pt modelId="{ABC5079C-2099-F142-A864-7B0C1347BA65}" type="pres">
      <dgm:prSet presAssocID="{66E743AF-BFA2-402D-874A-AE1830729868}" presName="vert1" presStyleCnt="0"/>
      <dgm:spPr/>
    </dgm:pt>
    <dgm:pt modelId="{448B40C2-27EC-7442-809C-8F8FB1FA07E8}" type="pres">
      <dgm:prSet presAssocID="{E45FD2C1-5C20-402F-A26C-63B291465DE5}" presName="thickLine" presStyleLbl="alignNode1" presStyleIdx="2" presStyleCnt="4"/>
      <dgm:spPr/>
    </dgm:pt>
    <dgm:pt modelId="{FFE01035-277B-444A-8A00-1F33BEAAF712}" type="pres">
      <dgm:prSet presAssocID="{E45FD2C1-5C20-402F-A26C-63B291465DE5}" presName="horz1" presStyleCnt="0"/>
      <dgm:spPr/>
    </dgm:pt>
    <dgm:pt modelId="{C7B1AC1B-BA08-B04E-A037-3EFA8036061F}" type="pres">
      <dgm:prSet presAssocID="{E45FD2C1-5C20-402F-A26C-63B291465DE5}" presName="tx1" presStyleLbl="revTx" presStyleIdx="2" presStyleCnt="4"/>
      <dgm:spPr/>
    </dgm:pt>
    <dgm:pt modelId="{2E366728-2E22-BD48-B0CB-0AB9886C903B}" type="pres">
      <dgm:prSet presAssocID="{E45FD2C1-5C20-402F-A26C-63B291465DE5}" presName="vert1" presStyleCnt="0"/>
      <dgm:spPr/>
    </dgm:pt>
    <dgm:pt modelId="{2C0A09CD-195F-7D43-8208-B5AE36F8323D}" type="pres">
      <dgm:prSet presAssocID="{A95FC3F1-2029-4BF8-B3C2-2A3AE6FF0812}" presName="thickLine" presStyleLbl="alignNode1" presStyleIdx="3" presStyleCnt="4"/>
      <dgm:spPr/>
    </dgm:pt>
    <dgm:pt modelId="{3C7AA4F3-E7F8-B945-B936-62F694B8BE8B}" type="pres">
      <dgm:prSet presAssocID="{A95FC3F1-2029-4BF8-B3C2-2A3AE6FF0812}" presName="horz1" presStyleCnt="0"/>
      <dgm:spPr/>
    </dgm:pt>
    <dgm:pt modelId="{5BF3D282-675C-5747-BAB9-ED0A8646354F}" type="pres">
      <dgm:prSet presAssocID="{A95FC3F1-2029-4BF8-B3C2-2A3AE6FF0812}" presName="tx1" presStyleLbl="revTx" presStyleIdx="3" presStyleCnt="4"/>
      <dgm:spPr/>
    </dgm:pt>
    <dgm:pt modelId="{4C18D329-7009-004A-96EF-42CA98FDE852}" type="pres">
      <dgm:prSet presAssocID="{A95FC3F1-2029-4BF8-B3C2-2A3AE6FF0812}" presName="vert1" presStyleCnt="0"/>
      <dgm:spPr/>
    </dgm:pt>
  </dgm:ptLst>
  <dgm:cxnLst>
    <dgm:cxn modelId="{F165A81F-5495-E647-8F0B-C0D7021CE523}" type="presOf" srcId="{E45FD2C1-5C20-402F-A26C-63B291465DE5}" destId="{C7B1AC1B-BA08-B04E-A037-3EFA8036061F}" srcOrd="0" destOrd="0" presId="urn:microsoft.com/office/officeart/2008/layout/LinedList"/>
    <dgm:cxn modelId="{5AB6FD49-77F5-4658-B302-A291E03B711B}" srcId="{7D70BCB4-B423-49AB-8EC6-3BBDD9922ADA}" destId="{66E743AF-BFA2-402D-874A-AE1830729868}" srcOrd="1" destOrd="0" parTransId="{8DB7158B-1284-4DF2-AF03-56119406B473}" sibTransId="{7AF0B04E-4294-48F4-A137-F44F81ABC9D2}"/>
    <dgm:cxn modelId="{A121B95B-A4D2-4A7C-80D9-6A4EC3DFC075}" srcId="{7D70BCB4-B423-49AB-8EC6-3BBDD9922ADA}" destId="{E45FD2C1-5C20-402F-A26C-63B291465DE5}" srcOrd="2" destOrd="0" parTransId="{54B965D1-3B32-4B19-844F-F8A76626FF49}" sibTransId="{33F3C861-B80A-428B-9BF5-BBBCBAB8DEC6}"/>
    <dgm:cxn modelId="{3598698E-4BCF-A342-B1E3-766232532426}" type="presOf" srcId="{66E743AF-BFA2-402D-874A-AE1830729868}" destId="{0710BC82-FB3D-354F-93CB-48CD22ED177F}" srcOrd="0" destOrd="0" presId="urn:microsoft.com/office/officeart/2008/layout/LinedList"/>
    <dgm:cxn modelId="{A72F0695-7CAF-B140-8E73-C68B91C33CAF}" type="presOf" srcId="{A95FC3F1-2029-4BF8-B3C2-2A3AE6FF0812}" destId="{5BF3D282-675C-5747-BAB9-ED0A8646354F}" srcOrd="0" destOrd="0" presId="urn:microsoft.com/office/officeart/2008/layout/LinedList"/>
    <dgm:cxn modelId="{653203A4-B546-1345-AA7C-3E23FC7621C7}" type="presOf" srcId="{4F1654D4-F0DC-49A3-84B3-5A67E85D9094}" destId="{82DFDCC1-7F8E-844C-AC9F-DB1B6296CC1C}" srcOrd="0" destOrd="0" presId="urn:microsoft.com/office/officeart/2008/layout/LinedList"/>
    <dgm:cxn modelId="{E60D4AAC-436B-44D6-8BD3-F7D268ADC541}" srcId="{7D70BCB4-B423-49AB-8EC6-3BBDD9922ADA}" destId="{A95FC3F1-2029-4BF8-B3C2-2A3AE6FF0812}" srcOrd="3" destOrd="0" parTransId="{86F96CE3-05C5-415B-A67C-5D590484B482}" sibTransId="{9E27FFA2-1CD8-4638-8083-425DAD3F7592}"/>
    <dgm:cxn modelId="{906FA8CC-AAB3-A549-8B44-098C6DD0886A}" type="presOf" srcId="{7D70BCB4-B423-49AB-8EC6-3BBDD9922ADA}" destId="{916BB4C2-388E-914A-9FC4-1A70213A6895}" srcOrd="0" destOrd="0" presId="urn:microsoft.com/office/officeart/2008/layout/LinedList"/>
    <dgm:cxn modelId="{90669AFB-440E-454C-9D54-BF02682D1C10}" srcId="{7D70BCB4-B423-49AB-8EC6-3BBDD9922ADA}" destId="{4F1654D4-F0DC-49A3-84B3-5A67E85D9094}" srcOrd="0" destOrd="0" parTransId="{EA277E67-CA2C-4E50-81E7-7264EEAB7234}" sibTransId="{52B0BFE8-9866-4FA0-838E-508CA8FF6229}"/>
    <dgm:cxn modelId="{F52B853B-F88B-CF4F-BE16-E7EF1723D789}" type="presParOf" srcId="{916BB4C2-388E-914A-9FC4-1A70213A6895}" destId="{5A4E1901-0C9D-B742-8944-903B4D83AC47}" srcOrd="0" destOrd="0" presId="urn:microsoft.com/office/officeart/2008/layout/LinedList"/>
    <dgm:cxn modelId="{9CF7D54D-A722-D747-9445-030D9F11A63E}" type="presParOf" srcId="{916BB4C2-388E-914A-9FC4-1A70213A6895}" destId="{CB4D5D4D-AC81-674D-97D6-9016C497CF80}" srcOrd="1" destOrd="0" presId="urn:microsoft.com/office/officeart/2008/layout/LinedList"/>
    <dgm:cxn modelId="{E4DFA1AF-62C6-E14E-B459-305DAE0C2A45}" type="presParOf" srcId="{CB4D5D4D-AC81-674D-97D6-9016C497CF80}" destId="{82DFDCC1-7F8E-844C-AC9F-DB1B6296CC1C}" srcOrd="0" destOrd="0" presId="urn:microsoft.com/office/officeart/2008/layout/LinedList"/>
    <dgm:cxn modelId="{7BC910CF-6CC6-1940-A625-67EA45A712B3}" type="presParOf" srcId="{CB4D5D4D-AC81-674D-97D6-9016C497CF80}" destId="{9F7DD01C-C46F-894C-8389-6E4A387DBBD6}" srcOrd="1" destOrd="0" presId="urn:microsoft.com/office/officeart/2008/layout/LinedList"/>
    <dgm:cxn modelId="{CCD4C736-9411-2341-902A-8E478F40A163}" type="presParOf" srcId="{916BB4C2-388E-914A-9FC4-1A70213A6895}" destId="{1DC41278-F255-8B4A-92F4-C7E43C1A011F}" srcOrd="2" destOrd="0" presId="urn:microsoft.com/office/officeart/2008/layout/LinedList"/>
    <dgm:cxn modelId="{48E170FE-67DD-1E4F-ABB8-B58E798C47C3}" type="presParOf" srcId="{916BB4C2-388E-914A-9FC4-1A70213A6895}" destId="{B79ECB21-DF43-BB4E-83A1-1720AB66ABB6}" srcOrd="3" destOrd="0" presId="urn:microsoft.com/office/officeart/2008/layout/LinedList"/>
    <dgm:cxn modelId="{0B3BCCF1-8F3D-D947-8F5A-C3C3EC12BE05}" type="presParOf" srcId="{B79ECB21-DF43-BB4E-83A1-1720AB66ABB6}" destId="{0710BC82-FB3D-354F-93CB-48CD22ED177F}" srcOrd="0" destOrd="0" presId="urn:microsoft.com/office/officeart/2008/layout/LinedList"/>
    <dgm:cxn modelId="{99081AD4-34D6-BB43-8FCE-51FDFFF37CC6}" type="presParOf" srcId="{B79ECB21-DF43-BB4E-83A1-1720AB66ABB6}" destId="{ABC5079C-2099-F142-A864-7B0C1347BA65}" srcOrd="1" destOrd="0" presId="urn:microsoft.com/office/officeart/2008/layout/LinedList"/>
    <dgm:cxn modelId="{2E5766FA-F638-9042-8A61-D3390205D17E}" type="presParOf" srcId="{916BB4C2-388E-914A-9FC4-1A70213A6895}" destId="{448B40C2-27EC-7442-809C-8F8FB1FA07E8}" srcOrd="4" destOrd="0" presId="urn:microsoft.com/office/officeart/2008/layout/LinedList"/>
    <dgm:cxn modelId="{145C820C-82C5-2344-B373-BA274B9344A2}" type="presParOf" srcId="{916BB4C2-388E-914A-9FC4-1A70213A6895}" destId="{FFE01035-277B-444A-8A00-1F33BEAAF712}" srcOrd="5" destOrd="0" presId="urn:microsoft.com/office/officeart/2008/layout/LinedList"/>
    <dgm:cxn modelId="{C9C49C5C-98AB-1941-B804-05C14BF937BD}" type="presParOf" srcId="{FFE01035-277B-444A-8A00-1F33BEAAF712}" destId="{C7B1AC1B-BA08-B04E-A037-3EFA8036061F}" srcOrd="0" destOrd="0" presId="urn:microsoft.com/office/officeart/2008/layout/LinedList"/>
    <dgm:cxn modelId="{7F243B85-DC3C-564A-B2E4-CAABFE1D003A}" type="presParOf" srcId="{FFE01035-277B-444A-8A00-1F33BEAAF712}" destId="{2E366728-2E22-BD48-B0CB-0AB9886C903B}" srcOrd="1" destOrd="0" presId="urn:microsoft.com/office/officeart/2008/layout/LinedList"/>
    <dgm:cxn modelId="{DAB72155-DEA8-4B4D-916E-470BADAC746B}" type="presParOf" srcId="{916BB4C2-388E-914A-9FC4-1A70213A6895}" destId="{2C0A09CD-195F-7D43-8208-B5AE36F8323D}" srcOrd="6" destOrd="0" presId="urn:microsoft.com/office/officeart/2008/layout/LinedList"/>
    <dgm:cxn modelId="{68E24C6E-8283-DF4B-AEED-8B082F5770ED}" type="presParOf" srcId="{916BB4C2-388E-914A-9FC4-1A70213A6895}" destId="{3C7AA4F3-E7F8-B945-B936-62F694B8BE8B}" srcOrd="7" destOrd="0" presId="urn:microsoft.com/office/officeart/2008/layout/LinedList"/>
    <dgm:cxn modelId="{85785AF3-B630-A24B-B495-751FE3ABE557}" type="presParOf" srcId="{3C7AA4F3-E7F8-B945-B936-62F694B8BE8B}" destId="{5BF3D282-675C-5747-BAB9-ED0A8646354F}" srcOrd="0" destOrd="0" presId="urn:microsoft.com/office/officeart/2008/layout/LinedList"/>
    <dgm:cxn modelId="{23BBA33F-A3D1-C547-8AF0-1522E53ABAF1}" type="presParOf" srcId="{3C7AA4F3-E7F8-B945-B936-62F694B8BE8B}" destId="{4C18D329-7009-004A-96EF-42CA98FDE85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028D16-82F7-4452-806B-73E544C19ADE}"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89085065-C3C0-414C-A36B-0F223430AF1E}">
      <dgm:prSet/>
      <dgm:spPr/>
      <dgm:t>
        <a:bodyPr/>
        <a:lstStyle/>
        <a:p>
          <a:r>
            <a:rPr lang="el-GR" b="1" dirty="0"/>
            <a:t>Locus of control</a:t>
          </a:r>
          <a:r>
            <a:rPr lang="en-US" b="1" dirty="0"/>
            <a:t> (locus of control)</a:t>
          </a:r>
          <a:r>
            <a:rPr lang="el-GR" dirty="0"/>
            <a:t>, refers to the belief of an individual about where the center of control of events and outcomes in their life lies</a:t>
          </a:r>
          <a:endParaRPr lang="en-US" dirty="0"/>
        </a:p>
      </dgm:t>
    </dgm:pt>
    <dgm:pt modelId="{9EB50EEB-0CA4-4EA2-B6B0-BB4DE886F1BA}" type="parTrans" cxnId="{6CFB591F-8DAC-455B-AC89-B4B12C3E5BF6}">
      <dgm:prSet/>
      <dgm:spPr/>
      <dgm:t>
        <a:bodyPr/>
        <a:lstStyle/>
        <a:p>
          <a:endParaRPr lang="en-US"/>
        </a:p>
      </dgm:t>
    </dgm:pt>
    <dgm:pt modelId="{0464EFED-8A25-4307-99A1-37264FB078BD}" type="sibTrans" cxnId="{6CFB591F-8DAC-455B-AC89-B4B12C3E5BF6}">
      <dgm:prSet/>
      <dgm:spPr/>
      <dgm:t>
        <a:bodyPr/>
        <a:lstStyle/>
        <a:p>
          <a:endParaRPr lang="en-US"/>
        </a:p>
      </dgm:t>
    </dgm:pt>
    <dgm:pt modelId="{6CEF556D-F6C9-4745-B9E2-120A3F949DEE}">
      <dgm:prSet/>
      <dgm:spPr/>
      <dgm:t>
        <a:bodyPr/>
        <a:lstStyle/>
        <a:p>
          <a:r>
            <a:rPr lang="el-GR" b="1"/>
            <a:t>Self-efficacy</a:t>
          </a:r>
          <a:r>
            <a:rPr lang="el-GR"/>
            <a:t> (self-efficacy) — the belief that I can achieve specific goals, face challenges, and respond effectively in various situations.</a:t>
          </a:r>
          <a:endParaRPr lang="en-US"/>
        </a:p>
      </dgm:t>
    </dgm:pt>
    <dgm:pt modelId="{E63A70FA-4B55-48C9-894A-6E28D83CB5ED}" type="parTrans" cxnId="{A0F6514F-2DFA-4833-AB9B-BEEC412ECCC7}">
      <dgm:prSet/>
      <dgm:spPr/>
      <dgm:t>
        <a:bodyPr/>
        <a:lstStyle/>
        <a:p>
          <a:endParaRPr lang="en-US"/>
        </a:p>
      </dgm:t>
    </dgm:pt>
    <dgm:pt modelId="{BB049F01-04D5-44FA-B64B-2B58E8D386DF}" type="sibTrans" cxnId="{A0F6514F-2DFA-4833-AB9B-BEEC412ECCC7}">
      <dgm:prSet/>
      <dgm:spPr/>
      <dgm:t>
        <a:bodyPr/>
        <a:lstStyle/>
        <a:p>
          <a:endParaRPr lang="en-US"/>
        </a:p>
      </dgm:t>
    </dgm:pt>
    <dgm:pt modelId="{1C5BA694-FA6B-45D4-B447-CBFC867704D2}">
      <dgm:prSet/>
      <dgm:spPr/>
      <dgm:t>
        <a:bodyPr/>
        <a:lstStyle/>
        <a:p>
          <a:r>
            <a:rPr lang="el-GR" b="1" dirty="0"/>
            <a:t>Positive affectivity </a:t>
          </a:r>
          <a:r>
            <a:rPr lang="el-GR" dirty="0"/>
            <a:t>(</a:t>
          </a:r>
          <a:r>
            <a:rPr lang="en-US" dirty="0"/>
            <a:t>Positive Affectivity</a:t>
          </a:r>
          <a:r>
            <a:rPr lang="el-GR" dirty="0"/>
            <a:t>) Refers to the general tendency of an individual to express positive emotions, feel joy, happiness, enthusiasm and satisfaction in various situations. It influences overall mood and the way a person faces challenges and difficulties.</a:t>
          </a:r>
          <a:endParaRPr lang="en-US" dirty="0"/>
        </a:p>
      </dgm:t>
    </dgm:pt>
    <dgm:pt modelId="{86F3A9E6-3868-4ADB-89BA-58FBA7B60481}" type="parTrans" cxnId="{BFBE0ACA-613C-4A70-BE8F-539AF65062AA}">
      <dgm:prSet/>
      <dgm:spPr/>
      <dgm:t>
        <a:bodyPr/>
        <a:lstStyle/>
        <a:p>
          <a:endParaRPr lang="en-US"/>
        </a:p>
      </dgm:t>
    </dgm:pt>
    <dgm:pt modelId="{344A8A2B-A331-4094-9329-F7A2E90851FD}" type="sibTrans" cxnId="{BFBE0ACA-613C-4A70-BE8F-539AF65062AA}">
      <dgm:prSet/>
      <dgm:spPr/>
      <dgm:t>
        <a:bodyPr/>
        <a:lstStyle/>
        <a:p>
          <a:endParaRPr lang="en-US"/>
        </a:p>
      </dgm:t>
    </dgm:pt>
    <dgm:pt modelId="{58B661CF-FF3B-4567-88FE-5A93E5EB3E0D}" type="pres">
      <dgm:prSet presAssocID="{D3028D16-82F7-4452-806B-73E544C19ADE}" presName="vert0" presStyleCnt="0">
        <dgm:presLayoutVars>
          <dgm:dir/>
          <dgm:animOne val="branch"/>
          <dgm:animLvl val="lvl"/>
        </dgm:presLayoutVars>
      </dgm:prSet>
      <dgm:spPr/>
    </dgm:pt>
    <dgm:pt modelId="{5A991F15-2473-48F4-8A32-BD61FFDED3E9}" type="pres">
      <dgm:prSet presAssocID="{89085065-C3C0-414C-A36B-0F223430AF1E}" presName="thickLine" presStyleLbl="alignNode1" presStyleIdx="0" presStyleCnt="3"/>
      <dgm:spPr/>
    </dgm:pt>
    <dgm:pt modelId="{6B2B1FCA-B2E6-42EC-B498-C16ECA929748}" type="pres">
      <dgm:prSet presAssocID="{89085065-C3C0-414C-A36B-0F223430AF1E}" presName="horz1" presStyleCnt="0"/>
      <dgm:spPr/>
    </dgm:pt>
    <dgm:pt modelId="{A9C5F49C-AC9A-4434-9518-1F5E02E8EDBF}" type="pres">
      <dgm:prSet presAssocID="{89085065-C3C0-414C-A36B-0F223430AF1E}" presName="tx1" presStyleLbl="revTx" presStyleIdx="0" presStyleCnt="3"/>
      <dgm:spPr/>
    </dgm:pt>
    <dgm:pt modelId="{D6C22790-6335-485E-BDB6-D2720E3756FC}" type="pres">
      <dgm:prSet presAssocID="{89085065-C3C0-414C-A36B-0F223430AF1E}" presName="vert1" presStyleCnt="0"/>
      <dgm:spPr/>
    </dgm:pt>
    <dgm:pt modelId="{90A312E3-B629-47DC-BFC2-011703BAC924}" type="pres">
      <dgm:prSet presAssocID="{6CEF556D-F6C9-4745-B9E2-120A3F949DEE}" presName="thickLine" presStyleLbl="alignNode1" presStyleIdx="1" presStyleCnt="3"/>
      <dgm:spPr/>
    </dgm:pt>
    <dgm:pt modelId="{4E76741D-8B6C-4273-B621-FF07733DE9DC}" type="pres">
      <dgm:prSet presAssocID="{6CEF556D-F6C9-4745-B9E2-120A3F949DEE}" presName="horz1" presStyleCnt="0"/>
      <dgm:spPr/>
    </dgm:pt>
    <dgm:pt modelId="{17ACE8D6-9B70-4FAE-9C7D-6F0A26403C0D}" type="pres">
      <dgm:prSet presAssocID="{6CEF556D-F6C9-4745-B9E2-120A3F949DEE}" presName="tx1" presStyleLbl="revTx" presStyleIdx="1" presStyleCnt="3"/>
      <dgm:spPr/>
    </dgm:pt>
    <dgm:pt modelId="{C47FDCCA-6E4B-4DA3-BC51-901E7C0607A8}" type="pres">
      <dgm:prSet presAssocID="{6CEF556D-F6C9-4745-B9E2-120A3F949DEE}" presName="vert1" presStyleCnt="0"/>
      <dgm:spPr/>
    </dgm:pt>
    <dgm:pt modelId="{75005A05-3F6B-405D-B363-007F84C560A2}" type="pres">
      <dgm:prSet presAssocID="{1C5BA694-FA6B-45D4-B447-CBFC867704D2}" presName="thickLine" presStyleLbl="alignNode1" presStyleIdx="2" presStyleCnt="3"/>
      <dgm:spPr/>
    </dgm:pt>
    <dgm:pt modelId="{A96A61C7-4D2E-451A-AAE0-512BC83CA529}" type="pres">
      <dgm:prSet presAssocID="{1C5BA694-FA6B-45D4-B447-CBFC867704D2}" presName="horz1" presStyleCnt="0"/>
      <dgm:spPr/>
    </dgm:pt>
    <dgm:pt modelId="{F1564D25-3E0A-49C5-8720-1FAC6D237539}" type="pres">
      <dgm:prSet presAssocID="{1C5BA694-FA6B-45D4-B447-CBFC867704D2}" presName="tx1" presStyleLbl="revTx" presStyleIdx="2" presStyleCnt="3"/>
      <dgm:spPr/>
    </dgm:pt>
    <dgm:pt modelId="{91530749-8E2B-4638-B45E-1C2A982058E1}" type="pres">
      <dgm:prSet presAssocID="{1C5BA694-FA6B-45D4-B447-CBFC867704D2}" presName="vert1" presStyleCnt="0"/>
      <dgm:spPr/>
    </dgm:pt>
  </dgm:ptLst>
  <dgm:cxnLst>
    <dgm:cxn modelId="{CB842B08-3287-4361-9223-D99F1E694C11}" type="presOf" srcId="{6CEF556D-F6C9-4745-B9E2-120A3F949DEE}" destId="{17ACE8D6-9B70-4FAE-9C7D-6F0A26403C0D}" srcOrd="0" destOrd="0" presId="urn:microsoft.com/office/officeart/2008/layout/LinedList"/>
    <dgm:cxn modelId="{6CFB591F-8DAC-455B-AC89-B4B12C3E5BF6}" srcId="{D3028D16-82F7-4452-806B-73E544C19ADE}" destId="{89085065-C3C0-414C-A36B-0F223430AF1E}" srcOrd="0" destOrd="0" parTransId="{9EB50EEB-0CA4-4EA2-B6B0-BB4DE886F1BA}" sibTransId="{0464EFED-8A25-4307-99A1-37264FB078BD}"/>
    <dgm:cxn modelId="{A0F6514F-2DFA-4833-AB9B-BEEC412ECCC7}" srcId="{D3028D16-82F7-4452-806B-73E544C19ADE}" destId="{6CEF556D-F6C9-4745-B9E2-120A3F949DEE}" srcOrd="1" destOrd="0" parTransId="{E63A70FA-4B55-48C9-894A-6E28D83CB5ED}" sibTransId="{BB049F01-04D5-44FA-B64B-2B58E8D386DF}"/>
    <dgm:cxn modelId="{8610567F-AFD2-4B7C-8B25-2FEAFB9ED5B5}" type="presOf" srcId="{1C5BA694-FA6B-45D4-B447-CBFC867704D2}" destId="{F1564D25-3E0A-49C5-8720-1FAC6D237539}" srcOrd="0" destOrd="0" presId="urn:microsoft.com/office/officeart/2008/layout/LinedList"/>
    <dgm:cxn modelId="{BC28D181-E83F-48CB-8F71-DD27257DAB5D}" type="presOf" srcId="{89085065-C3C0-414C-A36B-0F223430AF1E}" destId="{A9C5F49C-AC9A-4434-9518-1F5E02E8EDBF}" srcOrd="0" destOrd="0" presId="urn:microsoft.com/office/officeart/2008/layout/LinedList"/>
    <dgm:cxn modelId="{95C48FC1-5AD4-4526-A292-0AA2BB1BB5B4}" type="presOf" srcId="{D3028D16-82F7-4452-806B-73E544C19ADE}" destId="{58B661CF-FF3B-4567-88FE-5A93E5EB3E0D}" srcOrd="0" destOrd="0" presId="urn:microsoft.com/office/officeart/2008/layout/LinedList"/>
    <dgm:cxn modelId="{BFBE0ACA-613C-4A70-BE8F-539AF65062AA}" srcId="{D3028D16-82F7-4452-806B-73E544C19ADE}" destId="{1C5BA694-FA6B-45D4-B447-CBFC867704D2}" srcOrd="2" destOrd="0" parTransId="{86F3A9E6-3868-4ADB-89BA-58FBA7B60481}" sibTransId="{344A8A2B-A331-4094-9329-F7A2E90851FD}"/>
    <dgm:cxn modelId="{2270DB27-0114-4BB9-877E-74D3C8F34505}" type="presParOf" srcId="{58B661CF-FF3B-4567-88FE-5A93E5EB3E0D}" destId="{5A991F15-2473-48F4-8A32-BD61FFDED3E9}" srcOrd="0" destOrd="0" presId="urn:microsoft.com/office/officeart/2008/layout/LinedList"/>
    <dgm:cxn modelId="{9FDE373F-0033-4498-B0A4-5C57121D1AD6}" type="presParOf" srcId="{58B661CF-FF3B-4567-88FE-5A93E5EB3E0D}" destId="{6B2B1FCA-B2E6-42EC-B498-C16ECA929748}" srcOrd="1" destOrd="0" presId="urn:microsoft.com/office/officeart/2008/layout/LinedList"/>
    <dgm:cxn modelId="{7E2D6BF5-3140-4A43-951E-6AE39D84F216}" type="presParOf" srcId="{6B2B1FCA-B2E6-42EC-B498-C16ECA929748}" destId="{A9C5F49C-AC9A-4434-9518-1F5E02E8EDBF}" srcOrd="0" destOrd="0" presId="urn:microsoft.com/office/officeart/2008/layout/LinedList"/>
    <dgm:cxn modelId="{A6F1F920-C4EE-4569-8F93-1FAC8EB541F5}" type="presParOf" srcId="{6B2B1FCA-B2E6-42EC-B498-C16ECA929748}" destId="{D6C22790-6335-485E-BDB6-D2720E3756FC}" srcOrd="1" destOrd="0" presId="urn:microsoft.com/office/officeart/2008/layout/LinedList"/>
    <dgm:cxn modelId="{8C11B916-CBD1-4EEB-9FA6-4C95218B8520}" type="presParOf" srcId="{58B661CF-FF3B-4567-88FE-5A93E5EB3E0D}" destId="{90A312E3-B629-47DC-BFC2-011703BAC924}" srcOrd="2" destOrd="0" presId="urn:microsoft.com/office/officeart/2008/layout/LinedList"/>
    <dgm:cxn modelId="{1EDFB39C-7D17-4BAC-9252-D20401E6D007}" type="presParOf" srcId="{58B661CF-FF3B-4567-88FE-5A93E5EB3E0D}" destId="{4E76741D-8B6C-4273-B621-FF07733DE9DC}" srcOrd="3" destOrd="0" presId="urn:microsoft.com/office/officeart/2008/layout/LinedList"/>
    <dgm:cxn modelId="{38CE6A21-AB35-46CE-86D7-70627F32A077}" type="presParOf" srcId="{4E76741D-8B6C-4273-B621-FF07733DE9DC}" destId="{17ACE8D6-9B70-4FAE-9C7D-6F0A26403C0D}" srcOrd="0" destOrd="0" presId="urn:microsoft.com/office/officeart/2008/layout/LinedList"/>
    <dgm:cxn modelId="{FA3AC8F9-F9C3-4BE6-BDEE-086AE6CDCF74}" type="presParOf" srcId="{4E76741D-8B6C-4273-B621-FF07733DE9DC}" destId="{C47FDCCA-6E4B-4DA3-BC51-901E7C0607A8}" srcOrd="1" destOrd="0" presId="urn:microsoft.com/office/officeart/2008/layout/LinedList"/>
    <dgm:cxn modelId="{0357B4C7-443F-4F87-A533-8A12FE72B243}" type="presParOf" srcId="{58B661CF-FF3B-4567-88FE-5A93E5EB3E0D}" destId="{75005A05-3F6B-405D-B363-007F84C560A2}" srcOrd="4" destOrd="0" presId="urn:microsoft.com/office/officeart/2008/layout/LinedList"/>
    <dgm:cxn modelId="{63348898-14A5-402B-9280-3770987758BA}" type="presParOf" srcId="{58B661CF-FF3B-4567-88FE-5A93E5EB3E0D}" destId="{A96A61C7-4D2E-451A-AAE0-512BC83CA529}" srcOrd="5" destOrd="0" presId="urn:microsoft.com/office/officeart/2008/layout/LinedList"/>
    <dgm:cxn modelId="{A5488200-F3A0-417F-BCF6-E81AA309420E}" type="presParOf" srcId="{A96A61C7-4D2E-451A-AAE0-512BC83CA529}" destId="{F1564D25-3E0A-49C5-8720-1FAC6D237539}" srcOrd="0" destOrd="0" presId="urn:microsoft.com/office/officeart/2008/layout/LinedList"/>
    <dgm:cxn modelId="{BFFB2384-DC10-48F1-B425-3FCBB2EB45F9}" type="presParOf" srcId="{A96A61C7-4D2E-451A-AAE0-512BC83CA529}" destId="{91530749-8E2B-4638-B45E-1C2A982058E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ECBB0A-1089-47E0-A9BD-4CF157BF7A81}" type="doc">
      <dgm:prSet loTypeId="urn:microsoft.com/office/officeart/2005/8/layout/default" loCatId="list" qsTypeId="urn:microsoft.com/office/officeart/2005/8/quickstyle/simple4" qsCatId="simple" csTypeId="urn:microsoft.com/office/officeart/2005/8/colors/accent2_2" csCatId="accent2"/>
      <dgm:spPr/>
      <dgm:t>
        <a:bodyPr/>
        <a:lstStyle/>
        <a:p>
          <a:endParaRPr lang="en-US"/>
        </a:p>
      </dgm:t>
    </dgm:pt>
    <dgm:pt modelId="{7422257F-30C7-448F-A39C-7F994E22509D}">
      <dgm:prSet/>
      <dgm:spPr/>
      <dgm:t>
        <a:bodyPr/>
        <a:lstStyle/>
        <a:p>
          <a:r>
            <a:rPr lang="el-GR"/>
            <a:t>Trust in Management</a:t>
          </a:r>
          <a:endParaRPr lang="en-US"/>
        </a:p>
      </dgm:t>
    </dgm:pt>
    <dgm:pt modelId="{87D33276-C171-4ABC-954E-0DAB3749146B}" type="parTrans" cxnId="{35D8D4C3-7F1E-47B6-9507-420363F6496E}">
      <dgm:prSet/>
      <dgm:spPr/>
      <dgm:t>
        <a:bodyPr/>
        <a:lstStyle/>
        <a:p>
          <a:endParaRPr lang="en-US"/>
        </a:p>
      </dgm:t>
    </dgm:pt>
    <dgm:pt modelId="{2B40C649-AD3D-41C6-BAB1-59D3DCE9C847}" type="sibTrans" cxnId="{35D8D4C3-7F1E-47B6-9507-420363F6496E}">
      <dgm:prSet/>
      <dgm:spPr/>
      <dgm:t>
        <a:bodyPr/>
        <a:lstStyle/>
        <a:p>
          <a:endParaRPr lang="en-US"/>
        </a:p>
      </dgm:t>
    </dgm:pt>
    <dgm:pt modelId="{C8813E67-8C4E-418B-A215-E65AD065B282}">
      <dgm:prSet/>
      <dgm:spPr/>
      <dgm:t>
        <a:bodyPr/>
        <a:lstStyle/>
        <a:p>
          <a:r>
            <a:rPr lang="el-GR"/>
            <a:t>Support </a:t>
          </a:r>
          <a:endParaRPr lang="en-US"/>
        </a:p>
      </dgm:t>
    </dgm:pt>
    <dgm:pt modelId="{A9F28935-735D-4911-8ED8-C8642FF5FB35}" type="parTrans" cxnId="{3BB26101-B4CF-4CD3-882C-4F92E3015C44}">
      <dgm:prSet/>
      <dgm:spPr/>
      <dgm:t>
        <a:bodyPr/>
        <a:lstStyle/>
        <a:p>
          <a:endParaRPr lang="en-US"/>
        </a:p>
      </dgm:t>
    </dgm:pt>
    <dgm:pt modelId="{B93E0E4D-7774-418D-90E0-978B6E4D07AE}" type="sibTrans" cxnId="{3BB26101-B4CF-4CD3-882C-4F92E3015C44}">
      <dgm:prSet/>
      <dgm:spPr/>
      <dgm:t>
        <a:bodyPr/>
        <a:lstStyle/>
        <a:p>
          <a:endParaRPr lang="en-US"/>
        </a:p>
      </dgm:t>
    </dgm:pt>
    <dgm:pt modelId="{049EA2AC-AA85-4518-9C3B-528B66943D46}">
      <dgm:prSet/>
      <dgm:spPr/>
      <dgm:t>
        <a:bodyPr/>
        <a:lstStyle/>
        <a:p>
          <a:r>
            <a:rPr lang="el-GR"/>
            <a:t>Organizational Culture and Climate</a:t>
          </a:r>
          <a:endParaRPr lang="en-US"/>
        </a:p>
      </dgm:t>
    </dgm:pt>
    <dgm:pt modelId="{167A756C-5FAE-4125-9CB6-D28F846E2CBA}" type="parTrans" cxnId="{7DFAE970-7036-4B93-BD26-4AAFFAECFFE0}">
      <dgm:prSet/>
      <dgm:spPr/>
      <dgm:t>
        <a:bodyPr/>
        <a:lstStyle/>
        <a:p>
          <a:endParaRPr lang="en-US"/>
        </a:p>
      </dgm:t>
    </dgm:pt>
    <dgm:pt modelId="{1F8D0689-DA30-4D25-B7A6-371BB7EC3742}" type="sibTrans" cxnId="{7DFAE970-7036-4B93-BD26-4AAFFAECFFE0}">
      <dgm:prSet/>
      <dgm:spPr/>
      <dgm:t>
        <a:bodyPr/>
        <a:lstStyle/>
        <a:p>
          <a:endParaRPr lang="en-US"/>
        </a:p>
      </dgm:t>
    </dgm:pt>
    <dgm:pt modelId="{87FE43A1-EC46-450F-A626-9C05FB54F25F}">
      <dgm:prSet/>
      <dgm:spPr/>
      <dgm:t>
        <a:bodyPr/>
        <a:lstStyle/>
        <a:p>
          <a:r>
            <a:rPr lang="el-GR"/>
            <a:t>Fairness </a:t>
          </a:r>
          <a:endParaRPr lang="en-US"/>
        </a:p>
      </dgm:t>
    </dgm:pt>
    <dgm:pt modelId="{6EEB8F73-682E-4832-B63E-68C8CDAE54D8}" type="parTrans" cxnId="{56317CC4-3435-49BC-A860-314A3192D1BB}">
      <dgm:prSet/>
      <dgm:spPr/>
      <dgm:t>
        <a:bodyPr/>
        <a:lstStyle/>
        <a:p>
          <a:endParaRPr lang="en-US"/>
        </a:p>
      </dgm:t>
    </dgm:pt>
    <dgm:pt modelId="{9C1CBFC0-AD70-4514-9E67-41F00CAB305D}" type="sibTrans" cxnId="{56317CC4-3435-49BC-A860-314A3192D1BB}">
      <dgm:prSet/>
      <dgm:spPr/>
      <dgm:t>
        <a:bodyPr/>
        <a:lstStyle/>
        <a:p>
          <a:endParaRPr lang="en-US"/>
        </a:p>
      </dgm:t>
    </dgm:pt>
    <dgm:pt modelId="{A501999C-D214-49DA-A31B-3D9FDDDDE7E7}" type="pres">
      <dgm:prSet presAssocID="{B3ECBB0A-1089-47E0-A9BD-4CF157BF7A81}" presName="diagram" presStyleCnt="0">
        <dgm:presLayoutVars>
          <dgm:dir/>
          <dgm:resizeHandles val="exact"/>
        </dgm:presLayoutVars>
      </dgm:prSet>
      <dgm:spPr/>
    </dgm:pt>
    <dgm:pt modelId="{856FDDA2-8E15-4386-950E-FE24914F4D2F}" type="pres">
      <dgm:prSet presAssocID="{7422257F-30C7-448F-A39C-7F994E22509D}" presName="node" presStyleLbl="node1" presStyleIdx="0" presStyleCnt="4">
        <dgm:presLayoutVars>
          <dgm:bulletEnabled val="1"/>
        </dgm:presLayoutVars>
      </dgm:prSet>
      <dgm:spPr/>
    </dgm:pt>
    <dgm:pt modelId="{73A7B452-76E4-4E17-9FFC-6580D3C87EBD}" type="pres">
      <dgm:prSet presAssocID="{2B40C649-AD3D-41C6-BAB1-59D3DCE9C847}" presName="sibTrans" presStyleCnt="0"/>
      <dgm:spPr/>
    </dgm:pt>
    <dgm:pt modelId="{56E16AA6-8036-4EA1-8151-51FF2301E458}" type="pres">
      <dgm:prSet presAssocID="{C8813E67-8C4E-418B-A215-E65AD065B282}" presName="node" presStyleLbl="node1" presStyleIdx="1" presStyleCnt="4">
        <dgm:presLayoutVars>
          <dgm:bulletEnabled val="1"/>
        </dgm:presLayoutVars>
      </dgm:prSet>
      <dgm:spPr/>
    </dgm:pt>
    <dgm:pt modelId="{1551EDCB-BB20-4534-AA6E-2EE5FED1E23A}" type="pres">
      <dgm:prSet presAssocID="{B93E0E4D-7774-418D-90E0-978B6E4D07AE}" presName="sibTrans" presStyleCnt="0"/>
      <dgm:spPr/>
    </dgm:pt>
    <dgm:pt modelId="{0CF631E1-FE96-4340-BBE0-880217359B63}" type="pres">
      <dgm:prSet presAssocID="{049EA2AC-AA85-4518-9C3B-528B66943D46}" presName="node" presStyleLbl="node1" presStyleIdx="2" presStyleCnt="4">
        <dgm:presLayoutVars>
          <dgm:bulletEnabled val="1"/>
        </dgm:presLayoutVars>
      </dgm:prSet>
      <dgm:spPr/>
    </dgm:pt>
    <dgm:pt modelId="{B28CD8E5-44D9-4378-A729-8C0AD3C1E121}" type="pres">
      <dgm:prSet presAssocID="{1F8D0689-DA30-4D25-B7A6-371BB7EC3742}" presName="sibTrans" presStyleCnt="0"/>
      <dgm:spPr/>
    </dgm:pt>
    <dgm:pt modelId="{BFFE2CC1-94E1-47C6-8F31-D68C50E28AF8}" type="pres">
      <dgm:prSet presAssocID="{87FE43A1-EC46-450F-A626-9C05FB54F25F}" presName="node" presStyleLbl="node1" presStyleIdx="3" presStyleCnt="4">
        <dgm:presLayoutVars>
          <dgm:bulletEnabled val="1"/>
        </dgm:presLayoutVars>
      </dgm:prSet>
      <dgm:spPr/>
    </dgm:pt>
  </dgm:ptLst>
  <dgm:cxnLst>
    <dgm:cxn modelId="{3BB26101-B4CF-4CD3-882C-4F92E3015C44}" srcId="{B3ECBB0A-1089-47E0-A9BD-4CF157BF7A81}" destId="{C8813E67-8C4E-418B-A215-E65AD065B282}" srcOrd="1" destOrd="0" parTransId="{A9F28935-735D-4911-8ED8-C8642FF5FB35}" sibTransId="{B93E0E4D-7774-418D-90E0-978B6E4D07AE}"/>
    <dgm:cxn modelId="{47A8BC22-F13F-4924-B59F-0EF0A2C44C84}" type="presOf" srcId="{87FE43A1-EC46-450F-A626-9C05FB54F25F}" destId="{BFFE2CC1-94E1-47C6-8F31-D68C50E28AF8}" srcOrd="0" destOrd="0" presId="urn:microsoft.com/office/officeart/2005/8/layout/default"/>
    <dgm:cxn modelId="{7DFAE970-7036-4B93-BD26-4AAFFAECFFE0}" srcId="{B3ECBB0A-1089-47E0-A9BD-4CF157BF7A81}" destId="{049EA2AC-AA85-4518-9C3B-528B66943D46}" srcOrd="2" destOrd="0" parTransId="{167A756C-5FAE-4125-9CB6-D28F846E2CBA}" sibTransId="{1F8D0689-DA30-4D25-B7A6-371BB7EC3742}"/>
    <dgm:cxn modelId="{27F5E39B-08AD-4D71-82E2-4D6C2D80D655}" type="presOf" srcId="{7422257F-30C7-448F-A39C-7F994E22509D}" destId="{856FDDA2-8E15-4386-950E-FE24914F4D2F}" srcOrd="0" destOrd="0" presId="urn:microsoft.com/office/officeart/2005/8/layout/default"/>
    <dgm:cxn modelId="{36FA8B9E-DCFB-41F3-9EB1-58587EF64B11}" type="presOf" srcId="{C8813E67-8C4E-418B-A215-E65AD065B282}" destId="{56E16AA6-8036-4EA1-8151-51FF2301E458}" srcOrd="0" destOrd="0" presId="urn:microsoft.com/office/officeart/2005/8/layout/default"/>
    <dgm:cxn modelId="{35D8D4C3-7F1E-47B6-9507-420363F6496E}" srcId="{B3ECBB0A-1089-47E0-A9BD-4CF157BF7A81}" destId="{7422257F-30C7-448F-A39C-7F994E22509D}" srcOrd="0" destOrd="0" parTransId="{87D33276-C171-4ABC-954E-0DAB3749146B}" sibTransId="{2B40C649-AD3D-41C6-BAB1-59D3DCE9C847}"/>
    <dgm:cxn modelId="{56317CC4-3435-49BC-A860-314A3192D1BB}" srcId="{B3ECBB0A-1089-47E0-A9BD-4CF157BF7A81}" destId="{87FE43A1-EC46-450F-A626-9C05FB54F25F}" srcOrd="3" destOrd="0" parTransId="{6EEB8F73-682E-4832-B63E-68C8CDAE54D8}" sibTransId="{9C1CBFC0-AD70-4514-9E67-41F00CAB305D}"/>
    <dgm:cxn modelId="{F48D96FE-4E60-491C-84D1-2B981414735A}" type="presOf" srcId="{049EA2AC-AA85-4518-9C3B-528B66943D46}" destId="{0CF631E1-FE96-4340-BBE0-880217359B63}" srcOrd="0" destOrd="0" presId="urn:microsoft.com/office/officeart/2005/8/layout/default"/>
    <dgm:cxn modelId="{2B0AF3FF-413D-467E-ABF7-626743557F8A}" type="presOf" srcId="{B3ECBB0A-1089-47E0-A9BD-4CF157BF7A81}" destId="{A501999C-D214-49DA-A31B-3D9FDDDDE7E7}" srcOrd="0" destOrd="0" presId="urn:microsoft.com/office/officeart/2005/8/layout/default"/>
    <dgm:cxn modelId="{B7A5D380-12AF-4EDF-9CD0-D9829E03CAE7}" type="presParOf" srcId="{A501999C-D214-49DA-A31B-3D9FDDDDE7E7}" destId="{856FDDA2-8E15-4386-950E-FE24914F4D2F}" srcOrd="0" destOrd="0" presId="urn:microsoft.com/office/officeart/2005/8/layout/default"/>
    <dgm:cxn modelId="{10A71C33-CD26-4779-81F3-89C911B5588B}" type="presParOf" srcId="{A501999C-D214-49DA-A31B-3D9FDDDDE7E7}" destId="{73A7B452-76E4-4E17-9FFC-6580D3C87EBD}" srcOrd="1" destOrd="0" presId="urn:microsoft.com/office/officeart/2005/8/layout/default"/>
    <dgm:cxn modelId="{7B1DE9EB-3E96-410B-9445-2B3730F86891}" type="presParOf" srcId="{A501999C-D214-49DA-A31B-3D9FDDDDE7E7}" destId="{56E16AA6-8036-4EA1-8151-51FF2301E458}" srcOrd="2" destOrd="0" presId="urn:microsoft.com/office/officeart/2005/8/layout/default"/>
    <dgm:cxn modelId="{DBC9BECD-9AC8-4376-AFE6-3C7F50B75128}" type="presParOf" srcId="{A501999C-D214-49DA-A31B-3D9FDDDDE7E7}" destId="{1551EDCB-BB20-4534-AA6E-2EE5FED1E23A}" srcOrd="3" destOrd="0" presId="urn:microsoft.com/office/officeart/2005/8/layout/default"/>
    <dgm:cxn modelId="{304C2845-4CE1-4B7D-B2EA-48A9490CDE3D}" type="presParOf" srcId="{A501999C-D214-49DA-A31B-3D9FDDDDE7E7}" destId="{0CF631E1-FE96-4340-BBE0-880217359B63}" srcOrd="4" destOrd="0" presId="urn:microsoft.com/office/officeart/2005/8/layout/default"/>
    <dgm:cxn modelId="{95911E57-B341-4791-BA58-8E2112DF43ED}" type="presParOf" srcId="{A501999C-D214-49DA-A31B-3D9FDDDDE7E7}" destId="{B28CD8E5-44D9-4378-A729-8C0AD3C1E121}" srcOrd="5" destOrd="0" presId="urn:microsoft.com/office/officeart/2005/8/layout/default"/>
    <dgm:cxn modelId="{BE46E151-E6E3-4E24-B9C3-13D81D5065E1}" type="presParOf" srcId="{A501999C-D214-49DA-A31B-3D9FDDDDE7E7}" destId="{BFFE2CC1-94E1-47C6-8F31-D68C50E28AF8}"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F11ACBB-E496-4E3A-A812-FE0769B8E00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E2C04DC-AEA6-40CD-BC18-15B57B9A3CC5}">
      <dgm:prSet/>
      <dgm:spPr/>
      <dgm:t>
        <a:bodyPr/>
        <a:lstStyle/>
        <a:p>
          <a:pPr>
            <a:lnSpc>
              <a:spcPct val="100000"/>
            </a:lnSpc>
          </a:pPr>
          <a:r>
            <a:rPr lang="el-GR" dirty="0"/>
            <a:t>Participation</a:t>
          </a:r>
          <a:endParaRPr lang="en-US" dirty="0"/>
        </a:p>
      </dgm:t>
    </dgm:pt>
    <dgm:pt modelId="{56B15BB3-3004-4784-8B8D-A4229F5D898D}" type="parTrans" cxnId="{43C0AA0E-E879-4FBF-AA2B-471B6850B045}">
      <dgm:prSet/>
      <dgm:spPr/>
      <dgm:t>
        <a:bodyPr/>
        <a:lstStyle/>
        <a:p>
          <a:endParaRPr lang="en-US"/>
        </a:p>
      </dgm:t>
    </dgm:pt>
    <dgm:pt modelId="{8FF48043-7513-4489-B95E-15E393861472}" type="sibTrans" cxnId="{43C0AA0E-E879-4FBF-AA2B-471B6850B045}">
      <dgm:prSet/>
      <dgm:spPr/>
      <dgm:t>
        <a:bodyPr/>
        <a:lstStyle/>
        <a:p>
          <a:endParaRPr lang="en-US"/>
        </a:p>
      </dgm:t>
    </dgm:pt>
    <dgm:pt modelId="{94EDE3F1-7E4A-49E2-802D-306D9432D468}">
      <dgm:prSet/>
      <dgm:spPr/>
      <dgm:t>
        <a:bodyPr/>
        <a:lstStyle/>
        <a:p>
          <a:pPr>
            <a:lnSpc>
              <a:spcPct val="100000"/>
            </a:lnSpc>
          </a:pPr>
          <a:r>
            <a:rPr lang="el-GR" dirty="0"/>
            <a:t>Communication</a:t>
          </a:r>
          <a:endParaRPr lang="en-US" dirty="0"/>
        </a:p>
      </dgm:t>
    </dgm:pt>
    <dgm:pt modelId="{CDB77120-4157-41A0-BC9A-6829A6E420F9}" type="parTrans" cxnId="{D6AC5E1C-94F5-4A12-BBA6-47F14D5A2B21}">
      <dgm:prSet/>
      <dgm:spPr/>
      <dgm:t>
        <a:bodyPr/>
        <a:lstStyle/>
        <a:p>
          <a:endParaRPr lang="en-US"/>
        </a:p>
      </dgm:t>
    </dgm:pt>
    <dgm:pt modelId="{EC04F0CB-58DD-44B6-9854-9C6BDAC174EB}" type="sibTrans" cxnId="{D6AC5E1C-94F5-4A12-BBA6-47F14D5A2B21}">
      <dgm:prSet/>
      <dgm:spPr/>
      <dgm:t>
        <a:bodyPr/>
        <a:lstStyle/>
        <a:p>
          <a:endParaRPr lang="en-US"/>
        </a:p>
      </dgm:t>
    </dgm:pt>
    <dgm:pt modelId="{2DEBFD34-AEF4-4B9E-BAAA-011C551CEFB9}">
      <dgm:prSet/>
      <dgm:spPr/>
      <dgm:t>
        <a:bodyPr/>
        <a:lstStyle/>
        <a:p>
          <a:pPr>
            <a:lnSpc>
              <a:spcPct val="100000"/>
            </a:lnSpc>
          </a:pPr>
          <a:r>
            <a:rPr lang="el-GR" dirty="0"/>
            <a:t>Fairness</a:t>
          </a:r>
          <a:r>
            <a:rPr lang="en-US" dirty="0"/>
            <a:t> </a:t>
          </a:r>
        </a:p>
      </dgm:t>
    </dgm:pt>
    <dgm:pt modelId="{18A2AA64-5AEA-46B2-A321-0E3A66D0FF08}" type="parTrans" cxnId="{E9758BC0-2CE6-415D-9C57-75E8B2779701}">
      <dgm:prSet/>
      <dgm:spPr/>
      <dgm:t>
        <a:bodyPr/>
        <a:lstStyle/>
        <a:p>
          <a:endParaRPr lang="en-US"/>
        </a:p>
      </dgm:t>
    </dgm:pt>
    <dgm:pt modelId="{968CA45B-B7FB-4BDB-8746-57D69836CB1E}" type="sibTrans" cxnId="{E9758BC0-2CE6-415D-9C57-75E8B2779701}">
      <dgm:prSet/>
      <dgm:spPr/>
      <dgm:t>
        <a:bodyPr/>
        <a:lstStyle/>
        <a:p>
          <a:endParaRPr lang="en-US"/>
        </a:p>
      </dgm:t>
    </dgm:pt>
    <dgm:pt modelId="{944A126B-CA76-49CD-96B4-9E31507EC345}">
      <dgm:prSet/>
      <dgm:spPr/>
      <dgm:t>
        <a:bodyPr/>
        <a:lstStyle/>
        <a:p>
          <a:pPr>
            <a:lnSpc>
              <a:spcPct val="100000"/>
            </a:lnSpc>
          </a:pPr>
          <a:r>
            <a:rPr lang="el-GR" dirty="0"/>
            <a:t>Support</a:t>
          </a:r>
          <a:r>
            <a:rPr lang="en-US" dirty="0"/>
            <a:t> </a:t>
          </a:r>
        </a:p>
      </dgm:t>
    </dgm:pt>
    <dgm:pt modelId="{62E08853-F925-48BB-8F87-EB611496C45F}" type="parTrans" cxnId="{E91D7ACB-1A00-4820-8EC9-C1AE3B87B8AA}">
      <dgm:prSet/>
      <dgm:spPr/>
      <dgm:t>
        <a:bodyPr/>
        <a:lstStyle/>
        <a:p>
          <a:endParaRPr lang="en-US"/>
        </a:p>
      </dgm:t>
    </dgm:pt>
    <dgm:pt modelId="{96110068-2DC8-4DAB-9DAB-2CCB0A871466}" type="sibTrans" cxnId="{E91D7ACB-1A00-4820-8EC9-C1AE3B87B8AA}">
      <dgm:prSet/>
      <dgm:spPr/>
      <dgm:t>
        <a:bodyPr/>
        <a:lstStyle/>
        <a:p>
          <a:endParaRPr lang="en-US"/>
        </a:p>
      </dgm:t>
    </dgm:pt>
    <dgm:pt modelId="{B39AB4AE-F02D-4B7B-817C-C71978C6A7DC}">
      <dgm:prSet/>
      <dgm:spPr/>
      <dgm:t>
        <a:bodyPr/>
        <a:lstStyle/>
        <a:p>
          <a:pPr>
            <a:lnSpc>
              <a:spcPct val="100000"/>
            </a:lnSpc>
          </a:pPr>
          <a:r>
            <a:rPr lang="el-GR" dirty="0"/>
            <a:t>Leadership capacity</a:t>
          </a:r>
          <a:endParaRPr lang="en-US" dirty="0"/>
        </a:p>
      </dgm:t>
    </dgm:pt>
    <dgm:pt modelId="{24B4DC71-FEE9-49AA-AB56-345445273910}" type="parTrans" cxnId="{5E7C4DF9-512E-49C7-941A-AC869E9D1321}">
      <dgm:prSet/>
      <dgm:spPr/>
      <dgm:t>
        <a:bodyPr/>
        <a:lstStyle/>
        <a:p>
          <a:endParaRPr lang="en-US"/>
        </a:p>
      </dgm:t>
    </dgm:pt>
    <dgm:pt modelId="{C5DD2871-93D4-4577-8511-51B80871E995}" type="sibTrans" cxnId="{5E7C4DF9-512E-49C7-941A-AC869E9D1321}">
      <dgm:prSet/>
      <dgm:spPr/>
      <dgm:t>
        <a:bodyPr/>
        <a:lstStyle/>
        <a:p>
          <a:endParaRPr lang="en-US"/>
        </a:p>
      </dgm:t>
    </dgm:pt>
    <dgm:pt modelId="{5CD1D0EC-0E63-4890-8765-1B986066C743}" type="pres">
      <dgm:prSet presAssocID="{7F11ACBB-E496-4E3A-A812-FE0769B8E00C}" presName="root" presStyleCnt="0">
        <dgm:presLayoutVars>
          <dgm:dir/>
          <dgm:resizeHandles val="exact"/>
        </dgm:presLayoutVars>
      </dgm:prSet>
      <dgm:spPr/>
    </dgm:pt>
    <dgm:pt modelId="{9C2A1228-AD4D-4893-8524-63A437E7B3E6}" type="pres">
      <dgm:prSet presAssocID="{6E2C04DC-AEA6-40CD-BC18-15B57B9A3CC5}" presName="compNode" presStyleCnt="0"/>
      <dgm:spPr/>
    </dgm:pt>
    <dgm:pt modelId="{A0633794-58D8-489D-A04A-903B52075826}" type="pres">
      <dgm:prSet presAssocID="{6E2C04DC-AEA6-40CD-BC18-15B57B9A3CC5}" presName="bgRect" presStyleLbl="bgShp" presStyleIdx="0" presStyleCnt="5"/>
      <dgm:spPr/>
    </dgm:pt>
    <dgm:pt modelId="{C43568F9-FB4F-49B5-A67E-99B0BCCCADC1}" type="pres">
      <dgm:prSet presAssocID="{6E2C04DC-AEA6-40CD-BC18-15B57B9A3CC5}"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Users"/>
        </a:ext>
      </dgm:extLst>
    </dgm:pt>
    <dgm:pt modelId="{18C35246-D089-4D1C-AFF7-814954D6F94B}" type="pres">
      <dgm:prSet presAssocID="{6E2C04DC-AEA6-40CD-BC18-15B57B9A3CC5}" presName="spaceRect" presStyleCnt="0"/>
      <dgm:spPr/>
    </dgm:pt>
    <dgm:pt modelId="{30EA68E5-FB62-4CD1-8E00-4D2F2BF925F3}" type="pres">
      <dgm:prSet presAssocID="{6E2C04DC-AEA6-40CD-BC18-15B57B9A3CC5}" presName="parTx" presStyleLbl="revTx" presStyleIdx="0" presStyleCnt="5">
        <dgm:presLayoutVars>
          <dgm:chMax val="0"/>
          <dgm:chPref val="0"/>
        </dgm:presLayoutVars>
      </dgm:prSet>
      <dgm:spPr/>
    </dgm:pt>
    <dgm:pt modelId="{3CEFB71C-F143-4B38-9458-9440BA807E66}" type="pres">
      <dgm:prSet presAssocID="{8FF48043-7513-4489-B95E-15E393861472}" presName="sibTrans" presStyleCnt="0"/>
      <dgm:spPr/>
    </dgm:pt>
    <dgm:pt modelId="{62018E63-6F44-468D-AE9F-AABDF9EB573D}" type="pres">
      <dgm:prSet presAssocID="{94EDE3F1-7E4A-49E2-802D-306D9432D468}" presName="compNode" presStyleCnt="0"/>
      <dgm:spPr/>
    </dgm:pt>
    <dgm:pt modelId="{6D6F46AF-58DE-40E9-9789-7E6D0BA6FC74}" type="pres">
      <dgm:prSet presAssocID="{94EDE3F1-7E4A-49E2-802D-306D9432D468}" presName="bgRect" presStyleLbl="bgShp" presStyleIdx="1" presStyleCnt="5" custLinFactNeighborX="-397" custLinFactNeighborY="2620"/>
      <dgm:spPr/>
    </dgm:pt>
    <dgm:pt modelId="{CD77F274-8D1A-4E9C-B3B5-9360D0F0CC88}" type="pres">
      <dgm:prSet presAssocID="{94EDE3F1-7E4A-49E2-802D-306D9432D468}"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mail"/>
        </a:ext>
      </dgm:extLst>
    </dgm:pt>
    <dgm:pt modelId="{07CE9601-6619-4514-8D15-F03AED25473D}" type="pres">
      <dgm:prSet presAssocID="{94EDE3F1-7E4A-49E2-802D-306D9432D468}" presName="spaceRect" presStyleCnt="0"/>
      <dgm:spPr/>
    </dgm:pt>
    <dgm:pt modelId="{8CD148FD-7F13-4981-B39C-A97B68EDE132}" type="pres">
      <dgm:prSet presAssocID="{94EDE3F1-7E4A-49E2-802D-306D9432D468}" presName="parTx" presStyleLbl="revTx" presStyleIdx="1" presStyleCnt="5">
        <dgm:presLayoutVars>
          <dgm:chMax val="0"/>
          <dgm:chPref val="0"/>
        </dgm:presLayoutVars>
      </dgm:prSet>
      <dgm:spPr/>
    </dgm:pt>
    <dgm:pt modelId="{2DA82ED9-5A96-4ABE-8B24-A33CFC72CA56}" type="pres">
      <dgm:prSet presAssocID="{EC04F0CB-58DD-44B6-9854-9C6BDAC174EB}" presName="sibTrans" presStyleCnt="0"/>
      <dgm:spPr/>
    </dgm:pt>
    <dgm:pt modelId="{065F79B8-3D64-421A-8EE3-5BB0E476476D}" type="pres">
      <dgm:prSet presAssocID="{2DEBFD34-AEF4-4B9E-BAAA-011C551CEFB9}" presName="compNode" presStyleCnt="0"/>
      <dgm:spPr/>
    </dgm:pt>
    <dgm:pt modelId="{37700110-BBAE-4CF5-9A75-55D13F2CFBF7}" type="pres">
      <dgm:prSet presAssocID="{2DEBFD34-AEF4-4B9E-BAAA-011C551CEFB9}" presName="bgRect" presStyleLbl="bgShp" presStyleIdx="2" presStyleCnt="5"/>
      <dgm:spPr/>
    </dgm:pt>
    <dgm:pt modelId="{663A553A-0444-4D3E-B3B9-47D793E930A2}" type="pres">
      <dgm:prSet presAssocID="{2DEBFD34-AEF4-4B9E-BAAA-011C551CEFB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cales of Justice"/>
        </a:ext>
      </dgm:extLst>
    </dgm:pt>
    <dgm:pt modelId="{AE456D3A-30E8-411A-8C1C-1282B3657FA7}" type="pres">
      <dgm:prSet presAssocID="{2DEBFD34-AEF4-4B9E-BAAA-011C551CEFB9}" presName="spaceRect" presStyleCnt="0"/>
      <dgm:spPr/>
    </dgm:pt>
    <dgm:pt modelId="{2234318B-18AE-404D-B4CA-89C34EA088E8}" type="pres">
      <dgm:prSet presAssocID="{2DEBFD34-AEF4-4B9E-BAAA-011C551CEFB9}" presName="parTx" presStyleLbl="revTx" presStyleIdx="2" presStyleCnt="5">
        <dgm:presLayoutVars>
          <dgm:chMax val="0"/>
          <dgm:chPref val="0"/>
        </dgm:presLayoutVars>
      </dgm:prSet>
      <dgm:spPr/>
    </dgm:pt>
    <dgm:pt modelId="{C039A36B-AE1A-4726-A4BF-00577EE4E043}" type="pres">
      <dgm:prSet presAssocID="{968CA45B-B7FB-4BDB-8746-57D69836CB1E}" presName="sibTrans" presStyleCnt="0"/>
      <dgm:spPr/>
    </dgm:pt>
    <dgm:pt modelId="{A97B95FC-196F-448B-97C1-30E4BB09EBBA}" type="pres">
      <dgm:prSet presAssocID="{944A126B-CA76-49CD-96B4-9E31507EC345}" presName="compNode" presStyleCnt="0"/>
      <dgm:spPr/>
    </dgm:pt>
    <dgm:pt modelId="{76D0F64E-D7A1-45C5-9F52-0CE695B1F998}" type="pres">
      <dgm:prSet presAssocID="{944A126B-CA76-49CD-96B4-9E31507EC345}" presName="bgRect" presStyleLbl="bgShp" presStyleIdx="3" presStyleCnt="5"/>
      <dgm:spPr/>
    </dgm:pt>
    <dgm:pt modelId="{C29BC608-4785-46AA-8905-6A4B620B6B19}" type="pres">
      <dgm:prSet presAssocID="{944A126B-CA76-49CD-96B4-9E31507EC345}"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l center"/>
        </a:ext>
      </dgm:extLst>
    </dgm:pt>
    <dgm:pt modelId="{2B87E01F-66FD-4378-A533-0DE45B125886}" type="pres">
      <dgm:prSet presAssocID="{944A126B-CA76-49CD-96B4-9E31507EC345}" presName="spaceRect" presStyleCnt="0"/>
      <dgm:spPr/>
    </dgm:pt>
    <dgm:pt modelId="{68D1B205-B937-41F0-979B-CABC7F3282A6}" type="pres">
      <dgm:prSet presAssocID="{944A126B-CA76-49CD-96B4-9E31507EC345}" presName="parTx" presStyleLbl="revTx" presStyleIdx="3" presStyleCnt="5">
        <dgm:presLayoutVars>
          <dgm:chMax val="0"/>
          <dgm:chPref val="0"/>
        </dgm:presLayoutVars>
      </dgm:prSet>
      <dgm:spPr/>
    </dgm:pt>
    <dgm:pt modelId="{2BFAEC7C-4D1B-48BC-839F-B4E833B8371E}" type="pres">
      <dgm:prSet presAssocID="{96110068-2DC8-4DAB-9DAB-2CCB0A871466}" presName="sibTrans" presStyleCnt="0"/>
      <dgm:spPr/>
    </dgm:pt>
    <dgm:pt modelId="{2046A234-A1FF-41BF-A770-80CFC7A840AD}" type="pres">
      <dgm:prSet presAssocID="{B39AB4AE-F02D-4B7B-817C-C71978C6A7DC}" presName="compNode" presStyleCnt="0"/>
      <dgm:spPr/>
    </dgm:pt>
    <dgm:pt modelId="{97506B0C-C678-432B-B5AA-908B5D8B119F}" type="pres">
      <dgm:prSet presAssocID="{B39AB4AE-F02D-4B7B-817C-C71978C6A7DC}" presName="bgRect" presStyleLbl="bgShp" presStyleIdx="4" presStyleCnt="5"/>
      <dgm:spPr/>
    </dgm:pt>
    <dgm:pt modelId="{C9B106A7-F8F3-47E1-A560-635CB66DAE4B}" type="pres">
      <dgm:prSet presAssocID="{B39AB4AE-F02D-4B7B-817C-C71978C6A7DC}"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Head with Gears"/>
        </a:ext>
      </dgm:extLst>
    </dgm:pt>
    <dgm:pt modelId="{5B7EA744-0228-48F0-884A-022828DA6754}" type="pres">
      <dgm:prSet presAssocID="{B39AB4AE-F02D-4B7B-817C-C71978C6A7DC}" presName="spaceRect" presStyleCnt="0"/>
      <dgm:spPr/>
    </dgm:pt>
    <dgm:pt modelId="{9ABC8E0D-52FC-42F0-A0FF-EF29240ABBB5}" type="pres">
      <dgm:prSet presAssocID="{B39AB4AE-F02D-4B7B-817C-C71978C6A7DC}" presName="parTx" presStyleLbl="revTx" presStyleIdx="4" presStyleCnt="5">
        <dgm:presLayoutVars>
          <dgm:chMax val="0"/>
          <dgm:chPref val="0"/>
        </dgm:presLayoutVars>
      </dgm:prSet>
      <dgm:spPr/>
    </dgm:pt>
  </dgm:ptLst>
  <dgm:cxnLst>
    <dgm:cxn modelId="{43C0AA0E-E879-4FBF-AA2B-471B6850B045}" srcId="{7F11ACBB-E496-4E3A-A812-FE0769B8E00C}" destId="{6E2C04DC-AEA6-40CD-BC18-15B57B9A3CC5}" srcOrd="0" destOrd="0" parTransId="{56B15BB3-3004-4784-8B8D-A4229F5D898D}" sibTransId="{8FF48043-7513-4489-B95E-15E393861472}"/>
    <dgm:cxn modelId="{D6AC5E1C-94F5-4A12-BBA6-47F14D5A2B21}" srcId="{7F11ACBB-E496-4E3A-A812-FE0769B8E00C}" destId="{94EDE3F1-7E4A-49E2-802D-306D9432D468}" srcOrd="1" destOrd="0" parTransId="{CDB77120-4157-41A0-BC9A-6829A6E420F9}" sibTransId="{EC04F0CB-58DD-44B6-9854-9C6BDAC174EB}"/>
    <dgm:cxn modelId="{D83EDA28-247D-4A65-842F-CC0AB021945F}" type="presOf" srcId="{944A126B-CA76-49CD-96B4-9E31507EC345}" destId="{68D1B205-B937-41F0-979B-CABC7F3282A6}" srcOrd="0" destOrd="0" presId="urn:microsoft.com/office/officeart/2018/2/layout/IconVerticalSolidList"/>
    <dgm:cxn modelId="{9D2A6848-A4CF-4D35-AFB1-2CAAC47ABDE2}" type="presOf" srcId="{B39AB4AE-F02D-4B7B-817C-C71978C6A7DC}" destId="{9ABC8E0D-52FC-42F0-A0FF-EF29240ABBB5}" srcOrd="0" destOrd="0" presId="urn:microsoft.com/office/officeart/2018/2/layout/IconVerticalSolidList"/>
    <dgm:cxn modelId="{11D72552-4CCF-40EF-9501-E2C463362184}" type="presOf" srcId="{94EDE3F1-7E4A-49E2-802D-306D9432D468}" destId="{8CD148FD-7F13-4981-B39C-A97B68EDE132}" srcOrd="0" destOrd="0" presId="urn:microsoft.com/office/officeart/2018/2/layout/IconVerticalSolidList"/>
    <dgm:cxn modelId="{F59CFB6C-2C4F-4F61-8544-DAFABA3A0EE2}" type="presOf" srcId="{2DEBFD34-AEF4-4B9E-BAAA-011C551CEFB9}" destId="{2234318B-18AE-404D-B4CA-89C34EA088E8}" srcOrd="0" destOrd="0" presId="urn:microsoft.com/office/officeart/2018/2/layout/IconVerticalSolidList"/>
    <dgm:cxn modelId="{1275987E-0CC6-42DD-AEA2-9DA84E7EEC2B}" type="presOf" srcId="{6E2C04DC-AEA6-40CD-BC18-15B57B9A3CC5}" destId="{30EA68E5-FB62-4CD1-8E00-4D2F2BF925F3}" srcOrd="0" destOrd="0" presId="urn:microsoft.com/office/officeart/2018/2/layout/IconVerticalSolidList"/>
    <dgm:cxn modelId="{A210AF87-41E6-4F49-9735-D24A2678ECED}" type="presOf" srcId="{7F11ACBB-E496-4E3A-A812-FE0769B8E00C}" destId="{5CD1D0EC-0E63-4890-8765-1B986066C743}" srcOrd="0" destOrd="0" presId="urn:microsoft.com/office/officeart/2018/2/layout/IconVerticalSolidList"/>
    <dgm:cxn modelId="{E9758BC0-2CE6-415D-9C57-75E8B2779701}" srcId="{7F11ACBB-E496-4E3A-A812-FE0769B8E00C}" destId="{2DEBFD34-AEF4-4B9E-BAAA-011C551CEFB9}" srcOrd="2" destOrd="0" parTransId="{18A2AA64-5AEA-46B2-A321-0E3A66D0FF08}" sibTransId="{968CA45B-B7FB-4BDB-8746-57D69836CB1E}"/>
    <dgm:cxn modelId="{E91D7ACB-1A00-4820-8EC9-C1AE3B87B8AA}" srcId="{7F11ACBB-E496-4E3A-A812-FE0769B8E00C}" destId="{944A126B-CA76-49CD-96B4-9E31507EC345}" srcOrd="3" destOrd="0" parTransId="{62E08853-F925-48BB-8F87-EB611496C45F}" sibTransId="{96110068-2DC8-4DAB-9DAB-2CCB0A871466}"/>
    <dgm:cxn modelId="{5E7C4DF9-512E-49C7-941A-AC869E9D1321}" srcId="{7F11ACBB-E496-4E3A-A812-FE0769B8E00C}" destId="{B39AB4AE-F02D-4B7B-817C-C71978C6A7DC}" srcOrd="4" destOrd="0" parTransId="{24B4DC71-FEE9-49AA-AB56-345445273910}" sibTransId="{C5DD2871-93D4-4577-8511-51B80871E995}"/>
    <dgm:cxn modelId="{5048EFB7-A236-4B27-B16C-0688004B0CEB}" type="presParOf" srcId="{5CD1D0EC-0E63-4890-8765-1B986066C743}" destId="{9C2A1228-AD4D-4893-8524-63A437E7B3E6}" srcOrd="0" destOrd="0" presId="urn:microsoft.com/office/officeart/2018/2/layout/IconVerticalSolidList"/>
    <dgm:cxn modelId="{0CDD299B-EFD6-4FF7-9FCF-E44E61993E6A}" type="presParOf" srcId="{9C2A1228-AD4D-4893-8524-63A437E7B3E6}" destId="{A0633794-58D8-489D-A04A-903B52075826}" srcOrd="0" destOrd="0" presId="urn:microsoft.com/office/officeart/2018/2/layout/IconVerticalSolidList"/>
    <dgm:cxn modelId="{37A9A268-9137-44D3-A820-CF88B53E2D6F}" type="presParOf" srcId="{9C2A1228-AD4D-4893-8524-63A437E7B3E6}" destId="{C43568F9-FB4F-49B5-A67E-99B0BCCCADC1}" srcOrd="1" destOrd="0" presId="urn:microsoft.com/office/officeart/2018/2/layout/IconVerticalSolidList"/>
    <dgm:cxn modelId="{4574B2E6-046B-4985-9AE2-60CD8467EA2B}" type="presParOf" srcId="{9C2A1228-AD4D-4893-8524-63A437E7B3E6}" destId="{18C35246-D089-4D1C-AFF7-814954D6F94B}" srcOrd="2" destOrd="0" presId="urn:microsoft.com/office/officeart/2018/2/layout/IconVerticalSolidList"/>
    <dgm:cxn modelId="{C4AD3549-7B34-45E9-93CE-2935B4D0EB7F}" type="presParOf" srcId="{9C2A1228-AD4D-4893-8524-63A437E7B3E6}" destId="{30EA68E5-FB62-4CD1-8E00-4D2F2BF925F3}" srcOrd="3" destOrd="0" presId="urn:microsoft.com/office/officeart/2018/2/layout/IconVerticalSolidList"/>
    <dgm:cxn modelId="{515DA0DF-C6F1-44DF-855E-EED11A1850DE}" type="presParOf" srcId="{5CD1D0EC-0E63-4890-8765-1B986066C743}" destId="{3CEFB71C-F143-4B38-9458-9440BA807E66}" srcOrd="1" destOrd="0" presId="urn:microsoft.com/office/officeart/2018/2/layout/IconVerticalSolidList"/>
    <dgm:cxn modelId="{C6F4A852-B716-455E-84D3-B8FB735B0CB2}" type="presParOf" srcId="{5CD1D0EC-0E63-4890-8765-1B986066C743}" destId="{62018E63-6F44-468D-AE9F-AABDF9EB573D}" srcOrd="2" destOrd="0" presId="urn:microsoft.com/office/officeart/2018/2/layout/IconVerticalSolidList"/>
    <dgm:cxn modelId="{6C4C3AF4-3A5D-4E3B-ABF9-5CC205DA00A0}" type="presParOf" srcId="{62018E63-6F44-468D-AE9F-AABDF9EB573D}" destId="{6D6F46AF-58DE-40E9-9789-7E6D0BA6FC74}" srcOrd="0" destOrd="0" presId="urn:microsoft.com/office/officeart/2018/2/layout/IconVerticalSolidList"/>
    <dgm:cxn modelId="{93ADEA5A-C4B5-4B64-BD44-9B2E456C216B}" type="presParOf" srcId="{62018E63-6F44-468D-AE9F-AABDF9EB573D}" destId="{CD77F274-8D1A-4E9C-B3B5-9360D0F0CC88}" srcOrd="1" destOrd="0" presId="urn:microsoft.com/office/officeart/2018/2/layout/IconVerticalSolidList"/>
    <dgm:cxn modelId="{D960D5E7-53F3-4E56-95E7-B81E09376F83}" type="presParOf" srcId="{62018E63-6F44-468D-AE9F-AABDF9EB573D}" destId="{07CE9601-6619-4514-8D15-F03AED25473D}" srcOrd="2" destOrd="0" presId="urn:microsoft.com/office/officeart/2018/2/layout/IconVerticalSolidList"/>
    <dgm:cxn modelId="{41D0B5E8-955E-465D-BD4E-D5995480E513}" type="presParOf" srcId="{62018E63-6F44-468D-AE9F-AABDF9EB573D}" destId="{8CD148FD-7F13-4981-B39C-A97B68EDE132}" srcOrd="3" destOrd="0" presId="urn:microsoft.com/office/officeart/2018/2/layout/IconVerticalSolidList"/>
    <dgm:cxn modelId="{0BB477F4-DA82-4E4F-AE83-FDA06A5259DF}" type="presParOf" srcId="{5CD1D0EC-0E63-4890-8765-1B986066C743}" destId="{2DA82ED9-5A96-4ABE-8B24-A33CFC72CA56}" srcOrd="3" destOrd="0" presId="urn:microsoft.com/office/officeart/2018/2/layout/IconVerticalSolidList"/>
    <dgm:cxn modelId="{65311927-1C9C-4FB8-A12E-4DE4A529223F}" type="presParOf" srcId="{5CD1D0EC-0E63-4890-8765-1B986066C743}" destId="{065F79B8-3D64-421A-8EE3-5BB0E476476D}" srcOrd="4" destOrd="0" presId="urn:microsoft.com/office/officeart/2018/2/layout/IconVerticalSolidList"/>
    <dgm:cxn modelId="{FB057C8A-69CE-455A-8825-950A440D2EBA}" type="presParOf" srcId="{065F79B8-3D64-421A-8EE3-5BB0E476476D}" destId="{37700110-BBAE-4CF5-9A75-55D13F2CFBF7}" srcOrd="0" destOrd="0" presId="urn:microsoft.com/office/officeart/2018/2/layout/IconVerticalSolidList"/>
    <dgm:cxn modelId="{296BD435-3217-4B77-97E7-000D5C5DB71B}" type="presParOf" srcId="{065F79B8-3D64-421A-8EE3-5BB0E476476D}" destId="{663A553A-0444-4D3E-B3B9-47D793E930A2}" srcOrd="1" destOrd="0" presId="urn:microsoft.com/office/officeart/2018/2/layout/IconVerticalSolidList"/>
    <dgm:cxn modelId="{261594F7-4A38-4785-B3E9-76D9286B2AD2}" type="presParOf" srcId="{065F79B8-3D64-421A-8EE3-5BB0E476476D}" destId="{AE456D3A-30E8-411A-8C1C-1282B3657FA7}" srcOrd="2" destOrd="0" presId="urn:microsoft.com/office/officeart/2018/2/layout/IconVerticalSolidList"/>
    <dgm:cxn modelId="{C23EA73B-85AF-4856-96FD-DDE092E9D7EE}" type="presParOf" srcId="{065F79B8-3D64-421A-8EE3-5BB0E476476D}" destId="{2234318B-18AE-404D-B4CA-89C34EA088E8}" srcOrd="3" destOrd="0" presId="urn:microsoft.com/office/officeart/2018/2/layout/IconVerticalSolidList"/>
    <dgm:cxn modelId="{5F5BC7A8-A3A3-4F3A-9606-F54204671571}" type="presParOf" srcId="{5CD1D0EC-0E63-4890-8765-1B986066C743}" destId="{C039A36B-AE1A-4726-A4BF-00577EE4E043}" srcOrd="5" destOrd="0" presId="urn:microsoft.com/office/officeart/2018/2/layout/IconVerticalSolidList"/>
    <dgm:cxn modelId="{7F23F2CC-E348-4B50-8696-BA6D729DAD05}" type="presParOf" srcId="{5CD1D0EC-0E63-4890-8765-1B986066C743}" destId="{A97B95FC-196F-448B-97C1-30E4BB09EBBA}" srcOrd="6" destOrd="0" presId="urn:microsoft.com/office/officeart/2018/2/layout/IconVerticalSolidList"/>
    <dgm:cxn modelId="{3B5EE68C-7A5A-44E5-A041-E8B22341C586}" type="presParOf" srcId="{A97B95FC-196F-448B-97C1-30E4BB09EBBA}" destId="{76D0F64E-D7A1-45C5-9F52-0CE695B1F998}" srcOrd="0" destOrd="0" presId="urn:microsoft.com/office/officeart/2018/2/layout/IconVerticalSolidList"/>
    <dgm:cxn modelId="{81E38A64-B7AE-4764-A284-824193611A5D}" type="presParOf" srcId="{A97B95FC-196F-448B-97C1-30E4BB09EBBA}" destId="{C29BC608-4785-46AA-8905-6A4B620B6B19}" srcOrd="1" destOrd="0" presId="urn:microsoft.com/office/officeart/2018/2/layout/IconVerticalSolidList"/>
    <dgm:cxn modelId="{4560F55D-C6D4-481B-8331-B4DED668DF2B}" type="presParOf" srcId="{A97B95FC-196F-448B-97C1-30E4BB09EBBA}" destId="{2B87E01F-66FD-4378-A533-0DE45B125886}" srcOrd="2" destOrd="0" presId="urn:microsoft.com/office/officeart/2018/2/layout/IconVerticalSolidList"/>
    <dgm:cxn modelId="{C7734B54-B784-4234-8722-D8FDF3F331FF}" type="presParOf" srcId="{A97B95FC-196F-448B-97C1-30E4BB09EBBA}" destId="{68D1B205-B937-41F0-979B-CABC7F3282A6}" srcOrd="3" destOrd="0" presId="urn:microsoft.com/office/officeart/2018/2/layout/IconVerticalSolidList"/>
    <dgm:cxn modelId="{CABEEAB7-D2E5-4B76-A21A-E8027277AB08}" type="presParOf" srcId="{5CD1D0EC-0E63-4890-8765-1B986066C743}" destId="{2BFAEC7C-4D1B-48BC-839F-B4E833B8371E}" srcOrd="7" destOrd="0" presId="urn:microsoft.com/office/officeart/2018/2/layout/IconVerticalSolidList"/>
    <dgm:cxn modelId="{8149132C-93C9-4C73-9F43-BB8BB6767650}" type="presParOf" srcId="{5CD1D0EC-0E63-4890-8765-1B986066C743}" destId="{2046A234-A1FF-41BF-A770-80CFC7A840AD}" srcOrd="8" destOrd="0" presId="urn:microsoft.com/office/officeart/2018/2/layout/IconVerticalSolidList"/>
    <dgm:cxn modelId="{67F24EDD-728B-4FD0-8D05-87BE79105D4A}" type="presParOf" srcId="{2046A234-A1FF-41BF-A770-80CFC7A840AD}" destId="{97506B0C-C678-432B-B5AA-908B5D8B119F}" srcOrd="0" destOrd="0" presId="urn:microsoft.com/office/officeart/2018/2/layout/IconVerticalSolidList"/>
    <dgm:cxn modelId="{ED2555D2-1CAB-4A96-AC3E-76787E19C2B3}" type="presParOf" srcId="{2046A234-A1FF-41BF-A770-80CFC7A840AD}" destId="{C9B106A7-F8F3-47E1-A560-635CB66DAE4B}" srcOrd="1" destOrd="0" presId="urn:microsoft.com/office/officeart/2018/2/layout/IconVerticalSolidList"/>
    <dgm:cxn modelId="{E8AD7A2D-8CFF-4DBA-9453-B5AF778D57DB}" type="presParOf" srcId="{2046A234-A1FF-41BF-A770-80CFC7A840AD}" destId="{5B7EA744-0228-48F0-884A-022828DA6754}" srcOrd="2" destOrd="0" presId="urn:microsoft.com/office/officeart/2018/2/layout/IconVerticalSolidList"/>
    <dgm:cxn modelId="{9719271E-4E01-4DD5-8350-4B879D3E6C1A}" type="presParOf" srcId="{2046A234-A1FF-41BF-A770-80CFC7A840AD}" destId="{9ABC8E0D-52FC-42F0-A0FF-EF29240ABBB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75B122-ABCB-483E-9097-2CE285BC7485}" type="doc">
      <dgm:prSet loTypeId="urn:microsoft.com/office/officeart/2005/8/layout/hList1" loCatId="list" qsTypeId="urn:microsoft.com/office/officeart/2005/8/quickstyle/simple4" qsCatId="simple" csTypeId="urn:microsoft.com/office/officeart/2005/8/colors/accent2_2" csCatId="accent2"/>
      <dgm:spPr/>
      <dgm:t>
        <a:bodyPr/>
        <a:lstStyle/>
        <a:p>
          <a:endParaRPr lang="en-US"/>
        </a:p>
      </dgm:t>
    </dgm:pt>
    <dgm:pt modelId="{4050D945-465C-4D4E-8A22-A5B4F3C7FDB2}">
      <dgm:prSet/>
      <dgm:spPr/>
      <dgm:t>
        <a:bodyPr/>
        <a:lstStyle/>
        <a:p>
          <a:r>
            <a:rPr lang="el-GR"/>
            <a:t>Individual Differences</a:t>
          </a:r>
          <a:endParaRPr lang="en-US"/>
        </a:p>
      </dgm:t>
    </dgm:pt>
    <dgm:pt modelId="{262E2D92-365A-42BE-9BCB-FDC0BF587AA2}" type="parTrans" cxnId="{7AA28B85-1148-4C97-935C-E484B83C24B2}">
      <dgm:prSet/>
      <dgm:spPr/>
      <dgm:t>
        <a:bodyPr/>
        <a:lstStyle/>
        <a:p>
          <a:endParaRPr lang="en-US"/>
        </a:p>
      </dgm:t>
    </dgm:pt>
    <dgm:pt modelId="{8061498B-FD8F-49D7-BAF9-C1B5786A8FA3}" type="sibTrans" cxnId="{7AA28B85-1148-4C97-935C-E484B83C24B2}">
      <dgm:prSet/>
      <dgm:spPr/>
      <dgm:t>
        <a:bodyPr/>
        <a:lstStyle/>
        <a:p>
          <a:endParaRPr lang="en-US"/>
        </a:p>
      </dgm:t>
    </dgm:pt>
    <dgm:pt modelId="{CF0D4B92-E588-4DBE-8DCD-D7CDC7D243EC}">
      <dgm:prSet/>
      <dgm:spPr/>
      <dgm:t>
        <a:bodyPr/>
        <a:lstStyle/>
        <a:p>
          <a:r>
            <a:rPr lang="el-GR"/>
            <a:t>Personality</a:t>
          </a:r>
          <a:endParaRPr lang="en-US"/>
        </a:p>
      </dgm:t>
    </dgm:pt>
    <dgm:pt modelId="{F5CB8ECE-BF65-4ADE-9395-A925D3527E72}" type="parTrans" cxnId="{1455C72A-F2DA-45DF-A987-B289617E2201}">
      <dgm:prSet/>
      <dgm:spPr/>
      <dgm:t>
        <a:bodyPr/>
        <a:lstStyle/>
        <a:p>
          <a:endParaRPr lang="en-US"/>
        </a:p>
      </dgm:t>
    </dgm:pt>
    <dgm:pt modelId="{610AD4AF-19CF-433F-AC54-51F773F552F3}" type="sibTrans" cxnId="{1455C72A-F2DA-45DF-A987-B289617E2201}">
      <dgm:prSet/>
      <dgm:spPr/>
      <dgm:t>
        <a:bodyPr/>
        <a:lstStyle/>
        <a:p>
          <a:endParaRPr lang="en-US"/>
        </a:p>
      </dgm:t>
    </dgm:pt>
    <dgm:pt modelId="{C48B188F-0263-48EA-84FD-1AD36D790CA3}">
      <dgm:prSet/>
      <dgm:spPr/>
      <dgm:t>
        <a:bodyPr/>
        <a:lstStyle/>
        <a:p>
          <a:r>
            <a:rPr lang="el-GR"/>
            <a:t>Self-esteem</a:t>
          </a:r>
          <a:endParaRPr lang="en-US"/>
        </a:p>
      </dgm:t>
    </dgm:pt>
    <dgm:pt modelId="{96F57B1B-3CEE-485F-A699-FAD7008D8F3B}" type="parTrans" cxnId="{F79EB199-D8D8-4EB0-8450-731EE7AD26D5}">
      <dgm:prSet/>
      <dgm:spPr/>
      <dgm:t>
        <a:bodyPr/>
        <a:lstStyle/>
        <a:p>
          <a:endParaRPr lang="en-US"/>
        </a:p>
      </dgm:t>
    </dgm:pt>
    <dgm:pt modelId="{B20D2265-F965-4AD0-8470-D52C5EEEA516}" type="sibTrans" cxnId="{F79EB199-D8D8-4EB0-8450-731EE7AD26D5}">
      <dgm:prSet/>
      <dgm:spPr/>
      <dgm:t>
        <a:bodyPr/>
        <a:lstStyle/>
        <a:p>
          <a:endParaRPr lang="en-US"/>
        </a:p>
      </dgm:t>
    </dgm:pt>
    <dgm:pt modelId="{888C22EB-FB9C-4B6E-9C04-16345F8A463E}">
      <dgm:prSet/>
      <dgm:spPr/>
      <dgm:t>
        <a:bodyPr/>
        <a:lstStyle/>
        <a:p>
          <a:r>
            <a:rPr lang="el-GR"/>
            <a:t>Locus of control</a:t>
          </a:r>
          <a:endParaRPr lang="en-US"/>
        </a:p>
      </dgm:t>
    </dgm:pt>
    <dgm:pt modelId="{896FF78D-249D-4EA4-BBA0-767D55E199AC}" type="parTrans" cxnId="{0EE45992-03F5-4418-AD24-9C813790D8BF}">
      <dgm:prSet/>
      <dgm:spPr/>
      <dgm:t>
        <a:bodyPr/>
        <a:lstStyle/>
        <a:p>
          <a:endParaRPr lang="en-US"/>
        </a:p>
      </dgm:t>
    </dgm:pt>
    <dgm:pt modelId="{64C0E7D2-EA6C-440A-9DED-A79EC6136D58}" type="sibTrans" cxnId="{0EE45992-03F5-4418-AD24-9C813790D8BF}">
      <dgm:prSet/>
      <dgm:spPr/>
      <dgm:t>
        <a:bodyPr/>
        <a:lstStyle/>
        <a:p>
          <a:endParaRPr lang="en-US"/>
        </a:p>
      </dgm:t>
    </dgm:pt>
    <dgm:pt modelId="{F8BA1BD4-77D9-417A-A9F2-004579602370}">
      <dgm:prSet/>
      <dgm:spPr/>
      <dgm:t>
        <a:bodyPr/>
        <a:lstStyle/>
        <a:p>
          <a:r>
            <a:rPr lang="el-GR"/>
            <a:t>Impact of Change</a:t>
          </a:r>
          <a:endParaRPr lang="en-US"/>
        </a:p>
      </dgm:t>
    </dgm:pt>
    <dgm:pt modelId="{8DAE5815-8728-4555-8254-1AFA9379A842}" type="parTrans" cxnId="{BFA4DD86-7227-450A-BA2C-F5778754FAAD}">
      <dgm:prSet/>
      <dgm:spPr/>
      <dgm:t>
        <a:bodyPr/>
        <a:lstStyle/>
        <a:p>
          <a:endParaRPr lang="en-US"/>
        </a:p>
      </dgm:t>
    </dgm:pt>
    <dgm:pt modelId="{26B097BB-A43D-479F-93B0-BD78057C178D}" type="sibTrans" cxnId="{BFA4DD86-7227-450A-BA2C-F5778754FAAD}">
      <dgm:prSet/>
      <dgm:spPr/>
      <dgm:t>
        <a:bodyPr/>
        <a:lstStyle/>
        <a:p>
          <a:endParaRPr lang="en-US"/>
        </a:p>
      </dgm:t>
    </dgm:pt>
    <dgm:pt modelId="{3209FFE0-0E55-4C65-B649-3271297A5E20}">
      <dgm:prSet/>
      <dgm:spPr/>
      <dgm:t>
        <a:bodyPr/>
        <a:lstStyle/>
        <a:p>
          <a:r>
            <a:rPr lang="el-GR"/>
            <a:t>Benefits and costs of the change</a:t>
          </a:r>
          <a:endParaRPr lang="en-US"/>
        </a:p>
      </dgm:t>
    </dgm:pt>
    <dgm:pt modelId="{406FE23E-E97C-4372-8AAE-0DE597F3094D}" type="parTrans" cxnId="{215BFFE0-62E2-40B8-A90B-F6CE94AB5933}">
      <dgm:prSet/>
      <dgm:spPr/>
      <dgm:t>
        <a:bodyPr/>
        <a:lstStyle/>
        <a:p>
          <a:endParaRPr lang="en-US"/>
        </a:p>
      </dgm:t>
    </dgm:pt>
    <dgm:pt modelId="{827C6E8F-05E1-41EB-85E1-0852DA2099E6}" type="sibTrans" cxnId="{215BFFE0-62E2-40B8-A90B-F6CE94AB5933}">
      <dgm:prSet/>
      <dgm:spPr/>
      <dgm:t>
        <a:bodyPr/>
        <a:lstStyle/>
        <a:p>
          <a:endParaRPr lang="en-US"/>
        </a:p>
      </dgm:t>
    </dgm:pt>
    <dgm:pt modelId="{5C90EA4D-8EC5-4187-9562-A1A626623F56}">
      <dgm:prSet/>
      <dgm:spPr/>
      <dgm:t>
        <a:bodyPr/>
        <a:lstStyle/>
        <a:p>
          <a:r>
            <a:rPr lang="el-GR"/>
            <a:t>Existing conditions</a:t>
          </a:r>
          <a:endParaRPr lang="en-US"/>
        </a:p>
      </dgm:t>
    </dgm:pt>
    <dgm:pt modelId="{1BBC5052-2E11-4CD9-9103-244119AE7C1A}" type="parTrans" cxnId="{02D9FC79-9BDF-4ECD-AB37-589233CB80D2}">
      <dgm:prSet/>
      <dgm:spPr/>
      <dgm:t>
        <a:bodyPr/>
        <a:lstStyle/>
        <a:p>
          <a:endParaRPr lang="en-US"/>
        </a:p>
      </dgm:t>
    </dgm:pt>
    <dgm:pt modelId="{75E3F07A-3E93-48A5-987B-5B1FAA802202}" type="sibTrans" cxnId="{02D9FC79-9BDF-4ECD-AB37-589233CB80D2}">
      <dgm:prSet/>
      <dgm:spPr/>
      <dgm:t>
        <a:bodyPr/>
        <a:lstStyle/>
        <a:p>
          <a:endParaRPr lang="en-US"/>
        </a:p>
      </dgm:t>
    </dgm:pt>
    <dgm:pt modelId="{014BB76A-F6CC-4D52-9B62-0EEEDA5F567F}">
      <dgm:prSet/>
      <dgm:spPr/>
      <dgm:t>
        <a:bodyPr/>
        <a:lstStyle/>
        <a:p>
          <a:r>
            <a:rPr lang="el-GR"/>
            <a:t>Leadership</a:t>
          </a:r>
          <a:endParaRPr lang="en-US"/>
        </a:p>
      </dgm:t>
    </dgm:pt>
    <dgm:pt modelId="{1C227316-A6A1-4C71-9E21-6ADCDA89237A}" type="parTrans" cxnId="{B79CC874-66BC-41C2-8032-0E4BB70E512C}">
      <dgm:prSet/>
      <dgm:spPr/>
      <dgm:t>
        <a:bodyPr/>
        <a:lstStyle/>
        <a:p>
          <a:endParaRPr lang="en-US"/>
        </a:p>
      </dgm:t>
    </dgm:pt>
    <dgm:pt modelId="{45711919-DB4C-4C8E-A073-BF858964257F}" type="sibTrans" cxnId="{B79CC874-66BC-41C2-8032-0E4BB70E512C}">
      <dgm:prSet/>
      <dgm:spPr/>
      <dgm:t>
        <a:bodyPr/>
        <a:lstStyle/>
        <a:p>
          <a:endParaRPr lang="en-US"/>
        </a:p>
      </dgm:t>
    </dgm:pt>
    <dgm:pt modelId="{601E4F60-9A67-4BE4-9503-FDF0F7A01727}">
      <dgm:prSet/>
      <dgm:spPr/>
      <dgm:t>
        <a:bodyPr/>
        <a:lstStyle/>
        <a:p>
          <a:r>
            <a:rPr lang="el-GR"/>
            <a:t>Trust</a:t>
          </a:r>
          <a:endParaRPr lang="en-US"/>
        </a:p>
      </dgm:t>
    </dgm:pt>
    <dgm:pt modelId="{FB55310E-8467-48A6-BC69-532DB3C4E086}" type="parTrans" cxnId="{DB3EB20F-B12C-492A-9842-DF05BAC53622}">
      <dgm:prSet/>
      <dgm:spPr/>
      <dgm:t>
        <a:bodyPr/>
        <a:lstStyle/>
        <a:p>
          <a:endParaRPr lang="en-US"/>
        </a:p>
      </dgm:t>
    </dgm:pt>
    <dgm:pt modelId="{CA4B6000-AE6A-4F2F-81CC-68B58A5D2E9D}" type="sibTrans" cxnId="{DB3EB20F-B12C-492A-9842-DF05BAC53622}">
      <dgm:prSet/>
      <dgm:spPr/>
      <dgm:t>
        <a:bodyPr/>
        <a:lstStyle/>
        <a:p>
          <a:endParaRPr lang="en-US"/>
        </a:p>
      </dgm:t>
    </dgm:pt>
    <dgm:pt modelId="{AE63272A-17A0-4DA9-90A8-317BD45DFA99}">
      <dgm:prSet/>
      <dgm:spPr/>
      <dgm:t>
        <a:bodyPr/>
        <a:lstStyle/>
        <a:p>
          <a:r>
            <a:rPr lang="el-GR"/>
            <a:t>Organizational Culture</a:t>
          </a:r>
          <a:endParaRPr lang="en-US"/>
        </a:p>
      </dgm:t>
    </dgm:pt>
    <dgm:pt modelId="{4A7EF146-7F51-4B5A-9347-BF141C53126A}" type="parTrans" cxnId="{4828EBC7-7C6A-4E18-9399-DD8838E119E0}">
      <dgm:prSet/>
      <dgm:spPr/>
      <dgm:t>
        <a:bodyPr/>
        <a:lstStyle/>
        <a:p>
          <a:endParaRPr lang="en-US"/>
        </a:p>
      </dgm:t>
    </dgm:pt>
    <dgm:pt modelId="{26BA7799-29FB-4766-B9F3-A0687D895B37}" type="sibTrans" cxnId="{4828EBC7-7C6A-4E18-9399-DD8838E119E0}">
      <dgm:prSet/>
      <dgm:spPr/>
      <dgm:t>
        <a:bodyPr/>
        <a:lstStyle/>
        <a:p>
          <a:endParaRPr lang="en-US"/>
        </a:p>
      </dgm:t>
    </dgm:pt>
    <dgm:pt modelId="{0ED6B569-A290-45E5-A3DC-95BA90679FBF}">
      <dgm:prSet/>
      <dgm:spPr/>
      <dgm:t>
        <a:bodyPr/>
        <a:lstStyle/>
        <a:p>
          <a:r>
            <a:rPr lang="el-GR"/>
            <a:t>The change process</a:t>
          </a:r>
          <a:endParaRPr lang="en-US"/>
        </a:p>
      </dgm:t>
    </dgm:pt>
    <dgm:pt modelId="{59677B35-8879-42C5-8CB0-CFA502D3BFED}" type="parTrans" cxnId="{D0C3BA1B-D50B-4A47-B8D3-F85EFEC43FC8}">
      <dgm:prSet/>
      <dgm:spPr/>
      <dgm:t>
        <a:bodyPr/>
        <a:lstStyle/>
        <a:p>
          <a:endParaRPr lang="en-US"/>
        </a:p>
      </dgm:t>
    </dgm:pt>
    <dgm:pt modelId="{E5E8FE5E-0E4B-41C2-8C3C-9BAD10F76E45}" type="sibTrans" cxnId="{D0C3BA1B-D50B-4A47-B8D3-F85EFEC43FC8}">
      <dgm:prSet/>
      <dgm:spPr/>
      <dgm:t>
        <a:bodyPr/>
        <a:lstStyle/>
        <a:p>
          <a:endParaRPr lang="en-US"/>
        </a:p>
      </dgm:t>
    </dgm:pt>
    <dgm:pt modelId="{E3FC14D1-EBBF-4341-98A4-3B6DAFE68013}">
      <dgm:prSet/>
      <dgm:spPr/>
      <dgm:t>
        <a:bodyPr/>
        <a:lstStyle/>
        <a:p>
          <a:r>
            <a:rPr lang="el-GR"/>
            <a:t>Change agents</a:t>
          </a:r>
          <a:endParaRPr lang="en-US"/>
        </a:p>
      </dgm:t>
    </dgm:pt>
    <dgm:pt modelId="{48B4DD99-7507-40B8-8998-802BA37DBD1B}" type="parTrans" cxnId="{3001889D-9E80-41A9-BE7A-4F1972499447}">
      <dgm:prSet/>
      <dgm:spPr/>
      <dgm:t>
        <a:bodyPr/>
        <a:lstStyle/>
        <a:p>
          <a:endParaRPr lang="en-US"/>
        </a:p>
      </dgm:t>
    </dgm:pt>
    <dgm:pt modelId="{310018A9-08BF-4540-B246-728B7C5EAAA7}" type="sibTrans" cxnId="{3001889D-9E80-41A9-BE7A-4F1972499447}">
      <dgm:prSet/>
      <dgm:spPr/>
      <dgm:t>
        <a:bodyPr/>
        <a:lstStyle/>
        <a:p>
          <a:endParaRPr lang="en-US"/>
        </a:p>
      </dgm:t>
    </dgm:pt>
    <dgm:pt modelId="{11E65B8A-C305-45A0-B603-FEA32638614F}">
      <dgm:prSet/>
      <dgm:spPr/>
      <dgm:t>
        <a:bodyPr/>
        <a:lstStyle/>
        <a:p>
          <a:r>
            <a:rPr lang="el-GR"/>
            <a:t>Planning and funding</a:t>
          </a:r>
          <a:endParaRPr lang="en-US"/>
        </a:p>
      </dgm:t>
    </dgm:pt>
    <dgm:pt modelId="{81AF285F-AC90-4A3B-AAA2-CCFFD76C2EAD}" type="parTrans" cxnId="{EE396BC8-2E9E-421A-AEFA-A4E185C934DF}">
      <dgm:prSet/>
      <dgm:spPr/>
      <dgm:t>
        <a:bodyPr/>
        <a:lstStyle/>
        <a:p>
          <a:endParaRPr lang="en-US"/>
        </a:p>
      </dgm:t>
    </dgm:pt>
    <dgm:pt modelId="{4D38D06E-B00E-4518-A05F-56017DD5D4EB}" type="sibTrans" cxnId="{EE396BC8-2E9E-421A-AEFA-A4E185C934DF}">
      <dgm:prSet/>
      <dgm:spPr/>
      <dgm:t>
        <a:bodyPr/>
        <a:lstStyle/>
        <a:p>
          <a:endParaRPr lang="en-US"/>
        </a:p>
      </dgm:t>
    </dgm:pt>
    <dgm:pt modelId="{D723B4E1-0F90-4A15-A078-D4635562FDE9}" type="pres">
      <dgm:prSet presAssocID="{1275B122-ABCB-483E-9097-2CE285BC7485}" presName="Name0" presStyleCnt="0">
        <dgm:presLayoutVars>
          <dgm:dir/>
          <dgm:animLvl val="lvl"/>
          <dgm:resizeHandles val="exact"/>
        </dgm:presLayoutVars>
      </dgm:prSet>
      <dgm:spPr/>
    </dgm:pt>
    <dgm:pt modelId="{A76758D0-A15D-45DD-811A-B4CE7D92313B}" type="pres">
      <dgm:prSet presAssocID="{4050D945-465C-4D4E-8A22-A5B4F3C7FDB2}" presName="composite" presStyleCnt="0"/>
      <dgm:spPr/>
    </dgm:pt>
    <dgm:pt modelId="{8C686D07-DD28-49F7-A63E-C7627CC8E25D}" type="pres">
      <dgm:prSet presAssocID="{4050D945-465C-4D4E-8A22-A5B4F3C7FDB2}" presName="parTx" presStyleLbl="alignNode1" presStyleIdx="0" presStyleCnt="4">
        <dgm:presLayoutVars>
          <dgm:chMax val="0"/>
          <dgm:chPref val="0"/>
          <dgm:bulletEnabled val="1"/>
        </dgm:presLayoutVars>
      </dgm:prSet>
      <dgm:spPr/>
    </dgm:pt>
    <dgm:pt modelId="{1E697184-A584-489A-AE98-0D459F13E931}" type="pres">
      <dgm:prSet presAssocID="{4050D945-465C-4D4E-8A22-A5B4F3C7FDB2}" presName="desTx" presStyleLbl="alignAccFollowNode1" presStyleIdx="0" presStyleCnt="4">
        <dgm:presLayoutVars>
          <dgm:bulletEnabled val="1"/>
        </dgm:presLayoutVars>
      </dgm:prSet>
      <dgm:spPr/>
    </dgm:pt>
    <dgm:pt modelId="{2311D0B4-9586-4261-B055-33A54507AEFB}" type="pres">
      <dgm:prSet presAssocID="{8061498B-FD8F-49D7-BAF9-C1B5786A8FA3}" presName="space" presStyleCnt="0"/>
      <dgm:spPr/>
    </dgm:pt>
    <dgm:pt modelId="{D399B560-72BA-4681-A658-B943A64DCF29}" type="pres">
      <dgm:prSet presAssocID="{F8BA1BD4-77D9-417A-A9F2-004579602370}" presName="composite" presStyleCnt="0"/>
      <dgm:spPr/>
    </dgm:pt>
    <dgm:pt modelId="{66FE8752-AFB6-445B-9629-278F242B16E0}" type="pres">
      <dgm:prSet presAssocID="{F8BA1BD4-77D9-417A-A9F2-004579602370}" presName="parTx" presStyleLbl="alignNode1" presStyleIdx="1" presStyleCnt="4">
        <dgm:presLayoutVars>
          <dgm:chMax val="0"/>
          <dgm:chPref val="0"/>
          <dgm:bulletEnabled val="1"/>
        </dgm:presLayoutVars>
      </dgm:prSet>
      <dgm:spPr/>
    </dgm:pt>
    <dgm:pt modelId="{4637154B-5E01-4985-86E5-E4D44B57B9CF}" type="pres">
      <dgm:prSet presAssocID="{F8BA1BD4-77D9-417A-A9F2-004579602370}" presName="desTx" presStyleLbl="alignAccFollowNode1" presStyleIdx="1" presStyleCnt="4">
        <dgm:presLayoutVars>
          <dgm:bulletEnabled val="1"/>
        </dgm:presLayoutVars>
      </dgm:prSet>
      <dgm:spPr/>
    </dgm:pt>
    <dgm:pt modelId="{654889AD-49E2-4FBF-BCE6-A1E2BCB1A8BE}" type="pres">
      <dgm:prSet presAssocID="{26B097BB-A43D-479F-93B0-BD78057C178D}" presName="space" presStyleCnt="0"/>
      <dgm:spPr/>
    </dgm:pt>
    <dgm:pt modelId="{8586E855-E4F0-4EC2-AA51-9DF73711F824}" type="pres">
      <dgm:prSet presAssocID="{5C90EA4D-8EC5-4187-9562-A1A626623F56}" presName="composite" presStyleCnt="0"/>
      <dgm:spPr/>
    </dgm:pt>
    <dgm:pt modelId="{0DF5664D-81AE-434C-9E4A-8FD4D5C5D1A5}" type="pres">
      <dgm:prSet presAssocID="{5C90EA4D-8EC5-4187-9562-A1A626623F56}" presName="parTx" presStyleLbl="alignNode1" presStyleIdx="2" presStyleCnt="4">
        <dgm:presLayoutVars>
          <dgm:chMax val="0"/>
          <dgm:chPref val="0"/>
          <dgm:bulletEnabled val="1"/>
        </dgm:presLayoutVars>
      </dgm:prSet>
      <dgm:spPr/>
    </dgm:pt>
    <dgm:pt modelId="{40FE9ECE-6237-491A-85B2-8EDA3EC575D6}" type="pres">
      <dgm:prSet presAssocID="{5C90EA4D-8EC5-4187-9562-A1A626623F56}" presName="desTx" presStyleLbl="alignAccFollowNode1" presStyleIdx="2" presStyleCnt="4">
        <dgm:presLayoutVars>
          <dgm:bulletEnabled val="1"/>
        </dgm:presLayoutVars>
      </dgm:prSet>
      <dgm:spPr/>
    </dgm:pt>
    <dgm:pt modelId="{18320B68-456D-40EF-AA69-6DC5B2C4D87F}" type="pres">
      <dgm:prSet presAssocID="{75E3F07A-3E93-48A5-987B-5B1FAA802202}" presName="space" presStyleCnt="0"/>
      <dgm:spPr/>
    </dgm:pt>
    <dgm:pt modelId="{B9847D7F-521A-48DF-AFBD-7DD1291D7B77}" type="pres">
      <dgm:prSet presAssocID="{0ED6B569-A290-45E5-A3DC-95BA90679FBF}" presName="composite" presStyleCnt="0"/>
      <dgm:spPr/>
    </dgm:pt>
    <dgm:pt modelId="{F4749AB4-12A0-441A-B36A-92A0E2E8F850}" type="pres">
      <dgm:prSet presAssocID="{0ED6B569-A290-45E5-A3DC-95BA90679FBF}" presName="parTx" presStyleLbl="alignNode1" presStyleIdx="3" presStyleCnt="4">
        <dgm:presLayoutVars>
          <dgm:chMax val="0"/>
          <dgm:chPref val="0"/>
          <dgm:bulletEnabled val="1"/>
        </dgm:presLayoutVars>
      </dgm:prSet>
      <dgm:spPr/>
    </dgm:pt>
    <dgm:pt modelId="{3136A625-AE04-4F84-BD3A-D66D34E9AA8B}" type="pres">
      <dgm:prSet presAssocID="{0ED6B569-A290-45E5-A3DC-95BA90679FBF}" presName="desTx" presStyleLbl="alignAccFollowNode1" presStyleIdx="3" presStyleCnt="4">
        <dgm:presLayoutVars>
          <dgm:bulletEnabled val="1"/>
        </dgm:presLayoutVars>
      </dgm:prSet>
      <dgm:spPr/>
    </dgm:pt>
  </dgm:ptLst>
  <dgm:cxnLst>
    <dgm:cxn modelId="{DB3EB20F-B12C-492A-9842-DF05BAC53622}" srcId="{5C90EA4D-8EC5-4187-9562-A1A626623F56}" destId="{601E4F60-9A67-4BE4-9503-FDF0F7A01727}" srcOrd="1" destOrd="0" parTransId="{FB55310E-8467-48A6-BC69-532DB3C4E086}" sibTransId="{CA4B6000-AE6A-4F2F-81CC-68B58A5D2E9D}"/>
    <dgm:cxn modelId="{7D33D715-533C-4AB8-B6C6-C90ACE513B03}" type="presOf" srcId="{AE63272A-17A0-4DA9-90A8-317BD45DFA99}" destId="{40FE9ECE-6237-491A-85B2-8EDA3EC575D6}" srcOrd="0" destOrd="2" presId="urn:microsoft.com/office/officeart/2005/8/layout/hList1"/>
    <dgm:cxn modelId="{367B0B16-86E1-49DE-A353-78C3F9A7EADA}" type="presOf" srcId="{888C22EB-FB9C-4B6E-9C04-16345F8A463E}" destId="{1E697184-A584-489A-AE98-0D459F13E931}" srcOrd="0" destOrd="2" presId="urn:microsoft.com/office/officeart/2005/8/layout/hList1"/>
    <dgm:cxn modelId="{D0C3BA1B-D50B-4A47-B8D3-F85EFEC43FC8}" srcId="{1275B122-ABCB-483E-9097-2CE285BC7485}" destId="{0ED6B569-A290-45E5-A3DC-95BA90679FBF}" srcOrd="3" destOrd="0" parTransId="{59677B35-8879-42C5-8CB0-CFA502D3BFED}" sibTransId="{E5E8FE5E-0E4B-41C2-8C3C-9BAD10F76E45}"/>
    <dgm:cxn modelId="{B3A45B29-B4AB-4AB7-95C1-AFE58BD3B3FB}" type="presOf" srcId="{E3FC14D1-EBBF-4341-98A4-3B6DAFE68013}" destId="{3136A625-AE04-4F84-BD3A-D66D34E9AA8B}" srcOrd="0" destOrd="0" presId="urn:microsoft.com/office/officeart/2005/8/layout/hList1"/>
    <dgm:cxn modelId="{1455C72A-F2DA-45DF-A987-B289617E2201}" srcId="{4050D945-465C-4D4E-8A22-A5B4F3C7FDB2}" destId="{CF0D4B92-E588-4DBE-8DCD-D7CDC7D243EC}" srcOrd="0" destOrd="0" parTransId="{F5CB8ECE-BF65-4ADE-9395-A925D3527E72}" sibTransId="{610AD4AF-19CF-433F-AC54-51F773F552F3}"/>
    <dgm:cxn modelId="{CA8B0A4B-6837-413A-99EC-699923696124}" type="presOf" srcId="{CF0D4B92-E588-4DBE-8DCD-D7CDC7D243EC}" destId="{1E697184-A584-489A-AE98-0D459F13E931}" srcOrd="0" destOrd="0" presId="urn:microsoft.com/office/officeart/2005/8/layout/hList1"/>
    <dgm:cxn modelId="{406B304D-AA17-4E46-9400-26A48758348E}" type="presOf" srcId="{F8BA1BD4-77D9-417A-A9F2-004579602370}" destId="{66FE8752-AFB6-445B-9629-278F242B16E0}" srcOrd="0" destOrd="0" presId="urn:microsoft.com/office/officeart/2005/8/layout/hList1"/>
    <dgm:cxn modelId="{CA30DF5D-DABF-4917-B12B-F8AC7A9010FE}" type="presOf" srcId="{1275B122-ABCB-483E-9097-2CE285BC7485}" destId="{D723B4E1-0F90-4A15-A078-D4635562FDE9}" srcOrd="0" destOrd="0" presId="urn:microsoft.com/office/officeart/2005/8/layout/hList1"/>
    <dgm:cxn modelId="{B79CC874-66BC-41C2-8032-0E4BB70E512C}" srcId="{5C90EA4D-8EC5-4187-9562-A1A626623F56}" destId="{014BB76A-F6CC-4D52-9B62-0EEEDA5F567F}" srcOrd="0" destOrd="0" parTransId="{1C227316-A6A1-4C71-9E21-6ADCDA89237A}" sibTransId="{45711919-DB4C-4C8E-A073-BF858964257F}"/>
    <dgm:cxn modelId="{02D9FC79-9BDF-4ECD-AB37-589233CB80D2}" srcId="{1275B122-ABCB-483E-9097-2CE285BC7485}" destId="{5C90EA4D-8EC5-4187-9562-A1A626623F56}" srcOrd="2" destOrd="0" parTransId="{1BBC5052-2E11-4CD9-9103-244119AE7C1A}" sibTransId="{75E3F07A-3E93-48A5-987B-5B1FAA802202}"/>
    <dgm:cxn modelId="{7AA28B85-1148-4C97-935C-E484B83C24B2}" srcId="{1275B122-ABCB-483E-9097-2CE285BC7485}" destId="{4050D945-465C-4D4E-8A22-A5B4F3C7FDB2}" srcOrd="0" destOrd="0" parTransId="{262E2D92-365A-42BE-9BCB-FDC0BF587AA2}" sibTransId="{8061498B-FD8F-49D7-BAF9-C1B5786A8FA3}"/>
    <dgm:cxn modelId="{BFA4DD86-7227-450A-BA2C-F5778754FAAD}" srcId="{1275B122-ABCB-483E-9097-2CE285BC7485}" destId="{F8BA1BD4-77D9-417A-A9F2-004579602370}" srcOrd="1" destOrd="0" parTransId="{8DAE5815-8728-4555-8254-1AFA9379A842}" sibTransId="{26B097BB-A43D-479F-93B0-BD78057C178D}"/>
    <dgm:cxn modelId="{0EE45992-03F5-4418-AD24-9C813790D8BF}" srcId="{4050D945-465C-4D4E-8A22-A5B4F3C7FDB2}" destId="{888C22EB-FB9C-4B6E-9C04-16345F8A463E}" srcOrd="2" destOrd="0" parTransId="{896FF78D-249D-4EA4-BBA0-767D55E199AC}" sibTransId="{64C0E7D2-EA6C-440A-9DED-A79EC6136D58}"/>
    <dgm:cxn modelId="{F79EB199-D8D8-4EB0-8450-731EE7AD26D5}" srcId="{4050D945-465C-4D4E-8A22-A5B4F3C7FDB2}" destId="{C48B188F-0263-48EA-84FD-1AD36D790CA3}" srcOrd="1" destOrd="0" parTransId="{96F57B1B-3CEE-485F-A699-FAD7008D8F3B}" sibTransId="{B20D2265-F965-4AD0-8470-D52C5EEEA516}"/>
    <dgm:cxn modelId="{3001889D-9E80-41A9-BE7A-4F1972499447}" srcId="{0ED6B569-A290-45E5-A3DC-95BA90679FBF}" destId="{E3FC14D1-EBBF-4341-98A4-3B6DAFE68013}" srcOrd="0" destOrd="0" parTransId="{48B4DD99-7507-40B8-8998-802BA37DBD1B}" sibTransId="{310018A9-08BF-4540-B246-728B7C5EAAA7}"/>
    <dgm:cxn modelId="{6A136F9F-8FB8-4B2C-BEF9-EE859C300DE1}" type="presOf" srcId="{3209FFE0-0E55-4C65-B649-3271297A5E20}" destId="{4637154B-5E01-4985-86E5-E4D44B57B9CF}" srcOrd="0" destOrd="0" presId="urn:microsoft.com/office/officeart/2005/8/layout/hList1"/>
    <dgm:cxn modelId="{112299B2-0401-489D-BE40-1F11B14E4B52}" type="presOf" srcId="{11E65B8A-C305-45A0-B603-FEA32638614F}" destId="{3136A625-AE04-4F84-BD3A-D66D34E9AA8B}" srcOrd="0" destOrd="1" presId="urn:microsoft.com/office/officeart/2005/8/layout/hList1"/>
    <dgm:cxn modelId="{71C0CCB4-9BCC-4812-A093-93C12577331F}" type="presOf" srcId="{014BB76A-F6CC-4D52-9B62-0EEEDA5F567F}" destId="{40FE9ECE-6237-491A-85B2-8EDA3EC575D6}" srcOrd="0" destOrd="0" presId="urn:microsoft.com/office/officeart/2005/8/layout/hList1"/>
    <dgm:cxn modelId="{C4DA38B8-7AFD-4B26-890B-AE9624A0E0D2}" type="presOf" srcId="{601E4F60-9A67-4BE4-9503-FDF0F7A01727}" destId="{40FE9ECE-6237-491A-85B2-8EDA3EC575D6}" srcOrd="0" destOrd="1" presId="urn:microsoft.com/office/officeart/2005/8/layout/hList1"/>
    <dgm:cxn modelId="{4828EBC7-7C6A-4E18-9399-DD8838E119E0}" srcId="{5C90EA4D-8EC5-4187-9562-A1A626623F56}" destId="{AE63272A-17A0-4DA9-90A8-317BD45DFA99}" srcOrd="2" destOrd="0" parTransId="{4A7EF146-7F51-4B5A-9347-BF141C53126A}" sibTransId="{26BA7799-29FB-4766-B9F3-A0687D895B37}"/>
    <dgm:cxn modelId="{EE396BC8-2E9E-421A-AEFA-A4E185C934DF}" srcId="{0ED6B569-A290-45E5-A3DC-95BA90679FBF}" destId="{11E65B8A-C305-45A0-B603-FEA32638614F}" srcOrd="1" destOrd="0" parTransId="{81AF285F-AC90-4A3B-AAA2-CCFFD76C2EAD}" sibTransId="{4D38D06E-B00E-4518-A05F-56017DD5D4EB}"/>
    <dgm:cxn modelId="{820457D1-163A-4AA0-8F72-CA47DA385386}" type="presOf" srcId="{5C90EA4D-8EC5-4187-9562-A1A626623F56}" destId="{0DF5664D-81AE-434C-9E4A-8FD4D5C5D1A5}" srcOrd="0" destOrd="0" presId="urn:microsoft.com/office/officeart/2005/8/layout/hList1"/>
    <dgm:cxn modelId="{785211DC-DEEC-4994-9437-23E68828F510}" type="presOf" srcId="{4050D945-465C-4D4E-8A22-A5B4F3C7FDB2}" destId="{8C686D07-DD28-49F7-A63E-C7627CC8E25D}" srcOrd="0" destOrd="0" presId="urn:microsoft.com/office/officeart/2005/8/layout/hList1"/>
    <dgm:cxn modelId="{215BFFE0-62E2-40B8-A90B-F6CE94AB5933}" srcId="{F8BA1BD4-77D9-417A-A9F2-004579602370}" destId="{3209FFE0-0E55-4C65-B649-3271297A5E20}" srcOrd="0" destOrd="0" parTransId="{406FE23E-E97C-4372-8AAE-0DE597F3094D}" sibTransId="{827C6E8F-05E1-41EB-85E1-0852DA2099E6}"/>
    <dgm:cxn modelId="{6CE34CE6-A299-4845-BDA3-45F1BF7D6C77}" type="presOf" srcId="{0ED6B569-A290-45E5-A3DC-95BA90679FBF}" destId="{F4749AB4-12A0-441A-B36A-92A0E2E8F850}" srcOrd="0" destOrd="0" presId="urn:microsoft.com/office/officeart/2005/8/layout/hList1"/>
    <dgm:cxn modelId="{EB240FEC-5785-4160-A573-8AFF4F29FA19}" type="presOf" srcId="{C48B188F-0263-48EA-84FD-1AD36D790CA3}" destId="{1E697184-A584-489A-AE98-0D459F13E931}" srcOrd="0" destOrd="1" presId="urn:microsoft.com/office/officeart/2005/8/layout/hList1"/>
    <dgm:cxn modelId="{5917DBFC-2A09-48C4-AEB4-9B68B8FD00BC}" type="presParOf" srcId="{D723B4E1-0F90-4A15-A078-D4635562FDE9}" destId="{A76758D0-A15D-45DD-811A-B4CE7D92313B}" srcOrd="0" destOrd="0" presId="urn:microsoft.com/office/officeart/2005/8/layout/hList1"/>
    <dgm:cxn modelId="{52283141-12DC-41BF-B141-1AD91BC3BEB4}" type="presParOf" srcId="{A76758D0-A15D-45DD-811A-B4CE7D92313B}" destId="{8C686D07-DD28-49F7-A63E-C7627CC8E25D}" srcOrd="0" destOrd="0" presId="urn:microsoft.com/office/officeart/2005/8/layout/hList1"/>
    <dgm:cxn modelId="{C1DC5902-9F93-4905-AAEF-D0849A87A938}" type="presParOf" srcId="{A76758D0-A15D-45DD-811A-B4CE7D92313B}" destId="{1E697184-A584-489A-AE98-0D459F13E931}" srcOrd="1" destOrd="0" presId="urn:microsoft.com/office/officeart/2005/8/layout/hList1"/>
    <dgm:cxn modelId="{50AADD6E-604C-480D-98E4-BE935E9D81CE}" type="presParOf" srcId="{D723B4E1-0F90-4A15-A078-D4635562FDE9}" destId="{2311D0B4-9586-4261-B055-33A54507AEFB}" srcOrd="1" destOrd="0" presId="urn:microsoft.com/office/officeart/2005/8/layout/hList1"/>
    <dgm:cxn modelId="{213C6E8C-990C-4796-9203-0A61472B4E9D}" type="presParOf" srcId="{D723B4E1-0F90-4A15-A078-D4635562FDE9}" destId="{D399B560-72BA-4681-A658-B943A64DCF29}" srcOrd="2" destOrd="0" presId="urn:microsoft.com/office/officeart/2005/8/layout/hList1"/>
    <dgm:cxn modelId="{196FB817-679A-4954-BAC9-284CFFE115AA}" type="presParOf" srcId="{D399B560-72BA-4681-A658-B943A64DCF29}" destId="{66FE8752-AFB6-445B-9629-278F242B16E0}" srcOrd="0" destOrd="0" presId="urn:microsoft.com/office/officeart/2005/8/layout/hList1"/>
    <dgm:cxn modelId="{4C1D3421-4866-4C66-B08D-012E4D55F1C9}" type="presParOf" srcId="{D399B560-72BA-4681-A658-B943A64DCF29}" destId="{4637154B-5E01-4985-86E5-E4D44B57B9CF}" srcOrd="1" destOrd="0" presId="urn:microsoft.com/office/officeart/2005/8/layout/hList1"/>
    <dgm:cxn modelId="{B55E1B55-2948-45AA-BD30-F9EC6226BDB3}" type="presParOf" srcId="{D723B4E1-0F90-4A15-A078-D4635562FDE9}" destId="{654889AD-49E2-4FBF-BCE6-A1E2BCB1A8BE}" srcOrd="3" destOrd="0" presId="urn:microsoft.com/office/officeart/2005/8/layout/hList1"/>
    <dgm:cxn modelId="{7B634339-D280-4441-9270-41AC6CA758A3}" type="presParOf" srcId="{D723B4E1-0F90-4A15-A078-D4635562FDE9}" destId="{8586E855-E4F0-4EC2-AA51-9DF73711F824}" srcOrd="4" destOrd="0" presId="urn:microsoft.com/office/officeart/2005/8/layout/hList1"/>
    <dgm:cxn modelId="{0261FEC1-EFA7-439C-9D19-E54652694F61}" type="presParOf" srcId="{8586E855-E4F0-4EC2-AA51-9DF73711F824}" destId="{0DF5664D-81AE-434C-9E4A-8FD4D5C5D1A5}" srcOrd="0" destOrd="0" presId="urn:microsoft.com/office/officeart/2005/8/layout/hList1"/>
    <dgm:cxn modelId="{9C5F29EE-FEF6-4E7C-B51B-7F96847608EA}" type="presParOf" srcId="{8586E855-E4F0-4EC2-AA51-9DF73711F824}" destId="{40FE9ECE-6237-491A-85B2-8EDA3EC575D6}" srcOrd="1" destOrd="0" presId="urn:microsoft.com/office/officeart/2005/8/layout/hList1"/>
    <dgm:cxn modelId="{FF50FF3A-97EB-4C54-A18C-354D9A878C42}" type="presParOf" srcId="{D723B4E1-0F90-4A15-A078-D4635562FDE9}" destId="{18320B68-456D-40EF-AA69-6DC5B2C4D87F}" srcOrd="5" destOrd="0" presId="urn:microsoft.com/office/officeart/2005/8/layout/hList1"/>
    <dgm:cxn modelId="{C7C0F2A3-85C2-4635-886D-3770364F81B4}" type="presParOf" srcId="{D723B4E1-0F90-4A15-A078-D4635562FDE9}" destId="{B9847D7F-521A-48DF-AFBD-7DD1291D7B77}" srcOrd="6" destOrd="0" presId="urn:microsoft.com/office/officeart/2005/8/layout/hList1"/>
    <dgm:cxn modelId="{6C3C0C9F-3FDB-41CA-BBC1-1ABAEF9886D4}" type="presParOf" srcId="{B9847D7F-521A-48DF-AFBD-7DD1291D7B77}" destId="{F4749AB4-12A0-441A-B36A-92A0E2E8F850}" srcOrd="0" destOrd="0" presId="urn:microsoft.com/office/officeart/2005/8/layout/hList1"/>
    <dgm:cxn modelId="{E3F82573-F021-4969-AABD-ABF6AA40FEDC}" type="presParOf" srcId="{B9847D7F-521A-48DF-AFBD-7DD1291D7B77}" destId="{3136A625-AE04-4F84-BD3A-D66D34E9AA8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C55649-AAE4-43AD-84B0-B3F001FCE1F3}">
      <dsp:nvSpPr>
        <dsp:cNvPr id="0" name=""/>
        <dsp:cNvSpPr/>
      </dsp:nvSpPr>
      <dsp:spPr>
        <a:xfrm>
          <a:off x="18535" y="659889"/>
          <a:ext cx="1080124" cy="108012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6A0552-1A84-43AB-B03C-C34D491E8FE3}">
      <dsp:nvSpPr>
        <dsp:cNvPr id="0" name=""/>
        <dsp:cNvSpPr/>
      </dsp:nvSpPr>
      <dsp:spPr>
        <a:xfrm>
          <a:off x="245361" y="886715"/>
          <a:ext cx="626472" cy="6264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771FB9-595A-4FB2-A086-1376AB5C73D0}">
      <dsp:nvSpPr>
        <dsp:cNvPr id="0" name=""/>
        <dsp:cNvSpPr/>
      </dsp:nvSpPr>
      <dsp:spPr>
        <a:xfrm>
          <a:off x="1330115"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l-GR" sz="2400" kern="1200" dirty="0"/>
            <a:t> The nature of reactions</a:t>
          </a:r>
          <a:endParaRPr lang="en-US" sz="2400" kern="1200" dirty="0"/>
        </a:p>
      </dsp:txBody>
      <dsp:txXfrm>
        <a:off x="1330115" y="659889"/>
        <a:ext cx="2546008" cy="1080124"/>
      </dsp:txXfrm>
    </dsp:sp>
    <dsp:sp modelId="{862AFB17-C46F-4013-B03F-DF188B5EC688}">
      <dsp:nvSpPr>
        <dsp:cNvPr id="0" name=""/>
        <dsp:cNvSpPr/>
      </dsp:nvSpPr>
      <dsp:spPr>
        <a:xfrm>
          <a:off x="4319746" y="659889"/>
          <a:ext cx="1080124" cy="108012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5CBD31-7164-438E-AFDC-FF93BA63C39F}">
      <dsp:nvSpPr>
        <dsp:cNvPr id="0" name=""/>
        <dsp:cNvSpPr/>
      </dsp:nvSpPr>
      <dsp:spPr>
        <a:xfrm>
          <a:off x="4546573" y="886715"/>
          <a:ext cx="626472" cy="6264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99BEB7-818F-4AE5-AE94-15D5AA0CED1A}">
      <dsp:nvSpPr>
        <dsp:cNvPr id="0" name=""/>
        <dsp:cNvSpPr/>
      </dsp:nvSpPr>
      <dsp:spPr>
        <a:xfrm>
          <a:off x="5631327" y="659889"/>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l-GR" sz="2400" kern="1200" dirty="0"/>
            <a:t>Positive and negative reactions</a:t>
          </a:r>
          <a:endParaRPr lang="en-US" sz="2400" kern="1200" dirty="0"/>
        </a:p>
      </dsp:txBody>
      <dsp:txXfrm>
        <a:off x="5631327" y="659889"/>
        <a:ext cx="2546008" cy="1080124"/>
      </dsp:txXfrm>
    </dsp:sp>
    <dsp:sp modelId="{C2859410-31BE-438A-9464-1F9ED137D972}">
      <dsp:nvSpPr>
        <dsp:cNvPr id="0" name=""/>
        <dsp:cNvSpPr/>
      </dsp:nvSpPr>
      <dsp:spPr>
        <a:xfrm>
          <a:off x="18535" y="2452790"/>
          <a:ext cx="1080124" cy="108012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97B531-9086-4296-B94D-6BB1F491D978}">
      <dsp:nvSpPr>
        <dsp:cNvPr id="0" name=""/>
        <dsp:cNvSpPr/>
      </dsp:nvSpPr>
      <dsp:spPr>
        <a:xfrm>
          <a:off x="245361" y="2679617"/>
          <a:ext cx="626472" cy="6264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CAF87C-E015-478E-896B-6AB6F13BC0BB}">
      <dsp:nvSpPr>
        <dsp:cNvPr id="0" name=""/>
        <dsp:cNvSpPr/>
      </dsp:nvSpPr>
      <dsp:spPr>
        <a:xfrm>
          <a:off x="1330115"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l-GR" sz="2400" kern="1200" dirty="0"/>
            <a:t>The Reasons Behind Reactions</a:t>
          </a:r>
          <a:endParaRPr lang="en-US" sz="2400" kern="1200" dirty="0"/>
        </a:p>
      </dsp:txBody>
      <dsp:txXfrm>
        <a:off x="1330115" y="2452790"/>
        <a:ext cx="2546008" cy="1080124"/>
      </dsp:txXfrm>
    </dsp:sp>
    <dsp:sp modelId="{73655CD5-7BBA-4A20-95F2-BC1034202332}">
      <dsp:nvSpPr>
        <dsp:cNvPr id="0" name=""/>
        <dsp:cNvSpPr/>
      </dsp:nvSpPr>
      <dsp:spPr>
        <a:xfrm>
          <a:off x="4319746" y="2452790"/>
          <a:ext cx="1080124" cy="108012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28F21B-008E-4B9D-AD97-80757612C528}">
      <dsp:nvSpPr>
        <dsp:cNvPr id="0" name=""/>
        <dsp:cNvSpPr/>
      </dsp:nvSpPr>
      <dsp:spPr>
        <a:xfrm>
          <a:off x="4546573" y="2679617"/>
          <a:ext cx="626472" cy="62647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464A63D-546A-4EE3-B097-0D474F5250C0}">
      <dsp:nvSpPr>
        <dsp:cNvPr id="0" name=""/>
        <dsp:cNvSpPr/>
      </dsp:nvSpPr>
      <dsp:spPr>
        <a:xfrm>
          <a:off x="5631327" y="2452790"/>
          <a:ext cx="2546008" cy="1080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l-GR" sz="2400" kern="1200" dirty="0"/>
            <a:t>Ways of coping </a:t>
          </a:r>
          <a:endParaRPr lang="en-US" sz="2400" kern="1200" dirty="0"/>
        </a:p>
      </dsp:txBody>
      <dsp:txXfrm>
        <a:off x="5631327" y="2452790"/>
        <a:ext cx="2546008" cy="1080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BFA30-5F51-C449-A475-3E4C021B2A75}">
      <dsp:nvSpPr>
        <dsp:cNvPr id="0" name=""/>
        <dsp:cNvSpPr/>
      </dsp:nvSpPr>
      <dsp:spPr>
        <a:xfrm>
          <a:off x="0" y="0"/>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612017-84A3-7F49-AB26-9328683A09C7}">
      <dsp:nvSpPr>
        <dsp:cNvPr id="0" name=""/>
        <dsp:cNvSpPr/>
      </dsp:nvSpPr>
      <dsp:spPr>
        <a:xfrm>
          <a:off x="0" y="0"/>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1" kern="1200"/>
            <a:t>Support for change</a:t>
          </a:r>
          <a:r>
            <a:rPr lang="en-GB" sz="1500" kern="1200"/>
            <a:t>: It is an active stance toward change where the employee does everything in their power to implement the change. They feel enthusiastic about the change and try to influence others to accept it, or share their knowledge and experience to make it succeed.</a:t>
          </a:r>
          <a:endParaRPr lang="en-US" sz="1500" kern="1200"/>
        </a:p>
      </dsp:txBody>
      <dsp:txXfrm>
        <a:off x="0" y="0"/>
        <a:ext cx="4718785" cy="1382683"/>
      </dsp:txXfrm>
    </dsp:sp>
    <dsp:sp modelId="{5C154B59-080F-DC46-BF4D-CFD9835B1D97}">
      <dsp:nvSpPr>
        <dsp:cNvPr id="0" name=""/>
        <dsp:cNvSpPr/>
      </dsp:nvSpPr>
      <dsp:spPr>
        <a:xfrm>
          <a:off x="0" y="1382683"/>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42F936-516B-294F-AF35-3CC5FED75237}">
      <dsp:nvSpPr>
        <dsp:cNvPr id="0" name=""/>
        <dsp:cNvSpPr/>
      </dsp:nvSpPr>
      <dsp:spPr>
        <a:xfrm>
          <a:off x="0" y="1382683"/>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1" kern="1200"/>
            <a:t>Acceptance of change</a:t>
          </a:r>
          <a:r>
            <a:rPr lang="en-GB" sz="1500" kern="1200"/>
            <a:t>: It is a passive acceptance of change where the employee agrees with the change and feels satisfied. They do what is asked of them regarding the change and passively support it.</a:t>
          </a:r>
          <a:endParaRPr lang="en-US" sz="1500" kern="1200"/>
        </a:p>
      </dsp:txBody>
      <dsp:txXfrm>
        <a:off x="0" y="1382683"/>
        <a:ext cx="4718785" cy="1382683"/>
      </dsp:txXfrm>
    </dsp:sp>
    <dsp:sp modelId="{09635A5B-71BC-B84E-99D3-AD17B47DADDE}">
      <dsp:nvSpPr>
        <dsp:cNvPr id="0" name=""/>
        <dsp:cNvSpPr/>
      </dsp:nvSpPr>
      <dsp:spPr>
        <a:xfrm>
          <a:off x="0" y="276536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680325-84B5-6A49-9FF8-6CB99209B5CB}">
      <dsp:nvSpPr>
        <dsp:cNvPr id="0" name=""/>
        <dsp:cNvSpPr/>
      </dsp:nvSpPr>
      <dsp:spPr>
        <a:xfrm>
          <a:off x="0" y="2765367"/>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1" kern="1200"/>
            <a:t>Disengagement from change</a:t>
          </a:r>
          <a:r>
            <a:rPr lang="en-GB" sz="1500" kern="1200"/>
            <a:t>: It is a passive rejection of change. The person does not share information about the change, does not participate, and tries to avoid taking on anything related to it.</a:t>
          </a:r>
          <a:endParaRPr lang="en-US" sz="1500" kern="1200"/>
        </a:p>
      </dsp:txBody>
      <dsp:txXfrm>
        <a:off x="0" y="2765367"/>
        <a:ext cx="4718785" cy="1382683"/>
      </dsp:txXfrm>
    </dsp:sp>
    <dsp:sp modelId="{1A7A4606-3605-C240-A867-5405E299BFA6}">
      <dsp:nvSpPr>
        <dsp:cNvPr id="0" name=""/>
        <dsp:cNvSpPr/>
      </dsp:nvSpPr>
      <dsp:spPr>
        <a:xfrm>
          <a:off x="0" y="4148051"/>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4AB1FD-2820-5A44-A0C1-3E4AB028085E}">
      <dsp:nvSpPr>
        <dsp:cNvPr id="0" name=""/>
        <dsp:cNvSpPr/>
      </dsp:nvSpPr>
      <dsp:spPr>
        <a:xfrm>
          <a:off x="0" y="4148051"/>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1" kern="1200"/>
            <a:t>Resistance to change</a:t>
          </a:r>
          <a:r>
            <a:rPr lang="en-GB" sz="1500" kern="1200"/>
            <a:t>: It is an active stance against change. The employee openly criticizes the change and tries to prevent it. There is anger and anxiety about the change and the negative reaction is visible.</a:t>
          </a:r>
          <a:endParaRPr lang="en-US" sz="1500" kern="1200"/>
        </a:p>
      </dsp:txBody>
      <dsp:txXfrm>
        <a:off x="0" y="4148051"/>
        <a:ext cx="4718785" cy="13826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E1901-0C9D-B742-8944-903B4D83AC47}">
      <dsp:nvSpPr>
        <dsp:cNvPr id="0" name=""/>
        <dsp:cNvSpPr/>
      </dsp:nvSpPr>
      <dsp:spPr>
        <a:xfrm>
          <a:off x="0" y="0"/>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DFDCC1-7F8E-844C-AC9F-DB1B6296CC1C}">
      <dsp:nvSpPr>
        <dsp:cNvPr id="0" name=""/>
        <dsp:cNvSpPr/>
      </dsp:nvSpPr>
      <dsp:spPr>
        <a:xfrm>
          <a:off x="0" y="0"/>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l-GR" sz="3800" kern="1200" dirty="0"/>
            <a:t>Individual Differences</a:t>
          </a:r>
          <a:endParaRPr lang="en-US" sz="3800" kern="1200" dirty="0"/>
        </a:p>
      </dsp:txBody>
      <dsp:txXfrm>
        <a:off x="0" y="0"/>
        <a:ext cx="4718785" cy="1382683"/>
      </dsp:txXfrm>
    </dsp:sp>
    <dsp:sp modelId="{1DC41278-F255-8B4A-92F4-C7E43C1A011F}">
      <dsp:nvSpPr>
        <dsp:cNvPr id="0" name=""/>
        <dsp:cNvSpPr/>
      </dsp:nvSpPr>
      <dsp:spPr>
        <a:xfrm>
          <a:off x="0" y="1382683"/>
          <a:ext cx="4718785"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0BC82-FB3D-354F-93CB-48CD22ED177F}">
      <dsp:nvSpPr>
        <dsp:cNvPr id="0" name=""/>
        <dsp:cNvSpPr/>
      </dsp:nvSpPr>
      <dsp:spPr>
        <a:xfrm>
          <a:off x="0" y="1382683"/>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Context Variables</a:t>
          </a:r>
        </a:p>
      </dsp:txBody>
      <dsp:txXfrm>
        <a:off x="0" y="1382683"/>
        <a:ext cx="4718785" cy="1382683"/>
      </dsp:txXfrm>
    </dsp:sp>
    <dsp:sp modelId="{448B40C2-27EC-7442-809C-8F8FB1FA07E8}">
      <dsp:nvSpPr>
        <dsp:cNvPr id="0" name=""/>
        <dsp:cNvSpPr/>
      </dsp:nvSpPr>
      <dsp:spPr>
        <a:xfrm>
          <a:off x="0" y="2765367"/>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B1AC1B-BA08-B04E-A037-3EFA8036061F}">
      <dsp:nvSpPr>
        <dsp:cNvPr id="0" name=""/>
        <dsp:cNvSpPr/>
      </dsp:nvSpPr>
      <dsp:spPr>
        <a:xfrm>
          <a:off x="0" y="2765367"/>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The impact of change</a:t>
          </a:r>
        </a:p>
      </dsp:txBody>
      <dsp:txXfrm>
        <a:off x="0" y="2765367"/>
        <a:ext cx="4718785" cy="1382683"/>
      </dsp:txXfrm>
    </dsp:sp>
    <dsp:sp modelId="{2C0A09CD-195F-7D43-8208-B5AE36F8323D}">
      <dsp:nvSpPr>
        <dsp:cNvPr id="0" name=""/>
        <dsp:cNvSpPr/>
      </dsp:nvSpPr>
      <dsp:spPr>
        <a:xfrm>
          <a:off x="0" y="4148051"/>
          <a:ext cx="4718785"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F3D282-675C-5747-BAB9-ED0A8646354F}">
      <dsp:nvSpPr>
        <dsp:cNvPr id="0" name=""/>
        <dsp:cNvSpPr/>
      </dsp:nvSpPr>
      <dsp:spPr>
        <a:xfrm>
          <a:off x="0" y="4148051"/>
          <a:ext cx="4718785"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a:t>The process of change</a:t>
          </a:r>
        </a:p>
      </dsp:txBody>
      <dsp:txXfrm>
        <a:off x="0" y="4148051"/>
        <a:ext cx="4718785" cy="13826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91F15-2473-48F4-8A32-BD61FFDED3E9}">
      <dsp:nvSpPr>
        <dsp:cNvPr id="0" name=""/>
        <dsp:cNvSpPr/>
      </dsp:nvSpPr>
      <dsp:spPr>
        <a:xfrm>
          <a:off x="0" y="2841"/>
          <a:ext cx="497889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C5F49C-AC9A-4434-9518-1F5E02E8EDBF}">
      <dsp:nvSpPr>
        <dsp:cNvPr id="0" name=""/>
        <dsp:cNvSpPr/>
      </dsp:nvSpPr>
      <dsp:spPr>
        <a:xfrm>
          <a:off x="0" y="2841"/>
          <a:ext cx="4978895" cy="193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b="1" kern="1200" dirty="0"/>
            <a:t>Locus of control</a:t>
          </a:r>
          <a:r>
            <a:rPr lang="en-US" sz="2000" b="1" kern="1200" dirty="0"/>
            <a:t> (locus of control)</a:t>
          </a:r>
          <a:r>
            <a:rPr lang="el-GR" sz="2000" kern="1200" dirty="0"/>
            <a:t>, refers to the belief of an individual about where the center of control of events and outcomes in their life lies</a:t>
          </a:r>
          <a:endParaRPr lang="en-US" sz="2000" kern="1200" dirty="0"/>
        </a:p>
      </dsp:txBody>
      <dsp:txXfrm>
        <a:off x="0" y="2841"/>
        <a:ext cx="4978895" cy="1938187"/>
      </dsp:txXfrm>
    </dsp:sp>
    <dsp:sp modelId="{90A312E3-B629-47DC-BFC2-011703BAC924}">
      <dsp:nvSpPr>
        <dsp:cNvPr id="0" name=""/>
        <dsp:cNvSpPr/>
      </dsp:nvSpPr>
      <dsp:spPr>
        <a:xfrm>
          <a:off x="0" y="1941029"/>
          <a:ext cx="497889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ACE8D6-9B70-4FAE-9C7D-6F0A26403C0D}">
      <dsp:nvSpPr>
        <dsp:cNvPr id="0" name=""/>
        <dsp:cNvSpPr/>
      </dsp:nvSpPr>
      <dsp:spPr>
        <a:xfrm>
          <a:off x="0" y="1941029"/>
          <a:ext cx="4978895" cy="193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b="1" kern="1200"/>
            <a:t>Self-efficacy</a:t>
          </a:r>
          <a:r>
            <a:rPr lang="el-GR" sz="2000" kern="1200"/>
            <a:t> (self-efficacy) — the belief that I can achieve specific goals, face challenges, and respond effectively in various situations.</a:t>
          </a:r>
          <a:endParaRPr lang="en-US" sz="2000" kern="1200"/>
        </a:p>
      </dsp:txBody>
      <dsp:txXfrm>
        <a:off x="0" y="1941029"/>
        <a:ext cx="4978895" cy="1938187"/>
      </dsp:txXfrm>
    </dsp:sp>
    <dsp:sp modelId="{75005A05-3F6B-405D-B363-007F84C560A2}">
      <dsp:nvSpPr>
        <dsp:cNvPr id="0" name=""/>
        <dsp:cNvSpPr/>
      </dsp:nvSpPr>
      <dsp:spPr>
        <a:xfrm>
          <a:off x="0" y="3879216"/>
          <a:ext cx="497889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564D25-3E0A-49C5-8720-1FAC6D237539}">
      <dsp:nvSpPr>
        <dsp:cNvPr id="0" name=""/>
        <dsp:cNvSpPr/>
      </dsp:nvSpPr>
      <dsp:spPr>
        <a:xfrm>
          <a:off x="0" y="3879216"/>
          <a:ext cx="4978895" cy="1938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l-GR" sz="2000" b="1" kern="1200" dirty="0"/>
            <a:t>Positive affectivity </a:t>
          </a:r>
          <a:r>
            <a:rPr lang="el-GR" sz="2000" kern="1200" dirty="0"/>
            <a:t>(</a:t>
          </a:r>
          <a:r>
            <a:rPr lang="en-US" sz="2000" kern="1200" dirty="0"/>
            <a:t>Positive Affectivity</a:t>
          </a:r>
          <a:r>
            <a:rPr lang="el-GR" sz="2000" kern="1200" dirty="0"/>
            <a:t>) Refers to the general tendency of an individual to express positive emotions, feel joy, happiness, enthusiasm and satisfaction in various situations. It influences overall mood and the way a person faces challenges and difficulties.</a:t>
          </a:r>
          <a:endParaRPr lang="en-US" sz="2000" kern="1200" dirty="0"/>
        </a:p>
      </dsp:txBody>
      <dsp:txXfrm>
        <a:off x="0" y="3879216"/>
        <a:ext cx="4978895" cy="19381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FDDA2-8E15-4386-950E-FE24914F4D2F}">
      <dsp:nvSpPr>
        <dsp:cNvPr id="0" name=""/>
        <dsp:cNvSpPr/>
      </dsp:nvSpPr>
      <dsp:spPr>
        <a:xfrm>
          <a:off x="460905" y="1047"/>
          <a:ext cx="3479899" cy="20879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Trust in Management</a:t>
          </a:r>
          <a:endParaRPr lang="en-US" sz="4200" kern="1200"/>
        </a:p>
      </dsp:txBody>
      <dsp:txXfrm>
        <a:off x="460905" y="1047"/>
        <a:ext cx="3479899" cy="2087939"/>
      </dsp:txXfrm>
    </dsp:sp>
    <dsp:sp modelId="{56E16AA6-8036-4EA1-8151-51FF2301E458}">
      <dsp:nvSpPr>
        <dsp:cNvPr id="0" name=""/>
        <dsp:cNvSpPr/>
      </dsp:nvSpPr>
      <dsp:spPr>
        <a:xfrm>
          <a:off x="4288794" y="1047"/>
          <a:ext cx="3479899" cy="20879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Support </a:t>
          </a:r>
          <a:endParaRPr lang="en-US" sz="4200" kern="1200"/>
        </a:p>
      </dsp:txBody>
      <dsp:txXfrm>
        <a:off x="4288794" y="1047"/>
        <a:ext cx="3479899" cy="2087939"/>
      </dsp:txXfrm>
    </dsp:sp>
    <dsp:sp modelId="{0CF631E1-FE96-4340-BBE0-880217359B63}">
      <dsp:nvSpPr>
        <dsp:cNvPr id="0" name=""/>
        <dsp:cNvSpPr/>
      </dsp:nvSpPr>
      <dsp:spPr>
        <a:xfrm>
          <a:off x="460905" y="2436976"/>
          <a:ext cx="3479899" cy="20879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Organizational Culture and Climate</a:t>
          </a:r>
          <a:endParaRPr lang="en-US" sz="4200" kern="1200"/>
        </a:p>
      </dsp:txBody>
      <dsp:txXfrm>
        <a:off x="460905" y="2436976"/>
        <a:ext cx="3479899" cy="2087939"/>
      </dsp:txXfrm>
    </dsp:sp>
    <dsp:sp modelId="{BFFE2CC1-94E1-47C6-8F31-D68C50E28AF8}">
      <dsp:nvSpPr>
        <dsp:cNvPr id="0" name=""/>
        <dsp:cNvSpPr/>
      </dsp:nvSpPr>
      <dsp:spPr>
        <a:xfrm>
          <a:off x="4288794" y="2436976"/>
          <a:ext cx="3479899" cy="2087939"/>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l-GR" sz="4200" kern="1200"/>
            <a:t>Fairness </a:t>
          </a:r>
          <a:endParaRPr lang="en-US" sz="4200" kern="1200"/>
        </a:p>
      </dsp:txBody>
      <dsp:txXfrm>
        <a:off x="4288794" y="2436976"/>
        <a:ext cx="3479899" cy="20879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33794-58D8-489D-A04A-903B52075826}">
      <dsp:nvSpPr>
        <dsp:cNvPr id="0" name=""/>
        <dsp:cNvSpPr/>
      </dsp:nvSpPr>
      <dsp:spPr>
        <a:xfrm>
          <a:off x="0" y="3535"/>
          <a:ext cx="8229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3568F9-FB4F-49B5-A67E-99B0BCCCADC1}">
      <dsp:nvSpPr>
        <dsp:cNvPr id="0" name=""/>
        <dsp:cNvSpPr/>
      </dsp:nvSpPr>
      <dsp:spPr>
        <a:xfrm>
          <a:off x="227827" y="172994"/>
          <a:ext cx="414231" cy="4142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EA68E5-FB62-4CD1-8E00-4D2F2BF925F3}">
      <dsp:nvSpPr>
        <dsp:cNvPr id="0" name=""/>
        <dsp:cNvSpPr/>
      </dsp:nvSpPr>
      <dsp:spPr>
        <a:xfrm>
          <a:off x="869886" y="3535"/>
          <a:ext cx="7359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100000"/>
            </a:lnSpc>
            <a:spcBef>
              <a:spcPct val="0"/>
            </a:spcBef>
            <a:spcAft>
              <a:spcPct val="35000"/>
            </a:spcAft>
            <a:buNone/>
          </a:pPr>
          <a:r>
            <a:rPr lang="el-GR" sz="1900" kern="1200" dirty="0"/>
            <a:t>Participation</a:t>
          </a:r>
          <a:endParaRPr lang="en-US" sz="1900" kern="1200" dirty="0"/>
        </a:p>
      </dsp:txBody>
      <dsp:txXfrm>
        <a:off x="869886" y="3535"/>
        <a:ext cx="7359713" cy="753148"/>
      </dsp:txXfrm>
    </dsp:sp>
    <dsp:sp modelId="{6D6F46AF-58DE-40E9-9789-7E6D0BA6FC74}">
      <dsp:nvSpPr>
        <dsp:cNvPr id="0" name=""/>
        <dsp:cNvSpPr/>
      </dsp:nvSpPr>
      <dsp:spPr>
        <a:xfrm>
          <a:off x="0" y="964704"/>
          <a:ext cx="8229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77F274-8D1A-4E9C-B3B5-9360D0F0CC88}">
      <dsp:nvSpPr>
        <dsp:cNvPr id="0" name=""/>
        <dsp:cNvSpPr/>
      </dsp:nvSpPr>
      <dsp:spPr>
        <a:xfrm>
          <a:off x="227827" y="1114429"/>
          <a:ext cx="414231" cy="4142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D148FD-7F13-4981-B39C-A97B68EDE132}">
      <dsp:nvSpPr>
        <dsp:cNvPr id="0" name=""/>
        <dsp:cNvSpPr/>
      </dsp:nvSpPr>
      <dsp:spPr>
        <a:xfrm>
          <a:off x="869886" y="944971"/>
          <a:ext cx="7359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100000"/>
            </a:lnSpc>
            <a:spcBef>
              <a:spcPct val="0"/>
            </a:spcBef>
            <a:spcAft>
              <a:spcPct val="35000"/>
            </a:spcAft>
            <a:buNone/>
          </a:pPr>
          <a:r>
            <a:rPr lang="el-GR" sz="1900" kern="1200" dirty="0"/>
            <a:t>Communication</a:t>
          </a:r>
          <a:endParaRPr lang="en-US" sz="1900" kern="1200" dirty="0"/>
        </a:p>
      </dsp:txBody>
      <dsp:txXfrm>
        <a:off x="869886" y="944971"/>
        <a:ext cx="7359713" cy="753148"/>
      </dsp:txXfrm>
    </dsp:sp>
    <dsp:sp modelId="{37700110-BBAE-4CF5-9A75-55D13F2CFBF7}">
      <dsp:nvSpPr>
        <dsp:cNvPr id="0" name=""/>
        <dsp:cNvSpPr/>
      </dsp:nvSpPr>
      <dsp:spPr>
        <a:xfrm>
          <a:off x="0" y="1886407"/>
          <a:ext cx="8229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3A553A-0444-4D3E-B3B9-47D793E930A2}">
      <dsp:nvSpPr>
        <dsp:cNvPr id="0" name=""/>
        <dsp:cNvSpPr/>
      </dsp:nvSpPr>
      <dsp:spPr>
        <a:xfrm>
          <a:off x="227827" y="2055865"/>
          <a:ext cx="414231" cy="4142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34318B-18AE-404D-B4CA-89C34EA088E8}">
      <dsp:nvSpPr>
        <dsp:cNvPr id="0" name=""/>
        <dsp:cNvSpPr/>
      </dsp:nvSpPr>
      <dsp:spPr>
        <a:xfrm>
          <a:off x="869886" y="1886407"/>
          <a:ext cx="7359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100000"/>
            </a:lnSpc>
            <a:spcBef>
              <a:spcPct val="0"/>
            </a:spcBef>
            <a:spcAft>
              <a:spcPct val="35000"/>
            </a:spcAft>
            <a:buNone/>
          </a:pPr>
          <a:r>
            <a:rPr lang="el-GR" sz="1900" kern="1200" dirty="0"/>
            <a:t>Fairness</a:t>
          </a:r>
          <a:r>
            <a:rPr lang="en-US" sz="1900" kern="1200" dirty="0"/>
            <a:t> </a:t>
          </a:r>
        </a:p>
      </dsp:txBody>
      <dsp:txXfrm>
        <a:off x="869886" y="1886407"/>
        <a:ext cx="7359713" cy="753148"/>
      </dsp:txXfrm>
    </dsp:sp>
    <dsp:sp modelId="{76D0F64E-D7A1-45C5-9F52-0CE695B1F998}">
      <dsp:nvSpPr>
        <dsp:cNvPr id="0" name=""/>
        <dsp:cNvSpPr/>
      </dsp:nvSpPr>
      <dsp:spPr>
        <a:xfrm>
          <a:off x="0" y="2827842"/>
          <a:ext cx="8229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9BC608-4785-46AA-8905-6A4B620B6B19}">
      <dsp:nvSpPr>
        <dsp:cNvPr id="0" name=""/>
        <dsp:cNvSpPr/>
      </dsp:nvSpPr>
      <dsp:spPr>
        <a:xfrm>
          <a:off x="227827" y="2997301"/>
          <a:ext cx="414231" cy="4142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D1B205-B937-41F0-979B-CABC7F3282A6}">
      <dsp:nvSpPr>
        <dsp:cNvPr id="0" name=""/>
        <dsp:cNvSpPr/>
      </dsp:nvSpPr>
      <dsp:spPr>
        <a:xfrm>
          <a:off x="869886" y="2827842"/>
          <a:ext cx="7359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100000"/>
            </a:lnSpc>
            <a:spcBef>
              <a:spcPct val="0"/>
            </a:spcBef>
            <a:spcAft>
              <a:spcPct val="35000"/>
            </a:spcAft>
            <a:buNone/>
          </a:pPr>
          <a:r>
            <a:rPr lang="el-GR" sz="1900" kern="1200" dirty="0"/>
            <a:t>Support</a:t>
          </a:r>
          <a:r>
            <a:rPr lang="en-US" sz="1900" kern="1200" dirty="0"/>
            <a:t> </a:t>
          </a:r>
        </a:p>
      </dsp:txBody>
      <dsp:txXfrm>
        <a:off x="869886" y="2827842"/>
        <a:ext cx="7359713" cy="753148"/>
      </dsp:txXfrm>
    </dsp:sp>
    <dsp:sp modelId="{97506B0C-C678-432B-B5AA-908B5D8B119F}">
      <dsp:nvSpPr>
        <dsp:cNvPr id="0" name=""/>
        <dsp:cNvSpPr/>
      </dsp:nvSpPr>
      <dsp:spPr>
        <a:xfrm>
          <a:off x="0" y="3769278"/>
          <a:ext cx="8229600" cy="7531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B106A7-F8F3-47E1-A560-635CB66DAE4B}">
      <dsp:nvSpPr>
        <dsp:cNvPr id="0" name=""/>
        <dsp:cNvSpPr/>
      </dsp:nvSpPr>
      <dsp:spPr>
        <a:xfrm>
          <a:off x="227827" y="3938736"/>
          <a:ext cx="414231" cy="4142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ABC8E0D-52FC-42F0-A0FF-EF29240ABBB5}">
      <dsp:nvSpPr>
        <dsp:cNvPr id="0" name=""/>
        <dsp:cNvSpPr/>
      </dsp:nvSpPr>
      <dsp:spPr>
        <a:xfrm>
          <a:off x="869886" y="3769278"/>
          <a:ext cx="7359713" cy="7531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08" tIns="79708" rIns="79708" bIns="79708" numCol="1" spcCol="1270" anchor="ctr" anchorCtr="0">
          <a:noAutofit/>
        </a:bodyPr>
        <a:lstStyle/>
        <a:p>
          <a:pPr marL="0" lvl="0" indent="0" algn="l" defTabSz="844550">
            <a:lnSpc>
              <a:spcPct val="100000"/>
            </a:lnSpc>
            <a:spcBef>
              <a:spcPct val="0"/>
            </a:spcBef>
            <a:spcAft>
              <a:spcPct val="35000"/>
            </a:spcAft>
            <a:buNone/>
          </a:pPr>
          <a:r>
            <a:rPr lang="el-GR" sz="1900" kern="1200" dirty="0"/>
            <a:t>Leadership capacity</a:t>
          </a:r>
          <a:endParaRPr lang="en-US" sz="1900" kern="1200" dirty="0"/>
        </a:p>
      </dsp:txBody>
      <dsp:txXfrm>
        <a:off x="869886" y="3769278"/>
        <a:ext cx="7359713" cy="7531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686D07-DD28-49F7-A63E-C7627CC8E25D}">
      <dsp:nvSpPr>
        <dsp:cNvPr id="0" name=""/>
        <dsp:cNvSpPr/>
      </dsp:nvSpPr>
      <dsp:spPr>
        <a:xfrm>
          <a:off x="3094" y="1214492"/>
          <a:ext cx="1860500" cy="68879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a:t>Individual Differences</a:t>
          </a:r>
          <a:endParaRPr lang="en-US" sz="1900" kern="1200"/>
        </a:p>
      </dsp:txBody>
      <dsp:txXfrm>
        <a:off x="3094" y="1214492"/>
        <a:ext cx="1860500" cy="688793"/>
      </dsp:txXfrm>
    </dsp:sp>
    <dsp:sp modelId="{1E697184-A584-489A-AE98-0D459F13E931}">
      <dsp:nvSpPr>
        <dsp:cNvPr id="0" name=""/>
        <dsp:cNvSpPr/>
      </dsp:nvSpPr>
      <dsp:spPr>
        <a:xfrm>
          <a:off x="3094" y="1903285"/>
          <a:ext cx="1860500" cy="1408184"/>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a:t>Personality</a:t>
          </a:r>
          <a:endParaRPr lang="en-US" sz="1900" kern="1200"/>
        </a:p>
        <a:p>
          <a:pPr marL="171450" lvl="1" indent="-171450" algn="l" defTabSz="844550">
            <a:lnSpc>
              <a:spcPct val="90000"/>
            </a:lnSpc>
            <a:spcBef>
              <a:spcPct val="0"/>
            </a:spcBef>
            <a:spcAft>
              <a:spcPct val="15000"/>
            </a:spcAft>
            <a:buChar char="•"/>
          </a:pPr>
          <a:r>
            <a:rPr lang="el-GR" sz="1900" kern="1200"/>
            <a:t>Self-esteem</a:t>
          </a:r>
          <a:endParaRPr lang="en-US" sz="1900" kern="1200"/>
        </a:p>
        <a:p>
          <a:pPr marL="171450" lvl="1" indent="-171450" algn="l" defTabSz="844550">
            <a:lnSpc>
              <a:spcPct val="90000"/>
            </a:lnSpc>
            <a:spcBef>
              <a:spcPct val="0"/>
            </a:spcBef>
            <a:spcAft>
              <a:spcPct val="15000"/>
            </a:spcAft>
            <a:buChar char="•"/>
          </a:pPr>
          <a:r>
            <a:rPr lang="el-GR" sz="1900" kern="1200"/>
            <a:t>Locus of control</a:t>
          </a:r>
          <a:endParaRPr lang="en-US" sz="1900" kern="1200"/>
        </a:p>
      </dsp:txBody>
      <dsp:txXfrm>
        <a:off x="3094" y="1903285"/>
        <a:ext cx="1860500" cy="1408184"/>
      </dsp:txXfrm>
    </dsp:sp>
    <dsp:sp modelId="{66FE8752-AFB6-445B-9629-278F242B16E0}">
      <dsp:nvSpPr>
        <dsp:cNvPr id="0" name=""/>
        <dsp:cNvSpPr/>
      </dsp:nvSpPr>
      <dsp:spPr>
        <a:xfrm>
          <a:off x="2124064" y="1214492"/>
          <a:ext cx="1860500" cy="68879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a:t>Impact of Change</a:t>
          </a:r>
          <a:endParaRPr lang="en-US" sz="1900" kern="1200"/>
        </a:p>
      </dsp:txBody>
      <dsp:txXfrm>
        <a:off x="2124064" y="1214492"/>
        <a:ext cx="1860500" cy="688793"/>
      </dsp:txXfrm>
    </dsp:sp>
    <dsp:sp modelId="{4637154B-5E01-4985-86E5-E4D44B57B9CF}">
      <dsp:nvSpPr>
        <dsp:cNvPr id="0" name=""/>
        <dsp:cNvSpPr/>
      </dsp:nvSpPr>
      <dsp:spPr>
        <a:xfrm>
          <a:off x="2124064" y="1903285"/>
          <a:ext cx="1860500" cy="1408184"/>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a:t>Benefits and costs of the change</a:t>
          </a:r>
          <a:endParaRPr lang="en-US" sz="1900" kern="1200"/>
        </a:p>
      </dsp:txBody>
      <dsp:txXfrm>
        <a:off x="2124064" y="1903285"/>
        <a:ext cx="1860500" cy="1408184"/>
      </dsp:txXfrm>
    </dsp:sp>
    <dsp:sp modelId="{0DF5664D-81AE-434C-9E4A-8FD4D5C5D1A5}">
      <dsp:nvSpPr>
        <dsp:cNvPr id="0" name=""/>
        <dsp:cNvSpPr/>
      </dsp:nvSpPr>
      <dsp:spPr>
        <a:xfrm>
          <a:off x="4245035" y="1214492"/>
          <a:ext cx="1860500" cy="68879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a:t>Existing conditions</a:t>
          </a:r>
          <a:endParaRPr lang="en-US" sz="1900" kern="1200"/>
        </a:p>
      </dsp:txBody>
      <dsp:txXfrm>
        <a:off x="4245035" y="1214492"/>
        <a:ext cx="1860500" cy="688793"/>
      </dsp:txXfrm>
    </dsp:sp>
    <dsp:sp modelId="{40FE9ECE-6237-491A-85B2-8EDA3EC575D6}">
      <dsp:nvSpPr>
        <dsp:cNvPr id="0" name=""/>
        <dsp:cNvSpPr/>
      </dsp:nvSpPr>
      <dsp:spPr>
        <a:xfrm>
          <a:off x="4245035" y="1903285"/>
          <a:ext cx="1860500" cy="1408184"/>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a:t>Leadership</a:t>
          </a:r>
          <a:endParaRPr lang="en-US" sz="1900" kern="1200"/>
        </a:p>
        <a:p>
          <a:pPr marL="171450" lvl="1" indent="-171450" algn="l" defTabSz="844550">
            <a:lnSpc>
              <a:spcPct val="90000"/>
            </a:lnSpc>
            <a:spcBef>
              <a:spcPct val="0"/>
            </a:spcBef>
            <a:spcAft>
              <a:spcPct val="15000"/>
            </a:spcAft>
            <a:buChar char="•"/>
          </a:pPr>
          <a:r>
            <a:rPr lang="el-GR" sz="1900" kern="1200"/>
            <a:t>Trust</a:t>
          </a:r>
          <a:endParaRPr lang="en-US" sz="1900" kern="1200"/>
        </a:p>
        <a:p>
          <a:pPr marL="171450" lvl="1" indent="-171450" algn="l" defTabSz="844550">
            <a:lnSpc>
              <a:spcPct val="90000"/>
            </a:lnSpc>
            <a:spcBef>
              <a:spcPct val="0"/>
            </a:spcBef>
            <a:spcAft>
              <a:spcPct val="15000"/>
            </a:spcAft>
            <a:buChar char="•"/>
          </a:pPr>
          <a:r>
            <a:rPr lang="el-GR" sz="1900" kern="1200"/>
            <a:t>Organizational Culture</a:t>
          </a:r>
          <a:endParaRPr lang="en-US" sz="1900" kern="1200"/>
        </a:p>
      </dsp:txBody>
      <dsp:txXfrm>
        <a:off x="4245035" y="1903285"/>
        <a:ext cx="1860500" cy="1408184"/>
      </dsp:txXfrm>
    </dsp:sp>
    <dsp:sp modelId="{F4749AB4-12A0-441A-B36A-92A0E2E8F850}">
      <dsp:nvSpPr>
        <dsp:cNvPr id="0" name=""/>
        <dsp:cNvSpPr/>
      </dsp:nvSpPr>
      <dsp:spPr>
        <a:xfrm>
          <a:off x="6366005" y="1214492"/>
          <a:ext cx="1860500" cy="688793"/>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a:t>The change process</a:t>
          </a:r>
          <a:endParaRPr lang="en-US" sz="1900" kern="1200"/>
        </a:p>
      </dsp:txBody>
      <dsp:txXfrm>
        <a:off x="6366005" y="1214492"/>
        <a:ext cx="1860500" cy="688793"/>
      </dsp:txXfrm>
    </dsp:sp>
    <dsp:sp modelId="{3136A625-AE04-4F84-BD3A-D66D34E9AA8B}">
      <dsp:nvSpPr>
        <dsp:cNvPr id="0" name=""/>
        <dsp:cNvSpPr/>
      </dsp:nvSpPr>
      <dsp:spPr>
        <a:xfrm>
          <a:off x="6366005" y="1903285"/>
          <a:ext cx="1860500" cy="1408184"/>
        </a:xfrm>
        <a:prstGeom prst="rect">
          <a:avLst/>
        </a:prstGeom>
        <a:solidFill>
          <a:schemeClr val="accent2">
            <a:alpha val="90000"/>
            <a:tint val="40000"/>
            <a:hueOff val="0"/>
            <a:satOff val="0"/>
            <a:lumOff val="0"/>
            <a:alphaOff val="0"/>
          </a:schemeClr>
        </a:solidFill>
        <a:ln w="9525" cap="flat" cmpd="sng" algn="ctr">
          <a:solidFill>
            <a:schemeClr val="accent2">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a:t>Change agents</a:t>
          </a:r>
          <a:endParaRPr lang="en-US" sz="1900" kern="1200"/>
        </a:p>
        <a:p>
          <a:pPr marL="171450" lvl="1" indent="-171450" algn="l" defTabSz="844550">
            <a:lnSpc>
              <a:spcPct val="90000"/>
            </a:lnSpc>
            <a:spcBef>
              <a:spcPct val="0"/>
            </a:spcBef>
            <a:spcAft>
              <a:spcPct val="15000"/>
            </a:spcAft>
            <a:buChar char="•"/>
          </a:pPr>
          <a:r>
            <a:rPr lang="el-GR" sz="1900" kern="1200"/>
            <a:t>Planning and funding</a:t>
          </a:r>
          <a:endParaRPr lang="en-US" sz="1900" kern="1200"/>
        </a:p>
      </dsp:txBody>
      <dsp:txXfrm>
        <a:off x="6366005" y="1903285"/>
        <a:ext cx="1860500" cy="140818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29B8A1-C618-BD4D-8526-B92A608AE3D1}" type="datetimeFigureOut">
              <a:rPr lang="en-GR" smtClean="0"/>
              <a:t>23/4/26</a:t>
            </a:fld>
            <a:endParaRPr lang="en-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F3A2AD-1C88-CA45-B4D4-9EB059A6B177}" type="slidenum">
              <a:rPr lang="en-GR" smtClean="0"/>
              <a:t>‹#›</a:t>
            </a:fld>
            <a:endParaRPr lang="en-GR"/>
          </a:p>
        </p:txBody>
      </p:sp>
    </p:spTree>
    <p:extLst>
      <p:ext uri="{BB962C8B-B14F-4D97-AF65-F5344CB8AC3E}">
        <p14:creationId xmlns:p14="http://schemas.microsoft.com/office/powerpoint/2010/main" val="1954333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Θέση εικdνας διαφάνειας"/>
          <p:cNvSpPr>
            <a:spLocks noGrp="1" noRot="1" noChangeAspect="1" noTextEdit="1"/>
          </p:cNvSpPr>
          <p:nvPr>
            <p:ph type="sldImg"/>
          </p:nvPr>
        </p:nvSpPr>
        <p:spPr>
          <a:ln/>
        </p:spPr>
      </p:sp>
      <p:sp>
        <p:nvSpPr>
          <p:cNvPr id="78851" name="2 - Θέση σημειώσεων"/>
          <p:cNvSpPr>
            <a:spLocks noGrp="1"/>
          </p:cNvSpPr>
          <p:nvPr>
            <p:ph type="body" idx="1"/>
          </p:nvPr>
        </p:nvSpPr>
        <p:spPr>
          <a:noFill/>
          <a:ln/>
        </p:spPr>
        <p:txBody>
          <a:bodyPr/>
          <a:lstStyle/>
          <a:p>
            <a:pPr eaLnBrk="1" hangingPunct="1"/>
            <a:endParaRPr lang="el-GR"/>
          </a:p>
        </p:txBody>
      </p:sp>
      <p:sp>
        <p:nvSpPr>
          <p:cNvPr id="78852" name="3 - Θέση αριθμού διαφάνειας"/>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F2AFD14-B101-4E4B-A9E6-3BD76F6A22BB}" type="slidenum">
              <a:rPr kumimoji="0" lang="en-GB"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1 - Θέση εικdνας διαφάνειας"/>
          <p:cNvSpPr>
            <a:spLocks noGrp="1" noRot="1" noChangeAspect="1" noTextEdit="1"/>
          </p:cNvSpPr>
          <p:nvPr>
            <p:ph type="sldImg"/>
          </p:nvPr>
        </p:nvSpPr>
        <p:spPr>
          <a:ln/>
        </p:spPr>
      </p:sp>
      <p:sp>
        <p:nvSpPr>
          <p:cNvPr id="84995" name="2 - Θέση σημειώσεων"/>
          <p:cNvSpPr>
            <a:spLocks noGrp="1"/>
          </p:cNvSpPr>
          <p:nvPr>
            <p:ph type="body" idx="1"/>
          </p:nvPr>
        </p:nvSpPr>
        <p:spPr>
          <a:noFill/>
          <a:ln/>
        </p:spPr>
        <p:txBody>
          <a:bodyPr/>
          <a:lstStyle/>
          <a:p>
            <a:pPr eaLnBrk="1" hangingPunct="1"/>
            <a:endParaRPr lang="el-GR"/>
          </a:p>
        </p:txBody>
      </p:sp>
      <p:sp>
        <p:nvSpPr>
          <p:cNvPr id="84996" name="3 - Θέση αριθμού διαφάνειας"/>
          <p:cNvSpPr>
            <a:spLocks noGrp="1"/>
          </p:cNvSpPr>
          <p:nvPr>
            <p:ph type="sldNum" sz="quarter" idx="5"/>
          </p:nvPr>
        </p:nvSpPr>
        <p:spPr>
          <a:noFill/>
        </p:spPr>
        <p:txBody>
          <a:bodyPr/>
          <a:lstStyle/>
          <a:p>
            <a:fld id="{80B6BD20-5468-437D-84C5-60F99DA28378}" type="slidenum">
              <a:rPr lang="en-GB" smtClean="0"/>
              <a:pPr/>
              <a:t>18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4/23/26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9143998" cy="6858000"/>
          </a:xfrm>
          <a:prstGeom prst="rect">
            <a:avLst/>
          </a:prstGeom>
          <a:gradFill>
            <a:gsLst>
              <a:gs pos="0">
                <a:schemeClr val="accent1">
                  <a:lumMod val="50000"/>
                </a:schemeClr>
              </a:gs>
              <a:gs pos="100000">
                <a:srgbClr val="000000"/>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
            <a:ext cx="9144000" cy="6402581"/>
          </a:xfrm>
          <a:prstGeom prst="rect">
            <a:avLst/>
          </a:prstGeom>
          <a:gradFill>
            <a:gsLst>
              <a:gs pos="1000">
                <a:schemeClr val="accent1">
                  <a:lumMod val="75000"/>
                  <a:alpha val="59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12088DD-B1AD-40E0-8B86-1D87A2CCD9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40040" y="-1133192"/>
            <a:ext cx="6858001" cy="9124385"/>
          </a:xfrm>
          <a:prstGeom prst="rect">
            <a:avLst/>
          </a:prstGeom>
          <a:gradFill>
            <a:gsLst>
              <a:gs pos="13000">
                <a:schemeClr val="accent1">
                  <a:lumMod val="50000"/>
                  <a:alpha val="0"/>
                </a:schemeClr>
              </a:gs>
              <a:gs pos="99000">
                <a:srgbClr val="000000">
                  <a:alpha val="28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71072" y="0"/>
            <a:ext cx="4572001" cy="6858000"/>
          </a:xfrm>
          <a:prstGeom prst="rect">
            <a:avLst/>
          </a:prstGeom>
          <a:gradFill>
            <a:gsLst>
              <a:gs pos="13000">
                <a:schemeClr val="accent1">
                  <a:lumMod val="50000"/>
                  <a:alpha val="0"/>
                </a:schemeClr>
              </a:gs>
              <a:gs pos="99000">
                <a:schemeClr val="accent1">
                  <a:lumMod val="75000"/>
                  <a:alpha val="50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0C395952-4E26-45A2-8756-2ADFD6E53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3"/>
            <a:ext cx="9137153" cy="6871922"/>
          </a:xfrm>
          <a:prstGeom prst="rect">
            <a:avLst/>
          </a:prstGeom>
          <a:gradFill>
            <a:gsLst>
              <a:gs pos="13000">
                <a:srgbClr val="000000">
                  <a:alpha val="35000"/>
                </a:srgbClr>
              </a:gs>
              <a:gs pos="99000">
                <a:schemeClr val="accent1">
                  <a:lumMod val="75000"/>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4734BADF-9461-4621-B112-2D7BABEA7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784" y="4049"/>
            <a:ext cx="7662432" cy="4729040"/>
          </a:xfrm>
          <a:custGeom>
            <a:avLst/>
            <a:gdLst>
              <a:gd name="connsiteX0" fmla="*/ 0 w 10216576"/>
              <a:gd name="connsiteY0" fmla="*/ 0 h 4729040"/>
              <a:gd name="connsiteX1" fmla="*/ 10216576 w 10216576"/>
              <a:gd name="connsiteY1" fmla="*/ 0 h 4729040"/>
              <a:gd name="connsiteX2" fmla="*/ 10210268 w 10216576"/>
              <a:gd name="connsiteY2" fmla="*/ 124944 h 4729040"/>
              <a:gd name="connsiteX3" fmla="*/ 5108288 w 10216576"/>
              <a:gd name="connsiteY3" fmla="*/ 4729040 h 4729040"/>
              <a:gd name="connsiteX4" fmla="*/ 6309 w 10216576"/>
              <a:gd name="connsiteY4" fmla="*/ 124944 h 4729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576" h="4729040">
                <a:moveTo>
                  <a:pt x="0" y="0"/>
                </a:moveTo>
                <a:lnTo>
                  <a:pt x="10216576" y="0"/>
                </a:lnTo>
                <a:lnTo>
                  <a:pt x="10210268" y="124944"/>
                </a:lnTo>
                <a:cubicBezTo>
                  <a:pt x="9947637" y="2710997"/>
                  <a:pt x="7763635" y="4729040"/>
                  <a:pt x="5108288" y="4729040"/>
                </a:cubicBezTo>
                <a:cubicBezTo>
                  <a:pt x="2452942" y="4729040"/>
                  <a:pt x="268937" y="2710997"/>
                  <a:pt x="6309" y="124944"/>
                </a:cubicBezTo>
                <a:close/>
              </a:path>
            </a:pathLst>
          </a:custGeom>
          <a:gradFill>
            <a:gsLst>
              <a:gs pos="7000">
                <a:schemeClr val="accent1">
                  <a:lumMod val="50000"/>
                  <a:alpha val="4000"/>
                </a:schemeClr>
              </a:gs>
              <a:gs pos="99000">
                <a:schemeClr val="accent1">
                  <a:alpha val="24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1515678" y="1978799"/>
            <a:ext cx="6110785" cy="3081242"/>
          </a:xfrm>
        </p:spPr>
        <p:txBody>
          <a:bodyPr anchor="ctr">
            <a:normAutofit/>
          </a:bodyPr>
          <a:lstStyle/>
          <a:p>
            <a:r>
              <a:rPr lang="en-GB" sz="2800" dirty="0">
                <a:solidFill>
                  <a:srgbClr val="FFFFFF"/>
                </a:solidFill>
              </a:rPr>
              <a:t>ERASMUS PROGRAM</a:t>
            </a:r>
            <a:br>
              <a:rPr lang="en-GB" sz="2800" dirty="0">
                <a:solidFill>
                  <a:srgbClr val="FFFFFF"/>
                </a:solidFill>
              </a:rPr>
            </a:br>
            <a:br>
              <a:rPr lang="en-US" sz="2800" dirty="0">
                <a:solidFill>
                  <a:srgbClr val="FFFFFF"/>
                </a:solidFill>
              </a:rPr>
            </a:br>
            <a:br>
              <a:rPr lang="en-GB" sz="2800" dirty="0">
                <a:solidFill>
                  <a:srgbClr val="FFFFFF"/>
                </a:solidFill>
              </a:rPr>
            </a:br>
            <a:r>
              <a:rPr lang="en-US" sz="2800" dirty="0">
                <a:solidFill>
                  <a:schemeClr val="bg1"/>
                </a:solidFill>
              </a:rPr>
              <a:t>Positive and Negative Reactions to Change</a:t>
            </a:r>
            <a:endParaRPr lang="en-GB" sz="2800" dirty="0">
              <a:solidFill>
                <a:schemeClr val="bg1"/>
              </a:solidFill>
            </a:endParaRPr>
          </a:p>
        </p:txBody>
      </p:sp>
      <p:sp>
        <p:nvSpPr>
          <p:cNvPr id="3" name="Subtitle 2"/>
          <p:cNvSpPr>
            <a:spLocks noGrp="1"/>
          </p:cNvSpPr>
          <p:nvPr>
            <p:ph type="subTitle" idx="1"/>
          </p:nvPr>
        </p:nvSpPr>
        <p:spPr>
          <a:xfrm>
            <a:off x="1324488" y="5138005"/>
            <a:ext cx="6808971" cy="1234946"/>
          </a:xfrm>
        </p:spPr>
        <p:txBody>
          <a:bodyPr anchor="ctr">
            <a:normAutofit/>
          </a:bodyPr>
          <a:lstStyle/>
          <a:p>
            <a:r>
              <a:rPr lang="en-US" sz="2000" dirty="0">
                <a:solidFill>
                  <a:srgbClr val="FFFFFF"/>
                </a:solidFill>
              </a:rPr>
              <a:t>Professor Maria </a:t>
            </a:r>
            <a:r>
              <a:rPr lang="en-US" sz="2000" dirty="0" err="1">
                <a:solidFill>
                  <a:srgbClr val="FFFFFF"/>
                </a:solidFill>
              </a:rPr>
              <a:t>Vakola</a:t>
            </a:r>
            <a:endParaRPr lang="en-US" sz="2000" dirty="0">
              <a:solidFill>
                <a:srgbClr val="FFFFFF"/>
              </a:solidFill>
            </a:endParaRPr>
          </a:p>
          <a:p>
            <a:r>
              <a:rPr lang="en-US" sz="2000" dirty="0">
                <a:solidFill>
                  <a:srgbClr val="FFFFFF"/>
                </a:solidFill>
              </a:rPr>
              <a:t>Athens University of Economics and Business</a:t>
            </a:r>
            <a:endParaRPr lang="en-GB" sz="2000" dirty="0">
              <a:solidFill>
                <a:srgbClr val="FFFFFF"/>
              </a:solidFill>
            </a:endParaRPr>
          </a:p>
        </p:txBody>
      </p:sp>
      <p:pic>
        <p:nvPicPr>
          <p:cNvPr id="8194" name="Picture 2" descr="Athens University of Economics and Business">
            <a:extLst>
              <a:ext uri="{FF2B5EF4-FFF2-40B4-BE49-F238E27FC236}">
                <a16:creationId xmlns:a16="http://schemas.microsoft.com/office/drawing/2014/main" id="{5B3DC248-828D-1C3E-EB0D-F96C05F30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96" y="78261"/>
            <a:ext cx="2936568" cy="6482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F93E4-E978-423F-9DB4-556111ABF8CF}"/>
              </a:ext>
            </a:extLst>
          </p:cNvPr>
          <p:cNvSpPr>
            <a:spLocks noGrp="1"/>
          </p:cNvSpPr>
          <p:nvPr>
            <p:ph type="title"/>
          </p:nvPr>
        </p:nvSpPr>
        <p:spPr>
          <a:xfrm>
            <a:off x="323850" y="1108075"/>
            <a:ext cx="3008313" cy="1162050"/>
          </a:xfrm>
        </p:spPr>
        <p:txBody>
          <a:bodyPr anchor="b">
            <a:normAutofit/>
          </a:bodyPr>
          <a:lstStyle/>
          <a:p>
            <a:r>
              <a:rPr lang="en-US" sz="2800" dirty="0"/>
              <a:t>Individual Differences</a:t>
            </a:r>
          </a:p>
        </p:txBody>
      </p:sp>
      <p:sp>
        <p:nvSpPr>
          <p:cNvPr id="4" name="Footer Placeholder 3">
            <a:extLst>
              <a:ext uri="{FF2B5EF4-FFF2-40B4-BE49-F238E27FC236}">
                <a16:creationId xmlns:a16="http://schemas.microsoft.com/office/drawing/2014/main" id="{B359146B-8E1F-4356-AE56-E1D184584D27}"/>
              </a:ext>
            </a:extLst>
          </p:cNvPr>
          <p:cNvSpPr>
            <a:spLocks noGrp="1"/>
          </p:cNvSpPr>
          <p:nvPr>
            <p:ph type="ftr" sz="quarter" idx="11"/>
          </p:nvPr>
        </p:nvSpPr>
        <p:spPr>
          <a:xfrm>
            <a:off x="3124200" y="6356350"/>
            <a:ext cx="2895600" cy="365125"/>
          </a:xfrm>
        </p:spPr>
        <p:txBody>
          <a:bodyPr anchor="ctr">
            <a:norm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altLang="en-US" sz="9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5" name="Slide Number Placeholder 4">
            <a:extLst>
              <a:ext uri="{FF2B5EF4-FFF2-40B4-BE49-F238E27FC236}">
                <a16:creationId xmlns:a16="http://schemas.microsoft.com/office/drawing/2014/main" id="{1000A017-20F7-4BDA-B336-28CECCBCC676}"/>
              </a:ext>
            </a:extLst>
          </p:cNvPr>
          <p:cNvSpPr>
            <a:spLocks noGrp="1"/>
          </p:cNvSpPr>
          <p:nvPr>
            <p:ph type="sldNum" sz="quarter" idx="12"/>
          </p:nvPr>
        </p:nvSpPr>
        <p:spPr>
          <a:xfrm>
            <a:off x="6553200" y="6356350"/>
            <a:ext cx="2133600" cy="365125"/>
          </a:xfrm>
        </p:spPr>
        <p:txBody>
          <a:bodyPr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5DBAA63C-A2AE-416B-9994-31451BB73F80}"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10</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graphicFrame>
        <p:nvGraphicFramePr>
          <p:cNvPr id="7" name="Content Placeholder 2">
            <a:extLst>
              <a:ext uri="{FF2B5EF4-FFF2-40B4-BE49-F238E27FC236}">
                <a16:creationId xmlns:a16="http://schemas.microsoft.com/office/drawing/2014/main" id="{AFC5D0A6-3797-910E-19E2-7D1148FFC064}"/>
              </a:ext>
            </a:extLst>
          </p:cNvPr>
          <p:cNvGraphicFramePr>
            <a:graphicFrameLocks noGrp="1"/>
          </p:cNvGraphicFramePr>
          <p:nvPr>
            <p:ph idx="1"/>
          </p:nvPr>
        </p:nvGraphicFramePr>
        <p:xfrm>
          <a:off x="3707904" y="273051"/>
          <a:ext cx="4978896" cy="58202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DA335E7E-9997-00B7-898E-1A25E90AD403}"/>
              </a:ext>
            </a:extLst>
          </p:cNvPr>
          <p:cNvPicPr>
            <a:picLocks noChangeAspect="1"/>
          </p:cNvPicPr>
          <p:nvPr/>
        </p:nvPicPr>
        <p:blipFill>
          <a:blip r:embed="rId7"/>
          <a:stretch>
            <a:fillRect/>
          </a:stretch>
        </p:blipFill>
        <p:spPr>
          <a:xfrm>
            <a:off x="0" y="2757499"/>
            <a:ext cx="3245486" cy="2399693"/>
          </a:xfrm>
          <a:prstGeom prst="rect">
            <a:avLst/>
          </a:prstGeom>
        </p:spPr>
      </p:pic>
    </p:spTree>
    <p:extLst>
      <p:ext uri="{BB962C8B-B14F-4D97-AF65-F5344CB8AC3E}">
        <p14:creationId xmlns:p14="http://schemas.microsoft.com/office/powerpoint/2010/main" val="2327579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F93E4-E978-423F-9DB4-556111ABF8CF}"/>
              </a:ext>
            </a:extLst>
          </p:cNvPr>
          <p:cNvSpPr>
            <a:spLocks noGrp="1"/>
          </p:cNvSpPr>
          <p:nvPr>
            <p:ph type="title"/>
          </p:nvPr>
        </p:nvSpPr>
        <p:spPr>
          <a:xfrm>
            <a:off x="323850" y="1108075"/>
            <a:ext cx="3008313" cy="1162050"/>
          </a:xfrm>
        </p:spPr>
        <p:txBody>
          <a:bodyPr anchor="b">
            <a:normAutofit fontScale="90000"/>
          </a:bodyPr>
          <a:lstStyle/>
          <a:p>
            <a:pPr lvl="0">
              <a:spcBef>
                <a:spcPts val="0"/>
              </a:spcBef>
              <a:defRPr/>
            </a:pPr>
            <a:br>
              <a:rPr lang="en-US" sz="2800" dirty="0"/>
            </a:br>
            <a:br>
              <a:rPr lang="en-US" sz="2800" b="0" dirty="0"/>
            </a:br>
            <a:br>
              <a:rPr lang="en-US" sz="2800" dirty="0"/>
            </a:br>
            <a:r>
              <a:rPr lang="en-US" sz="2800" dirty="0"/>
              <a:t>Individual differences</a:t>
            </a:r>
          </a:p>
        </p:txBody>
      </p:sp>
      <p:sp>
        <p:nvSpPr>
          <p:cNvPr id="4" name="Footer Placeholder 3">
            <a:extLst>
              <a:ext uri="{FF2B5EF4-FFF2-40B4-BE49-F238E27FC236}">
                <a16:creationId xmlns:a16="http://schemas.microsoft.com/office/drawing/2014/main" id="{B359146B-8E1F-4356-AE56-E1D184584D27}"/>
              </a:ext>
            </a:extLst>
          </p:cNvPr>
          <p:cNvSpPr>
            <a:spLocks noGrp="1"/>
          </p:cNvSpPr>
          <p:nvPr>
            <p:ph type="ftr" sz="quarter" idx="11"/>
          </p:nvPr>
        </p:nvSpPr>
        <p:spPr>
          <a:xfrm>
            <a:off x="3124200" y="6356350"/>
            <a:ext cx="2895600" cy="365125"/>
          </a:xfrm>
        </p:spPr>
        <p:txBody>
          <a:bodyPr anchor="ctr">
            <a:norm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altLang="en-US" sz="9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5" name="Slide Number Placeholder 4">
            <a:extLst>
              <a:ext uri="{FF2B5EF4-FFF2-40B4-BE49-F238E27FC236}">
                <a16:creationId xmlns:a16="http://schemas.microsoft.com/office/drawing/2014/main" id="{1000A017-20F7-4BDA-B336-28CECCBCC676}"/>
              </a:ext>
            </a:extLst>
          </p:cNvPr>
          <p:cNvSpPr>
            <a:spLocks noGrp="1"/>
          </p:cNvSpPr>
          <p:nvPr>
            <p:ph type="sldNum" sz="quarter" idx="12"/>
          </p:nvPr>
        </p:nvSpPr>
        <p:spPr>
          <a:xfrm>
            <a:off x="6553200" y="6356350"/>
            <a:ext cx="2133600" cy="365125"/>
          </a:xfrm>
        </p:spPr>
        <p:txBody>
          <a:bodyPr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5DBAA63C-A2AE-416B-9994-31451BB73F80}"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11</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pic>
        <p:nvPicPr>
          <p:cNvPr id="9" name="Picture 8">
            <a:extLst>
              <a:ext uri="{FF2B5EF4-FFF2-40B4-BE49-F238E27FC236}">
                <a16:creationId xmlns:a16="http://schemas.microsoft.com/office/drawing/2014/main" id="{DA335E7E-9997-00B7-898E-1A25E90AD403}"/>
              </a:ext>
            </a:extLst>
          </p:cNvPr>
          <p:cNvPicPr>
            <a:picLocks noChangeAspect="1"/>
          </p:cNvPicPr>
          <p:nvPr/>
        </p:nvPicPr>
        <p:blipFill>
          <a:blip r:embed="rId2"/>
          <a:stretch>
            <a:fillRect/>
          </a:stretch>
        </p:blipFill>
        <p:spPr>
          <a:xfrm>
            <a:off x="0" y="2757499"/>
            <a:ext cx="3245486" cy="2399693"/>
          </a:xfrm>
          <a:prstGeom prst="rect">
            <a:avLst/>
          </a:prstGeom>
        </p:spPr>
      </p:pic>
      <p:sp>
        <p:nvSpPr>
          <p:cNvPr id="6" name="Content Placeholder 5">
            <a:extLst>
              <a:ext uri="{FF2B5EF4-FFF2-40B4-BE49-F238E27FC236}">
                <a16:creationId xmlns:a16="http://schemas.microsoft.com/office/drawing/2014/main" id="{36F08298-C1BC-63AE-2EFC-D570BA99D4D2}"/>
              </a:ext>
            </a:extLst>
          </p:cNvPr>
          <p:cNvSpPr>
            <a:spLocks noGrp="1"/>
          </p:cNvSpPr>
          <p:nvPr>
            <p:ph idx="1"/>
          </p:nvPr>
        </p:nvSpPr>
        <p:spPr>
          <a:xfrm>
            <a:off x="3851920" y="836712"/>
            <a:ext cx="4834880" cy="5289451"/>
          </a:xfrm>
        </p:spPr>
        <p:txBody>
          <a:bodyPr>
            <a:normAutofit fontScale="77500" lnSpcReduction="20000"/>
          </a:bodyPr>
          <a:lstStyle/>
          <a:p>
            <a:r>
              <a:rPr lang="en-US" sz="3200" b="1" dirty="0"/>
              <a:t>Tolerance to ambiguity </a:t>
            </a:r>
            <a:r>
              <a:rPr lang="en-US" sz="3200" dirty="0"/>
              <a:t>(tolerance to ambiguity) Refers to an individual's ability to cope with situations, information, or decisions that are unclear or contradictory</a:t>
            </a:r>
          </a:p>
          <a:p>
            <a:r>
              <a:rPr lang="en-US" sz="3200" b="1" dirty="0"/>
              <a:t>Openness to new ideas </a:t>
            </a:r>
            <a:r>
              <a:rPr lang="en-US" sz="3200" dirty="0"/>
              <a:t>(openness to new ideas) </a:t>
            </a:r>
            <a:r>
              <a:rPr lang="en-US" sz="3200" b="0" dirty="0"/>
              <a:t>one of the five dimensions of personality</a:t>
            </a:r>
          </a:p>
          <a:p>
            <a:r>
              <a:rPr lang="en-US" sz="3200" b="1" dirty="0"/>
              <a:t>Problem focused coping style </a:t>
            </a:r>
            <a:br>
              <a:rPr lang="en-US" sz="3200" dirty="0"/>
            </a:br>
            <a:r>
              <a:rPr lang="en-US" sz="3200" dirty="0"/>
              <a:t>individuals using this coping style actively seek solutions, gather information, plan, and take specific actions to address a problem</a:t>
            </a:r>
            <a:endParaRPr lang="en-US" dirty="0"/>
          </a:p>
        </p:txBody>
      </p:sp>
    </p:spTree>
    <p:extLst>
      <p:ext uri="{BB962C8B-B14F-4D97-AF65-F5344CB8AC3E}">
        <p14:creationId xmlns:p14="http://schemas.microsoft.com/office/powerpoint/2010/main" val="1101197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lant growing in a concrete crack">
            <a:extLst>
              <a:ext uri="{FF2B5EF4-FFF2-40B4-BE49-F238E27FC236}">
                <a16:creationId xmlns:a16="http://schemas.microsoft.com/office/drawing/2014/main" id="{EF508A96-79FA-4E53-A243-C033BDA06588}"/>
              </a:ext>
            </a:extLst>
          </p:cNvPr>
          <p:cNvPicPr>
            <a:picLocks noChangeAspect="1"/>
          </p:cNvPicPr>
          <p:nvPr/>
        </p:nvPicPr>
        <p:blipFill rotWithShape="1">
          <a:blip r:embed="rId2">
            <a:alphaModFix/>
          </a:blip>
          <a:srcRect l="7643" r="25909" b="-1"/>
          <a:stretch/>
        </p:blipFill>
        <p:spPr>
          <a:xfrm>
            <a:off x="20" y="10"/>
            <a:ext cx="6826880" cy="6857990"/>
          </a:xfrm>
          <a:custGeom>
            <a:avLst/>
            <a:gdLst/>
            <a:ahLst/>
            <a:cxnLst/>
            <a:rect l="l" t="t" r="r" b="b"/>
            <a:pathLst>
              <a:path w="9102534" h="6858000">
                <a:moveTo>
                  <a:pt x="0" y="0"/>
                </a:moveTo>
                <a:lnTo>
                  <a:pt x="9102534" y="0"/>
                </a:lnTo>
                <a:lnTo>
                  <a:pt x="9102532" y="2"/>
                </a:lnTo>
                <a:cubicBezTo>
                  <a:pt x="9102532" y="3"/>
                  <a:pt x="9102531" y="3"/>
                  <a:pt x="9102531" y="4"/>
                </a:cubicBezTo>
                <a:lnTo>
                  <a:pt x="3091942" y="6858000"/>
                </a:lnTo>
                <a:lnTo>
                  <a:pt x="0" y="6858000"/>
                </a:lnTo>
                <a:close/>
              </a:path>
            </a:pathLst>
          </a:custGeom>
        </p:spPr>
      </p:pic>
      <p:sp>
        <p:nvSpPr>
          <p:cNvPr id="2" name="Title 1">
            <a:extLst>
              <a:ext uri="{FF2B5EF4-FFF2-40B4-BE49-F238E27FC236}">
                <a16:creationId xmlns:a16="http://schemas.microsoft.com/office/drawing/2014/main" id="{DA12D42B-C6EC-4844-8F83-2902199CFB65}"/>
              </a:ext>
            </a:extLst>
          </p:cNvPr>
          <p:cNvSpPr>
            <a:spLocks noGrp="1"/>
          </p:cNvSpPr>
          <p:nvPr>
            <p:ph type="title"/>
          </p:nvPr>
        </p:nvSpPr>
        <p:spPr>
          <a:xfrm>
            <a:off x="857250" y="1203866"/>
            <a:ext cx="2860416" cy="1958340"/>
          </a:xfrm>
        </p:spPr>
        <p:txBody>
          <a:bodyPr anchor="t">
            <a:normAutofit fontScale="90000"/>
          </a:bodyPr>
          <a:lstStyle/>
          <a:p>
            <a:br>
              <a:rPr lang="en-US" dirty="0">
                <a:solidFill>
                  <a:srgbClr val="FFFFFF"/>
                </a:solidFill>
              </a:rPr>
            </a:br>
            <a:r>
              <a:rPr lang="en-US" dirty="0"/>
              <a:t>Impact of Change</a:t>
            </a:r>
          </a:p>
        </p:txBody>
      </p:sp>
      <p:sp>
        <p:nvSpPr>
          <p:cNvPr id="3" name="Content Placeholder 2">
            <a:extLst>
              <a:ext uri="{FF2B5EF4-FFF2-40B4-BE49-F238E27FC236}">
                <a16:creationId xmlns:a16="http://schemas.microsoft.com/office/drawing/2014/main" id="{434EAD94-461E-4A1A-B65F-C1B0943E97E8}"/>
              </a:ext>
            </a:extLst>
          </p:cNvPr>
          <p:cNvSpPr>
            <a:spLocks noGrp="1"/>
          </p:cNvSpPr>
          <p:nvPr>
            <p:ph idx="1"/>
          </p:nvPr>
        </p:nvSpPr>
        <p:spPr>
          <a:xfrm>
            <a:off x="4751930" y="2603922"/>
            <a:ext cx="3534819" cy="3111078"/>
          </a:xfrm>
        </p:spPr>
        <p:txBody>
          <a:bodyPr anchor="b">
            <a:normAutofit/>
          </a:bodyPr>
          <a:lstStyle/>
          <a:p>
            <a:pPr marL="0" indent="0" algn="r">
              <a:buNone/>
            </a:pPr>
            <a:r>
              <a:rPr lang="en-US" sz="3600" dirty="0"/>
              <a:t>Threat or </a:t>
            </a:r>
          </a:p>
          <a:p>
            <a:pPr marL="0" indent="0" algn="r">
              <a:buNone/>
            </a:pPr>
            <a:r>
              <a:rPr lang="en-US" sz="3600" dirty="0"/>
              <a:t>Opportunity</a:t>
            </a:r>
          </a:p>
          <a:p>
            <a:pPr algn="r"/>
            <a:endParaRPr lang="en-US" dirty="0"/>
          </a:p>
        </p:txBody>
      </p:sp>
    </p:spTree>
    <p:extLst>
      <p:ext uri="{BB962C8B-B14F-4D97-AF65-F5344CB8AC3E}">
        <p14:creationId xmlns:p14="http://schemas.microsoft.com/office/powerpoint/2010/main" val="1211313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pPr>
              <a:defRPr/>
            </a:pPr>
            <a:r>
              <a:rPr lang="en-US" altLang="en-US"/>
              <a:t>MVakola-Athens University of Economics and Business-mvakola@aueb.gr</a:t>
            </a:r>
          </a:p>
        </p:txBody>
      </p:sp>
      <p:sp>
        <p:nvSpPr>
          <p:cNvPr id="3" name="2 - Θέση αριθμού διαφάνειας"/>
          <p:cNvSpPr>
            <a:spLocks noGrp="1"/>
          </p:cNvSpPr>
          <p:nvPr>
            <p:ph type="sldNum" sz="quarter" idx="12"/>
          </p:nvPr>
        </p:nvSpPr>
        <p:spPr/>
        <p:txBody>
          <a:bodyPr/>
          <a:lstStyle/>
          <a:p>
            <a:pPr>
              <a:defRPr/>
            </a:pPr>
            <a:fld id="{18F883D0-CF36-4E6D-8BE6-9213E834A1A8}" type="slidenum">
              <a:rPr lang="en-US" altLang="en-US" smtClean="0"/>
              <a:pPr>
                <a:defRPr/>
              </a:pPr>
              <a:t>13</a:t>
            </a:fld>
            <a:endParaRPr lang="en-US" altLang="en-US"/>
          </a:p>
        </p:txBody>
      </p:sp>
      <p:pic>
        <p:nvPicPr>
          <p:cNvPr id="4" name="3 - Εικdνα" descr="images.jpg"/>
          <p:cNvPicPr>
            <a:picLocks noChangeAspect="1"/>
          </p:cNvPicPr>
          <p:nvPr/>
        </p:nvPicPr>
        <p:blipFill>
          <a:blip r:embed="rId2" cstate="print"/>
          <a:stretch>
            <a:fillRect/>
          </a:stretch>
        </p:blipFill>
        <p:spPr>
          <a:xfrm>
            <a:off x="0" y="0"/>
            <a:ext cx="5688632" cy="2060848"/>
          </a:xfrm>
          <a:prstGeom prst="rect">
            <a:avLst/>
          </a:prstGeom>
        </p:spPr>
      </p:pic>
      <p:sp>
        <p:nvSpPr>
          <p:cNvPr id="5" name="Text Box 4"/>
          <p:cNvSpPr txBox="1">
            <a:spLocks noChangeArrowheads="1"/>
          </p:cNvSpPr>
          <p:nvPr/>
        </p:nvSpPr>
        <p:spPr bwMode="auto">
          <a:xfrm>
            <a:off x="755576" y="3429000"/>
            <a:ext cx="1670050" cy="579437"/>
          </a:xfrm>
          <a:prstGeom prst="rect">
            <a:avLst/>
          </a:prstGeom>
          <a:noFill/>
          <a:ln w="9525">
            <a:noFill/>
            <a:miter lim="800000"/>
            <a:headEnd/>
            <a:tailEnd/>
          </a:ln>
        </p:spPr>
        <p:txBody>
          <a:bodyPr wrap="none">
            <a:spAutoFit/>
          </a:bodyPr>
          <a:lstStyle/>
          <a:p>
            <a:pPr eaLnBrk="0" hangingPunct="0"/>
            <a:r>
              <a:rPr lang="en-US" sz="3200" b="1" dirty="0"/>
              <a:t>BENEFITS</a:t>
            </a:r>
          </a:p>
        </p:txBody>
      </p:sp>
      <p:sp>
        <p:nvSpPr>
          <p:cNvPr id="6" name="Text Box 5"/>
          <p:cNvSpPr txBox="1">
            <a:spLocks noChangeArrowheads="1"/>
          </p:cNvSpPr>
          <p:nvPr/>
        </p:nvSpPr>
        <p:spPr bwMode="auto">
          <a:xfrm>
            <a:off x="7092280" y="2924944"/>
            <a:ext cx="1846263" cy="579437"/>
          </a:xfrm>
          <a:prstGeom prst="rect">
            <a:avLst/>
          </a:prstGeom>
          <a:noFill/>
          <a:ln w="9525">
            <a:noFill/>
            <a:miter lim="800000"/>
            <a:headEnd/>
            <a:tailEnd/>
          </a:ln>
        </p:spPr>
        <p:txBody>
          <a:bodyPr wrap="none">
            <a:spAutoFit/>
          </a:bodyPr>
          <a:lstStyle/>
          <a:p>
            <a:pPr eaLnBrk="0" hangingPunct="0"/>
            <a:r>
              <a:rPr lang="en-US" sz="3200" b="1" dirty="0"/>
              <a:t>COSTS</a:t>
            </a:r>
          </a:p>
        </p:txBody>
      </p:sp>
      <p:pic>
        <p:nvPicPr>
          <p:cNvPr id="7" name="Picture 2" descr="scales"/>
          <p:cNvPicPr>
            <a:picLocks noChangeAspect="1" noChangeArrowheads="1"/>
          </p:cNvPicPr>
          <p:nvPr/>
        </p:nvPicPr>
        <p:blipFill>
          <a:blip r:embed="rId3" cstate="print">
            <a:clrChange>
              <a:clrFrom>
                <a:srgbClr val="FFFFFF"/>
              </a:clrFrom>
              <a:clrTo>
                <a:srgbClr val="FFFFFF">
                  <a:alpha val="0"/>
                </a:srgbClr>
              </a:clrTo>
            </a:clrChange>
            <a:lum contrast="24000"/>
          </a:blip>
          <a:srcRect/>
          <a:stretch>
            <a:fillRect/>
          </a:stretch>
        </p:blipFill>
        <p:spPr bwMode="auto">
          <a:xfrm>
            <a:off x="3131840" y="2636912"/>
            <a:ext cx="4038600" cy="349091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a:xfrm>
            <a:off x="611188" y="620713"/>
            <a:ext cx="7543800" cy="901700"/>
          </a:xfrm>
        </p:spPr>
        <p:txBody>
          <a:bodyPr/>
          <a:lstStyle/>
          <a:p>
            <a:pPr eaLnBrk="1" hangingPunct="1"/>
            <a:r>
              <a:rPr lang="en-US"/>
              <a:t>More specifically......</a:t>
            </a:r>
          </a:p>
        </p:txBody>
      </p:sp>
      <p:sp>
        <p:nvSpPr>
          <p:cNvPr id="36866" name="3 - Θέση υποσέλιδου"/>
          <p:cNvSpPr>
            <a:spLocks noGrp="1"/>
          </p:cNvSpPr>
          <p:nvPr>
            <p:ph type="ftr" sz="quarter" idx="11"/>
          </p:nvPr>
        </p:nvSpPr>
        <p:spPr>
          <a:noFill/>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36867" name="4 - Θέση αριθμού διαφάνειας"/>
          <p:cNvSpPr>
            <a:spLocks noGrp="1"/>
          </p:cNvSpPr>
          <p:nvPr>
            <p:ph type="sldNum" sz="quarter" idx="12"/>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8844891-9621-464A-BC37-B1CE05914C00}"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sp>
        <p:nvSpPr>
          <p:cNvPr id="36869" name="Text Box 3"/>
          <p:cNvSpPr txBox="1">
            <a:spLocks noChangeArrowheads="1"/>
          </p:cNvSpPr>
          <p:nvPr/>
        </p:nvSpPr>
        <p:spPr bwMode="auto">
          <a:xfrm rot="10800000" flipV="1">
            <a:off x="468313" y="3357563"/>
            <a:ext cx="1023937" cy="366712"/>
          </a:xfrm>
          <a:prstGeom prst="rect">
            <a:avLst/>
          </a:prstGeom>
          <a:noFill/>
          <a:ln w="12700" cap="sq">
            <a:noFill/>
            <a:miter lim="800000"/>
            <a:headEnd type="none" w="sm" len="sm"/>
            <a:tailEnd type="none" w="sm" len="sm"/>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Low</a:t>
            </a:r>
          </a:p>
        </p:txBody>
      </p:sp>
      <p:sp>
        <p:nvSpPr>
          <p:cNvPr id="36870" name="Text Box 4"/>
          <p:cNvSpPr txBox="1">
            <a:spLocks noChangeArrowheads="1"/>
          </p:cNvSpPr>
          <p:nvPr/>
        </p:nvSpPr>
        <p:spPr bwMode="auto">
          <a:xfrm>
            <a:off x="539750" y="4724400"/>
            <a:ext cx="914400" cy="366713"/>
          </a:xfrm>
          <a:prstGeom prst="rect">
            <a:avLst/>
          </a:prstGeom>
          <a:noFill/>
          <a:ln w="12700" cap="sq">
            <a:noFill/>
            <a:miter lim="800000"/>
            <a:headEnd type="none" w="sm" len="sm"/>
            <a:tailEnd type="none" w="sm" len="sm"/>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High</a:t>
            </a:r>
          </a:p>
        </p:txBody>
      </p:sp>
      <p:sp>
        <p:nvSpPr>
          <p:cNvPr id="36871" name="Text Box 5"/>
          <p:cNvSpPr txBox="1">
            <a:spLocks noChangeArrowheads="1"/>
          </p:cNvSpPr>
          <p:nvPr/>
        </p:nvSpPr>
        <p:spPr bwMode="auto">
          <a:xfrm>
            <a:off x="2843213" y="2276475"/>
            <a:ext cx="1023937" cy="366713"/>
          </a:xfrm>
          <a:prstGeom prst="rect">
            <a:avLst/>
          </a:prstGeom>
          <a:noFill/>
          <a:ln w="12700" cap="sq">
            <a:noFill/>
            <a:miter lim="800000"/>
            <a:headEnd type="none" w="sm" len="sm"/>
            <a:tailEnd type="none" w="sm" len="sm"/>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Low</a:t>
            </a:r>
          </a:p>
        </p:txBody>
      </p:sp>
      <p:sp>
        <p:nvSpPr>
          <p:cNvPr id="36872" name="Text Box 6"/>
          <p:cNvSpPr txBox="1">
            <a:spLocks noChangeArrowheads="1"/>
          </p:cNvSpPr>
          <p:nvPr/>
        </p:nvSpPr>
        <p:spPr bwMode="auto">
          <a:xfrm>
            <a:off x="6804025" y="2276475"/>
            <a:ext cx="914400" cy="366713"/>
          </a:xfrm>
          <a:prstGeom prst="rect">
            <a:avLst/>
          </a:prstGeom>
          <a:noFill/>
          <a:ln w="12700" cap="sq">
            <a:noFill/>
            <a:miter lim="800000"/>
            <a:headEnd type="none" w="sm" len="sm"/>
            <a:tailEnd type="none" w="sm" len="sm"/>
          </a:ln>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High</a:t>
            </a:r>
          </a:p>
        </p:txBody>
      </p:sp>
      <p:grpSp>
        <p:nvGrpSpPr>
          <p:cNvPr id="36873" name="Group 7"/>
          <p:cNvGrpSpPr>
            <a:grpSpLocks/>
          </p:cNvGrpSpPr>
          <p:nvPr/>
        </p:nvGrpSpPr>
        <p:grpSpPr bwMode="auto">
          <a:xfrm>
            <a:off x="1619250" y="2852738"/>
            <a:ext cx="7343775" cy="2590800"/>
            <a:chOff x="839" y="1344"/>
            <a:chExt cx="4626" cy="1632"/>
          </a:xfrm>
        </p:grpSpPr>
        <p:sp>
          <p:nvSpPr>
            <p:cNvPr id="36876" name="Rectangle 8"/>
            <p:cNvSpPr>
              <a:spLocks noChangeArrowheads="1"/>
            </p:cNvSpPr>
            <p:nvPr/>
          </p:nvSpPr>
          <p:spPr bwMode="auto">
            <a:xfrm>
              <a:off x="839" y="1344"/>
              <a:ext cx="2404" cy="861"/>
            </a:xfrm>
            <a:prstGeom prst="rect">
              <a:avLst/>
            </a:prstGeom>
            <a:solidFill>
              <a:schemeClr val="accent1"/>
            </a:solidFill>
            <a:ln w="12700" cap="sq">
              <a:solidFill>
                <a:schemeClr val="tx1"/>
              </a:solidFill>
              <a:miter lim="800000"/>
              <a:headEnd type="none" w="sm" len="sm"/>
              <a:tailEnd type="none" w="sm" len="sm"/>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Low cost+ Low benefit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a:t>
              </a: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Indifference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6877" name="Rectangle 9"/>
            <p:cNvSpPr>
              <a:spLocks noChangeArrowheads="1"/>
            </p:cNvSpPr>
            <p:nvPr/>
          </p:nvSpPr>
          <p:spPr bwMode="auto">
            <a:xfrm>
              <a:off x="839" y="2205"/>
              <a:ext cx="2404" cy="771"/>
            </a:xfrm>
            <a:prstGeom prst="rect">
              <a:avLst/>
            </a:prstGeom>
            <a:solidFill>
              <a:schemeClr val="accent1"/>
            </a:solidFill>
            <a:ln w="12700" cap="sq">
              <a:solidFill>
                <a:schemeClr val="tx1"/>
              </a:solidFill>
              <a:miter lim="800000"/>
              <a:headEnd type="none" w="sm" len="sm"/>
              <a:tailEnd type="none" w="sm" len="sm"/>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High cost + Low benefit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a:t>
              </a: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Resistance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6878" name="Rectangle 10"/>
            <p:cNvSpPr>
              <a:spLocks noChangeArrowheads="1"/>
            </p:cNvSpPr>
            <p:nvPr/>
          </p:nvSpPr>
          <p:spPr bwMode="auto">
            <a:xfrm>
              <a:off x="3243" y="1344"/>
              <a:ext cx="2222" cy="861"/>
            </a:xfrm>
            <a:prstGeom prst="rect">
              <a:avLst/>
            </a:prstGeom>
            <a:solidFill>
              <a:schemeClr val="accent1"/>
            </a:solidFill>
            <a:ln w="12700" cap="sq">
              <a:solidFill>
                <a:schemeClr val="tx1"/>
              </a:solidFill>
              <a:miter lim="800000"/>
              <a:headEnd type="none" w="sm" len="sm"/>
              <a:tailEnd type="none" w="sm" len="sm"/>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Low cost+ High Benefit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a:t>
              </a: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Positive Attitude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sp>
          <p:nvSpPr>
            <p:cNvPr id="36879" name="Rectangle 11"/>
            <p:cNvSpPr>
              <a:spLocks noChangeArrowheads="1"/>
            </p:cNvSpPr>
            <p:nvPr/>
          </p:nvSpPr>
          <p:spPr bwMode="auto">
            <a:xfrm>
              <a:off x="3243" y="2205"/>
              <a:ext cx="2222" cy="771"/>
            </a:xfrm>
            <a:prstGeom prst="rect">
              <a:avLst/>
            </a:prstGeom>
            <a:solidFill>
              <a:schemeClr val="accent1"/>
            </a:solidFill>
            <a:ln w="12700" cap="sq">
              <a:solidFill>
                <a:schemeClr val="tx1"/>
              </a:solidFill>
              <a:miter lim="800000"/>
              <a:headEnd type="none" w="sm" len="sm"/>
              <a:tailEnd type="none" w="sm" len="sm"/>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High cost + High benefit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rial" charset="0"/>
                  <a:ea typeface="+mn-ea"/>
                  <a:cs typeface="Arial" charset="0"/>
                </a:rPr>
                <a:t>=</a:t>
              </a:r>
              <a:endParaRPr kumimoji="0" lang="en-US" sz="1800" b="1" i="0" u="none" strike="noStrike" kern="1200" cap="none" spc="0" normalizeH="0" baseline="0" noProof="0">
                <a:ln>
                  <a:noFill/>
                </a:ln>
                <a:solidFill>
                  <a:prstClr val="black"/>
                </a:solidFill>
                <a:effectLst/>
                <a:uLnTx/>
                <a:uFillTx/>
                <a:latin typeface="Arial"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charset="0"/>
                  <a:ea typeface="+mn-ea"/>
                  <a:cs typeface="Arial" charset="0"/>
                </a:rPr>
                <a:t>Conflict-Ambivalence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Arial" charset="0"/>
              </a:endParaRPr>
            </a:p>
          </p:txBody>
        </p:sp>
      </p:grpSp>
      <p:sp>
        <p:nvSpPr>
          <p:cNvPr id="36874" name="Text Box 12"/>
          <p:cNvSpPr txBox="1">
            <a:spLocks noChangeArrowheads="1"/>
          </p:cNvSpPr>
          <p:nvPr/>
        </p:nvSpPr>
        <p:spPr bwMode="auto">
          <a:xfrm>
            <a:off x="1547813" y="1557338"/>
            <a:ext cx="2854325" cy="366712"/>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sng" strike="noStrike" kern="1200" cap="none" spc="0" normalizeH="0" baseline="0" noProof="0">
                <a:ln>
                  <a:noFill/>
                </a:ln>
                <a:solidFill>
                  <a:prstClr val="black"/>
                </a:solidFill>
                <a:effectLst/>
                <a:uLnTx/>
                <a:uFillTx/>
                <a:latin typeface="Arial" charset="0"/>
                <a:ea typeface="+mn-ea"/>
                <a:cs typeface="Arial" charset="0"/>
              </a:rPr>
              <a:t>Perceived Benefit </a:t>
            </a:r>
          </a:p>
        </p:txBody>
      </p:sp>
      <p:sp>
        <p:nvSpPr>
          <p:cNvPr id="36875" name="Text Box 13"/>
          <p:cNvSpPr txBox="1">
            <a:spLocks noChangeArrowheads="1"/>
          </p:cNvSpPr>
          <p:nvPr/>
        </p:nvSpPr>
        <p:spPr bwMode="auto">
          <a:xfrm rot="-5400000">
            <a:off x="-1177924" y="3814762"/>
            <a:ext cx="2722562" cy="366713"/>
          </a:xfrm>
          <a:prstGeom prst="rect">
            <a:avLst/>
          </a:prstGeom>
          <a:noFill/>
          <a:ln w="9525">
            <a:noFill/>
            <a:miter lim="800000"/>
            <a:headEnd/>
            <a:tailEnd/>
          </a:ln>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0" i="0" u="sng" strike="noStrike" kern="1200" cap="none" spc="0" normalizeH="0" baseline="0" noProof="0">
                <a:ln>
                  <a:noFill/>
                </a:ln>
                <a:solidFill>
                  <a:prstClr val="black"/>
                </a:solidFill>
                <a:effectLst/>
                <a:uLnTx/>
                <a:uFillTx/>
                <a:latin typeface="Arial" charset="0"/>
                <a:ea typeface="+mn-ea"/>
                <a:cs typeface="Arial" charset="0"/>
              </a:rPr>
              <a:t>Perceived Cost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9CD15-5848-4A26-BC53-9A230FDDA177}"/>
              </a:ext>
            </a:extLst>
          </p:cNvPr>
          <p:cNvSpPr>
            <a:spLocks noGrp="1"/>
          </p:cNvSpPr>
          <p:nvPr>
            <p:ph type="title"/>
          </p:nvPr>
        </p:nvSpPr>
        <p:spPr>
          <a:xfrm>
            <a:off x="457200" y="274638"/>
            <a:ext cx="8229600" cy="1143000"/>
          </a:xfrm>
        </p:spPr>
        <p:txBody>
          <a:bodyPr anchor="ctr">
            <a:normAutofit/>
          </a:bodyPr>
          <a:lstStyle/>
          <a:p>
            <a:r>
              <a:rPr lang="en-US" dirty="0"/>
              <a:t>Working Conditions</a:t>
            </a:r>
          </a:p>
        </p:txBody>
      </p:sp>
      <p:sp>
        <p:nvSpPr>
          <p:cNvPr id="4" name="Footer Placeholder 3">
            <a:extLst>
              <a:ext uri="{FF2B5EF4-FFF2-40B4-BE49-F238E27FC236}">
                <a16:creationId xmlns:a16="http://schemas.microsoft.com/office/drawing/2014/main" id="{0D2CF39A-A9F5-48A1-A28A-1E4D34B19C54}"/>
              </a:ext>
            </a:extLst>
          </p:cNvPr>
          <p:cNvSpPr>
            <a:spLocks noGrp="1"/>
          </p:cNvSpPr>
          <p:nvPr>
            <p:ph type="ftr" sz="quarter" idx="11"/>
          </p:nvPr>
        </p:nvSpPr>
        <p:spPr>
          <a:xfrm>
            <a:off x="3124200" y="6356350"/>
            <a:ext cx="2895600" cy="365125"/>
          </a:xfrm>
        </p:spPr>
        <p:txBody>
          <a:bodyPr anchor="ctr">
            <a:norm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altLang="en-US" sz="9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5" name="Slide Number Placeholder 4">
            <a:extLst>
              <a:ext uri="{FF2B5EF4-FFF2-40B4-BE49-F238E27FC236}">
                <a16:creationId xmlns:a16="http://schemas.microsoft.com/office/drawing/2014/main" id="{AC684195-852A-4A96-B329-BA620F73E9A2}"/>
              </a:ext>
            </a:extLst>
          </p:cNvPr>
          <p:cNvSpPr>
            <a:spLocks noGrp="1"/>
          </p:cNvSpPr>
          <p:nvPr>
            <p:ph type="sldNum" sz="quarter" idx="12"/>
          </p:nvPr>
        </p:nvSpPr>
        <p:spPr>
          <a:xfrm>
            <a:off x="6553200" y="6356350"/>
            <a:ext cx="2133600" cy="365125"/>
          </a:xfrm>
        </p:spPr>
        <p:txBody>
          <a:bodyPr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5DBAA63C-A2AE-416B-9994-31451BB73F80}"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15</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graphicFrame>
        <p:nvGraphicFramePr>
          <p:cNvPr id="7" name="Content Placeholder 2">
            <a:extLst>
              <a:ext uri="{FF2B5EF4-FFF2-40B4-BE49-F238E27FC236}">
                <a16:creationId xmlns:a16="http://schemas.microsoft.com/office/drawing/2014/main" id="{F2F4498C-5079-317E-6776-DFF342196B10}"/>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702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228322B6-BCC5-B2AF-C588-43B590627E35}"/>
              </a:ext>
            </a:extLst>
          </p:cNvPr>
          <p:cNvSpPr>
            <a:spLocks noGrp="1"/>
          </p:cNvSpPr>
          <p:nvPr>
            <p:ph type="title"/>
          </p:nvPr>
        </p:nvSpPr>
        <p:spPr>
          <a:xfrm>
            <a:off x="457200" y="274638"/>
            <a:ext cx="8229600" cy="1143000"/>
          </a:xfrm>
        </p:spPr>
        <p:txBody>
          <a:bodyPr anchor="ctr">
            <a:normAutofit/>
          </a:bodyPr>
          <a:lstStyle/>
          <a:p>
            <a:r>
              <a:rPr lang="en-US" dirty="0"/>
              <a:t>The Change Process</a:t>
            </a:r>
          </a:p>
          <a:p>
            <a:endParaRPr lang="en-US" dirty="0"/>
          </a:p>
        </p:txBody>
      </p:sp>
      <p:sp>
        <p:nvSpPr>
          <p:cNvPr id="4" name="Footer Placeholder 3">
            <a:extLst>
              <a:ext uri="{FF2B5EF4-FFF2-40B4-BE49-F238E27FC236}">
                <a16:creationId xmlns:a16="http://schemas.microsoft.com/office/drawing/2014/main" id="{A689C4DD-4040-4B5B-BB61-9C9D18C6D525}"/>
              </a:ext>
            </a:extLst>
          </p:cNvPr>
          <p:cNvSpPr>
            <a:spLocks noGrp="1"/>
          </p:cNvSpPr>
          <p:nvPr>
            <p:ph type="ftr" sz="quarter" idx="11"/>
          </p:nvPr>
        </p:nvSpPr>
        <p:spPr>
          <a:xfrm>
            <a:off x="3124200" y="6356350"/>
            <a:ext cx="2895600" cy="365125"/>
          </a:xfrm>
        </p:spPr>
        <p:txBody>
          <a:bodyPr anchor="ctr">
            <a:normAutofit/>
          </a:body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altLang="en-US" sz="9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5" name="Slide Number Placeholder 4">
            <a:extLst>
              <a:ext uri="{FF2B5EF4-FFF2-40B4-BE49-F238E27FC236}">
                <a16:creationId xmlns:a16="http://schemas.microsoft.com/office/drawing/2014/main" id="{46C95360-342E-4442-8D12-397681E10ADB}"/>
              </a:ext>
            </a:extLst>
          </p:cNvPr>
          <p:cNvSpPr>
            <a:spLocks noGrp="1"/>
          </p:cNvSpPr>
          <p:nvPr>
            <p:ph type="sldNum" sz="quarter" idx="12"/>
          </p:nvPr>
        </p:nvSpPr>
        <p:spPr>
          <a:xfrm>
            <a:off x="6553200" y="6356350"/>
            <a:ext cx="2133600" cy="365125"/>
          </a:xfrm>
        </p:spPr>
        <p:txBody>
          <a:bodyPr anchor="ctr">
            <a:normAutofit/>
          </a:bodyPr>
          <a:lstStyle/>
          <a:p>
            <a:pPr marL="0" marR="0" lvl="0" indent="0" algn="r" defTabSz="914400" rtl="0" eaLnBrk="1" fontAlgn="base" latinLnBrk="0" hangingPunct="1">
              <a:lnSpc>
                <a:spcPct val="100000"/>
              </a:lnSpc>
              <a:spcBef>
                <a:spcPct val="0"/>
              </a:spcBef>
              <a:spcAft>
                <a:spcPts val="600"/>
              </a:spcAft>
              <a:buClrTx/>
              <a:buSzTx/>
              <a:buFontTx/>
              <a:buNone/>
              <a:tabLst/>
              <a:defRPr/>
            </a:pPr>
            <a:fld id="{5DBAA63C-A2AE-416B-9994-31451BB73F80}"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ts val="600"/>
                </a:spcAft>
                <a:buClrTx/>
                <a:buSzTx/>
                <a:buFontTx/>
                <a:buNone/>
                <a:tabLst/>
                <a:defRPr/>
              </a:pPr>
              <a:t>16</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graphicFrame>
        <p:nvGraphicFramePr>
          <p:cNvPr id="7" name="Content Placeholder 2">
            <a:extLst>
              <a:ext uri="{FF2B5EF4-FFF2-40B4-BE49-F238E27FC236}">
                <a16:creationId xmlns:a16="http://schemas.microsoft.com/office/drawing/2014/main" id="{A5729E35-E450-C5DC-3C51-2A5735DF854F}"/>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9298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3E8D7-EE4B-45F6-9D07-1DDE7354A1A8}"/>
              </a:ext>
            </a:extLst>
          </p:cNvPr>
          <p:cNvSpPr>
            <a:spLocks noGrp="1"/>
          </p:cNvSpPr>
          <p:nvPr>
            <p:ph type="title"/>
          </p:nvPr>
        </p:nvSpPr>
        <p:spPr>
          <a:xfrm>
            <a:off x="457200" y="274638"/>
            <a:ext cx="8229600" cy="1143000"/>
          </a:xfrm>
        </p:spPr>
        <p:txBody>
          <a:bodyPr anchor="ctr">
            <a:normAutofit/>
          </a:bodyPr>
          <a:lstStyle/>
          <a:p>
            <a:r>
              <a:rPr lang="en-US" dirty="0"/>
              <a:t>More specifically…</a:t>
            </a:r>
          </a:p>
        </p:txBody>
      </p:sp>
      <p:sp>
        <p:nvSpPr>
          <p:cNvPr id="4" name="Footer Placeholder 3">
            <a:extLst>
              <a:ext uri="{FF2B5EF4-FFF2-40B4-BE49-F238E27FC236}">
                <a16:creationId xmlns:a16="http://schemas.microsoft.com/office/drawing/2014/main" id="{04D34D28-B9AB-4C12-AF8B-2DAC92C1B6C2}"/>
              </a:ext>
            </a:extLst>
          </p:cNvPr>
          <p:cNvSpPr>
            <a:spLocks noGrp="1"/>
          </p:cNvSpPr>
          <p:nvPr>
            <p:ph type="ftr" sz="quarter" idx="11"/>
          </p:nvPr>
        </p:nvSpPr>
        <p:spPr>
          <a:xfrm>
            <a:off x="3124200" y="6356350"/>
            <a:ext cx="2895600" cy="365125"/>
          </a:xfrm>
        </p:spPr>
        <p:txBody>
          <a:bodyPr anchor="ctr">
            <a:normAutofit/>
          </a:bodyPr>
          <a:lstStyle/>
          <a:p>
            <a:pPr>
              <a:lnSpc>
                <a:spcPct val="90000"/>
              </a:lnSpc>
              <a:spcAft>
                <a:spcPts val="600"/>
              </a:spcAft>
              <a:defRPr/>
            </a:pPr>
            <a:r>
              <a:rPr lang="en-US" altLang="en-US" sz="900"/>
              <a:t>MVakola-Athens University of Economics and Business-mvakola@aueb.gr</a:t>
            </a:r>
          </a:p>
        </p:txBody>
      </p:sp>
      <p:sp>
        <p:nvSpPr>
          <p:cNvPr id="5" name="Slide Number Placeholder 4">
            <a:extLst>
              <a:ext uri="{FF2B5EF4-FFF2-40B4-BE49-F238E27FC236}">
                <a16:creationId xmlns:a16="http://schemas.microsoft.com/office/drawing/2014/main" id="{BB887514-B933-41DF-8947-D40ACC09B5A1}"/>
              </a:ext>
            </a:extLst>
          </p:cNvPr>
          <p:cNvSpPr>
            <a:spLocks noGrp="1"/>
          </p:cNvSpPr>
          <p:nvPr>
            <p:ph type="sldNum" sz="quarter" idx="12"/>
          </p:nvPr>
        </p:nvSpPr>
        <p:spPr>
          <a:xfrm>
            <a:off x="6553200" y="6356350"/>
            <a:ext cx="2133600" cy="365125"/>
          </a:xfrm>
        </p:spPr>
        <p:txBody>
          <a:bodyPr anchor="ctr">
            <a:normAutofit/>
          </a:bodyPr>
          <a:lstStyle/>
          <a:p>
            <a:pPr>
              <a:spcAft>
                <a:spcPts val="600"/>
              </a:spcAft>
              <a:defRPr/>
            </a:pPr>
            <a:fld id="{5DBAA63C-A2AE-416B-9994-31451BB73F80}" type="slidenum">
              <a:rPr lang="en-US" altLang="en-US" smtClean="0"/>
              <a:pPr>
                <a:spcAft>
                  <a:spcPts val="600"/>
                </a:spcAft>
                <a:defRPr/>
              </a:pPr>
              <a:t>17</a:t>
            </a:fld>
            <a:endParaRPr lang="en-US" altLang="en-US"/>
          </a:p>
        </p:txBody>
      </p:sp>
      <p:graphicFrame>
        <p:nvGraphicFramePr>
          <p:cNvPr id="7" name="Content Placeholder 2">
            <a:extLst>
              <a:ext uri="{FF2B5EF4-FFF2-40B4-BE49-F238E27FC236}">
                <a16:creationId xmlns:a16="http://schemas.microsoft.com/office/drawing/2014/main" id="{57185771-04E5-4CA3-B95C-70D97D1C2B63}"/>
              </a:ext>
            </a:extLst>
          </p:cNvPr>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0963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2 - Θέση υποσέλιδου"/>
          <p:cNvSpPr>
            <a:spLocks noGrp="1"/>
          </p:cNvSpPr>
          <p:nvPr>
            <p:ph type="ftr" sz="quarter" idx="11"/>
          </p:nvPr>
        </p:nvSpPr>
        <p:spPr>
          <a:noFill/>
        </p:spPr>
        <p:txBody>
          <a:bodyPr/>
          <a:lstStyle/>
          <a:p>
            <a:r>
              <a:rPr lang="en-US" altLang="en-US"/>
              <a:t>MVakola-Athens University of Economics and Business-mvakola@aueb.gr</a:t>
            </a:r>
          </a:p>
        </p:txBody>
      </p:sp>
      <p:sp>
        <p:nvSpPr>
          <p:cNvPr id="41987" name="3 - Θέση αριθμού διαφάνειας"/>
          <p:cNvSpPr>
            <a:spLocks noGrp="1"/>
          </p:cNvSpPr>
          <p:nvPr>
            <p:ph type="sldNum" sz="quarter" idx="12"/>
          </p:nvPr>
        </p:nvSpPr>
        <p:spPr>
          <a:noFill/>
        </p:spPr>
        <p:txBody>
          <a:bodyPr/>
          <a:lstStyle/>
          <a:p>
            <a:fld id="{951F526D-43D9-418A-9231-6C9E3D3A82CD}" type="slidenum">
              <a:rPr lang="en-US" altLang="en-US" smtClean="0"/>
              <a:pPr/>
              <a:t>18</a:t>
            </a:fld>
            <a:endParaRPr lang="en-US" altLang="en-US"/>
          </a:p>
        </p:txBody>
      </p:sp>
      <p:sp>
        <p:nvSpPr>
          <p:cNvPr id="41988" name="Rectangle 2"/>
          <p:cNvSpPr>
            <a:spLocks noChangeArrowheads="1"/>
          </p:cNvSpPr>
          <p:nvPr/>
        </p:nvSpPr>
        <p:spPr bwMode="auto">
          <a:xfrm>
            <a:off x="195263" y="228600"/>
            <a:ext cx="8015287" cy="914400"/>
          </a:xfrm>
          <a:prstGeom prst="rect">
            <a:avLst/>
          </a:prstGeom>
          <a:noFill/>
          <a:ln w="9525">
            <a:noFill/>
            <a:miter lim="800000"/>
            <a:headEnd/>
            <a:tailEnd/>
          </a:ln>
        </p:spPr>
        <p:txBody>
          <a:bodyPr anchor="ctr"/>
          <a:lstStyle/>
          <a:p>
            <a:r>
              <a:rPr lang="en-US" sz="3900" b="1">
                <a:solidFill>
                  <a:schemeClr val="tx2"/>
                </a:solidFill>
              </a:rPr>
              <a:t>  How is it addressed?</a:t>
            </a:r>
          </a:p>
        </p:txBody>
      </p:sp>
      <p:sp>
        <p:nvSpPr>
          <p:cNvPr id="236547" name="Rectangle 3"/>
          <p:cNvSpPr>
            <a:spLocks noChangeArrowheads="1"/>
          </p:cNvSpPr>
          <p:nvPr/>
        </p:nvSpPr>
        <p:spPr bwMode="auto">
          <a:xfrm>
            <a:off x="609600" y="2438400"/>
            <a:ext cx="3429000" cy="1371600"/>
          </a:xfrm>
          <a:prstGeom prst="rect">
            <a:avLst/>
          </a:prstGeom>
          <a:solidFill>
            <a:srgbClr val="FFFF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CC"/>
            </a:extrusionClr>
          </a:sp3d>
        </p:spPr>
        <p:txBody>
          <a:bodyPr wrap="none" anchor="ctr">
            <a:flatTx/>
          </a:bodyPr>
          <a:lstStyle/>
          <a:p>
            <a:pPr algn="ctr"/>
            <a:r>
              <a:rPr lang="en-GB" sz="2800" b="1">
                <a:solidFill>
                  <a:schemeClr val="bg2"/>
                </a:solidFill>
                <a:latin typeface="Times New Roman" pitchFamily="18" charset="0"/>
              </a:rPr>
              <a:t>EDUCATION AND </a:t>
            </a:r>
          </a:p>
          <a:p>
            <a:pPr algn="ctr"/>
            <a:r>
              <a:rPr lang="en-GB" sz="2800" b="1">
                <a:solidFill>
                  <a:schemeClr val="bg2"/>
                </a:solidFill>
                <a:latin typeface="Times New Roman" pitchFamily="18" charset="0"/>
              </a:rPr>
              <a:t>COMMUNICATION</a:t>
            </a:r>
            <a:endParaRPr lang="en-GB" sz="2800" b="1">
              <a:latin typeface="Times New Roman" pitchFamily="18" charset="0"/>
            </a:endParaRPr>
          </a:p>
        </p:txBody>
      </p:sp>
      <p:sp>
        <p:nvSpPr>
          <p:cNvPr id="236548" name="Rectangle 4"/>
          <p:cNvSpPr>
            <a:spLocks noChangeArrowheads="1"/>
          </p:cNvSpPr>
          <p:nvPr/>
        </p:nvSpPr>
        <p:spPr bwMode="auto">
          <a:xfrm>
            <a:off x="533400" y="4495800"/>
            <a:ext cx="3429000" cy="1371600"/>
          </a:xfrm>
          <a:prstGeom prst="rect">
            <a:avLst/>
          </a:prstGeom>
          <a:solidFill>
            <a:srgbClr val="FFFF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CC"/>
            </a:extrusionClr>
          </a:sp3d>
        </p:spPr>
        <p:txBody>
          <a:bodyPr wrap="none" anchor="ctr">
            <a:flatTx/>
          </a:bodyPr>
          <a:lstStyle/>
          <a:p>
            <a:pPr algn="ctr"/>
            <a:r>
              <a:rPr lang="en-GB" sz="2800" b="1">
                <a:solidFill>
                  <a:schemeClr val="bg2"/>
                </a:solidFill>
                <a:latin typeface="Times New Roman" pitchFamily="18" charset="0"/>
              </a:rPr>
              <a:t>PARTICIPATION</a:t>
            </a:r>
            <a:endParaRPr lang="en-GB" sz="2800" b="1">
              <a:latin typeface="Times New Roman" pitchFamily="18" charset="0"/>
            </a:endParaRPr>
          </a:p>
        </p:txBody>
      </p:sp>
      <p:sp>
        <p:nvSpPr>
          <p:cNvPr id="236549" name="Rectangle 5"/>
          <p:cNvSpPr>
            <a:spLocks noChangeArrowheads="1"/>
          </p:cNvSpPr>
          <p:nvPr/>
        </p:nvSpPr>
        <p:spPr bwMode="auto">
          <a:xfrm>
            <a:off x="4648200" y="2438400"/>
            <a:ext cx="3429000" cy="1371600"/>
          </a:xfrm>
          <a:prstGeom prst="rect">
            <a:avLst/>
          </a:prstGeom>
          <a:solidFill>
            <a:srgbClr val="FFFF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CC"/>
            </a:extrusionClr>
          </a:sp3d>
        </p:spPr>
        <p:txBody>
          <a:bodyPr wrap="none" anchor="ctr">
            <a:flatTx/>
          </a:bodyPr>
          <a:lstStyle/>
          <a:p>
            <a:pPr algn="ctr"/>
            <a:r>
              <a:rPr lang="en-GB" sz="2800" b="1" dirty="0">
                <a:latin typeface="Times New Roman" pitchFamily="18" charset="0"/>
              </a:rPr>
              <a:t>IMPOSE</a:t>
            </a:r>
          </a:p>
        </p:txBody>
      </p:sp>
      <p:sp>
        <p:nvSpPr>
          <p:cNvPr id="236550" name="Rectangle 6"/>
          <p:cNvSpPr>
            <a:spLocks noChangeArrowheads="1"/>
          </p:cNvSpPr>
          <p:nvPr/>
        </p:nvSpPr>
        <p:spPr bwMode="auto">
          <a:xfrm>
            <a:off x="4800600" y="4419600"/>
            <a:ext cx="3429000" cy="1371600"/>
          </a:xfrm>
          <a:prstGeom prst="rect">
            <a:avLst/>
          </a:prstGeom>
          <a:solidFill>
            <a:srgbClr val="FFFFCC"/>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CC"/>
            </a:extrusionClr>
          </a:sp3d>
        </p:spPr>
        <p:txBody>
          <a:bodyPr wrap="none" anchor="ctr">
            <a:flatTx/>
          </a:bodyPr>
          <a:lstStyle/>
          <a:p>
            <a:pPr algn="ctr"/>
            <a:r>
              <a:rPr lang="en-GB" sz="2800" b="1">
                <a:solidFill>
                  <a:schemeClr val="bg2"/>
                </a:solidFill>
                <a:latin typeface="Times New Roman" pitchFamily="18" charset="0"/>
              </a:rPr>
              <a:t>NEGOTIATION</a:t>
            </a:r>
          </a:p>
          <a:p>
            <a:pPr algn="ctr"/>
            <a:r>
              <a:rPr lang="en-GB" sz="2800" b="1">
                <a:solidFill>
                  <a:schemeClr val="bg2"/>
                </a:solidFill>
                <a:latin typeface="Times New Roman" pitchFamily="18" charset="0"/>
              </a:rPr>
              <a:t>INFLUENCE</a:t>
            </a:r>
            <a:endParaRPr lang="en-GB" sz="2800" b="1">
              <a:latin typeface="Times New Roman" pitchFamily="18" charset="0"/>
            </a:endParaRPr>
          </a:p>
        </p:txBody>
      </p:sp>
      <p:sp>
        <p:nvSpPr>
          <p:cNvPr id="236551" name="Oval 7"/>
          <p:cNvSpPr>
            <a:spLocks noChangeArrowheads="1"/>
          </p:cNvSpPr>
          <p:nvPr/>
        </p:nvSpPr>
        <p:spPr bwMode="auto">
          <a:xfrm>
            <a:off x="539750" y="4508500"/>
            <a:ext cx="3098800" cy="1346200"/>
          </a:xfrm>
          <a:prstGeom prst="ellipse">
            <a:avLst/>
          </a:prstGeom>
          <a:noFill/>
          <a:ln w="101600">
            <a:solidFill>
              <a:srgbClr val="660033"/>
            </a:solidFill>
            <a:round/>
            <a:headEnd/>
            <a:tailEnd/>
          </a:ln>
          <a:effectLst>
            <a:outerShdw dist="107763" dir="2700000" algn="ctr" rotWithShape="0">
              <a:srgbClr val="000000"/>
            </a:outerShdw>
          </a:effectLst>
        </p:spPr>
        <p:txBody>
          <a:bodyPr wrap="none" anchor="ctr"/>
          <a:lstStyle/>
          <a:p>
            <a:pPr algn="ctr">
              <a:defRPr/>
            </a:pPr>
            <a:endParaRPr lang="en-US" sz="1800">
              <a:solidFill>
                <a:srgbClr val="FF6699"/>
              </a:solidFill>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6547"/>
                                        </p:tgtEl>
                                        <p:attrNameLst>
                                          <p:attrName>style.visibility</p:attrName>
                                        </p:attrNameLst>
                                      </p:cBhvr>
                                      <p:to>
                                        <p:strVal val="visible"/>
                                      </p:to>
                                    </p:set>
                                    <p:animEffect transition="in" filter="dissolve">
                                      <p:cBhvr>
                                        <p:cTn id="7" dur="500"/>
                                        <p:tgtEl>
                                          <p:spTgt spid="23654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6548"/>
                                        </p:tgtEl>
                                        <p:attrNameLst>
                                          <p:attrName>style.visibility</p:attrName>
                                        </p:attrNameLst>
                                      </p:cBhvr>
                                      <p:to>
                                        <p:strVal val="visible"/>
                                      </p:to>
                                    </p:set>
                                    <p:animEffect transition="in" filter="dissolve">
                                      <p:cBhvr>
                                        <p:cTn id="12" dur="500"/>
                                        <p:tgtEl>
                                          <p:spTgt spid="23654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6549"/>
                                        </p:tgtEl>
                                        <p:attrNameLst>
                                          <p:attrName>style.visibility</p:attrName>
                                        </p:attrNameLst>
                                      </p:cBhvr>
                                      <p:to>
                                        <p:strVal val="visible"/>
                                      </p:to>
                                    </p:set>
                                    <p:animEffect transition="in" filter="dissolve">
                                      <p:cBhvr>
                                        <p:cTn id="17" dur="500"/>
                                        <p:tgtEl>
                                          <p:spTgt spid="236549"/>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6550"/>
                                        </p:tgtEl>
                                        <p:attrNameLst>
                                          <p:attrName>style.visibility</p:attrName>
                                        </p:attrNameLst>
                                      </p:cBhvr>
                                      <p:to>
                                        <p:strVal val="visible"/>
                                      </p:to>
                                    </p:set>
                                    <p:animEffect transition="in" filter="dissolve">
                                      <p:cBhvr>
                                        <p:cTn id="22" dur="500"/>
                                        <p:tgtEl>
                                          <p:spTgt spid="236550"/>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36551"/>
                                        </p:tgtEl>
                                        <p:attrNameLst>
                                          <p:attrName>style.visibility</p:attrName>
                                        </p:attrNameLst>
                                      </p:cBhvr>
                                      <p:to>
                                        <p:strVal val="visible"/>
                                      </p:to>
                                    </p:set>
                                    <p:animEffect transition="in" filter="strips(downLeft)">
                                      <p:cBhvr>
                                        <p:cTn id="27" dur="500"/>
                                        <p:tgtEl>
                                          <p:spTgt spid="2365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7" grpId="0" animBg="1" autoUpdateAnimBg="0"/>
      <p:bldP spid="236548" grpId="0" animBg="1" autoUpdateAnimBg="0"/>
      <p:bldP spid="236549" grpId="0" animBg="1" autoUpdateAnimBg="0"/>
      <p:bldP spid="236550" grpId="0" animBg="1" autoUpdateAnimBg="0"/>
      <p:bldP spid="23655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9144000"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41640" y="-1720"/>
            <a:ext cx="881253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4540" y="-1291"/>
            <a:ext cx="2706134"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3923854" y="1402819"/>
            <a:ext cx="4967533" cy="3741293"/>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D398AA9-802E-398B-59F8-1BF15A387B19}"/>
              </a:ext>
            </a:extLst>
          </p:cNvPr>
          <p:cNvSpPr>
            <a:spLocks noGrp="1"/>
          </p:cNvSpPr>
          <p:nvPr>
            <p:ph type="title"/>
          </p:nvPr>
        </p:nvSpPr>
        <p:spPr>
          <a:xfrm>
            <a:off x="4060648" y="5287080"/>
            <a:ext cx="4436676" cy="1053198"/>
          </a:xfrm>
        </p:spPr>
        <p:txBody>
          <a:bodyPr vert="horz" lIns="91440" tIns="45720" rIns="91440" bIns="45720" rtlCol="0" anchor="b">
            <a:normAutofit fontScale="90000"/>
          </a:bodyPr>
          <a:lstStyle/>
          <a:p>
            <a:pPr algn="r" defTabSz="914400">
              <a:lnSpc>
                <a:spcPct val="90000"/>
              </a:lnSpc>
            </a:pPr>
            <a:r>
              <a:rPr lang="en-US" sz="4200" kern="1200" dirty="0">
                <a:solidFill>
                  <a:srgbClr val="FFFFFF"/>
                </a:solidFill>
                <a:latin typeface="+mj-lt"/>
                <a:ea typeface="+mj-ea"/>
                <a:cs typeface="+mj-cs"/>
              </a:rPr>
              <a:t>Thank you very much!</a:t>
            </a:r>
            <a:br>
              <a:rPr lang="en-US" sz="4200" kern="1200" dirty="0">
                <a:solidFill>
                  <a:srgbClr val="FFFFFF"/>
                </a:solidFill>
                <a:latin typeface="+mj-lt"/>
                <a:ea typeface="+mj-ea"/>
                <a:cs typeface="+mj-cs"/>
              </a:rPr>
            </a:br>
            <a:br>
              <a:rPr lang="en-US" sz="4200" kern="1200" dirty="0">
                <a:solidFill>
                  <a:srgbClr val="FFFFFF"/>
                </a:solidFill>
                <a:latin typeface="+mj-lt"/>
                <a:ea typeface="+mj-ea"/>
                <a:cs typeface="+mj-cs"/>
              </a:rPr>
            </a:br>
            <a:endParaRPr lang="en-US" sz="4200" kern="1200" dirty="0">
              <a:solidFill>
                <a:srgbClr val="FFFFFF"/>
              </a:solidFill>
              <a:latin typeface="+mj-lt"/>
              <a:ea typeface="+mj-ea"/>
              <a:cs typeface="+mj-cs"/>
            </a:endParaRP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735" y="4480038"/>
            <a:ext cx="9134528"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368117" y="2081692"/>
            <a:ext cx="6857572" cy="2694194"/>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Athens University of Economics and Business">
            <a:extLst>
              <a:ext uri="{FF2B5EF4-FFF2-40B4-BE49-F238E27FC236}">
                <a16:creationId xmlns:a16="http://schemas.microsoft.com/office/drawing/2014/main" id="{F4C06C71-3CFD-31F2-30CF-A3721BF5B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996" y="78261"/>
            <a:ext cx="2936568" cy="64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71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40420" y="441886"/>
            <a:ext cx="7533018" cy="877729"/>
          </a:xfrm>
        </p:spPr>
        <p:txBody>
          <a:bodyPr anchor="ctr">
            <a:normAutofit fontScale="90000"/>
          </a:bodyPr>
          <a:lstStyle/>
          <a:p>
            <a:r>
              <a:rPr lang="en-US" sz="3600" dirty="0">
                <a:solidFill>
                  <a:schemeClr val="bg1"/>
                </a:solidFill>
              </a:rPr>
              <a:t>Positive and Negative Reactions to Change</a:t>
            </a:r>
            <a:endParaRPr lang="en-GB" sz="3500" dirty="0">
              <a:solidFill>
                <a:srgbClr val="FFFFFF"/>
              </a:solidFill>
            </a:endParaRPr>
          </a:p>
        </p:txBody>
      </p:sp>
      <p:graphicFrame>
        <p:nvGraphicFramePr>
          <p:cNvPr id="5" name="Content Placeholder 2">
            <a:extLst>
              <a:ext uri="{FF2B5EF4-FFF2-40B4-BE49-F238E27FC236}">
                <a16:creationId xmlns:a16="http://schemas.microsoft.com/office/drawing/2014/main" id="{78751DB4-719C-332B-C6CA-E7098C611A65}"/>
              </a:ext>
            </a:extLst>
          </p:cNvPr>
          <p:cNvGraphicFramePr>
            <a:graphicFrameLocks noGrp="1"/>
          </p:cNvGraphicFramePr>
          <p:nvPr>
            <p:ph idx="1"/>
            <p:extLst>
              <p:ext uri="{D42A27DB-BD31-4B8C-83A1-F6EECF244321}">
                <p14:modId xmlns:p14="http://schemas.microsoft.com/office/powerpoint/2010/main" val="3924835165"/>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149D46-B521-A8E2-3853-3D1FAC9B679A}"/>
              </a:ext>
            </a:extLst>
          </p:cNvPr>
          <p:cNvSpPr>
            <a:spLocks noGrp="1"/>
          </p:cNvSpPr>
          <p:nvPr>
            <p:ph type="title"/>
          </p:nvPr>
        </p:nvSpPr>
        <p:spPr>
          <a:xfrm>
            <a:off x="635006" y="2543163"/>
            <a:ext cx="8229600" cy="1143000"/>
          </a:xfrm>
        </p:spPr>
        <p:txBody>
          <a:bodyPr>
            <a:normAutofit fontScale="90000"/>
          </a:bodyPr>
          <a:lstStyle/>
          <a:p>
            <a:br>
              <a:rPr lang="en-US" dirty="0"/>
            </a:br>
            <a:r>
              <a:rPr lang="en-US" dirty="0"/>
              <a:t>"People determine the success or failure of </a:t>
            </a:r>
            <a:r>
              <a:rPr lang="en-US" dirty="0" err="1"/>
              <a:t>organizational</a:t>
            </a:r>
            <a:r>
              <a:rPr lang="en-US" dirty="0"/>
              <a:t> change."</a:t>
            </a:r>
            <a:br>
              <a:rPr lang="en-GR" dirty="0"/>
            </a:br>
            <a:endParaRPr lang="en-GR" dirty="0"/>
          </a:p>
        </p:txBody>
      </p:sp>
      <p:sp>
        <p:nvSpPr>
          <p:cNvPr id="3" name="Slide Number Placeholder 2">
            <a:extLst>
              <a:ext uri="{FF2B5EF4-FFF2-40B4-BE49-F238E27FC236}">
                <a16:creationId xmlns:a16="http://schemas.microsoft.com/office/drawing/2014/main" id="{93D6C61E-C167-F587-E029-3CF8876445DD}"/>
              </a:ext>
            </a:extLst>
          </p:cNvPr>
          <p:cNvSpPr>
            <a:spLocks noGrp="1"/>
          </p:cNvSpPr>
          <p:nvPr>
            <p:ph type="sldNum" sz="quarter" idx="12"/>
          </p:nvPr>
        </p:nvSpPr>
        <p:spPr/>
        <p:txBody>
          <a:bodyPr/>
          <a:lstStyle/>
          <a:p>
            <a:fld id="{1BE61DC0-E076-43BB-9ED4-D5573ED42483}" type="slidenum">
              <a:rPr lang="en-US" altLang="en-US" smtClean="0"/>
              <a:pPr/>
              <a:t>3</a:t>
            </a:fld>
            <a:endParaRPr lang="en-US" altLang="en-US"/>
          </a:p>
        </p:txBody>
      </p:sp>
    </p:spTree>
    <p:extLst>
      <p:ext uri="{BB962C8B-B14F-4D97-AF65-F5344CB8AC3E}">
        <p14:creationId xmlns:p14="http://schemas.microsoft.com/office/powerpoint/2010/main" val="1548620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DAE8AC-EFCA-2676-CA41-911EA9FEDBF3}"/>
              </a:ext>
            </a:extLst>
          </p:cNvPr>
          <p:cNvSpPr>
            <a:spLocks noGrp="1"/>
          </p:cNvSpPr>
          <p:nvPr>
            <p:ph type="title"/>
          </p:nvPr>
        </p:nvSpPr>
        <p:spPr/>
        <p:txBody>
          <a:bodyPr>
            <a:normAutofit/>
          </a:bodyPr>
          <a:lstStyle/>
          <a:p>
            <a:r>
              <a:rPr lang="en-US" dirty="0"/>
              <a:t>People's Attitudes Toward Change</a:t>
            </a:r>
            <a:endParaRPr lang="en-GR" dirty="0"/>
          </a:p>
        </p:txBody>
      </p:sp>
      <p:sp>
        <p:nvSpPr>
          <p:cNvPr id="4" name="Content Placeholder 3">
            <a:extLst>
              <a:ext uri="{FF2B5EF4-FFF2-40B4-BE49-F238E27FC236}">
                <a16:creationId xmlns:a16="http://schemas.microsoft.com/office/drawing/2014/main" id="{2CAAE7C4-E7CA-8BBC-D6E1-2F6394B92F21}"/>
              </a:ext>
            </a:extLst>
          </p:cNvPr>
          <p:cNvSpPr>
            <a:spLocks noGrp="1"/>
          </p:cNvSpPr>
          <p:nvPr>
            <p:ph idx="1"/>
          </p:nvPr>
        </p:nvSpPr>
        <p:spPr/>
        <p:txBody>
          <a:bodyPr>
            <a:normAutofit fontScale="92500"/>
          </a:bodyPr>
          <a:lstStyle/>
          <a:p>
            <a:r>
              <a:rPr lang="en-US" dirty="0"/>
              <a:t>People develop an </a:t>
            </a:r>
            <a:r>
              <a:rPr lang="en-US" b="1" dirty="0"/>
              <a:t>attitude</a:t>
            </a:r>
            <a:r>
              <a:rPr lang="en-US" dirty="0"/>
              <a:t> toward change.</a:t>
            </a:r>
          </a:p>
          <a:p>
            <a:r>
              <a:rPr lang="en-US" dirty="0"/>
              <a:t>The attitude includes three components:</a:t>
            </a:r>
          </a:p>
          <a:p>
            <a:r>
              <a:rPr lang="en-US" b="1" dirty="0"/>
              <a:t>Cognitive</a:t>
            </a:r>
            <a:r>
              <a:rPr lang="en-US" dirty="0"/>
              <a:t> → what I believe about the change</a:t>
            </a:r>
          </a:p>
          <a:p>
            <a:r>
              <a:rPr lang="en-US" b="1" dirty="0"/>
              <a:t>Affective</a:t>
            </a:r>
            <a:r>
              <a:rPr lang="en-US" dirty="0"/>
              <a:t> → what I feel about the change</a:t>
            </a:r>
          </a:p>
          <a:p>
            <a:r>
              <a:rPr lang="en-US" b="1" dirty="0" err="1"/>
              <a:t>Behavioral</a:t>
            </a:r>
            <a:r>
              <a:rPr lang="en-US" dirty="0"/>
              <a:t> → how I intend to act</a:t>
            </a:r>
          </a:p>
          <a:p>
            <a:r>
              <a:rPr lang="en-US" dirty="0"/>
              <a:t>These three components </a:t>
            </a:r>
            <a:r>
              <a:rPr lang="en-US" b="1" dirty="0"/>
              <a:t>are not always aligned</a:t>
            </a:r>
            <a:br>
              <a:rPr lang="en-US" dirty="0"/>
            </a:br>
            <a:r>
              <a:rPr lang="en-US" i="1" dirty="0"/>
              <a:t>(e.g., I may think positively but feel negatively).</a:t>
            </a:r>
            <a:endParaRPr lang="en-US" dirty="0"/>
          </a:p>
        </p:txBody>
      </p:sp>
    </p:spTree>
    <p:extLst>
      <p:ext uri="{BB962C8B-B14F-4D97-AF65-F5344CB8AC3E}">
        <p14:creationId xmlns:p14="http://schemas.microsoft.com/office/powerpoint/2010/main" val="1764016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13D91-6524-FC49-45B3-9490BBBEAEC5}"/>
              </a:ext>
            </a:extLst>
          </p:cNvPr>
          <p:cNvSpPr>
            <a:spLocks noGrp="1"/>
          </p:cNvSpPr>
          <p:nvPr>
            <p:ph type="title"/>
          </p:nvPr>
        </p:nvSpPr>
        <p:spPr/>
        <p:txBody>
          <a:bodyPr>
            <a:normAutofit/>
          </a:bodyPr>
          <a:lstStyle/>
          <a:p>
            <a:r>
              <a:rPr lang="en-US" dirty="0"/>
              <a:t>The Nature of Reactions to Change</a:t>
            </a:r>
            <a:endParaRPr lang="en-GR" dirty="0"/>
          </a:p>
        </p:txBody>
      </p:sp>
      <p:sp>
        <p:nvSpPr>
          <p:cNvPr id="3" name="Content Placeholder 2">
            <a:extLst>
              <a:ext uri="{FF2B5EF4-FFF2-40B4-BE49-F238E27FC236}">
                <a16:creationId xmlns:a16="http://schemas.microsoft.com/office/drawing/2014/main" id="{1246F5DD-1C8C-E444-BD0E-143DFAB101DA}"/>
              </a:ext>
            </a:extLst>
          </p:cNvPr>
          <p:cNvSpPr>
            <a:spLocks noGrp="1"/>
          </p:cNvSpPr>
          <p:nvPr>
            <p:ph idx="1"/>
          </p:nvPr>
        </p:nvSpPr>
        <p:spPr/>
        <p:txBody>
          <a:bodyPr/>
          <a:lstStyle/>
          <a:p>
            <a:r>
              <a:rPr lang="en-US" dirty="0"/>
              <a:t>It can be positive </a:t>
            </a:r>
          </a:p>
          <a:p>
            <a:r>
              <a:rPr lang="en-US" dirty="0"/>
              <a:t>It can be negative but </a:t>
            </a:r>
          </a:p>
          <a:p>
            <a:r>
              <a:rPr lang="en-US" dirty="0"/>
              <a:t>It can also be ambivalent (i.e., a positive and negative evaluation of the change at the same time)</a:t>
            </a:r>
            <a:endParaRPr lang="en-GR" dirty="0"/>
          </a:p>
        </p:txBody>
      </p:sp>
    </p:spTree>
    <p:extLst>
      <p:ext uri="{BB962C8B-B14F-4D97-AF65-F5344CB8AC3E}">
        <p14:creationId xmlns:p14="http://schemas.microsoft.com/office/powerpoint/2010/main" val="78126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0D03-D069-0B3B-ABDD-81A0DC2782A0}"/>
              </a:ext>
            </a:extLst>
          </p:cNvPr>
          <p:cNvSpPr>
            <a:spLocks noGrp="1"/>
          </p:cNvSpPr>
          <p:nvPr>
            <p:ph type="title"/>
          </p:nvPr>
        </p:nvSpPr>
        <p:spPr/>
        <p:txBody>
          <a:bodyPr/>
          <a:lstStyle/>
          <a:p>
            <a:r>
              <a:rPr lang="en-US" dirty="0"/>
              <a:t>The Activation of Attitudes</a:t>
            </a:r>
            <a:endParaRPr lang="en-GR" dirty="0"/>
          </a:p>
        </p:txBody>
      </p:sp>
      <p:sp>
        <p:nvSpPr>
          <p:cNvPr id="3" name="Content Placeholder 2">
            <a:extLst>
              <a:ext uri="{FF2B5EF4-FFF2-40B4-BE49-F238E27FC236}">
                <a16:creationId xmlns:a16="http://schemas.microsoft.com/office/drawing/2014/main" id="{91024461-9F6E-CC6B-CA0E-61782484CD49}"/>
              </a:ext>
            </a:extLst>
          </p:cNvPr>
          <p:cNvSpPr>
            <a:spLocks noGrp="1"/>
          </p:cNvSpPr>
          <p:nvPr>
            <p:ph idx="1"/>
          </p:nvPr>
        </p:nvSpPr>
        <p:spPr/>
        <p:txBody>
          <a:bodyPr>
            <a:normAutofit lnSpcReduction="10000"/>
          </a:bodyPr>
          <a:lstStyle/>
          <a:p>
            <a:r>
              <a:rPr lang="en-US" b="1" dirty="0"/>
              <a:t>The activation level of a reaction to </a:t>
            </a:r>
            <a:r>
              <a:rPr lang="en-US" b="1" dirty="0" err="1"/>
              <a:t>organizational</a:t>
            </a:r>
            <a:r>
              <a:rPr lang="en-US" b="1" dirty="0"/>
              <a:t> change</a:t>
            </a:r>
            <a:r>
              <a:rPr lang="en-US" dirty="0"/>
              <a:t> refers to the </a:t>
            </a:r>
            <a:r>
              <a:rPr lang="en-US" b="1" dirty="0"/>
              <a:t>intensity</a:t>
            </a:r>
            <a:r>
              <a:rPr lang="en-US" dirty="0"/>
              <a:t> accompanying an employee's reaction to change, regardless of whether the reaction is positive or negative.</a:t>
            </a:r>
          </a:p>
          <a:p>
            <a:pPr marL="0" indent="0">
              <a:buNone/>
            </a:pPr>
            <a:r>
              <a:rPr lang="en-US" dirty="0"/>
              <a:t> Two employees may both have a positive reaction but differ in its intensity — one may simply accept it while the other actively supports it.</a:t>
            </a:r>
            <a:endParaRPr lang="en-GR" dirty="0"/>
          </a:p>
        </p:txBody>
      </p:sp>
    </p:spTree>
    <p:extLst>
      <p:ext uri="{BB962C8B-B14F-4D97-AF65-F5344CB8AC3E}">
        <p14:creationId xmlns:p14="http://schemas.microsoft.com/office/powerpoint/2010/main" val="1823832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8" name="Title 7">
            <a:extLst>
              <a:ext uri="{FF2B5EF4-FFF2-40B4-BE49-F238E27FC236}">
                <a16:creationId xmlns:a16="http://schemas.microsoft.com/office/drawing/2014/main" id="{DEA29A7E-7646-64BD-DFFA-30D63C701F1E}"/>
              </a:ext>
            </a:extLst>
          </p:cNvPr>
          <p:cNvSpPr>
            <a:spLocks noGrp="1"/>
          </p:cNvSpPr>
          <p:nvPr>
            <p:ph type="title"/>
          </p:nvPr>
        </p:nvSpPr>
        <p:spPr>
          <a:xfrm>
            <a:off x="628650" y="643467"/>
            <a:ext cx="2213403" cy="5571066"/>
          </a:xfrm>
        </p:spPr>
        <p:txBody>
          <a:bodyPr vert="horz" lIns="91440" tIns="45720" rIns="91440" bIns="45720" rtlCol="0" anchor="ctr">
            <a:normAutofit/>
          </a:bodyPr>
          <a:lstStyle/>
          <a:p>
            <a:pPr algn="l" defTabSz="914400">
              <a:lnSpc>
                <a:spcPct val="90000"/>
              </a:lnSpc>
            </a:pPr>
            <a:r>
              <a:rPr lang="en-US" sz="3700" kern="1200">
                <a:solidFill>
                  <a:srgbClr val="FFFFFF"/>
                </a:solidFill>
                <a:latin typeface="+mj-lt"/>
                <a:ea typeface="+mj-ea"/>
                <a:cs typeface="+mj-cs"/>
              </a:rPr>
              <a:t>Reactions to Change</a:t>
            </a:r>
          </a:p>
        </p:txBody>
      </p:sp>
      <p:sp>
        <p:nvSpPr>
          <p:cNvPr id="4" name="Footer Placeholder 3">
            <a:extLst>
              <a:ext uri="{FF2B5EF4-FFF2-40B4-BE49-F238E27FC236}">
                <a16:creationId xmlns:a16="http://schemas.microsoft.com/office/drawing/2014/main" id="{E99789FB-80F1-3A21-2B61-C8C17F2D8F83}"/>
              </a:ext>
            </a:extLst>
          </p:cNvPr>
          <p:cNvSpPr>
            <a:spLocks noGrp="1"/>
          </p:cNvSpPr>
          <p:nvPr>
            <p:ph type="ftr" sz="quarter" idx="11"/>
          </p:nvPr>
        </p:nvSpPr>
        <p:spPr>
          <a:xfrm>
            <a:off x="2730699" y="6356350"/>
            <a:ext cx="3384350" cy="365125"/>
          </a:xfrm>
        </p:spPr>
        <p:txBody>
          <a:bodyPr vert="horz" lIns="91440" tIns="45720" rIns="91440" bIns="45720" rtlCol="0" anchor="ctr">
            <a:normAutofit/>
          </a:bodyPr>
          <a:lstStyle/>
          <a:p>
            <a:pPr algn="l" defTabSz="914400">
              <a:lnSpc>
                <a:spcPct val="90000"/>
              </a:lnSpc>
              <a:spcAft>
                <a:spcPts val="600"/>
              </a:spcAft>
              <a:defRPr/>
            </a:pPr>
            <a:r>
              <a:rPr lang="en-US" altLang="en-US" sz="900" kern="1200">
                <a:solidFill>
                  <a:srgbClr val="898989"/>
                </a:solidFill>
                <a:latin typeface="+mn-lt"/>
                <a:ea typeface="+mn-ea"/>
                <a:cs typeface="+mn-cs"/>
              </a:rPr>
              <a:t>MVakola-Athens University of Economics and Business-mvakola@aueb.gr</a:t>
            </a:r>
          </a:p>
        </p:txBody>
      </p:sp>
      <p:sp>
        <p:nvSpPr>
          <p:cNvPr id="13" name="Slide Number Placeholder 4">
            <a:extLst>
              <a:ext uri="{FF2B5EF4-FFF2-40B4-BE49-F238E27FC236}">
                <a16:creationId xmlns:a16="http://schemas.microsoft.com/office/drawing/2014/main" id="{3435D14C-FBA4-49F9-292A-5518D8DDF3B9}"/>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914400">
              <a:spcAft>
                <a:spcPts val="600"/>
              </a:spcAft>
              <a:defRPr/>
            </a:pPr>
            <a:fld id="{5DBAA63C-A2AE-416B-9994-31451BB73F80}" type="slidenum">
              <a:rPr lang="en-US" altLang="en-US">
                <a:solidFill>
                  <a:srgbClr val="898989"/>
                </a:solidFill>
              </a:rPr>
              <a:pPr defTabSz="914400">
                <a:spcAft>
                  <a:spcPts val="600"/>
                </a:spcAft>
                <a:defRPr/>
              </a:pPr>
              <a:t>7</a:t>
            </a:fld>
            <a:endParaRPr lang="en-US" altLang="en-US">
              <a:solidFill>
                <a:srgbClr val="898989"/>
              </a:solidFill>
            </a:endParaRPr>
          </a:p>
        </p:txBody>
      </p:sp>
      <p:sp>
        <p:nvSpPr>
          <p:cNvPr id="5" name="Slide Number Placeholder 4" hidden="1">
            <a:extLst>
              <a:ext uri="{FF2B5EF4-FFF2-40B4-BE49-F238E27FC236}">
                <a16:creationId xmlns:a16="http://schemas.microsoft.com/office/drawing/2014/main" id="{402B9178-8566-0E1D-957D-A85AF6793FB4}"/>
              </a:ext>
            </a:extLst>
          </p:cNvPr>
          <p:cNvSpPr>
            <a:spLocks noGrp="1"/>
          </p:cNvSpPr>
          <p:nvPr>
            <p:ph type="sldNum" sz="quarter" idx="12"/>
          </p:nvPr>
        </p:nvSpPr>
        <p:spPr/>
        <p:txBody>
          <a:bodyPr/>
          <a:lstStyle/>
          <a:p>
            <a:pPr>
              <a:spcAft>
                <a:spcPts val="600"/>
              </a:spcAft>
              <a:defRPr/>
            </a:pPr>
            <a:fld id="{5DBAA63C-A2AE-416B-9994-31451BB73F80}" type="slidenum">
              <a:rPr lang="en-US" altLang="en-US" smtClean="0"/>
              <a:pPr>
                <a:spcAft>
                  <a:spcPts val="600"/>
                </a:spcAft>
                <a:defRPr/>
              </a:pPr>
              <a:t>7</a:t>
            </a:fld>
            <a:endParaRPr lang="en-US" altLang="en-US"/>
          </a:p>
        </p:txBody>
      </p:sp>
      <p:graphicFrame>
        <p:nvGraphicFramePr>
          <p:cNvPr id="15" name="TextBox 8">
            <a:extLst>
              <a:ext uri="{FF2B5EF4-FFF2-40B4-BE49-F238E27FC236}">
                <a16:creationId xmlns:a16="http://schemas.microsoft.com/office/drawing/2014/main" id="{AE7EF253-4F10-0290-6DEF-98D8F5296530}"/>
              </a:ext>
            </a:extLst>
          </p:cNvPr>
          <p:cNvGraphicFramePr/>
          <p:nvPr>
            <p:extLst>
              <p:ext uri="{D42A27DB-BD31-4B8C-83A1-F6EECF244321}">
                <p14:modId xmlns:p14="http://schemas.microsoft.com/office/powerpoint/2010/main" val="1073450239"/>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4938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υποσέλιδου"/>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rPr>
              <a:t>MVakola-Athens University of Economics and Business-mvakola@aueb.gr</a:t>
            </a:r>
          </a:p>
        </p:txBody>
      </p:sp>
      <p:sp>
        <p:nvSpPr>
          <p:cNvPr id="3" name="2 - Θέση αριθμού διαφάνειας"/>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8F883D0-CF36-4E6D-8BE6-9213E834A1A8}" type="slidenum">
              <a:rPr kumimoji="0" lang="en-US" altLang="en-US" sz="1200" b="0" i="0" u="none" strike="noStrike" kern="1200" cap="none" spc="0" normalizeH="0" baseline="0" noProof="0" smtClean="0">
                <a:ln>
                  <a:noFill/>
                </a:ln>
                <a:solidFill>
                  <a:prstClr val="black">
                    <a:tint val="75000"/>
                  </a:prstClr>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tint val="75000"/>
                </a:prstClr>
              </a:solidFill>
              <a:effectLst/>
              <a:uLnTx/>
              <a:uFillTx/>
              <a:latin typeface="Arial" charset="0"/>
              <a:ea typeface="+mn-ea"/>
              <a:cs typeface="Arial" charset="0"/>
            </a:endParaRPr>
          </a:p>
        </p:txBody>
      </p:sp>
      <p:pic>
        <p:nvPicPr>
          <p:cNvPr id="4" name="3 - Εικdνα" descr="electric_resistance_13995110.jpg"/>
          <p:cNvPicPr>
            <a:picLocks noChangeAspect="1"/>
          </p:cNvPicPr>
          <p:nvPr/>
        </p:nvPicPr>
        <p:blipFill>
          <a:blip r:embed="rId2" cstate="print"/>
          <a:stretch>
            <a:fillRect/>
          </a:stretch>
        </p:blipFill>
        <p:spPr>
          <a:xfrm>
            <a:off x="1259632" y="404664"/>
            <a:ext cx="7143750" cy="6096000"/>
          </a:xfrm>
          <a:prstGeom prst="rect">
            <a:avLst/>
          </a:prstGeom>
        </p:spPr>
      </p:pic>
      <p:sp>
        <p:nvSpPr>
          <p:cNvPr id="6" name="5 - Ορθογώνιο"/>
          <p:cNvSpPr/>
          <p:nvPr/>
        </p:nvSpPr>
        <p:spPr>
          <a:xfrm>
            <a:off x="2843808" y="1268760"/>
            <a:ext cx="4680520" cy="304698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 Narrow" pitchFamily="34" charset="0"/>
                <a:ea typeface="+mn-ea"/>
                <a:cs typeface="Arial" charset="0"/>
              </a:rPr>
              <a:t>Lack of support for change programs is among the leading causes of change program failure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3FBBA5DD-02A0-58FB-45E2-705E595616D5}"/>
              </a:ext>
            </a:extLst>
          </p:cNvPr>
          <p:cNvSpPr>
            <a:spLocks noGrp="1"/>
          </p:cNvSpPr>
          <p:nvPr>
            <p:ph type="title"/>
          </p:nvPr>
        </p:nvSpPr>
        <p:spPr>
          <a:xfrm>
            <a:off x="628650" y="643467"/>
            <a:ext cx="2213403" cy="5571066"/>
          </a:xfrm>
        </p:spPr>
        <p:txBody>
          <a:bodyPr>
            <a:normAutofit/>
          </a:bodyPr>
          <a:lstStyle/>
          <a:p>
            <a:r>
              <a:rPr lang="en-US" sz="3700">
                <a:solidFill>
                  <a:srgbClr val="FFFFFF"/>
                </a:solidFill>
              </a:rPr>
              <a:t>The Reasons Behind Reactions</a:t>
            </a:r>
          </a:p>
        </p:txBody>
      </p:sp>
      <p:sp>
        <p:nvSpPr>
          <p:cNvPr id="4" name="Footer Placeholder 3">
            <a:extLst>
              <a:ext uri="{FF2B5EF4-FFF2-40B4-BE49-F238E27FC236}">
                <a16:creationId xmlns:a16="http://schemas.microsoft.com/office/drawing/2014/main" id="{56C77A76-F8DC-EB8E-E3DC-AF6CE28EC17D}"/>
              </a:ext>
            </a:extLst>
          </p:cNvPr>
          <p:cNvSpPr>
            <a:spLocks noGrp="1"/>
          </p:cNvSpPr>
          <p:nvPr>
            <p:ph type="ftr" sz="quarter" idx="11"/>
          </p:nvPr>
        </p:nvSpPr>
        <p:spPr>
          <a:xfrm>
            <a:off x="2730699" y="6356350"/>
            <a:ext cx="3384350" cy="365125"/>
          </a:xfrm>
        </p:spPr>
        <p:txBody>
          <a:bodyPr>
            <a:normAutofit/>
          </a:bodyPr>
          <a:lstStyle/>
          <a:p>
            <a:pPr algn="l">
              <a:lnSpc>
                <a:spcPct val="90000"/>
              </a:lnSpc>
              <a:spcAft>
                <a:spcPts val="600"/>
              </a:spcAft>
              <a:defRPr/>
            </a:pPr>
            <a:r>
              <a:rPr lang="en-US" altLang="en-US" sz="900">
                <a:solidFill>
                  <a:srgbClr val="898989"/>
                </a:solidFill>
              </a:rPr>
              <a:t>MVakola-Athens University of Economics and Business-mvakola@aueb.gr</a:t>
            </a:r>
          </a:p>
        </p:txBody>
      </p:sp>
      <p:sp>
        <p:nvSpPr>
          <p:cNvPr id="5" name="Slide Number Placeholder 4">
            <a:extLst>
              <a:ext uri="{FF2B5EF4-FFF2-40B4-BE49-F238E27FC236}">
                <a16:creationId xmlns:a16="http://schemas.microsoft.com/office/drawing/2014/main" id="{DD1E6687-B887-8041-8282-47D4F6F2FE0C}"/>
              </a:ext>
            </a:extLst>
          </p:cNvPr>
          <p:cNvSpPr>
            <a:spLocks noGrp="1"/>
          </p:cNvSpPr>
          <p:nvPr>
            <p:ph type="sldNum" sz="quarter" idx="12"/>
          </p:nvPr>
        </p:nvSpPr>
        <p:spPr>
          <a:xfrm>
            <a:off x="6457950" y="6356350"/>
            <a:ext cx="2057400" cy="365125"/>
          </a:xfrm>
        </p:spPr>
        <p:txBody>
          <a:bodyPr>
            <a:normAutofit/>
          </a:bodyPr>
          <a:lstStyle/>
          <a:p>
            <a:pPr>
              <a:spcAft>
                <a:spcPts val="600"/>
              </a:spcAft>
            </a:pPr>
            <a:fld id="{17040ABD-7BBD-40AC-9285-993CA0AE244B}" type="slidenum">
              <a:rPr lang="en-US" altLang="en-US">
                <a:solidFill>
                  <a:srgbClr val="898989"/>
                </a:solidFill>
              </a:rPr>
              <a:pPr>
                <a:spcAft>
                  <a:spcPts val="600"/>
                </a:spcAft>
              </a:pPr>
              <a:t>9</a:t>
            </a:fld>
            <a:endParaRPr lang="en-US" altLang="en-US">
              <a:solidFill>
                <a:srgbClr val="898989"/>
              </a:solidFill>
            </a:endParaRPr>
          </a:p>
        </p:txBody>
      </p:sp>
      <p:graphicFrame>
        <p:nvGraphicFramePr>
          <p:cNvPr id="7" name="Content Placeholder 2">
            <a:extLst>
              <a:ext uri="{FF2B5EF4-FFF2-40B4-BE49-F238E27FC236}">
                <a16:creationId xmlns:a16="http://schemas.microsoft.com/office/drawing/2014/main" id="{BBA2DD6A-1665-C921-2491-5E966AE5D230}"/>
              </a:ext>
            </a:extLst>
          </p:cNvPr>
          <p:cNvGraphicFramePr>
            <a:graphicFrameLocks noGrp="1"/>
          </p:cNvGraphicFramePr>
          <p:nvPr>
            <p:ph idx="1"/>
            <p:extLst>
              <p:ext uri="{D42A27DB-BD31-4B8C-83A1-F6EECF244321}">
                <p14:modId xmlns:p14="http://schemas.microsoft.com/office/powerpoint/2010/main" val="2668310343"/>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81620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3947</TotalTime>
  <Words>836</Words>
  <Application>Microsoft Macintosh PowerPoint</Application>
  <PresentationFormat>On-screen Show (4:3)</PresentationFormat>
  <Paragraphs>132</Paragraphs>
  <Slides>19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Arial Narrow</vt:lpstr>
      <vt:lpstr>Calibri</vt:lpstr>
      <vt:lpstr>Times New Roman</vt:lpstr>
      <vt:lpstr>Office Theme</vt:lpstr>
      <vt:lpstr>ERASMUS PROGRAM   Positive and Negative Reactions to Change</vt:lpstr>
      <vt:lpstr>Positive and Negative Reactions to Change</vt:lpstr>
      <vt:lpstr> "People determine the success or failure of organizational change." </vt:lpstr>
      <vt:lpstr>People's Attitudes Toward Change</vt:lpstr>
      <vt:lpstr>The Nature of Reactions to Change</vt:lpstr>
      <vt:lpstr>The Activation of Attitudes</vt:lpstr>
      <vt:lpstr>Reactions to Change</vt:lpstr>
      <vt:lpstr>PowerPoint Presentation</vt:lpstr>
      <vt:lpstr>The Reasons Behind Reactions</vt:lpstr>
      <vt:lpstr>Individual Differences</vt:lpstr>
      <vt:lpstr>   Individual differences</vt:lpstr>
      <vt:lpstr> Impact of Change</vt:lpstr>
      <vt:lpstr>PowerPoint Presentation</vt:lpstr>
      <vt:lpstr>More specifically......</vt:lpstr>
      <vt:lpstr>Working Conditions</vt:lpstr>
      <vt:lpstr>The Change Process </vt:lpstr>
      <vt:lpstr>More specifically…</vt:lpstr>
      <vt:lpstr>PowerPoint Presentation</vt:lpstr>
      <vt:lpstr>Thank you very much!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Alpha Way Change Leadership Development Program</dc:title>
  <dc:subject/>
  <dc:creator/>
  <cp:keywords/>
  <dc:description>generated using python-pptx</dc:description>
  <cp:lastModifiedBy>MARIA VAKOLA</cp:lastModifiedBy>
  <cp:revision>37</cp:revision>
  <dcterms:created xsi:type="dcterms:W3CDTF">2013-01-27T09:14:16Z</dcterms:created>
  <dcterms:modified xsi:type="dcterms:W3CDTF">2026-04-23T14:29:46Z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b8d3c1f-739d-4b15-82f9-3af0fe19718a_Enabled">
    <vt:lpwstr>true</vt:lpwstr>
  </property>
  <property fmtid="{D5CDD505-2E9C-101B-9397-08002B2CF9AE}" pid="3" name="MSIP_Label_3b8d3c1f-739d-4b15-82f9-3af0fe19718a_SetDate">
    <vt:lpwstr>2025-05-03T17:31:54Z</vt:lpwstr>
  </property>
  <property fmtid="{D5CDD505-2E9C-101B-9397-08002B2CF9AE}" pid="4" name="MSIP_Label_3b8d3c1f-739d-4b15-82f9-3af0fe19718a_Method">
    <vt:lpwstr>Standard</vt:lpwstr>
  </property>
  <property fmtid="{D5CDD505-2E9C-101B-9397-08002B2CF9AE}" pid="5" name="MSIP_Label_3b8d3c1f-739d-4b15-82f9-3af0fe19718a_Name">
    <vt:lpwstr>3b8d3c1f-739d-4b15-82f9-3af0fe19718a</vt:lpwstr>
  </property>
  <property fmtid="{D5CDD505-2E9C-101B-9397-08002B2CF9AE}" pid="6" name="MSIP_Label_3b8d3c1f-739d-4b15-82f9-3af0fe19718a_SiteId">
    <vt:lpwstr>c80515ef-93c1-429d-87e1-d66eb567b009</vt:lpwstr>
  </property>
  <property fmtid="{D5CDD505-2E9C-101B-9397-08002B2CF9AE}" pid="7" name="MSIP_Label_3b8d3c1f-739d-4b15-82f9-3af0fe19718a_ActionId">
    <vt:lpwstr>697622cd-7bef-47ee-8d62-4cdd250e03ac</vt:lpwstr>
  </property>
  <property fmtid="{D5CDD505-2E9C-101B-9397-08002B2CF9AE}" pid="8" name="MSIP_Label_3b8d3c1f-739d-4b15-82f9-3af0fe19718a_ContentBits">
    <vt:lpwstr>0</vt:lpwstr>
  </property>
</Properties>
</file>